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20" name="Espaço Reservado para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Elipse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Re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zza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Elipse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sca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Espaço Reservado para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24" name="Espaço Reservado par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414580F-D402-49FE-8194-96D24C584ABF}" type="datetimeFigureOut">
              <a:rPr lang="pt-BR" smtClean="0"/>
              <a:t>15/11/2010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D739AA6-A889-4062-9C8B-02C46D920BE9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Re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Discover</a:t>
            </a:r>
            <a:r>
              <a:rPr lang="pt-BR" dirty="0" smtClean="0"/>
              <a:t> - </a:t>
            </a:r>
            <a:r>
              <a:rPr lang="pt-BR" dirty="0" err="1" smtClean="0"/>
              <a:t>Onibusca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Seminário III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5852" y="285728"/>
            <a:ext cx="6615130" cy="1511288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 2010-2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Professor: Marcelo </a:t>
            </a:r>
            <a:r>
              <a:rPr lang="pt-BR" sz="3100" dirty="0" err="1" smtClean="0">
                <a:latin typeface="Times New Roman" pitchFamily="18" charset="0"/>
                <a:cs typeface="Times New Roman" pitchFamily="18" charset="0"/>
              </a:rPr>
              <a:t>Schots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 de Oliveira</a:t>
            </a:r>
            <a:r>
              <a:rPr lang="pt-BR" dirty="0" smtClean="0">
                <a:latin typeface="Calibri" pitchFamily="34" charset="0"/>
              </a:rPr>
              <a:t/>
            </a:r>
            <a:br>
              <a:rPr lang="pt-BR" dirty="0" smtClean="0">
                <a:latin typeface="Calibri" pitchFamily="34" charset="0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 smtClean="0"/>
          </a:p>
          <a:p>
            <a:pPr algn="ctr">
              <a:buNone/>
            </a:pPr>
            <a:r>
              <a:rPr lang="pt-BR" sz="4800" dirty="0" smtClean="0">
                <a:latin typeface="Times New Roman" pitchFamily="18" charset="0"/>
                <a:cs typeface="Times New Roman" pitchFamily="18" charset="0"/>
              </a:rPr>
              <a:t>SEMINÁRIO 3</a:t>
            </a:r>
          </a:p>
          <a:p>
            <a:r>
              <a:rPr lang="pt-BR" dirty="0" smtClean="0">
                <a:latin typeface="Calibri" pitchFamily="34" charset="0"/>
              </a:rPr>
              <a:t>André Gonzalez</a:t>
            </a:r>
          </a:p>
          <a:p>
            <a:r>
              <a:rPr lang="pt-BR" dirty="0" smtClean="0">
                <a:latin typeface="Calibri" pitchFamily="34" charset="0"/>
              </a:rPr>
              <a:t>Victor Silveira </a:t>
            </a:r>
            <a:r>
              <a:rPr lang="pt-BR" dirty="0" err="1" smtClean="0">
                <a:latin typeface="Calibri" pitchFamily="34" charset="0"/>
              </a:rPr>
              <a:t>Krause</a:t>
            </a:r>
            <a:endParaRPr lang="pt-BR" dirty="0" smtClean="0">
              <a:latin typeface="Calibri" pitchFamily="34" charset="0"/>
            </a:endParaRPr>
          </a:p>
          <a:p>
            <a:r>
              <a:rPr lang="pt-BR" dirty="0" err="1" smtClean="0">
                <a:latin typeface="Calibri" pitchFamily="34" charset="0"/>
              </a:rPr>
              <a:t>Rosemberg</a:t>
            </a:r>
            <a:r>
              <a:rPr lang="pt-BR" dirty="0" smtClean="0">
                <a:latin typeface="Calibri" pitchFamily="34" charset="0"/>
              </a:rPr>
              <a:t> da Silva Moreno Fernandes</a:t>
            </a:r>
          </a:p>
          <a:p>
            <a:r>
              <a:rPr lang="pt-BR" dirty="0" smtClean="0">
                <a:latin typeface="Calibri" pitchFamily="34" charset="0"/>
              </a:rPr>
              <a:t>Jean Pacheco Dias</a:t>
            </a:r>
          </a:p>
          <a:p>
            <a:r>
              <a:rPr lang="pt-BR" dirty="0" smtClean="0">
                <a:latin typeface="Calibri" pitchFamily="34" charset="0"/>
              </a:rPr>
              <a:t>Bruno Cesar Barreiros Alves Pereira</a:t>
            </a:r>
          </a:p>
          <a:p>
            <a:pPr>
              <a:buNone/>
            </a:pPr>
            <a:endParaRPr lang="pt-BR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 2010-2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Professor: Marcelo </a:t>
            </a:r>
            <a:r>
              <a:rPr lang="pt-BR" sz="3100" dirty="0" err="1" smtClean="0">
                <a:latin typeface="Times New Roman" pitchFamily="18" charset="0"/>
                <a:cs typeface="Times New Roman" pitchFamily="18" charset="0"/>
              </a:rPr>
              <a:t>Schots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 de Oliveira</a:t>
            </a:r>
            <a:endParaRPr lang="pt-BR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u="sng" dirty="0" smtClean="0">
                <a:latin typeface="Times New Roman" pitchFamily="18" charset="0"/>
                <a:cs typeface="Times New Roman" pitchFamily="18" charset="0"/>
              </a:rPr>
              <a:t>Resumo do primeiro seminário: 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Conforme foi visto no primeiro seminário, o objetivo do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Onibusca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é informar, com base nas rotas e na posição dos ônibus cadastrados no sistema, qual é o tempo previsto para o ônibus passar no ponto onde o usuário se encontra.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 2010-2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Professor: Marcelo </a:t>
            </a:r>
            <a:r>
              <a:rPr lang="pt-BR" sz="3100" dirty="0" err="1" smtClean="0">
                <a:latin typeface="Times New Roman" pitchFamily="18" charset="0"/>
                <a:cs typeface="Times New Roman" pitchFamily="18" charset="0"/>
              </a:rPr>
              <a:t>Schots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 de Oliveira</a:t>
            </a:r>
            <a:endParaRPr lang="pt-BR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u="sng" dirty="0"/>
              <a:t>Resumo do primeiro seminário: 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As três premissas para realizar o trabalho: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/>
              <a:t>Cadastrar os pontos de ônibus do usuário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/>
              <a:t>Achar a posição do ônibus que passe no ponto e leve a UERJ</a:t>
            </a:r>
          </a:p>
          <a:p>
            <a:pPr marL="457200" indent="-4572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/>
              <a:t>Calcular qual o menor percurso até a UERJ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Visando obter essas premissas, para calcular a distância e as rotas da posição do usuário até a UERJ, o software necessita da API do GOOGLE </a:t>
            </a:r>
            <a:r>
              <a:rPr lang="pt-BR" dirty="0" err="1"/>
              <a:t>Maps</a:t>
            </a:r>
            <a:r>
              <a:rPr lang="pt-BR" dirty="0"/>
              <a:t>. Necessita, também, da API do Google Latitude para identificar a posição dos ônibus para fins de prototipagem da situação real.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 2010-2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Professor: Marcelo </a:t>
            </a:r>
            <a:r>
              <a:rPr lang="pt-BR" sz="3100" dirty="0" err="1" smtClean="0">
                <a:latin typeface="Times New Roman" pitchFamily="18" charset="0"/>
                <a:cs typeface="Times New Roman" pitchFamily="18" charset="0"/>
              </a:rPr>
              <a:t>Schots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 de Oliveira</a:t>
            </a:r>
            <a:endParaRPr lang="pt-BR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u="sng" dirty="0" smtClean="0">
                <a:latin typeface="Times New Roman" pitchFamily="18" charset="0"/>
                <a:cs typeface="Times New Roman" pitchFamily="18" charset="0"/>
              </a:rPr>
              <a:t>Resumo do segundo seminário: 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Foi acrescentado o cadastro de clientes, rodas e 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login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de usuários para manipularem seus dados no site e seu acesso conforme o </a:t>
            </a:r>
            <a:r>
              <a:rPr lang="pt-BR" dirty="0" err="1" smtClean="0">
                <a:latin typeface="Times New Roman" pitchFamily="18" charset="0"/>
                <a:cs typeface="Times New Roman" pitchFamily="18" charset="0"/>
              </a:rPr>
              <a:t>cookie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Engenharia de Software 2010-2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Professor: Marcelo </a:t>
            </a:r>
            <a:r>
              <a:rPr lang="pt-BR" sz="3100" dirty="0" err="1" smtClean="0">
                <a:latin typeface="Times New Roman" pitchFamily="18" charset="0"/>
                <a:cs typeface="Times New Roman" pitchFamily="18" charset="0"/>
              </a:rPr>
              <a:t>Schots</a:t>
            </a:r>
            <a:r>
              <a:rPr lang="pt-BR" sz="3100" dirty="0" smtClean="0">
                <a:latin typeface="Times New Roman" pitchFamily="18" charset="0"/>
                <a:cs typeface="Times New Roman" pitchFamily="18" charset="0"/>
              </a:rPr>
              <a:t> de Oliveira</a:t>
            </a:r>
            <a:endParaRPr lang="pt-BR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b="1" u="sng" dirty="0" smtClean="0">
                <a:latin typeface="Times New Roman" pitchFamily="18" charset="0"/>
                <a:cs typeface="Times New Roman" pitchFamily="18" charset="0"/>
              </a:rPr>
              <a:t>Resumo do terceiro seminário: </a:t>
            </a:r>
          </a:p>
          <a:p>
            <a:pPr algn="just"/>
            <a:endParaRPr lang="pt-BR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 smtClean="0"/>
              <a:t>Botão que intercala entre ocultar e mostrar o mapa.</a:t>
            </a:r>
          </a:p>
          <a:p>
            <a:r>
              <a:rPr lang="pt-BR" dirty="0" smtClean="0"/>
              <a:t>Celular acessa </a:t>
            </a:r>
            <a:r>
              <a:rPr lang="pt-BR" dirty="0" err="1" smtClean="0"/>
              <a:t>template</a:t>
            </a:r>
            <a:r>
              <a:rPr lang="pt-BR" dirty="0" smtClean="0"/>
              <a:t> de CSS distinto do desktop.</a:t>
            </a:r>
          </a:p>
          <a:p>
            <a:r>
              <a:rPr lang="pt-BR" dirty="0" smtClean="0"/>
              <a:t>Relacionamento entre clientes e ponto.</a:t>
            </a:r>
          </a:p>
          <a:p>
            <a:r>
              <a:rPr lang="pt-BR" dirty="0" smtClean="0"/>
              <a:t>Cliente visualiza que pontos ele cadastrou.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Solstício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</TotalTime>
  <Words>255</Words>
  <Application>Microsoft Office PowerPoint</Application>
  <PresentationFormat>Apresentação na tela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Solstício</vt:lpstr>
      <vt:lpstr>Discover - Onibusca</vt:lpstr>
      <vt:lpstr>Engenharia de Software 2010-2 Professor: Marcelo Schots de Oliveira </vt:lpstr>
      <vt:lpstr>Engenharia de Software 2010-2 Professor: Marcelo Schots de Oliveira</vt:lpstr>
      <vt:lpstr>Engenharia de Software 2010-2 Professor: Marcelo Schots de Oliveira</vt:lpstr>
      <vt:lpstr>Engenharia de Software 2010-2 Professor: Marcelo Schots de Oliveira</vt:lpstr>
      <vt:lpstr>Engenharia de Software 2010-2 Professor: Marcelo Schots de Oliveira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 - Onibusca</dc:title>
  <dc:creator>Burgos</dc:creator>
  <cp:lastModifiedBy>Burgos</cp:lastModifiedBy>
  <cp:revision>16</cp:revision>
  <dcterms:created xsi:type="dcterms:W3CDTF">2010-11-15T20:34:20Z</dcterms:created>
  <dcterms:modified xsi:type="dcterms:W3CDTF">2010-11-15T23:14:02Z</dcterms:modified>
</cp:coreProperties>
</file>