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507A-1181-C52C-830F-4AF60F2FB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C7B7E-58FF-26C4-6A5F-0D667D7AD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0DD75-1736-0593-5770-E8C70500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C3BD-DC65-4A6D-AF57-780900DB6EE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846DF-0A10-99DA-7D68-1877C57A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9F442-8311-179C-E3FF-D913BC06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768B-69BF-4734-A0D2-2594A5B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BFFF-83D7-A845-CF75-6227ACB8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21A0A-3C14-4AD4-B349-2E4CCB315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F9B73-759D-194B-2A61-2780FC6A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C3BD-DC65-4A6D-AF57-780900DB6EE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4C09-365D-2C21-A332-894A6364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8FF7-B09C-C9D8-2672-D994C834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768B-69BF-4734-A0D2-2594A5B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F6DA9-1342-3B6D-A247-46A94681F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774F9-38E1-7CAE-221B-E25773FE5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7034-F098-1E0C-C0E0-6022774C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C3BD-DC65-4A6D-AF57-780900DB6EE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3A39-EFFB-B6E5-DC1D-F248FC3E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602D-4B94-C956-CAFA-FB90B3F3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768B-69BF-4734-A0D2-2594A5B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F75D-8471-9312-E652-BABDA070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C88F-C45C-A129-52FC-3D773E18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E98F7-E28D-FE14-2B82-1FEDDE83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C3BD-DC65-4A6D-AF57-780900DB6EE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9FFE-BB6F-24AF-52E9-FCDE5D98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7B56F-8A34-479F-2453-ED867DCF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768B-69BF-4734-A0D2-2594A5B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15FA-F4CB-255E-80E2-69F718B0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DFC4-4853-9617-F84E-6E9AD87D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2806E-B226-6D30-53BC-05FB479A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C3BD-DC65-4A6D-AF57-780900DB6EE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F1672-8369-465A-C251-52CA3FAA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CB1E-7CE1-D699-C5AA-8667D74C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768B-69BF-4734-A0D2-2594A5B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00E7-CD86-8117-CD5B-3FF07B3A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64E2-7766-6854-8AAD-6E90CD3FD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A3944-F014-158F-01D7-B1C6A5E47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65C2B-7938-1594-957A-772A0C8E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C3BD-DC65-4A6D-AF57-780900DB6EE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B468C-377D-0D21-7B5B-102F6ED0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031F1-C1D5-D580-DEFC-7E9712AA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768B-69BF-4734-A0D2-2594A5B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AD2D-DC69-A245-08C4-079BDB9B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9BAF1-66F7-83CC-5995-8BA188E93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299F9-5607-E200-4C65-EDAC058C3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6E891-9C2C-DDF1-46DB-22E42DA2D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12FC0-7708-1F6A-063F-3489C468F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417C4-4A13-A46C-960D-C3DCD14E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C3BD-DC65-4A6D-AF57-780900DB6EE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BA67A-0DA8-998C-62E6-100B6E51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B410F-03F5-7C04-8032-2F6E67C5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768B-69BF-4734-A0D2-2594A5B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3EE0-E239-E565-5574-FA9EAD4C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34DC6-5A72-A9A1-0289-A4D2751A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C3BD-DC65-4A6D-AF57-780900DB6EE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D58E1-D62F-64C1-42BA-AB9E374C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41589-B758-24A0-02A5-4EB86D32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768B-69BF-4734-A0D2-2594A5B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5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88A49-90C3-7189-FB95-2CE54FB3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C3BD-DC65-4A6D-AF57-780900DB6EE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3B8DA-6DA3-F899-E48D-EEFE91BE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F2DA-E75E-7A7B-AAFE-DD576C20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768B-69BF-4734-A0D2-2594A5B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DC2B-D78E-FC46-4A0A-E727FFD5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3559-0A5D-F5C3-F4CC-FDED9A83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C87C3-EA8F-30A4-F577-E7B6FDBBE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45408-21D9-4221-BB43-2FB44DBE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C3BD-DC65-4A6D-AF57-780900DB6EE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B14B6-2E63-99E2-D733-AD0E0C62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80B5-ECFF-57E3-90BA-61C3A01A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768B-69BF-4734-A0D2-2594A5B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6787-8EF0-8CDD-7A0E-C18B7ABA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ED5EB-9CE0-0272-4C18-5F9DA911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7582D-AB1A-2AB3-51CE-A00B9E4F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4F063-2DF0-F5F8-BE7D-2A106A46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C3BD-DC65-4A6D-AF57-780900DB6EE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AA0F8-F1C6-905D-1349-108FED24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A35ED-6505-7D97-F9B7-29983080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768B-69BF-4734-A0D2-2594A5B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7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E741D-89CF-6E5E-82BE-526F1D40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FD6C7-0A70-8CF3-DC66-590EF8ED1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A26D-8C68-B9D1-98F4-93B3748C2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CC3BD-DC65-4A6D-AF57-780900DB6EE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290E9-AAF2-82A1-3B86-86F1209CC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CF1A-DD45-C68B-01EA-52569FB15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768B-69BF-4734-A0D2-2594A5B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1D09-BC45-421C-C331-0E48EE700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6C80D-DC3B-5C3A-D665-208277751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2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716D-9866-EE80-A2DE-FE4E48FB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3209-E6F9-4066-D1E2-C108DAD55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Must be stateful / long running</a:t>
            </a:r>
          </a:p>
          <a:p>
            <a:r>
              <a:rPr lang="en-US" dirty="0"/>
              <a:t>HTTP Client response non-blocking</a:t>
            </a:r>
          </a:p>
          <a:p>
            <a:r>
              <a:rPr lang="en-US" dirty="0"/>
              <a:t>Wait between </a:t>
            </a:r>
            <a:r>
              <a:rPr lang="en-US" dirty="0" err="1"/>
              <a:t>idoc</a:t>
            </a:r>
            <a:r>
              <a:rPr lang="en-US" dirty="0"/>
              <a:t> post and soap post</a:t>
            </a:r>
          </a:p>
          <a:p>
            <a:r>
              <a:rPr lang="en-US" dirty="0"/>
              <a:t>Forward error message to handler on error</a:t>
            </a:r>
          </a:p>
          <a:p>
            <a:r>
              <a:rPr lang="en-US" dirty="0"/>
              <a:t>Implement custom tracking id - </a:t>
            </a:r>
            <a:r>
              <a:rPr lang="en-US" dirty="0" err="1"/>
              <a:t>tbd</a:t>
            </a:r>
            <a:endParaRPr lang="en-US" dirty="0"/>
          </a:p>
          <a:p>
            <a:r>
              <a:rPr lang="en-US" dirty="0"/>
              <a:t>Implement custom tracking properties - </a:t>
            </a:r>
            <a:r>
              <a:rPr lang="en-US" dirty="0" err="1"/>
              <a:t>tbd</a:t>
            </a:r>
            <a:endParaRPr lang="en-US" dirty="0"/>
          </a:p>
          <a:p>
            <a:r>
              <a:rPr lang="en-US" dirty="0"/>
              <a:t>Implement SOAP test harness - </a:t>
            </a:r>
            <a:r>
              <a:rPr lang="en-US" dirty="0" err="1"/>
              <a:t>tbd</a:t>
            </a:r>
            <a:endParaRPr lang="en-US" dirty="0"/>
          </a:p>
          <a:p>
            <a:r>
              <a:rPr lang="en-US" dirty="0"/>
              <a:t>XML to JSON / JSON to XML conversion - </a:t>
            </a:r>
            <a:r>
              <a:rPr lang="en-US" dirty="0" err="1"/>
              <a:t>tbd</a:t>
            </a:r>
            <a:endParaRPr lang="en-US" dirty="0"/>
          </a:p>
          <a:p>
            <a:r>
              <a:rPr lang="en-US" dirty="0"/>
              <a:t>Simple Mapping - </a:t>
            </a:r>
            <a:r>
              <a:rPr lang="en-US" dirty="0" err="1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9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B251-DD26-E29D-D7C4-CFFE89CB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E1372F-BA74-C32A-1400-470394010127}"/>
              </a:ext>
            </a:extLst>
          </p:cNvPr>
          <p:cNvSpPr/>
          <p:nvPr/>
        </p:nvSpPr>
        <p:spPr>
          <a:xfrm>
            <a:off x="3534313" y="2126751"/>
            <a:ext cx="924674" cy="400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request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5327FE-EC62-AFE2-5401-4C2F7CCC6509}"/>
              </a:ext>
            </a:extLst>
          </p:cNvPr>
          <p:cNvSpPr/>
          <p:nvPr/>
        </p:nvSpPr>
        <p:spPr>
          <a:xfrm>
            <a:off x="3534313" y="2763160"/>
            <a:ext cx="924674" cy="400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response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992F4D-B0E8-13D7-2D53-DF252AFAF3AD}"/>
              </a:ext>
            </a:extLst>
          </p:cNvPr>
          <p:cNvSpPr/>
          <p:nvPr/>
        </p:nvSpPr>
        <p:spPr>
          <a:xfrm>
            <a:off x="965769" y="2126751"/>
            <a:ext cx="1315092" cy="10371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817F80-D7FC-3DC3-A50A-5915DAAE09ED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2280861" y="2327097"/>
            <a:ext cx="1253452" cy="31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4A1539-0F6E-332E-A0AD-B59407843B21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2280861" y="2645302"/>
            <a:ext cx="1253452" cy="31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26B0E4-B706-1BF0-939C-2935F43F540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96650" y="2527443"/>
            <a:ext cx="0" cy="23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CB029C-1AF9-49DC-532E-29C1DD4872FB}"/>
              </a:ext>
            </a:extLst>
          </p:cNvPr>
          <p:cNvSpPr/>
          <p:nvPr/>
        </p:nvSpPr>
        <p:spPr>
          <a:xfrm>
            <a:off x="3534313" y="3432960"/>
            <a:ext cx="924674" cy="400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 Test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18F101-C1E4-817D-163C-951C05E40F20}"/>
              </a:ext>
            </a:extLst>
          </p:cNvPr>
          <p:cNvSpPr/>
          <p:nvPr/>
        </p:nvSpPr>
        <p:spPr>
          <a:xfrm>
            <a:off x="3534313" y="4410990"/>
            <a:ext cx="924674" cy="400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</a:t>
            </a:r>
            <a:r>
              <a:rPr lang="en-US" sz="1200" dirty="0" err="1"/>
              <a:t>iDoc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FA0D6E-89BC-DD59-0E00-09C85DC451AF}"/>
              </a:ext>
            </a:extLst>
          </p:cNvPr>
          <p:cNvSpPr/>
          <p:nvPr/>
        </p:nvSpPr>
        <p:spPr>
          <a:xfrm>
            <a:off x="3534313" y="5080790"/>
            <a:ext cx="924674" cy="400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Delay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B6E1F2-10A6-4C44-77C3-66B18C8A3D90}"/>
              </a:ext>
            </a:extLst>
          </p:cNvPr>
          <p:cNvSpPr/>
          <p:nvPr/>
        </p:nvSpPr>
        <p:spPr>
          <a:xfrm>
            <a:off x="3534313" y="5750590"/>
            <a:ext cx="924674" cy="400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SOAP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681D3-FEDB-98AE-9C84-1BDE5A735B87}"/>
              </a:ext>
            </a:extLst>
          </p:cNvPr>
          <p:cNvSpPr/>
          <p:nvPr/>
        </p:nvSpPr>
        <p:spPr>
          <a:xfrm>
            <a:off x="2491485" y="3922268"/>
            <a:ext cx="924674" cy="400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Error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721C7C08-CE64-2FED-2B07-48133AE59F6E}"/>
              </a:ext>
            </a:extLst>
          </p:cNvPr>
          <p:cNvSpPr/>
          <p:nvPr/>
        </p:nvSpPr>
        <p:spPr>
          <a:xfrm>
            <a:off x="3827126" y="3979472"/>
            <a:ext cx="339047" cy="28628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ED3DD5-44A4-2878-31DF-AEFDBD31C313}"/>
              </a:ext>
            </a:extLst>
          </p:cNvPr>
          <p:cNvCxnSpPr>
            <a:stCxn id="17" idx="2"/>
            <a:endCxn id="22" idx="0"/>
          </p:cNvCxnSpPr>
          <p:nvPr/>
        </p:nvCxnSpPr>
        <p:spPr>
          <a:xfrm>
            <a:off x="3996650" y="3833652"/>
            <a:ext cx="0" cy="14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8860F1-D2A8-0E53-308A-538BF9AD5BEC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>
            <a:off x="3996650" y="4265757"/>
            <a:ext cx="0" cy="14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5D6599-57EC-40B0-33FD-6101D2AFD16A}"/>
              </a:ext>
            </a:extLst>
          </p:cNvPr>
          <p:cNvCxnSpPr>
            <a:stCxn id="5" idx="2"/>
            <a:endCxn id="17" idx="0"/>
          </p:cNvCxnSpPr>
          <p:nvPr/>
        </p:nvCxnSpPr>
        <p:spPr>
          <a:xfrm>
            <a:off x="3996650" y="3163852"/>
            <a:ext cx="0" cy="26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DF615D-7929-014B-0185-D20E10C681AE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3996650" y="4811682"/>
            <a:ext cx="0" cy="26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EE38B4-546F-1072-C531-CDFA92A26A4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3996649" y="5481482"/>
            <a:ext cx="1" cy="26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6BC4E4-C854-021E-766D-501B3AD8645C}"/>
              </a:ext>
            </a:extLst>
          </p:cNvPr>
          <p:cNvCxnSpPr>
            <a:stCxn id="22" idx="1"/>
            <a:endCxn id="21" idx="3"/>
          </p:cNvCxnSpPr>
          <p:nvPr/>
        </p:nvCxnSpPr>
        <p:spPr>
          <a:xfrm flipH="1" flipV="1">
            <a:off x="3416159" y="4122614"/>
            <a:ext cx="410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908029-B466-72D3-D632-AD0C8DDA1A83}"/>
              </a:ext>
            </a:extLst>
          </p:cNvPr>
          <p:cNvCxnSpPr>
            <a:cxnSpLocks/>
            <a:stCxn id="18" idx="3"/>
            <a:endCxn id="48" idx="1"/>
          </p:cNvCxnSpPr>
          <p:nvPr/>
        </p:nvCxnSpPr>
        <p:spPr>
          <a:xfrm>
            <a:off x="4458987" y="4611336"/>
            <a:ext cx="750014" cy="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89FEB8-3EFB-14C6-E243-1C92B55F868D}"/>
              </a:ext>
            </a:extLst>
          </p:cNvPr>
          <p:cNvCxnSpPr>
            <a:cxnSpLocks/>
            <a:stCxn id="20" idx="3"/>
            <a:endCxn id="49" idx="1"/>
          </p:cNvCxnSpPr>
          <p:nvPr/>
        </p:nvCxnSpPr>
        <p:spPr>
          <a:xfrm>
            <a:off x="4458987" y="5950936"/>
            <a:ext cx="750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B144A0B-4801-2363-C70B-7A8020CF2F57}"/>
              </a:ext>
            </a:extLst>
          </p:cNvPr>
          <p:cNvSpPr/>
          <p:nvPr/>
        </p:nvSpPr>
        <p:spPr>
          <a:xfrm>
            <a:off x="965769" y="3673120"/>
            <a:ext cx="1153273" cy="9091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  <a:p>
            <a:pPr algn="ctr"/>
            <a:r>
              <a:rPr lang="en-US" dirty="0"/>
              <a:t>Handler</a:t>
            </a:r>
          </a:p>
          <a:p>
            <a:pPr algn="ctr"/>
            <a:r>
              <a:rPr lang="en-US" dirty="0"/>
              <a:t>(storage)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45686C-61E6-E36D-5C8F-B399F1CDD6DF}"/>
              </a:ext>
            </a:extLst>
          </p:cNvPr>
          <p:cNvCxnSpPr>
            <a:cxnSpLocks/>
            <a:stCxn id="21" idx="1"/>
            <a:endCxn id="43" idx="3"/>
          </p:cNvCxnSpPr>
          <p:nvPr/>
        </p:nvCxnSpPr>
        <p:spPr>
          <a:xfrm flipH="1">
            <a:off x="2119042" y="4122614"/>
            <a:ext cx="372443" cy="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A305B7F-A9CA-7673-9F33-450A7CF508C0}"/>
              </a:ext>
            </a:extLst>
          </p:cNvPr>
          <p:cNvSpPr/>
          <p:nvPr/>
        </p:nvSpPr>
        <p:spPr>
          <a:xfrm>
            <a:off x="5209001" y="4265757"/>
            <a:ext cx="1402417" cy="702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</a:t>
            </a:r>
          </a:p>
          <a:p>
            <a:pPr algn="ctr"/>
            <a:r>
              <a:rPr lang="en-US" dirty="0"/>
              <a:t>(Simulated)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DAD1D1A-E828-75ED-64D5-0C77710AAECC}"/>
              </a:ext>
            </a:extLst>
          </p:cNvPr>
          <p:cNvSpPr/>
          <p:nvPr/>
        </p:nvSpPr>
        <p:spPr>
          <a:xfrm>
            <a:off x="5209001" y="5599836"/>
            <a:ext cx="1402417" cy="702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SOAP</a:t>
            </a:r>
          </a:p>
          <a:p>
            <a:pPr algn="ctr"/>
            <a:r>
              <a:rPr lang="en-US" dirty="0"/>
              <a:t>(Simulated)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8FBA43A6-4A4A-DAB8-CF1F-0C50087E950E}"/>
              </a:ext>
            </a:extLst>
          </p:cNvPr>
          <p:cNvSpPr/>
          <p:nvPr/>
        </p:nvSpPr>
        <p:spPr>
          <a:xfrm>
            <a:off x="6960743" y="1859622"/>
            <a:ext cx="400689" cy="45847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B7285E-EA60-BB23-523A-82CDCACFE068}"/>
              </a:ext>
            </a:extLst>
          </p:cNvPr>
          <p:cNvSpPr/>
          <p:nvPr/>
        </p:nvSpPr>
        <p:spPr>
          <a:xfrm>
            <a:off x="7582325" y="3633308"/>
            <a:ext cx="1530849" cy="10427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LogAnalytics</a:t>
            </a:r>
          </a:p>
          <a:p>
            <a:pPr algn="ctr"/>
            <a:r>
              <a:rPr lang="en-US" dirty="0"/>
              <a:t>AppInsights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0014C4-5FB5-C159-D34F-A42C1530B4A6}"/>
              </a:ext>
            </a:extLst>
          </p:cNvPr>
          <p:cNvSpPr/>
          <p:nvPr/>
        </p:nvSpPr>
        <p:spPr>
          <a:xfrm>
            <a:off x="9580648" y="2401985"/>
            <a:ext cx="1335640" cy="836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3CD595-951E-A290-0994-BE2156262C5C}"/>
              </a:ext>
            </a:extLst>
          </p:cNvPr>
          <p:cNvSpPr/>
          <p:nvPr/>
        </p:nvSpPr>
        <p:spPr>
          <a:xfrm>
            <a:off x="9570370" y="3704236"/>
            <a:ext cx="1335640" cy="836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1405C3-C742-102E-3480-657B1FDE2EBC}"/>
              </a:ext>
            </a:extLst>
          </p:cNvPr>
          <p:cNvSpPr/>
          <p:nvPr/>
        </p:nvSpPr>
        <p:spPr>
          <a:xfrm>
            <a:off x="9570370" y="4988568"/>
            <a:ext cx="1335640" cy="836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393169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92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Scenario1</vt:lpstr>
      <vt:lpstr>Requirements</vt:lpstr>
      <vt:lpstr>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Scenario1</dc:title>
  <dc:creator>Karl Rissland</dc:creator>
  <cp:lastModifiedBy>Karl Rissland</cp:lastModifiedBy>
  <cp:revision>2</cp:revision>
  <dcterms:created xsi:type="dcterms:W3CDTF">2022-07-28T13:47:03Z</dcterms:created>
  <dcterms:modified xsi:type="dcterms:W3CDTF">2022-07-28T13:58:43Z</dcterms:modified>
</cp:coreProperties>
</file>