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68" r:id="rId6"/>
    <p:sldId id="258" r:id="rId7"/>
    <p:sldId id="262" r:id="rId8"/>
    <p:sldId id="263" r:id="rId9"/>
    <p:sldId id="265" r:id="rId10"/>
    <p:sldId id="266" r:id="rId11"/>
    <p:sldId id="267" r:id="rId12"/>
    <p:sldId id="271" r:id="rId13"/>
    <p:sldId id="270" r:id="rId14"/>
    <p:sldId id="273" r:id="rId15"/>
    <p:sldId id="274" r:id="rId16"/>
    <p:sldId id="272" r:id="rId17"/>
    <p:sldId id="275" r:id="rId18"/>
    <p:sldId id="281" r:id="rId19"/>
    <p:sldId id="282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5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1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07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2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5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31E9-CAE2-4DCF-8527-960E74C407B7}" type="datetimeFigureOut">
              <a:rPr lang="zh-TW" altLang="en-US" smtClean="0"/>
              <a:t>2018/9/10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956C-1D8C-488A-8816-DFC873DCD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940910" y="756192"/>
            <a:ext cx="5906528" cy="5379160"/>
          </a:xfrm>
          <a:prstGeom prst="roundRect">
            <a:avLst/>
          </a:prstGeom>
          <a:solidFill>
            <a:schemeClr val="tx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940910" y="607911"/>
            <a:ext cx="5906528" cy="537916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39065" y="756192"/>
            <a:ext cx="438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2018</a:t>
            </a:r>
          </a:p>
          <a:p>
            <a:pPr algn="ctr"/>
            <a:r>
              <a:rPr lang="en-US" altLang="zh-TW" b="1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Personal Website</a:t>
            </a:r>
            <a:endParaRPr lang="zh-TW" altLang="en-US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78" y="2104802"/>
            <a:ext cx="2194263" cy="2194263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3938427" y="4469389"/>
            <a:ext cx="378744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39065" y="4663029"/>
            <a:ext cx="4386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遊戲交易平台</a:t>
            </a:r>
            <a:endParaRPr lang="en-US" altLang="zh-TW" sz="3200" dirty="0" smtClean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3200" b="1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Bee Change</a:t>
            </a:r>
            <a:endParaRPr lang="zh-TW" altLang="en-US" sz="32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1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Wireframe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遊戲論壇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6" y="815532"/>
            <a:ext cx="3159144" cy="4982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Wireframe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我的交換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6" y="970198"/>
            <a:ext cx="3159144" cy="467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2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Index 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首頁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981" y="1681514"/>
            <a:ext cx="15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電腦端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59" y="376184"/>
            <a:ext cx="2340119" cy="59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Product Page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商品頁面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981" y="1681514"/>
            <a:ext cx="15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電腦端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50" y="212497"/>
            <a:ext cx="3175314" cy="60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Product Detail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商品詳細頁面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981" y="1681514"/>
            <a:ext cx="15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電腦端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88" y="316711"/>
            <a:ext cx="3364937" cy="60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My Change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我的交換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981" y="1681514"/>
            <a:ext cx="15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電腦端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87" y="316711"/>
            <a:ext cx="2211953" cy="59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Game Forum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遊戲論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壇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6981" y="1681514"/>
            <a:ext cx="151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電腦端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48" y="212497"/>
            <a:ext cx="3147084" cy="59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Index 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首頁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364" y="1668123"/>
            <a:ext cx="14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手機端</a:t>
            </a:r>
            <a:endParaRPr lang="en-US" altLang="zh-TW" sz="24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(wireframe)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419449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29" y="470664"/>
            <a:ext cx="1697228" cy="58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364" y="1668123"/>
            <a:ext cx="14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手機端</a:t>
            </a:r>
            <a:endParaRPr lang="en-US" altLang="zh-TW" sz="24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(wireframe)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419449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13158" y="470664"/>
            <a:ext cx="3126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Product Page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商品頁面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09" y="316711"/>
            <a:ext cx="1738821" cy="59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364" y="1668123"/>
            <a:ext cx="14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手機端</a:t>
            </a:r>
            <a:endParaRPr lang="en-US" altLang="zh-TW" sz="24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(wireframe)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419449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3157" y="470664"/>
            <a:ext cx="3397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Product Detail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商品詳細頁面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44" y="212497"/>
            <a:ext cx="1819268" cy="623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35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Logo </a:t>
            </a:r>
            <a:r>
              <a:rPr lang="zh-TW" altLang="en-US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設計理念</a:t>
            </a:r>
            <a:endParaRPr lang="zh-TW" altLang="en-US" sz="32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7" y="2067731"/>
            <a:ext cx="2652549" cy="265254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228176" y="2067731"/>
            <a:ext cx="52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以</a:t>
            </a:r>
            <a:r>
              <a:rPr lang="zh-TW" altLang="en-US" sz="2400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蜜蜂互相交換、合作</a:t>
            </a:r>
            <a:r>
              <a:rPr lang="zh-TW" altLang="en-US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的概念為發想</a:t>
            </a:r>
            <a:endParaRPr lang="zh-TW" altLang="en-US" sz="24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8176" y="2890929"/>
            <a:ext cx="52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翅膀為循環、交易的形象</a:t>
            </a:r>
            <a:endParaRPr lang="zh-TW" altLang="en-US" sz="24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28176" y="3559484"/>
            <a:ext cx="52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中間加上電玩按鈕作為</a:t>
            </a:r>
            <a:endParaRPr lang="en-US" altLang="zh-TW" sz="2400" dirty="0" smtClean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r>
              <a:rPr lang="zh-TW" altLang="en-US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遊戲概念的主要</a:t>
            </a:r>
            <a:r>
              <a:rPr lang="zh-TW" altLang="en-US" sz="24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凸顯</a:t>
            </a:r>
            <a:endParaRPr lang="zh-TW" altLang="en-US" sz="24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364" y="1668123"/>
            <a:ext cx="14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手機端</a:t>
            </a:r>
            <a:endParaRPr lang="en-US" altLang="zh-TW" sz="24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(wireframe)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419449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13157" y="470664"/>
            <a:ext cx="4014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My Change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我的交換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39" y="316711"/>
            <a:ext cx="1744521" cy="59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1364" y="1668123"/>
            <a:ext cx="144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手機端</a:t>
            </a:r>
            <a:endParaRPr lang="en-US" altLang="zh-TW" sz="24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(wireframe)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4194492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13157" y="470664"/>
            <a:ext cx="3278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Game Forum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遊戲論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壇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38" y="212497"/>
            <a:ext cx="2398076" cy="60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://s01.calm9.com/qrcode/2018-09/SUWJHLKI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18" y="432436"/>
            <a:ext cx="5326292" cy="53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6980" y="5466345"/>
            <a:ext cx="1515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網站瀏覽</a:t>
            </a:r>
            <a:endParaRPr lang="en-US" altLang="zh-TW" sz="1600" b="1" dirty="0" smtClean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1600" b="1" dirty="0" err="1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QRcode</a:t>
            </a:r>
            <a:endParaRPr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35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</a:t>
            </a:r>
            <a:r>
              <a:rPr lang="zh-TW" altLang="en-US" sz="3200" b="1" dirty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概念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225003" y="2726968"/>
            <a:ext cx="2490009" cy="2267687"/>
          </a:xfrm>
          <a:prstGeom prst="roundRect">
            <a:avLst/>
          </a:prstGeom>
          <a:solidFill>
            <a:schemeClr val="tx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225003" y="2578687"/>
            <a:ext cx="2490009" cy="226768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104900" y="5249313"/>
            <a:ext cx="273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網站名</a:t>
            </a:r>
            <a:r>
              <a:rPr lang="zh-TW" altLang="en-US" sz="3600" dirty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稱</a:t>
            </a:r>
            <a:endParaRPr lang="zh-TW" altLang="en-US" sz="36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5003" y="3450920"/>
            <a:ext cx="2490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err="1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BeeChange</a:t>
            </a:r>
            <a:endParaRPr lang="zh-TW" altLang="en-US" sz="28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4255241" y="2780156"/>
            <a:ext cx="3621162" cy="2267687"/>
          </a:xfrm>
          <a:prstGeom prst="roundRect">
            <a:avLst/>
          </a:prstGeom>
          <a:solidFill>
            <a:schemeClr val="tx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4255243" y="2578687"/>
            <a:ext cx="3621162" cy="226768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746678" y="5268891"/>
            <a:ext cx="273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目的</a:t>
            </a:r>
            <a:endParaRPr lang="zh-TW" altLang="en-US" sz="36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67100" y="3112365"/>
            <a:ext cx="3397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提供實體遊戲片交換平</a:t>
            </a:r>
            <a:r>
              <a:rPr lang="zh-TW" altLang="en-US" sz="2400" b="1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台</a:t>
            </a:r>
            <a:r>
              <a:rPr lang="zh-TW" altLang="en-US" sz="2400" b="1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，讓玩家可以透過交換達到遊戲片的共享</a:t>
            </a:r>
            <a:endParaRPr lang="zh-TW" altLang="en-US" sz="2400" b="1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8304138" y="2780156"/>
            <a:ext cx="2541660" cy="2267687"/>
          </a:xfrm>
          <a:prstGeom prst="roundRect">
            <a:avLst/>
          </a:prstGeom>
          <a:solidFill>
            <a:schemeClr val="tx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8304140" y="2578687"/>
            <a:ext cx="2541660" cy="226768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09861" y="5257343"/>
            <a:ext cx="273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客</a:t>
            </a:r>
            <a:r>
              <a:rPr lang="zh-TW" altLang="en-US" sz="3600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群</a:t>
            </a:r>
            <a:endParaRPr lang="zh-TW" altLang="en-US" sz="36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23566" y="3010765"/>
            <a:ext cx="23028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購買實體片卻後悔，想換遊戲不想賣掉的玩家</a:t>
            </a:r>
            <a:endParaRPr lang="zh-TW" altLang="en-US" sz="2400" b="1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94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35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Logo </a:t>
            </a:r>
            <a:r>
              <a:rPr lang="zh-TW" altLang="en-US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色彩計畫</a:t>
            </a:r>
            <a:endParaRPr lang="zh-TW" altLang="en-US" sz="32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27" y="2067731"/>
            <a:ext cx="2652549" cy="26525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52" y="2080087"/>
            <a:ext cx="2939640" cy="28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35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字型</a:t>
            </a:r>
            <a:r>
              <a:rPr lang="zh-TW" altLang="en-US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計畫</a:t>
            </a:r>
            <a:endParaRPr lang="zh-TW" altLang="en-US" sz="32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70247" y="2298715"/>
            <a:ext cx="438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中文</a:t>
            </a:r>
            <a:endParaRPr lang="zh-TW" altLang="en-US" sz="32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70247" y="3452396"/>
            <a:ext cx="4386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思源黑體</a:t>
            </a:r>
            <a:endParaRPr lang="en-US" altLang="zh-TW" sz="3200" dirty="0" smtClean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  <a:p>
            <a:pPr algn="ctr"/>
            <a:r>
              <a:rPr lang="en-US" altLang="zh-TW" sz="3200" b="1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Noto Sans CJK TC</a:t>
            </a:r>
            <a:endParaRPr lang="zh-TW" altLang="en-US" sz="32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54824" y="2303080"/>
            <a:ext cx="438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英</a:t>
            </a:r>
            <a:r>
              <a:rPr lang="zh-TW" altLang="en-US" sz="3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文</a:t>
            </a:r>
            <a:endParaRPr lang="zh-TW" altLang="en-US" sz="3200" b="1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54824" y="3698617"/>
            <a:ext cx="438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Arial</a:t>
            </a:r>
            <a:endParaRPr lang="zh-TW" altLang="en-US" sz="32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612864" y="2098956"/>
            <a:ext cx="3700936" cy="984289"/>
          </a:xfrm>
          <a:prstGeom prst="round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797441" y="2103322"/>
            <a:ext cx="3700936" cy="984289"/>
          </a:xfrm>
          <a:prstGeom prst="round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77581" y="4674783"/>
            <a:ext cx="438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/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0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8"/>
          <a:stretch/>
        </p:blipFill>
        <p:spPr>
          <a:xfrm>
            <a:off x="1270247" y="711517"/>
            <a:ext cx="9736209" cy="557959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35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Sitemap</a:t>
            </a:r>
            <a:endParaRPr lang="zh-TW" altLang="en-US" sz="3200" b="1" dirty="0">
              <a:solidFill>
                <a:srgbClr val="C00000"/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Wireframe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首頁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6" y="212497"/>
            <a:ext cx="3159144" cy="61883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9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Wireframe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交換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6" y="393490"/>
            <a:ext cx="3159144" cy="5826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9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7710" y="212497"/>
            <a:ext cx="1293993" cy="1282672"/>
            <a:chOff x="197710" y="212496"/>
            <a:chExt cx="1841155" cy="1825047"/>
          </a:xfrm>
        </p:grpSpPr>
        <p:sp>
          <p:nvSpPr>
            <p:cNvPr id="5" name="圓角矩形 4"/>
            <p:cNvSpPr/>
            <p:nvPr/>
          </p:nvSpPr>
          <p:spPr>
            <a:xfrm>
              <a:off x="197710" y="360777"/>
              <a:ext cx="1841155" cy="1676766"/>
            </a:xfrm>
            <a:prstGeom prst="round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197710" y="212496"/>
              <a:ext cx="1841155" cy="1676766"/>
            </a:xfrm>
            <a:prstGeom prst="round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06" y="445398"/>
              <a:ext cx="1210961" cy="121096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713157" y="470664"/>
            <a:ext cx="586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Wireframe </a:t>
            </a:r>
          </a:p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遊戲詳細頁面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559010"/>
            <a:ext cx="12192000" cy="298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36" y="621376"/>
            <a:ext cx="3159144" cy="5370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213</Words>
  <Application>Microsoft Office PowerPoint</Application>
  <PresentationFormat>寬螢幕</PresentationFormat>
  <Paragraphs>83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Arial Unicode MS</vt:lpstr>
      <vt:lpstr>Noto Sans CJK TC Black</vt:lpstr>
      <vt:lpstr>Noto Sans CJK TC Medium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卓昌憲</cp:lastModifiedBy>
  <cp:revision>35</cp:revision>
  <dcterms:created xsi:type="dcterms:W3CDTF">2018-07-26T09:15:39Z</dcterms:created>
  <dcterms:modified xsi:type="dcterms:W3CDTF">2018-09-10T01:34:16Z</dcterms:modified>
</cp:coreProperties>
</file>