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" name="Shape 57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58" name="Shape 58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Shape 60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61" name="Shape 61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Shape 62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Shape 9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JXUoBSwSjkA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406250" y="1148275"/>
            <a:ext cx="6331500" cy="94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5400">
                <a:latin typeface="Microsoft JhengHei"/>
                <a:ea typeface="Microsoft JhengHei"/>
                <a:cs typeface="Microsoft JhengHei"/>
                <a:sym typeface="Microsoft JhengHei"/>
              </a:rPr>
              <a:t>期末報告主題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181600" y="2898475"/>
            <a:ext cx="4780800" cy="10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400"/>
              </a:spcBef>
              <a:buNone/>
            </a:pPr>
            <a:r>
              <a:rPr b="1" lang="zh-TW" sz="2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第十組 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Clr>
                <a:schemeClr val="dk2"/>
              </a:buClr>
              <a:buSzPct val="50000"/>
              <a:buFont typeface="Arial"/>
              <a:buNone/>
            </a:pPr>
            <a:r>
              <a:rPr b="1" lang="zh-TW" sz="22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邱韋綸、陳品媛、何明倩、蘇玫如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011600" y="2096875"/>
            <a:ext cx="3268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26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機車塔車位流量監控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12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組員分工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47100"/>
            <a:ext cx="8520600" cy="434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</a:pPr>
            <a:r>
              <a:rPr b="1"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邱韋綸: 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程式debug、網頁撰寫、實地測試</a:t>
            </a: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</a:pPr>
            <a:r>
              <a:rPr b="1"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陳品媛: 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程式debug、影片拍攝、實地測試</a:t>
            </a: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</a:pPr>
            <a:r>
              <a:rPr b="1"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何明倩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程式撰寫、程式debug、實地測試</a:t>
            </a:r>
            <a:b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Microsoft JhengHei"/>
            </a:pPr>
            <a:r>
              <a:rPr b="1"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蘇玫如</a:t>
            </a: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 購買器材、程式撰寫、程式debug、實地測試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1366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177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想知道機車塔空餘停車位的分布情形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即時觀看車位動態狀態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36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2875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機車塔各樓層出入口設置流量監控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網頁顯示各樓層機車數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1736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機車塔平面圖</a:t>
            </a:r>
          </a:p>
        </p:txBody>
      </p:sp>
      <p:pic>
        <p:nvPicPr>
          <p:cNvPr descr="擷取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1075"/>
            <a:ext cx="5805374" cy="40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6797100" y="3848375"/>
            <a:ext cx="2035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紅色為出口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600">
                <a:latin typeface="Microsoft JhengHei"/>
                <a:ea typeface="Microsoft JhengHei"/>
                <a:cs typeface="Microsoft JhengHei"/>
                <a:sym typeface="Microsoft JhengHei"/>
              </a:rPr>
              <a:t>綠色為入口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112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已使用的感應器及配件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板子: Linkit One*1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感應器: HC-SR501人體紅外線感應模組*5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網路：LoRa</a:t>
            </a:r>
            <a:b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Clr>
                <a:srgbClr val="1D2129"/>
              </a:buClr>
              <a:buSzPct val="100000"/>
              <a:buFont typeface="Microsoft JhengHei"/>
            </a:pPr>
            <a:r>
              <a:rPr lang="zh-TW" sz="2400">
                <a:solidFill>
                  <a:srgbClr val="1D21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額外配件: 鋰電池*1、LoRa天線*1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1D21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974" y="2425824"/>
            <a:ext cx="2581999" cy="258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750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預期效果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838750"/>
            <a:ext cx="8520600" cy="37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由於一組只能借一條LoRa天線，故無法做出完整規模的流量監測 (每個出入口放置器材)，於是我們希望能做出簡易情形的流量監測(其中一個出入口放置器材)來顯示簡易的可行度效果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網頁介面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285"/>
            <a:ext cx="9144001" cy="434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實驗影片</a:t>
            </a:r>
          </a:p>
        </p:txBody>
      </p:sp>
      <p:sp>
        <p:nvSpPr>
          <p:cNvPr id="158" name="Shape 158" title="物聯網實驗記錄(7台車經過)">
            <a:hlinkClick r:id="rId3"/>
          </p:cNvPr>
          <p:cNvSpPr/>
          <p:nvPr/>
        </p:nvSpPr>
        <p:spPr>
          <a:xfrm>
            <a:off x="2878450" y="445025"/>
            <a:ext cx="5690976" cy="42682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149000"/>
            <a:ext cx="26487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面臨的困難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Microsoft JhengHei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需要等待一段時間才可在MCS及網頁上看到變動數據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</a:p>
          <a:p>
            <a:pPr indent="-381000" lvl="0" marL="457200" rtl="0">
              <a:spcBef>
                <a:spcPts val="0"/>
              </a:spcBef>
              <a:buSzPct val="100000"/>
              <a:buFont typeface="Microsoft JhengHei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感應器有2.5秒冷卻時間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在傳送資料的過程有機車經過無法計算到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