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487D-700E-46A2-8E32-2F9D02802F9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DB9F-3F0C-4735-A1C8-25494CB87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2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0B939-75A7-4C4F-AEEF-38267F75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04DBA0-2888-444C-BE67-7918A7E0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06CD6-C675-4756-8A17-405E9332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CA769-34B9-4C96-BF02-130BD45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31522-9EA9-4E24-AA1D-0CCEF09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E842-22DE-48B7-8779-E0D606CA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D343B-BF4F-46A1-B825-B11248CD9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D6403-A179-4316-98CD-3036AD3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DD4B6-8403-4ADC-B207-BAB2798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81E43-CC8E-48E0-8518-35AFA477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9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5498A0-B307-4E1F-9F08-C87F7BA55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1B2A9-948B-4A44-82CF-A86AB53C2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CFAA2-96C8-40D7-9229-7EB8391C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A2B84-4F85-4402-A187-8832322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D4A4-F9E7-4E8B-A186-B11B0B52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263A-B983-4115-8B64-AFF2B25E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0CF32-5E89-40DC-9167-8CC90076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0361-8159-450A-B9D6-7E2B2EA3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D6E90-AA23-4483-927D-CEFFECD6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C715-0BFF-46FD-83D0-CC99E7C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3BF0-E7C0-4D4F-BBD0-40118A2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11DE4-B507-4718-885A-BB02C703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1AB27-063F-4BC9-9D24-558D17EA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09B22-F80B-4F08-9464-F934FC2F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AE341-3C88-44CD-A9E1-CE8902C6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5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9C36-FCFF-4D39-A98E-5263F9B3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55501-380D-4FFC-A065-17BB0BCB3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959B8-3C9E-44A8-84D9-CF123B42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2BB88-0D3F-40BD-9DB6-E2FCAA93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04EDF-E236-4A6D-8AD1-1BB84B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DD6C1-2BB5-43A0-BF7D-4263F6E5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BB02-662A-4118-A479-FC391E2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6F2E1-D901-4718-899F-8E136F60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1AAB3-B1B2-4DE7-B451-FAA5CA0AE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B0FBA-EF50-44B2-B6DE-8035464B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6F3D7-0904-44D3-B80C-3AD8723A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2BAA2-D844-4880-AC24-0BBED6A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C0D130-2948-4D72-A489-115977BA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6FEA5-F163-4E3B-B8CE-42C93E8C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7EAA-4ECD-4FB3-B0B9-EB08EFF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D38D2A-712B-4135-8AC2-968598A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DB15A-67BC-4E2E-AB7F-1BD903E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67C9C-3973-40AA-995D-CB06B19A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3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D63564-5415-482B-9DE6-9BA7306D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9685CC-1B6F-4A24-96DB-BA72694A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12CAE-2C6B-48E2-BC25-A8556D3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F4F68-971F-4429-AA63-181C25A8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D7E6C-1D64-40CF-B9CD-5C7EA6F1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81058-8A95-4CD7-A622-57092EFD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6F5E1-85EF-4AA5-9B05-F0811D1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26CC7-F485-4B3F-96C3-4745A791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555A1-B356-4BCA-9716-2A89B53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1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2BB7E-253C-4DA8-80AA-EBD6473D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C7FAE-411F-4BC5-BC60-E0969BB2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77D81-2AF6-4BAA-8FD0-7C67B8AF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A2FD1-E33A-4232-91BC-7E4BE14A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F2E00-B204-4EE2-96BD-AD5B05FA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35458-1727-49EC-8FFF-A9C0B41A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3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625B1-8A13-4E91-806C-573EFDB6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09824-5239-4E2E-9512-227D2974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FEA67-E46A-40FE-BD89-8FC67EF1F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A2D-ACE6-4E32-8A90-999511CCEDF5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95A9-6D1E-409A-BCD9-9F122626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1F311-B789-45D8-93E1-B4284CE2C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D3BF-966A-4ABB-BCF8-4F6A6BCCD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61CDC-64EC-4763-AB24-E1BB9DEE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6119" cy="44776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1F0A29-3291-4171-9689-B095F6E8F47B}"/>
              </a:ext>
            </a:extLst>
          </p:cNvPr>
          <p:cNvSpPr/>
          <p:nvPr/>
        </p:nvSpPr>
        <p:spPr>
          <a:xfrm>
            <a:off x="9260114" y="169037"/>
            <a:ext cx="899886" cy="426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85CC4-28F9-4880-A102-42EFBA85E3F2}"/>
              </a:ext>
            </a:extLst>
          </p:cNvPr>
          <p:cNvSpPr txBox="1"/>
          <p:nvPr/>
        </p:nvSpPr>
        <p:spPr>
          <a:xfrm>
            <a:off x="7416119" y="275771"/>
            <a:ext cx="4369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기부 </a:t>
            </a:r>
            <a:r>
              <a:rPr lang="ko-KR" altLang="en-US" dirty="0" err="1"/>
              <a:t>펀딩사이트</a:t>
            </a:r>
            <a:endParaRPr lang="en-US" altLang="ko-KR" dirty="0"/>
          </a:p>
          <a:p>
            <a:r>
              <a:rPr lang="ko-KR" altLang="en-US" dirty="0" err="1"/>
              <a:t>추천순</a:t>
            </a:r>
            <a:r>
              <a:rPr lang="ko-KR" altLang="en-US" dirty="0"/>
              <a:t> 조회순 </a:t>
            </a:r>
            <a:r>
              <a:rPr lang="ko-KR" altLang="en-US" dirty="0" err="1"/>
              <a:t>최신순</a:t>
            </a:r>
            <a:r>
              <a:rPr lang="ko-KR" altLang="en-US" dirty="0"/>
              <a:t> 만들고</a:t>
            </a:r>
            <a:endParaRPr lang="en-US" altLang="ko-KR" dirty="0"/>
          </a:p>
          <a:p>
            <a:r>
              <a:rPr lang="ko-KR" altLang="en-US" dirty="0"/>
              <a:t>조회수는 </a:t>
            </a:r>
            <a:r>
              <a:rPr lang="ko-KR" altLang="en-US" dirty="0" err="1"/>
              <a:t>클릭되서</a:t>
            </a:r>
            <a:r>
              <a:rPr lang="ko-KR" altLang="en-US" dirty="0"/>
              <a:t> 들어가면 카운트</a:t>
            </a:r>
            <a:endParaRPr lang="en-US" altLang="ko-KR" dirty="0"/>
          </a:p>
          <a:p>
            <a:r>
              <a:rPr lang="ko-KR" altLang="en-US" dirty="0"/>
              <a:t>추천순은 추천버튼을 눌러서 카운트</a:t>
            </a:r>
            <a:endParaRPr lang="en-US" altLang="ko-KR" dirty="0"/>
          </a:p>
          <a:p>
            <a:r>
              <a:rPr lang="ko-KR" altLang="en-US" dirty="0"/>
              <a:t>최신순은 </a:t>
            </a:r>
            <a:r>
              <a:rPr lang="en-US" altLang="ko-KR" dirty="0"/>
              <a:t>date()</a:t>
            </a:r>
            <a:r>
              <a:rPr lang="ko-KR" altLang="en-US" dirty="0"/>
              <a:t>사용 </a:t>
            </a:r>
            <a:r>
              <a:rPr lang="ko-KR" altLang="en-US" dirty="0" err="1"/>
              <a:t>최신날짜순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실제 결제시스템 </a:t>
            </a:r>
            <a:r>
              <a:rPr lang="ko-KR" altLang="en-US" dirty="0" err="1"/>
              <a:t>처럼</a:t>
            </a:r>
            <a:r>
              <a:rPr lang="ko-KR" altLang="en-US" dirty="0"/>
              <a:t> 하기엔 무리가 있으니</a:t>
            </a:r>
            <a:r>
              <a:rPr lang="en-US" altLang="ko-KR" dirty="0"/>
              <a:t>, </a:t>
            </a:r>
            <a:r>
              <a:rPr lang="ko-KR" altLang="en-US" dirty="0"/>
              <a:t>계좌를 하나만 </a:t>
            </a:r>
            <a:r>
              <a:rPr lang="ko-KR" altLang="en-US" dirty="0" err="1"/>
              <a:t>정해놓고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계좌와 금액을 넣고 계좌가 일치하면 입금이 되게 설정 </a:t>
            </a:r>
            <a:endParaRPr lang="en-US" altLang="ko-KR" dirty="0"/>
          </a:p>
          <a:p>
            <a:r>
              <a:rPr lang="ko-KR" altLang="en-US" dirty="0"/>
              <a:t>입금내역테이블에 입금 되면 입금한 기부테마들의 돈을 합산해서 다시 출력해줘서 현재 모금금액 출력해주기</a:t>
            </a:r>
            <a:endParaRPr lang="en-US" altLang="ko-KR" dirty="0"/>
          </a:p>
          <a:p>
            <a:r>
              <a:rPr lang="ko-KR" altLang="en-US" dirty="0" err="1"/>
              <a:t>펀딩도</a:t>
            </a:r>
            <a:r>
              <a:rPr lang="ko-KR" altLang="en-US" dirty="0"/>
              <a:t> </a:t>
            </a:r>
            <a:r>
              <a:rPr lang="ko-KR" altLang="en-US" dirty="0" err="1"/>
              <a:t>비슷한느낌</a:t>
            </a:r>
            <a:endParaRPr lang="en-US" altLang="ko-KR" dirty="0"/>
          </a:p>
          <a:p>
            <a:r>
              <a:rPr lang="ko-KR" altLang="en-US" dirty="0"/>
              <a:t>검색기능 구현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E54DF1-E6D1-49BE-8B39-EE21E188FCD6}"/>
              </a:ext>
            </a:extLst>
          </p:cNvPr>
          <p:cNvSpPr/>
          <p:nvPr/>
        </p:nvSpPr>
        <p:spPr>
          <a:xfrm>
            <a:off x="6096000" y="0"/>
            <a:ext cx="435429" cy="29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54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태양</dc:creator>
  <cp:lastModifiedBy>이 태양</cp:lastModifiedBy>
  <cp:revision>5</cp:revision>
  <dcterms:created xsi:type="dcterms:W3CDTF">2021-06-15T14:41:04Z</dcterms:created>
  <dcterms:modified xsi:type="dcterms:W3CDTF">2021-06-16T05:50:39Z</dcterms:modified>
</cp:coreProperties>
</file>