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1C52B6-4882-4DA5-A216-1B68B8FDF7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68F974-3371-44FD-92FE-26D116B5DD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LENDING CLUB CASE STUDY</a:t>
            </a:r>
            <a:br>
              <a:rPr lang="en-US" dirty="0" smtClean="0"/>
            </a:br>
            <a:r>
              <a:rPr lang="en-US" dirty="0" smtClean="0"/>
              <a:t>SUBMISSION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err="1" smtClean="0"/>
              <a:t>Manoj</a:t>
            </a:r>
            <a:r>
              <a:rPr lang="en-US" dirty="0" smtClean="0"/>
              <a:t> Kumar Sharma</a:t>
            </a:r>
          </a:p>
          <a:p>
            <a:r>
              <a:rPr lang="en-US" dirty="0" err="1" smtClean="0"/>
              <a:t>Adharsh</a:t>
            </a:r>
            <a:r>
              <a:rPr lang="en-US" dirty="0" smtClean="0"/>
              <a:t> </a:t>
            </a:r>
            <a:r>
              <a:rPr lang="en-US" dirty="0" err="1" smtClean="0"/>
              <a:t>Belagapu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  <p:sp>
        <p:nvSpPr>
          <p:cNvPr id="2050" name="AutoShape 2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0600" y="220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Understand the ‘Driving Factors’ or ‘Driver Variables’ behind Loan Default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956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Loan Lending Organizations may choose to utilize this knowledge for its risk assessment of new loan applicants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810000"/>
            <a:ext cx="309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type of Loan applicant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Methodology Used: CRISP-DM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0"/>
            <a:ext cx="55779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5334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Cleaning Steps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Delete columns: Delete unnecessary columns.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Remove outliers: Remove high and low values that may affect the results of analysis.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Missing values: Treat missing values with appropriate approach.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Duplicate data: Remove identical rows, remove rows where some columns are identical.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Filter rows: Filter by segment, filter by date period to get only the rows relevant to the analysis.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5334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AIM of project was to analyze how customer variables affect in loan being defaulted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4384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 values were imputed </a:t>
            </a:r>
          </a:p>
          <a:p>
            <a:r>
              <a:rPr lang="en-US" dirty="0" smtClean="0"/>
              <a:t>Few NA values were deleted from dataset</a:t>
            </a:r>
          </a:p>
          <a:p>
            <a:r>
              <a:rPr lang="en-US" dirty="0" smtClean="0"/>
              <a:t>Some derived columns were prepared using existing columns </a:t>
            </a:r>
          </a:p>
          <a:p>
            <a:r>
              <a:rPr lang="en-US" dirty="0" smtClean="0"/>
              <a:t>Histogram, Bar Charts and Box plots were used in EDA</a:t>
            </a:r>
          </a:p>
          <a:p>
            <a:r>
              <a:rPr lang="en-US" dirty="0" smtClean="0"/>
              <a:t>Outliers were found using Box plots and were mentioned in the EDA</a:t>
            </a:r>
          </a:p>
          <a:p>
            <a:r>
              <a:rPr lang="en-US" dirty="0" err="1" smtClean="0"/>
              <a:t>Bivariate</a:t>
            </a:r>
            <a:r>
              <a:rPr lang="en-US" dirty="0" smtClean="0"/>
              <a:t> and multi </a:t>
            </a:r>
            <a:r>
              <a:rPr lang="en-US" dirty="0" err="1" smtClean="0"/>
              <a:t>variate</a:t>
            </a:r>
            <a:r>
              <a:rPr lang="en-US" dirty="0" smtClean="0"/>
              <a:t> analysis was done of different columns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Work Experience analysis of Applicants</a:t>
            </a:r>
            <a:endParaRPr lang="en-US" sz="2800" dirty="0"/>
          </a:p>
        </p:txBody>
      </p:sp>
      <p:sp>
        <p:nvSpPr>
          <p:cNvPr id="2050" name="AutoShape 2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876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764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High percentage of employees having 10+ years of work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ANALYSIS: LOAN AMOUNT</a:t>
            </a:r>
            <a:endParaRPr lang="en-US" sz="2800" dirty="0"/>
          </a:p>
        </p:txBody>
      </p:sp>
      <p:sp>
        <p:nvSpPr>
          <p:cNvPr id="2050" name="AutoShape 2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4107337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267200" cy="276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524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Most of the loans are fully paid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Very less loans are there which are charged off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72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Majority of loan applicants have annual income less than 5 </a:t>
            </a:r>
            <a:r>
              <a:rPr lang="en-US" b="1" dirty="0" err="1"/>
              <a:t>lakh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Defaulters by state</a:t>
            </a:r>
            <a:endParaRPr lang="en-US" sz="2800" dirty="0"/>
          </a:p>
        </p:txBody>
      </p:sp>
      <p:sp>
        <p:nvSpPr>
          <p:cNvPr id="2050" name="AutoShape 2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1339850"/>
            <a:ext cx="61976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4478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California, </a:t>
            </a:r>
            <a:r>
              <a:rPr lang="en-US" b="1" dirty="0" err="1"/>
              <a:t>florida</a:t>
            </a:r>
            <a:r>
              <a:rPr lang="en-US" b="1" dirty="0"/>
              <a:t> , </a:t>
            </a:r>
            <a:r>
              <a:rPr lang="en-US" b="1" dirty="0" err="1"/>
              <a:t>Newyork</a:t>
            </a:r>
            <a:r>
              <a:rPr lang="en-US" b="1" dirty="0"/>
              <a:t> and Texas have high </a:t>
            </a:r>
            <a:r>
              <a:rPr lang="en-US" b="1" dirty="0" err="1"/>
              <a:t>probablity</a:t>
            </a:r>
            <a:r>
              <a:rPr lang="en-US" b="1" dirty="0"/>
              <a:t> for default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Reason for loan</a:t>
            </a:r>
            <a:endParaRPr lang="en-US" sz="2800" dirty="0"/>
          </a:p>
        </p:txBody>
      </p:sp>
      <p:sp>
        <p:nvSpPr>
          <p:cNvPr id="2050" name="AutoShape 2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png;base64,iVBORw0KGgoAAAANSUhEUgAAAYsAAAEGCAYAAACUzrmNAAAAOXRFWHRTb2Z0d2FyZQBNYXRwbG90bGliIHZlcnNpb24zLjMuNCwgaHR0cHM6Ly9tYXRwbG90bGliLm9yZy8QVMy6AAAACXBIWXMAAAsTAAALEwEAmpwYAAAebElEQVR4nO3df5QX9X3v8edLUEQNFcJCkMVAejkm6G1U9lKiqdeGRMmPCjfRhNxrIIktiSUmpjftgXvvSWJzaE1Omh+kkYZrDJAfeog/IrVF5W6T2lQirorySyoGI1sIbMwPSdKQQN/3j89ny7h8d+cL7MyC+3qc8z0z857PZz4zX5Z973xm5jOKCMzMzPpy0kDvgJmZHf+cLMzMrJSThZmZlXKyMDOzUk4WZmZWauhA70BVRo8eHRMnThzo3TAzO6E88sgjP4qIlp7xF22ymDhxIh0dHQO9G2ZmJxRJP2gUdzeUmZmVcrIwM7NSThZmZlbKycLMzEo5WZiZWSknCzMzK+VkYWZmpZwszMyslJOFmZmVetE+wW1m9mKw53PrK93+2OunNVXOZxZmZlbKycLMzEo5WZiZWSknCzMzK+VkYWZmpZwszMyslJOFmZmVqjRZSPqwpM2SNkm6VdKpkkZJWivpqTwdWSi/SNJ2SdskXV6IT5W0Ma9bIklV7reZmb1QZclC0njgg0BbRJwHDAHmAAuB9oiYDLTnZSRNyevPBWYCN0kakje3FJgPTM6fmVXtt5mZHa7qbqihwHBJQ4HTgF3ALGBFXr8CmJ3nZwG3RcT+iNgBbAemSRoHjIiIdRERwMpCHTMzq0FlySIi/hX4NPAssBv4WUTcD4yNiN25zG5gTK4yHthZ2ERnjo3P8z3jZmZWkyq7oUaSzhYmAWcBp0u6uq8qDWLRR7xRm/MldUjq6OrqOtJdNjOzXlTZDfV6YEdEdEXEb4A7gYuAPblriTzdm8t3AhMK9VtJ3Vadeb5n/DARsSwi2iKiraWlpV8PxsxsMKsyWTwLTJd0Wr57aQawFVgNzMtl5gF35/nVwBxJwyRNIl3IXp+7qvZJmp63M7dQx8zMalDZEOUR8ZCk24FHgQPAY8Ay4AxglaRrSAnlqlx+s6RVwJZcfkFEHMybuxZYDgwH1uSPmZnVpNL3WUTEx4CP9QjvJ51lNCq/GFjcIN4BnNfvO2hmZk3xE9xmZlbKycLMzEo5WZiZWSknCzMzK+VkYWZmpZwszMyslJOFmZmVcrIwM7NSThZmZlbKycLMzEo5WZiZWSknCzMzK+VkYWZmpZwszMyslJOFmZmVcrIwM7NSlSULSedI2lD4PC/pekmjJK2V9FSejizUWSRpu6Rtki4vxKdK2pjXLcmvVzUzs5pUliwiYltEnB8R5wNTgV8CdwELgfaImAy052UkTQHmAOcCM4GbJA3Jm1sKzCe9l3tyXm9mZjWpqxtqBvB0RPwAmAWsyPEVwOw8Pwu4LSL2R8QOYDswTdI4YERErIuIAFYW6piZWQ3qShZzgFvz/NiI2A2Qp2NyfDyws1CnM8fG5/me8cNImi+pQ1JHV1dXP+6+mdngVnmykHQKcAXwzbKiDWLRR/zwYMSyiGiLiLaWlpYj21EzM+tVHWcWbwQejYg9eXlP7loiT/fmeCcwoVCvFdiV460N4mZmVpM6ksU7OdQFBbAamJfn5wF3F+JzJA2TNIl0IXt97qraJ2l6vgtqbqGOmZnVYGiVG5d0GvAG4H2F8I3AKknXAM8CVwFExGZJq4AtwAFgQUQczHWuBZYDw4E1+WNmZjWpNFlExC+Bl/aIPUe6O6pR+cXA4gbxDuC8KvbRzMzK+QluMzMr5WRhZmalnCzMzKyUk4WZmZVysjAzs1JOFmZmVsrJwszMSjlZmJlZKScLMzMr5WRhZmalnCzMzKyUk4WZmZVysjAzs1JOFmZmVsrJwszMSlWaLCSdKel2SU9K2irpNZJGSVor6ak8HVkov0jSdknbJF1eiE+VtDGvW5LfmGdmZjWp+szi88C9EfFK4NXAVmAh0B4Rk4H2vIykKcAc4FxgJnCTpCF5O0uB+aRXrU7O683MrCaVJQtJI4BLgC8DRMSvI+KnwCxgRS62Apid52cBt0XE/ojYAWwHpkkaB4yIiHUREcDKQh0zM6tBlWcWrwC6gK9IekzSzZJOB8ZGxG6APB2Ty48Hdhbqd+bY+DzfM34YSfMldUjq6Orq6t+jMTMbxKpMFkOBC4GlEXEB8Atyl1MvGl2HiD7ihwcjlkVEW0S0tbS0HOn+mplZL6pMFp1AZ0Q8lJdvJyWPPblriTzdWyg/oVC/FdiV460N4mZmVpPKkkVE/BDYKemcHJoBbAFWA/NybB5wd55fDcyRNEzSJNKF7PW5q2qfpOn5Lqi5hTpmZlaDoRVv/zrg65JOAb4PvIeUoFZJugZ4FrgKICI2S1pFSigHgAURcTBv51pgOTAcWJM/ZmZWk0qTRURsANoarJrRS/nFwOIG8Q7gvH7dOTMza5qf4DYzs1JOFmZmVsrJwszMSjlZmJlZKScLMzMr5WRhZmalnCzMzKyUk4WZmZVysjAzs1JOFmZmVsrJwszMSjlZmJlZKScLMzMr5WRhZmalnCzMzKyUk4WZmZWqNFlIekbSRkkbJHXk2ChJayU9lacjC+UXSdouaZukywvxqXk72yUtya9XNTOzmtRxZvH7EXF+RHS/MW8h0B4Rk4H2vIykKcAc4FxgJnCTpCG5zlJgPum93JPzejMzq8lAdEPNAlbk+RXA7EL8tojYHxE7gO3ANEnjgBERsS4iAlhZqGNmZjWoOlkEcL+kRyTNz7GxEbEbIE/H5Ph4YGehbmeOjc/zPeOHkTRfUoekjq6urn48DDOzwW1oxdu/OCJ2SRoDrJX0ZB9lG12HiD7ihwcjlgHLANra2hqWMTOzI9fUmYWk9mZiPUXErjzdC9wFTAP25K4l8nRvLt4JTChUbwV25Xhrg7iZmdWkz2Qh6VRJo4DRkkbmO5lGSZoInFVS93RJL+meBy4DNgGrgXm52Dzg7jy/GpgjaZikSaQL2etzV9U+SdPzXVBzC3XMzKwGZd1Q7wOuJyWGRzjUJfQ88MWSumOBu/JdrkOBb0TEvZIeBlZJugZ4FrgKICI2S1oFbAEOAAsi4mDe1rXAcmA4sCZ/zMysJn0mi4j4PPB5SddFxBeOZMMR8X3g1Q3izwEzeqmzGFjcIN4BnHck7ZuZWf9p6gJ3RHxB0kXAxGKdiFhZ0X6ZmdlxpKlkIemrwG8DG4DurqHuZx7MzOxFrtlbZ9uAKfmhODMzG2SafShvE/CyKnfEzMyOX82eWYwGtkhaD+zvDkbEFZXslZmZHVeaTRYfr3InzMzs+Nbs3VD/WPWOVKlr6dcq3X7LtVdXun0zs4HW7N1Q+zg0HtMpwMnALyJiRFU7ZmZmx49mzyxeUlyWNJs0zpOZmQ0CRzVEeUR8C3hd/+6KmZkdr5rthnprYfEk0nMXfubCzGyQaPZuqD8ozB8AniG92c6OU/fc8sZKt/+W93osR7PBpNlrFu+pekfMzOz41ezLj1ol3SVpr6Q9ku6Q1Fpe08zMXgyavcD9FdLLic4ivf/6b3PMzMwGgWaTRUtEfCUiDuTPcqClmYqShkh6TNI9eXmUpLWSnsrTkYWyiyRtl7RN0uWF+FRJG/O6JfmNeWZmVpNmk8WPJF2df/EPkXQ18FyTdT8EbC0sLwTaI2Iy0J6XkTQFmAOcC8wEbpI0JNdZCswnvWp1cl5vZmY1aTZZvBd4O/BDYDdwJVB60Ttf13gzcHMhPAtYkedXALML8dsiYn9E7AC2A9MkjQNGRMS6PET6ykIdMzOrQbO3zn4CmBcRP4HUlQR8mpRE+vI54M+A4hPgYyNiN0BE7JY0JsfHA98rlOvMsd/k+Z7xw0iaTzoD4eyzzy49KOt/n/3G5eWFjsGH//t9lW7fzBpr9szid7oTBUBE/Bi4oK8Kkt4C7I2IR5pso9F1iOgjfngwYllEtEVEW0tLU5dUzMysCc2eWZwkaWSPM4uyuhcDV0h6E3AqMELS14A9ksbls4pxwN5cvhOYUKjfCuzK8dYGcTMzq0mzZxZ/BTwo6ROS/hx4EPhUXxUiYlFEtEbERNKF63+IiKtJt+DOy8XmAXfn+dXAHEnDJE0iXchen7us9kmanu+CmluoY2ZmNWj2Ce6VkjpIgwcKeGtEbDnKNm8EVkm6BngWuCq3sVnSKmALaUiRBRFxMNe5FlgODAfW5I+ZmdWk2W4ocnI4qgQREd8BvpPnnwNm9FJuMbC4QbwDOO9o2jYzs2N3VEOUm5nZ4OJkYWZmpZwszMyslJOFmZmVcrIwM7NSThZmZlbKycLMzEo5WZiZWSknCzMzK+VkYWZmpZoe7sPsePbGu99feRtrZv1N5W2YHa98ZmFmZqWcLMzMrJSThZmZlfI1iwo9/YVZlbfx29f5PVAD7c13fKnS7f/d295X6fbNmlHZmYWkUyWtl/S4pM2SbsjxUZLWSnoqT0cW6iyStF3SNkmXF+JTJW3M65bkN+aZmVlNquyG2g+8LiJeDZwPzJQ0HVgItEfEZKA9LyNpCun1q+cCM4GbJA3J21oKzCe9anVyXm9mZjWpLFlE8vO8eHL+BDALWJHjK4DZeX4WcFtE7I+IHcB2YJqkccCIiFgXEQGsLNQxM7MaVHqBW9IQSRuAvcDaiHgIGBsRuwHydEwuPh7YWajemWPj83zPuJmZ1aTSZBERByPifKCVdJbQ13u0G12HiD7ih29Ami+pQ1JHV1fXEe+vmZk1VsutsxHxU+A7pGsNe3LXEnm6NxfrBCYUqrUCu3K8tUG8UTvLIqItItpaWlr68xDMzAa1Ku+GapF0Zp4fDrweeBJYDczLxeYB3fd+rgbmSBomaRLpQvb63FW1T9L0fBfU3EIdMzOrQZXPWYwDVuQ7mk4CVkXEPZLWAaskXQM8C1wFEBGbJa0CtgAHgAURcTBv61pgOTAcWJM/ZmZWk8qSRUQ8AVzQIP4cMKOXOouBxQ3iHUBf1zvMzKxCHu7DzMxKOVmYmVkpJwszMyvlZGFmZqWcLMzMrJSThZmZlXKyMDOzUk4WZmZWysnCzMxKOVmYmVkpJwszMyvlZGFmZqWcLMzMrJSThZmZlXKyMDOzUlW+/MjMKnTF7dW/MHL1lbMqb8NODFW+VnWCpG9L2ipps6QP5fgoSWslPZWnIwt1FknaLmmbpMsL8amSNuZ1S/LrVc3MrCZVdkMdAP5nRLwKmA4skDQFWAi0R8RkoD0vk9fNAc4FZgI35VeyAiwF5pPeyz05rzczs5pUliwiYndEPJrn9wFbgfHALGBFLrYCmJ3nZwG3RcT+iNgBbAemSRoHjIiIdRERwMpCHTMzq0EtF7glTSS9j/shYGxE7IaUUIAxudh4YGehWmeOjc/zPeON2pkvqUNSR1dXV78eg5nZYFZ5spB0BnAHcH1EPN9X0Qax6CN+eDBiWUS0RURbS0vLke+smZk1VGmykHQyKVF8PSLuzOE9uWuJPN2b453AhEL1VmBXjrc2iJuZWU2qvBtKwJeBrRHxmcKq1cC8PD8PuLsQnyNpmKRJpAvZ63NX1T5J0/M25xbqmJlZDap8zuJi4F3ARkkbcux/ATcCqyRdAzwLXAUQEZslrQK2kO6kWhARB3O9a4HlwHBgTf6YmVlNKksWEfFdGl9vAJjRS53FwOIG8Q7gvP7bOzMzOxIe7sPMzEp5uA8zO2JX3bGp0u1/823uSDje+MzCzMxKOVmYmVkpJwszMyvlZGFmZqWcLMzMrJSThZmZlfKts2Z2wlh1x48qb+PtbxtdeRsnIp9ZmJlZKScLMzMr5WRhZmalnCzMzKyUL3CbmTXhyZv2VLr9V/7x2Eq3f6x8ZmFmZqWqfFPeLZL2StpUiI2StFbSU3k6srBukaTtkrZJurwQnyppY163JL8tz8zMalTlmcVyYGaP2EKgPSImA+15GUlTgDnAubnOTZKG5DpLgfmk16xObrBNMzOrWGXJIiIeAH7cIzwLWJHnVwCzC/HbImJ/ROwAtgPTJI0DRkTEuogIYGWhjpmZ1aTuaxZjI2I3QJ6OyfHxwM5Cuc4cG5/ne8YbkjRfUoekjq6urn7dcTOzwex4ucDd6DpE9BFvKCKWRURbRLS1tLT0286ZmQ12dSeLPblriTzdm+OdwIRCuVZgV463NoibmVmN6k4Wq4F5eX4ecHchPkfSMEmTSBey1+euqn2Spue7oOYW6piZWU0qeyhP0q3ApcBoSZ3Ax4AbgVWSrgGeBa4CiIjNklYBW4ADwIKIOJg3dS3pzqrhwJr8MTOzGlWWLCLinb2smtFL+cXA4gbxDuC8ftw1MzM7QsfLBW4zMzuOOVmYmVkpJwszMyvlZGFmZqWcLMzMrJSThZmZlXKyMDOzUk4WZmZWysnCzMxKOVmYmVkpJwszMyvlZGFmZqWcLMzMrJSThZmZlXKyMDOzUk4WZmZW6oRJFpJmStomabukhQO9P2Zmg8kJkSwkDQG+CLwRmAK8U9KUgd0rM7PB44RIFsA0YHtEfD8ifg3cBswa4H0yMxs0FBEDvQ+lJF0JzIyIP8zL7wJ+NyI+0KPcfGB+XjwH2HaUTY4GfnSUdY/FQLU7kG37mAdH24Ot3YFs+1jbfXlEtPQMDj2GDdZJDWKHZbmIWAYsO+bGpI6IaDvW7Zwo7Q5k2z7mwdH2YGt3INuuqt0TpRuqE5hQWG4Fdg3QvpiZDTonSrJ4GJgsaZKkU4A5wOoB3iczs0HjhOiGiogDkj4A3AcMAW6JiM0VNnnMXVknWLsD2baPeXC0PdjaHci2K2n3hLjAbWZmA+tE6YYyM7MB5GRhZmalBnWyKBtCRNKlkn4maUP+fLQf2rxF0l5Jm3pZL0lL8j49IenCY22zsO0Jkr4taaukzZI+VEf7kk6VtF7S47ndG+pot7DtIZIek3RPze0+I2lj/tnpqKttSWdKul3Sk/nf+jU1tXtO4f/KBknPS7q+prY/nH+2Nkm6VdKpNbX7odzm5p7H2t/tNvrdIWmUpLWSnsrTkb3UPfbhkiJiUH5IF8qfBl4BnAI8DkzpUeZS4J5+bvcS4EJgUy/r3wSsIT1bMh14qB/bHgdcmOdfAvxLg2Pu9/bzts7I8ycDDwHTazzuPwG+0ejfsuJ2nwFG97G+kraBFcAf5vlTgDPrOuZCG0OAH5Ie8Kr652s8sAMYnpdXAe+uod3zgE3AaaSbhf4fMLmqdhv97gA+BSzM8wuBT/byb9Hn77pmPoP5zGJAhhCJiAeAH/dRZBawMpLvAWdKGtdPbe+OiEfz/D5gK+k/WqXt5239PC+enD8976yo5LgltQJvBm7upUhl33cT+r1tSSNIv1S+DBARv46In1bdbgMzgKcj4gc1tT0UGC5pKOmXd8/nsKpo91XA9yLilxFxAPhH4L9V1W4vvztmkf44IE9nN6jaL7/rBnOyGA/sLCx3cvgvToDX5O6TNZLOPY7265hImghcQPorv/L2c1fQBmAvsDYiamkX+BzwZ8C/97K+yu87gPslPaI0FE0dbb8C6AK+krvebpZ0eg3t9jQHuLVBvN/bjoh/BT4NPAvsBn4WEfdX3S7prOISSS+VdBrpLGJCjzJVf9djI2I3pD8GgTENyvTLPgzmZNHMECKPkk6jXw18AfhW1TtFk0ObHFMD0hnAHcD1EfF8He1HxMGIOJ/09P00SedV3a6ktwB7I+KRvor1d7sFF0fEhaTRkhdIuqSGtoeSuiqWRsQFwC9I3RNVt3to4+nB2SuAbzZa3d9t5376WcAk4CzgdElXV91uRGwFPgmsBe4lde8cqLrdo9Av+zCYk0XpECIR8Xx390lE/D1wsqTRA71fx0LSyaRE8fWIuLPu9nOXyHeAmTW0ezFwhaRnSKfer5P0tRraBSAiduXpXuAuUndA1W13Ap2FM7fbScmj6naL3gg8GhF7etm//m779cCOiOiKiN8AdwIX1dAuEfHliLgwIi4hdRE9VUe7BXu6u7XydG+DMv2yD4M5WZQOISLpZZKU56eRvq/nKt6v1cDcfBfFdNIp9e7+2HA+li8DWyPiM3W1L6lF0pl5fjjpP/eTVbcbEYsiojUiJpL+ff8hInr+xVnJ9y3pdEkv6Z4HLiN1W1TadkT8ENgp6ZwcmgFsqbrdHt5J4y6oqtp+Fpgu6bT8Mz6DdD2u6naRNCZPzwbeyuHHXfV3vRqYl+fnAXc3KNM/wyUd6RXxF9OH1Mf4L6Q7Bf53jr0feH+e/wCwmXR6+T3gon5o81ZSv+pvSBn/mh5tivSip6eBjUBbPx7va0mnn08AG/LnTVW3D/wO8FhudxPw0QbfdWXHnbd/KfluqDraJV07eDx/Nvfy81VV2+cDHfn7/hYwssafsdNIf1D9ViFWxzHfQPoDZBPwVWBYTe3+EykZPw7MqPJ4afy746VAO+mMph0YlcueBfx9oe5hv+uO9OPhPszMrNRg7oYyM7MmOVmYmVkpJwszMyvlZGFmZqWcLMzMrJSThfULSQf1whFHj25ky8O3+0wND0L2bHOWpG8VlhdJ2l5Y/gNJTd+nLunjkj7SIP7nkl5/zDvMYSPcbpC0pD+220d7bVW3YceXE+K1qnZC+LdIw3m8GDzIC19N+RrgeUljIj2NfRHwz81sKA9s11BEHPOQ9z38fkT8qJ+3eRhJQyOig/Qshw0SPrOwSuW/eP9C0jpJHZIulHSfpKclvT+XuVTSA5LukrRF0t9IOuxnU9KfKL07YJPyuwMkfUKF93JIWizpg3n+TyU9rPQegRsKZa5Wer/GBklfkjSk2E5EdAE/k/Sfcmg8aYiU7iEkLgIelPRySe15++35KV4kLZf0GUnfJo0dVDyGP1IalHJ4Lndl4Xu6QdKj+QzhlTneovSegkfzvv6g2TMtSUPz8V+al/9S0uJCe5/M38P67mPN7d2R6z0s6eIc/7ikZZLuB1bmf7N78rrTld618LDS4IWzcvzdku6UdK/S+xY+Vdi3mfmYHpfU3td27DjRX09u+jO4P8BBDj0VvgF4R44/A1yb5z9Leqr4JUALaZA/SE9X/4r01PMQ0sBsVxbqjwamkp6APR04g/RU9AXARNI4RJD++Hma9FTrZaSzA+X4PaShu18F/C1wcq5zEzC3wfEsB+YC55DGlZpBenfAUOAnwKl5O/Ny+fcC3yrUvQcYkpc/DnyENCLAamBYoVzxOK/L838M3Jzn/xpYlOdnkp7AP+wdGbn+xsL3/+EcP5c09MUbSE/Rn1Io3/1U+VwOPd3+DeC1ef5s0tAw3cfwCIfeGXFpoc5fAFfn+TNJTwqfDrwb+D7wW/n7+gFpjKIW0iiok3KdUX1tZ6B/tv1JH3dDWX/pqxuqu39/I+klSPuAfZJ+pTxmFLA+Ir4PIOlW0tAktxe28Vrgroj4RS5zJ/B7EbFE0nOSLgDGAo9FxHOSLiMljMdy/TOAyaShR6YCDysN+zWcxoOv/TPpDGIIsA5YD3yUlKC2RcSvlN5A99Zc/qukZNLtmxFxsLD8LtIQDbMjDXbXSPfAjo8Utvta8jsSIuJeST/ppS406IaKiM2SvkpKbK+J9D6DbrcWpp/N868HpuTvBmCE8hhXwOqI+LcG7V5GGrCx+7rMqaREA9AeET8DkLQFeDlp+JEHImJH3scfl2yn5zhPNgCcLKwO+/P03wvz3cvdP4M9x53pudxomOVuN5P+in0ZcEuh/F9GxJdesBHpOmBFRCwq2ecHgetIyeL/RsQ+pVd1Xkrv1yuK+/yLHus2kcZsaiW91a2R7u/mIIe+l76Ou1n/GfgpKZkWRYP5k0hJ5QVJISePnsf0H6uBt0XEth51fpcX/nt3H5doPER2w+3Y8cHXLOx4MU1pVMyTgHcA3+2x/gFgttLIoqeT/tr+p7zuLlIXzX8B7sux+4D3Kr27A0njlUYIbQeu1KHRQkdJenmD/dlCGozt9zh0drKBNEjcg3n5QdIIngD/o8E+Fz0GvA9YLemsPsr19F3g7XlfLyP9Vd40SW8ldctdAiwpnMlB+p67p+vy/P2k7rLu+uc30cx9wHXSf4zQfEFJ+XXAf5U0KZcfdZTbsRr5zML6y3ClN+F1uzcijuT22XXAjaS/gh8gJYD/EBGPSlpO6g6C1Kf/WF7363wx+afdXT8Rcb+kVwHr8u+en5P6w7dI+j+kN9idRBrBcwGpP73YXkh6iDR6ane30TpgPoeSxQeBWyT9KentdO/p6wAj4ru5i+XvJL2hye/lBuBWSe8gvbZzN7Cvl7LfltTd9fUE6d3jN5JGQ90p6a+Bz3NoSOth+RhPIg0r3n1MX5T0BOn3wwOkBNmXT5DeSPhE/kX/DPCW3gpHRJfSmwPvzP8Ge0nXVI5oO1YvjzprAy7frfORiDiqXwz5F86jwFUR0fPlMyc0ScOAgxFxIF8jWdrHtaEj2e4zpOGyK7/V1l4cfGZhJzRJU0h3Ht31YksU2dnAqpwQfw380QDvjw1SPrMwM7NSvsBtZmalnCzMzKyUk4WZmZVysjAzs1JOFmZmVur/A8lEqScMkCbN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467350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288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Most loans were granted for Debt consolidation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266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LENDING CLUB CASE STUDY SUBMISSION </vt:lpstr>
      <vt:lpstr>Objectives</vt:lpstr>
      <vt:lpstr>Methodology Used: CRISP-DM</vt:lpstr>
      <vt:lpstr>Data Cleaning Steps</vt:lpstr>
      <vt:lpstr>Analysis</vt:lpstr>
      <vt:lpstr>Work Experience analysis of Applicants</vt:lpstr>
      <vt:lpstr>ANALYSIS: LOAN AMOUNT</vt:lpstr>
      <vt:lpstr>Defaulters by state</vt:lpstr>
      <vt:lpstr>Reason for loan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SUBMISSION</dc:title>
  <dc:creator>abc</dc:creator>
  <cp:lastModifiedBy>abc</cp:lastModifiedBy>
  <cp:revision>6</cp:revision>
  <dcterms:created xsi:type="dcterms:W3CDTF">2021-12-08T16:20:53Z</dcterms:created>
  <dcterms:modified xsi:type="dcterms:W3CDTF">2021-12-08T17:05:37Z</dcterms:modified>
</cp:coreProperties>
</file>