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D13"/>
    <a:srgbClr val="EFB700"/>
    <a:srgbClr val="008450"/>
    <a:srgbClr val="DFD2FA"/>
    <a:srgbClr val="11C8FF"/>
    <a:srgbClr val="5E1BE3"/>
    <a:srgbClr val="FFB966"/>
    <a:srgbClr val="7F5AF6"/>
    <a:srgbClr val="FE74A0"/>
    <a:srgbClr val="FE7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CD4DEF-8C7C-48A1-A722-705461BC08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2875" y="5740388"/>
            <a:ext cx="11469046" cy="10148984"/>
          </a:xfrm>
          <a:custGeom>
            <a:avLst/>
            <a:gdLst>
              <a:gd name="connsiteX0" fmla="*/ 9226043 w 11469046"/>
              <a:gd name="connsiteY0" fmla="*/ 318 h 10148984"/>
              <a:gd name="connsiteX1" fmla="*/ 10315502 w 11469046"/>
              <a:gd name="connsiteY1" fmla="*/ 296631 h 10148984"/>
              <a:gd name="connsiteX2" fmla="*/ 7419079 w 11469046"/>
              <a:gd name="connsiteY2" fmla="*/ 9316317 h 10148984"/>
              <a:gd name="connsiteX3" fmla="*/ 147190 w 11469046"/>
              <a:gd name="connsiteY3" fmla="*/ 5422375 h 10148984"/>
              <a:gd name="connsiteX4" fmla="*/ 4465447 w 11469046"/>
              <a:gd name="connsiteY4" fmla="*/ 977182 h 10148984"/>
              <a:gd name="connsiteX5" fmla="*/ 9226043 w 11469046"/>
              <a:gd name="connsiteY5" fmla="*/ 318 h 1014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9046" h="10148984">
                <a:moveTo>
                  <a:pt x="9226043" y="318"/>
                </a:moveTo>
                <a:cubicBezTo>
                  <a:pt x="9535332" y="6083"/>
                  <a:pt x="9885923" y="90916"/>
                  <a:pt x="10315502" y="296631"/>
                </a:cubicBezTo>
                <a:cubicBezTo>
                  <a:pt x="12606591" y="1393777"/>
                  <a:pt x="11405233" y="6767353"/>
                  <a:pt x="7419079" y="9316317"/>
                </a:cubicBezTo>
                <a:cubicBezTo>
                  <a:pt x="3432924" y="11865282"/>
                  <a:pt x="786301" y="7984564"/>
                  <a:pt x="147190" y="5422375"/>
                </a:cubicBezTo>
                <a:cubicBezTo>
                  <a:pt x="-491921" y="2860186"/>
                  <a:pt x="950790" y="413607"/>
                  <a:pt x="4465447" y="977182"/>
                </a:cubicBezTo>
                <a:cubicBezTo>
                  <a:pt x="7321107" y="1435086"/>
                  <a:pt x="7885792" y="-24662"/>
                  <a:pt x="9226043" y="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3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F44F2E2-200C-4499-82D7-A30D47C783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2592" y="588614"/>
            <a:ext cx="10081009" cy="11846297"/>
          </a:xfrm>
          <a:custGeom>
            <a:avLst/>
            <a:gdLst>
              <a:gd name="connsiteX0" fmla="*/ 4865040 w 10081009"/>
              <a:gd name="connsiteY0" fmla="*/ 1728 h 11846297"/>
              <a:gd name="connsiteX1" fmla="*/ 5771666 w 10081009"/>
              <a:gd name="connsiteY1" fmla="*/ 192068 h 11846297"/>
              <a:gd name="connsiteX2" fmla="*/ 8661300 w 10081009"/>
              <a:gd name="connsiteY2" fmla="*/ 5191260 h 11846297"/>
              <a:gd name="connsiteX3" fmla="*/ 7528781 w 10081009"/>
              <a:gd name="connsiteY3" fmla="*/ 11233756 h 11846297"/>
              <a:gd name="connsiteX4" fmla="*/ 11179 w 10081009"/>
              <a:gd name="connsiteY4" fmla="*/ 7847362 h 11846297"/>
              <a:gd name="connsiteX5" fmla="*/ 4865040 w 10081009"/>
              <a:gd name="connsiteY5" fmla="*/ 1728 h 118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1009" h="11846297">
                <a:moveTo>
                  <a:pt x="4865040" y="1728"/>
                </a:moveTo>
                <a:cubicBezTo>
                  <a:pt x="5183263" y="-11295"/>
                  <a:pt x="5489029" y="49031"/>
                  <a:pt x="5771666" y="192068"/>
                </a:cubicBezTo>
                <a:cubicBezTo>
                  <a:pt x="8032764" y="1336358"/>
                  <a:pt x="6119843" y="2767954"/>
                  <a:pt x="8661300" y="5191260"/>
                </a:cubicBezTo>
                <a:cubicBezTo>
                  <a:pt x="11202756" y="7614566"/>
                  <a:pt x="10028090" y="10206946"/>
                  <a:pt x="7528781" y="11233756"/>
                </a:cubicBezTo>
                <a:cubicBezTo>
                  <a:pt x="5029472" y="12260565"/>
                  <a:pt x="253109" y="12497812"/>
                  <a:pt x="11179" y="7847362"/>
                </a:cubicBezTo>
                <a:cubicBezTo>
                  <a:pt x="-200508" y="3778219"/>
                  <a:pt x="2637477" y="92894"/>
                  <a:pt x="4865040" y="172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25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5C1B6B9-527A-470C-A09C-B20CC11CA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687405" y="-2563805"/>
            <a:ext cx="15548603" cy="18517921"/>
          </a:xfrm>
          <a:custGeom>
            <a:avLst/>
            <a:gdLst>
              <a:gd name="connsiteX0" fmla="*/ 7012201 w 15548603"/>
              <a:gd name="connsiteY0" fmla="*/ 111 h 18517921"/>
              <a:gd name="connsiteX1" fmla="*/ 13047706 w 15548603"/>
              <a:gd name="connsiteY1" fmla="*/ 2024171 h 18517921"/>
              <a:gd name="connsiteX2" fmla="*/ 12128182 w 15548603"/>
              <a:gd name="connsiteY2" fmla="*/ 11601531 h 18517921"/>
              <a:gd name="connsiteX3" fmla="*/ 5825506 w 15548603"/>
              <a:gd name="connsiteY3" fmla="*/ 18410529 h 18517921"/>
              <a:gd name="connsiteX4" fmla="*/ 725743 w 15548603"/>
              <a:gd name="connsiteY4" fmla="*/ 5016773 h 18517921"/>
              <a:gd name="connsiteX5" fmla="*/ 7012201 w 15548603"/>
              <a:gd name="connsiteY5" fmla="*/ 111 h 185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8603" h="18517921">
                <a:moveTo>
                  <a:pt x="7012201" y="111"/>
                </a:moveTo>
                <a:cubicBezTo>
                  <a:pt x="9263977" y="-11855"/>
                  <a:pt x="11554891" y="946280"/>
                  <a:pt x="13047706" y="2024171"/>
                </a:cubicBezTo>
                <a:cubicBezTo>
                  <a:pt x="16232378" y="4323672"/>
                  <a:pt x="16835422" y="8633247"/>
                  <a:pt x="12128182" y="11601531"/>
                </a:cubicBezTo>
                <a:cubicBezTo>
                  <a:pt x="7420944" y="14569815"/>
                  <a:pt x="9584901" y="17317982"/>
                  <a:pt x="5825506" y="18410529"/>
                </a:cubicBezTo>
                <a:cubicBezTo>
                  <a:pt x="2066111" y="19503075"/>
                  <a:pt x="-1594641" y="12063354"/>
                  <a:pt x="725743" y="5016773"/>
                </a:cubicBezTo>
                <a:cubicBezTo>
                  <a:pt x="1958446" y="1273276"/>
                  <a:pt x="4460188" y="13673"/>
                  <a:pt x="7012201" y="1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097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C123E23-36C9-404B-85EC-320885C36F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53781" y="5829429"/>
            <a:ext cx="9039770" cy="9039769"/>
          </a:xfrm>
          <a:custGeom>
            <a:avLst/>
            <a:gdLst>
              <a:gd name="connsiteX0" fmla="*/ 4519885 w 9039770"/>
              <a:gd name="connsiteY0" fmla="*/ 0 h 9039769"/>
              <a:gd name="connsiteX1" fmla="*/ 9039770 w 9039770"/>
              <a:gd name="connsiteY1" fmla="*/ 4519884 h 9039769"/>
              <a:gd name="connsiteX2" fmla="*/ 4519885 w 9039770"/>
              <a:gd name="connsiteY2" fmla="*/ 9039769 h 9039769"/>
              <a:gd name="connsiteX3" fmla="*/ 0 w 9039770"/>
              <a:gd name="connsiteY3" fmla="*/ 4519884 h 9039769"/>
              <a:gd name="connsiteX4" fmla="*/ 4519885 w 9039770"/>
              <a:gd name="connsiteY4" fmla="*/ 0 h 903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770" h="9039769">
                <a:moveTo>
                  <a:pt x="4519885" y="0"/>
                </a:moveTo>
                <a:cubicBezTo>
                  <a:pt x="7016149" y="0"/>
                  <a:pt x="9039770" y="2023621"/>
                  <a:pt x="9039770" y="4519884"/>
                </a:cubicBezTo>
                <a:cubicBezTo>
                  <a:pt x="9039770" y="7016148"/>
                  <a:pt x="7016149" y="9039769"/>
                  <a:pt x="4519885" y="9039769"/>
                </a:cubicBezTo>
                <a:cubicBezTo>
                  <a:pt x="2023621" y="9039769"/>
                  <a:pt x="0" y="7016148"/>
                  <a:pt x="0" y="4519884"/>
                </a:cubicBezTo>
                <a:cubicBezTo>
                  <a:pt x="0" y="2023621"/>
                  <a:pt x="2023621" y="0"/>
                  <a:pt x="45198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51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1EC9BD-E491-4387-8E71-959F4E4A0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0500" y="5499286"/>
            <a:ext cx="12747549" cy="11292962"/>
          </a:xfrm>
          <a:custGeom>
            <a:avLst/>
            <a:gdLst>
              <a:gd name="connsiteX0" fmla="*/ 6948208 w 12747549"/>
              <a:gd name="connsiteY0" fmla="*/ 563 h 11292962"/>
              <a:gd name="connsiteX1" fmla="*/ 10038669 w 12747549"/>
              <a:gd name="connsiteY1" fmla="*/ 567693 h 11292962"/>
              <a:gd name="connsiteX2" fmla="*/ 10399746 w 12747549"/>
              <a:gd name="connsiteY2" fmla="*/ 9521017 h 11292962"/>
              <a:gd name="connsiteX3" fmla="*/ 3864334 w 12747549"/>
              <a:gd name="connsiteY3" fmla="*/ 8768436 h 11292962"/>
              <a:gd name="connsiteX4" fmla="*/ 7053 w 12747549"/>
              <a:gd name="connsiteY4" fmla="*/ 4141168 h 11292962"/>
              <a:gd name="connsiteX5" fmla="*/ 6948208 w 12747549"/>
              <a:gd name="connsiteY5" fmla="*/ 563 h 112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7549" h="11292962">
                <a:moveTo>
                  <a:pt x="6948208" y="563"/>
                </a:moveTo>
                <a:cubicBezTo>
                  <a:pt x="7982358" y="11617"/>
                  <a:pt x="9037047" y="186073"/>
                  <a:pt x="10038669" y="567693"/>
                </a:cubicBezTo>
                <a:cubicBezTo>
                  <a:pt x="14617511" y="2312243"/>
                  <a:pt x="12444561" y="7234726"/>
                  <a:pt x="10399746" y="9521017"/>
                </a:cubicBezTo>
                <a:cubicBezTo>
                  <a:pt x="8354931" y="11807308"/>
                  <a:pt x="5272128" y="12205262"/>
                  <a:pt x="3864334" y="8768436"/>
                </a:cubicBezTo>
                <a:cubicBezTo>
                  <a:pt x="2456539" y="5331610"/>
                  <a:pt x="242120" y="6874421"/>
                  <a:pt x="7053" y="4141168"/>
                </a:cubicBezTo>
                <a:cubicBezTo>
                  <a:pt x="-176594" y="2005814"/>
                  <a:pt x="3254816" y="-38915"/>
                  <a:pt x="6948208" y="5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25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074107B-657D-4206-A6B6-2382F4760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6559" y="3700306"/>
            <a:ext cx="9433184" cy="9433184"/>
          </a:xfrm>
          <a:custGeom>
            <a:avLst/>
            <a:gdLst>
              <a:gd name="connsiteX0" fmla="*/ 4716592 w 9433184"/>
              <a:gd name="connsiteY0" fmla="*/ 0 h 9433184"/>
              <a:gd name="connsiteX1" fmla="*/ 9433184 w 9433184"/>
              <a:gd name="connsiteY1" fmla="*/ 4716592 h 9433184"/>
              <a:gd name="connsiteX2" fmla="*/ 4716592 w 9433184"/>
              <a:gd name="connsiteY2" fmla="*/ 9433184 h 9433184"/>
              <a:gd name="connsiteX3" fmla="*/ 0 w 9433184"/>
              <a:gd name="connsiteY3" fmla="*/ 4716592 h 9433184"/>
              <a:gd name="connsiteX4" fmla="*/ 4716592 w 9433184"/>
              <a:gd name="connsiteY4" fmla="*/ 0 h 943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3184" h="9433184">
                <a:moveTo>
                  <a:pt x="4716592" y="0"/>
                </a:moveTo>
                <a:cubicBezTo>
                  <a:pt x="7321494" y="0"/>
                  <a:pt x="9433184" y="2111690"/>
                  <a:pt x="9433184" y="4716592"/>
                </a:cubicBezTo>
                <a:cubicBezTo>
                  <a:pt x="9433184" y="7321494"/>
                  <a:pt x="7321494" y="9433184"/>
                  <a:pt x="4716592" y="9433184"/>
                </a:cubicBezTo>
                <a:cubicBezTo>
                  <a:pt x="2111690" y="9433184"/>
                  <a:pt x="0" y="7321494"/>
                  <a:pt x="0" y="4716592"/>
                </a:cubicBezTo>
                <a:cubicBezTo>
                  <a:pt x="0" y="2111690"/>
                  <a:pt x="2111690" y="0"/>
                  <a:pt x="47165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48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424D7CF-6A60-4013-9647-C1B048B13E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21235" y="1952422"/>
            <a:ext cx="12700948" cy="11316278"/>
          </a:xfrm>
          <a:custGeom>
            <a:avLst/>
            <a:gdLst>
              <a:gd name="connsiteX0" fmla="*/ 6641743 w 12700948"/>
              <a:gd name="connsiteY0" fmla="*/ 300 h 11316278"/>
              <a:gd name="connsiteX1" fmla="*/ 9844853 w 12700948"/>
              <a:gd name="connsiteY1" fmla="*/ 1460921 h 11316278"/>
              <a:gd name="connsiteX2" fmla="*/ 10321703 w 12700948"/>
              <a:gd name="connsiteY2" fmla="*/ 10408826 h 11316278"/>
              <a:gd name="connsiteX3" fmla="*/ 144 w 12700948"/>
              <a:gd name="connsiteY3" fmla="*/ 7788049 h 11316278"/>
              <a:gd name="connsiteX4" fmla="*/ 3408317 w 12700948"/>
              <a:gd name="connsiteY4" fmla="*/ 2820697 h 11316278"/>
              <a:gd name="connsiteX5" fmla="*/ 6641743 w 12700948"/>
              <a:gd name="connsiteY5" fmla="*/ 300 h 1131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948" h="11316278">
                <a:moveTo>
                  <a:pt x="6641743" y="300"/>
                </a:moveTo>
                <a:cubicBezTo>
                  <a:pt x="7712546" y="14715"/>
                  <a:pt x="8860722" y="548609"/>
                  <a:pt x="9844853" y="1460921"/>
                </a:cubicBezTo>
                <a:cubicBezTo>
                  <a:pt x="12094295" y="3546204"/>
                  <a:pt x="14717563" y="8244185"/>
                  <a:pt x="10321703" y="10408826"/>
                </a:cubicBezTo>
                <a:cubicBezTo>
                  <a:pt x="5925844" y="12573467"/>
                  <a:pt x="21424" y="10531310"/>
                  <a:pt x="144" y="7788049"/>
                </a:cubicBezTo>
                <a:cubicBezTo>
                  <a:pt x="-21135" y="5044789"/>
                  <a:pt x="2327718" y="6374001"/>
                  <a:pt x="3408317" y="2820697"/>
                </a:cubicBezTo>
                <a:cubicBezTo>
                  <a:pt x="4016153" y="821963"/>
                  <a:pt x="5264997" y="-18233"/>
                  <a:pt x="6641743" y="3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239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4A8635C-BDEF-400D-84F4-83C3E348D3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228116">
            <a:off x="12839496" y="420627"/>
            <a:ext cx="3937061" cy="7620889"/>
          </a:xfrm>
          <a:custGeom>
            <a:avLst/>
            <a:gdLst>
              <a:gd name="connsiteX0" fmla="*/ 237589 w 3937061"/>
              <a:gd name="connsiteY0" fmla="*/ 20161 h 7620889"/>
              <a:gd name="connsiteX1" fmla="*/ 342781 w 3937061"/>
              <a:gd name="connsiteY1" fmla="*/ 14 h 7620889"/>
              <a:gd name="connsiteX2" fmla="*/ 3670042 w 3937061"/>
              <a:gd name="connsiteY2" fmla="*/ 33235 h 7620889"/>
              <a:gd name="connsiteX3" fmla="*/ 3937048 w 3937061"/>
              <a:gd name="connsiteY3" fmla="*/ 305628 h 7620889"/>
              <a:gd name="connsiteX4" fmla="*/ 3866675 w 3937061"/>
              <a:gd name="connsiteY4" fmla="*/ 7353869 h 7620889"/>
              <a:gd name="connsiteX5" fmla="*/ 3594282 w 3937061"/>
              <a:gd name="connsiteY5" fmla="*/ 7620876 h 7620889"/>
              <a:gd name="connsiteX6" fmla="*/ 267021 w 3937061"/>
              <a:gd name="connsiteY6" fmla="*/ 7587655 h 7620889"/>
              <a:gd name="connsiteX7" fmla="*/ 14 w 3937061"/>
              <a:gd name="connsiteY7" fmla="*/ 7315263 h 7620889"/>
              <a:gd name="connsiteX8" fmla="*/ 70388 w 3937061"/>
              <a:gd name="connsiteY8" fmla="*/ 267021 h 7620889"/>
              <a:gd name="connsiteX9" fmla="*/ 237589 w 3937061"/>
              <a:gd name="connsiteY9" fmla="*/ 20161 h 7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7061" h="7620889">
                <a:moveTo>
                  <a:pt x="237589" y="20161"/>
                </a:moveTo>
                <a:cubicBezTo>
                  <a:pt x="269992" y="6835"/>
                  <a:pt x="305543" y="-357"/>
                  <a:pt x="342781" y="14"/>
                </a:cubicBezTo>
                <a:lnTo>
                  <a:pt x="3670042" y="33235"/>
                </a:lnTo>
                <a:cubicBezTo>
                  <a:pt x="3818992" y="34723"/>
                  <a:pt x="3938534" y="156678"/>
                  <a:pt x="3937048" y="305628"/>
                </a:cubicBezTo>
                <a:lnTo>
                  <a:pt x="3866675" y="7353869"/>
                </a:lnTo>
                <a:cubicBezTo>
                  <a:pt x="3865188" y="7502820"/>
                  <a:pt x="3743234" y="7622363"/>
                  <a:pt x="3594282" y="7620876"/>
                </a:cubicBezTo>
                <a:lnTo>
                  <a:pt x="267021" y="7587655"/>
                </a:lnTo>
                <a:cubicBezTo>
                  <a:pt x="118071" y="7586168"/>
                  <a:pt x="-1473" y="7464213"/>
                  <a:pt x="14" y="7315263"/>
                </a:cubicBezTo>
                <a:lnTo>
                  <a:pt x="70388" y="267021"/>
                </a:lnTo>
                <a:cubicBezTo>
                  <a:pt x="71504" y="155308"/>
                  <a:pt x="140382" y="60137"/>
                  <a:pt x="237589" y="20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67A45BC-ED3D-4562-AFF8-4708AC8B32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228116">
            <a:off x="16005229" y="4919198"/>
            <a:ext cx="3937062" cy="7620889"/>
          </a:xfrm>
          <a:custGeom>
            <a:avLst/>
            <a:gdLst>
              <a:gd name="connsiteX0" fmla="*/ 237590 w 3937062"/>
              <a:gd name="connsiteY0" fmla="*/ 20161 h 7620889"/>
              <a:gd name="connsiteX1" fmla="*/ 342780 w 3937062"/>
              <a:gd name="connsiteY1" fmla="*/ 14 h 7620889"/>
              <a:gd name="connsiteX2" fmla="*/ 3670041 w 3937062"/>
              <a:gd name="connsiteY2" fmla="*/ 33235 h 7620889"/>
              <a:gd name="connsiteX3" fmla="*/ 3937049 w 3937062"/>
              <a:gd name="connsiteY3" fmla="*/ 305627 h 7620889"/>
              <a:gd name="connsiteX4" fmla="*/ 3866675 w 3937062"/>
              <a:gd name="connsiteY4" fmla="*/ 7353869 h 7620889"/>
              <a:gd name="connsiteX5" fmla="*/ 3594282 w 3937062"/>
              <a:gd name="connsiteY5" fmla="*/ 7620876 h 7620889"/>
              <a:gd name="connsiteX6" fmla="*/ 267021 w 3937062"/>
              <a:gd name="connsiteY6" fmla="*/ 7587655 h 7620889"/>
              <a:gd name="connsiteX7" fmla="*/ 14 w 3937062"/>
              <a:gd name="connsiteY7" fmla="*/ 7315262 h 7620889"/>
              <a:gd name="connsiteX8" fmla="*/ 70389 w 3937062"/>
              <a:gd name="connsiteY8" fmla="*/ 267020 h 7620889"/>
              <a:gd name="connsiteX9" fmla="*/ 237590 w 3937062"/>
              <a:gd name="connsiteY9" fmla="*/ 20161 h 7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7062" h="7620889">
                <a:moveTo>
                  <a:pt x="237590" y="20161"/>
                </a:moveTo>
                <a:cubicBezTo>
                  <a:pt x="269992" y="6835"/>
                  <a:pt x="305543" y="-358"/>
                  <a:pt x="342780" y="14"/>
                </a:cubicBezTo>
                <a:lnTo>
                  <a:pt x="3670041" y="33235"/>
                </a:lnTo>
                <a:cubicBezTo>
                  <a:pt x="3818991" y="34723"/>
                  <a:pt x="3938536" y="156677"/>
                  <a:pt x="3937049" y="305627"/>
                </a:cubicBezTo>
                <a:lnTo>
                  <a:pt x="3866675" y="7353869"/>
                </a:lnTo>
                <a:cubicBezTo>
                  <a:pt x="3865189" y="7502820"/>
                  <a:pt x="3743233" y="7622364"/>
                  <a:pt x="3594282" y="7620876"/>
                </a:cubicBezTo>
                <a:lnTo>
                  <a:pt x="267021" y="7587655"/>
                </a:lnTo>
                <a:cubicBezTo>
                  <a:pt x="118071" y="7586168"/>
                  <a:pt x="-1472" y="7464213"/>
                  <a:pt x="14" y="7315262"/>
                </a:cubicBezTo>
                <a:lnTo>
                  <a:pt x="70389" y="267020"/>
                </a:lnTo>
                <a:cubicBezTo>
                  <a:pt x="71504" y="155308"/>
                  <a:pt x="140382" y="60137"/>
                  <a:pt x="237590" y="20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796A8C8-4D0A-4B5A-80CC-92BF2C6422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228116">
            <a:off x="9901582" y="8080784"/>
            <a:ext cx="3937062" cy="7620889"/>
          </a:xfrm>
          <a:custGeom>
            <a:avLst/>
            <a:gdLst>
              <a:gd name="connsiteX0" fmla="*/ 237590 w 3937062"/>
              <a:gd name="connsiteY0" fmla="*/ 20161 h 7620889"/>
              <a:gd name="connsiteX1" fmla="*/ 342781 w 3937062"/>
              <a:gd name="connsiteY1" fmla="*/ 14 h 7620889"/>
              <a:gd name="connsiteX2" fmla="*/ 3670042 w 3937062"/>
              <a:gd name="connsiteY2" fmla="*/ 33235 h 7620889"/>
              <a:gd name="connsiteX3" fmla="*/ 3937049 w 3937062"/>
              <a:gd name="connsiteY3" fmla="*/ 305628 h 7620889"/>
              <a:gd name="connsiteX4" fmla="*/ 3866675 w 3937062"/>
              <a:gd name="connsiteY4" fmla="*/ 7353869 h 7620889"/>
              <a:gd name="connsiteX5" fmla="*/ 3594282 w 3937062"/>
              <a:gd name="connsiteY5" fmla="*/ 7620876 h 7620889"/>
              <a:gd name="connsiteX6" fmla="*/ 267021 w 3937062"/>
              <a:gd name="connsiteY6" fmla="*/ 7587656 h 7620889"/>
              <a:gd name="connsiteX7" fmla="*/ 14 w 3937062"/>
              <a:gd name="connsiteY7" fmla="*/ 7315263 h 7620889"/>
              <a:gd name="connsiteX8" fmla="*/ 70388 w 3937062"/>
              <a:gd name="connsiteY8" fmla="*/ 267021 h 7620889"/>
              <a:gd name="connsiteX9" fmla="*/ 237590 w 3937062"/>
              <a:gd name="connsiteY9" fmla="*/ 20161 h 7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7062" h="7620889">
                <a:moveTo>
                  <a:pt x="237590" y="20161"/>
                </a:moveTo>
                <a:cubicBezTo>
                  <a:pt x="269992" y="6835"/>
                  <a:pt x="305543" y="-357"/>
                  <a:pt x="342781" y="14"/>
                </a:cubicBezTo>
                <a:lnTo>
                  <a:pt x="3670042" y="33235"/>
                </a:lnTo>
                <a:cubicBezTo>
                  <a:pt x="3818992" y="34723"/>
                  <a:pt x="3938535" y="156677"/>
                  <a:pt x="3937049" y="305628"/>
                </a:cubicBezTo>
                <a:lnTo>
                  <a:pt x="3866675" y="7353869"/>
                </a:lnTo>
                <a:cubicBezTo>
                  <a:pt x="3865188" y="7502821"/>
                  <a:pt x="3743234" y="7622364"/>
                  <a:pt x="3594282" y="7620876"/>
                </a:cubicBezTo>
                <a:lnTo>
                  <a:pt x="267021" y="7587656"/>
                </a:lnTo>
                <a:cubicBezTo>
                  <a:pt x="118071" y="7586168"/>
                  <a:pt x="-1472" y="7464214"/>
                  <a:pt x="14" y="7315263"/>
                </a:cubicBezTo>
                <a:lnTo>
                  <a:pt x="70388" y="267021"/>
                </a:lnTo>
                <a:cubicBezTo>
                  <a:pt x="71504" y="155309"/>
                  <a:pt x="140382" y="60137"/>
                  <a:pt x="237590" y="20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DCD6D01-F6C1-4F7D-8631-655E67925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228116">
            <a:off x="13067318" y="12579355"/>
            <a:ext cx="3937060" cy="7620889"/>
          </a:xfrm>
          <a:custGeom>
            <a:avLst/>
            <a:gdLst>
              <a:gd name="connsiteX0" fmla="*/ 237589 w 3937060"/>
              <a:gd name="connsiteY0" fmla="*/ 20160 h 7620889"/>
              <a:gd name="connsiteX1" fmla="*/ 342780 w 3937060"/>
              <a:gd name="connsiteY1" fmla="*/ 14 h 7620889"/>
              <a:gd name="connsiteX2" fmla="*/ 3670041 w 3937060"/>
              <a:gd name="connsiteY2" fmla="*/ 33234 h 7620889"/>
              <a:gd name="connsiteX3" fmla="*/ 3937047 w 3937060"/>
              <a:gd name="connsiteY3" fmla="*/ 305627 h 7620889"/>
              <a:gd name="connsiteX4" fmla="*/ 3866675 w 3937060"/>
              <a:gd name="connsiteY4" fmla="*/ 7353868 h 7620889"/>
              <a:gd name="connsiteX5" fmla="*/ 3594282 w 3937060"/>
              <a:gd name="connsiteY5" fmla="*/ 7620876 h 7620889"/>
              <a:gd name="connsiteX6" fmla="*/ 267021 w 3937060"/>
              <a:gd name="connsiteY6" fmla="*/ 7587654 h 7620889"/>
              <a:gd name="connsiteX7" fmla="*/ 14 w 3937060"/>
              <a:gd name="connsiteY7" fmla="*/ 7315263 h 7620889"/>
              <a:gd name="connsiteX8" fmla="*/ 70387 w 3937060"/>
              <a:gd name="connsiteY8" fmla="*/ 267020 h 7620889"/>
              <a:gd name="connsiteX9" fmla="*/ 237589 w 3937060"/>
              <a:gd name="connsiteY9" fmla="*/ 20160 h 7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7060" h="7620889">
                <a:moveTo>
                  <a:pt x="237589" y="20160"/>
                </a:moveTo>
                <a:cubicBezTo>
                  <a:pt x="269992" y="6835"/>
                  <a:pt x="305542" y="-358"/>
                  <a:pt x="342780" y="14"/>
                </a:cubicBezTo>
                <a:lnTo>
                  <a:pt x="3670041" y="33234"/>
                </a:lnTo>
                <a:cubicBezTo>
                  <a:pt x="3818992" y="34722"/>
                  <a:pt x="3938534" y="156676"/>
                  <a:pt x="3937047" y="305627"/>
                </a:cubicBezTo>
                <a:lnTo>
                  <a:pt x="3866675" y="7353868"/>
                </a:lnTo>
                <a:cubicBezTo>
                  <a:pt x="3865187" y="7502818"/>
                  <a:pt x="3743233" y="7622362"/>
                  <a:pt x="3594282" y="7620876"/>
                </a:cubicBezTo>
                <a:lnTo>
                  <a:pt x="267021" y="7587654"/>
                </a:lnTo>
                <a:cubicBezTo>
                  <a:pt x="118070" y="7586167"/>
                  <a:pt x="-1473" y="7464213"/>
                  <a:pt x="14" y="7315263"/>
                </a:cubicBezTo>
                <a:lnTo>
                  <a:pt x="70387" y="267020"/>
                </a:lnTo>
                <a:cubicBezTo>
                  <a:pt x="71503" y="155307"/>
                  <a:pt x="140381" y="60136"/>
                  <a:pt x="237589" y="201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A8524F9A-137E-4F87-A67E-156B0DE26A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228116">
            <a:off x="6918765" y="15798346"/>
            <a:ext cx="3937061" cy="7620889"/>
          </a:xfrm>
          <a:custGeom>
            <a:avLst/>
            <a:gdLst>
              <a:gd name="connsiteX0" fmla="*/ 237588 w 3937061"/>
              <a:gd name="connsiteY0" fmla="*/ 20161 h 7620889"/>
              <a:gd name="connsiteX1" fmla="*/ 342780 w 3937061"/>
              <a:gd name="connsiteY1" fmla="*/ 14 h 7620889"/>
              <a:gd name="connsiteX2" fmla="*/ 3670041 w 3937061"/>
              <a:gd name="connsiteY2" fmla="*/ 33234 h 7620889"/>
              <a:gd name="connsiteX3" fmla="*/ 3937048 w 3937061"/>
              <a:gd name="connsiteY3" fmla="*/ 305627 h 7620889"/>
              <a:gd name="connsiteX4" fmla="*/ 3866674 w 3937061"/>
              <a:gd name="connsiteY4" fmla="*/ 7353869 h 7620889"/>
              <a:gd name="connsiteX5" fmla="*/ 3594281 w 3937061"/>
              <a:gd name="connsiteY5" fmla="*/ 7620876 h 7620889"/>
              <a:gd name="connsiteX6" fmla="*/ 267020 w 3937061"/>
              <a:gd name="connsiteY6" fmla="*/ 7587654 h 7620889"/>
              <a:gd name="connsiteX7" fmla="*/ 14 w 3937061"/>
              <a:gd name="connsiteY7" fmla="*/ 7315263 h 7620889"/>
              <a:gd name="connsiteX8" fmla="*/ 70387 w 3937061"/>
              <a:gd name="connsiteY8" fmla="*/ 267021 h 7620889"/>
              <a:gd name="connsiteX9" fmla="*/ 237588 w 3937061"/>
              <a:gd name="connsiteY9" fmla="*/ 20161 h 762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7061" h="7620889">
                <a:moveTo>
                  <a:pt x="237588" y="20161"/>
                </a:moveTo>
                <a:cubicBezTo>
                  <a:pt x="269991" y="6835"/>
                  <a:pt x="305542" y="-357"/>
                  <a:pt x="342780" y="14"/>
                </a:cubicBezTo>
                <a:lnTo>
                  <a:pt x="3670041" y="33234"/>
                </a:lnTo>
                <a:cubicBezTo>
                  <a:pt x="3818991" y="34722"/>
                  <a:pt x="3938534" y="156677"/>
                  <a:pt x="3937048" y="305627"/>
                </a:cubicBezTo>
                <a:lnTo>
                  <a:pt x="3866674" y="7353869"/>
                </a:lnTo>
                <a:cubicBezTo>
                  <a:pt x="3865186" y="7502819"/>
                  <a:pt x="3743232" y="7622363"/>
                  <a:pt x="3594281" y="7620876"/>
                </a:cubicBezTo>
                <a:lnTo>
                  <a:pt x="267020" y="7587654"/>
                </a:lnTo>
                <a:cubicBezTo>
                  <a:pt x="118070" y="7586167"/>
                  <a:pt x="-1474" y="7464213"/>
                  <a:pt x="14" y="7315263"/>
                </a:cubicBezTo>
                <a:lnTo>
                  <a:pt x="70387" y="267021"/>
                </a:lnTo>
                <a:cubicBezTo>
                  <a:pt x="71502" y="155308"/>
                  <a:pt x="140380" y="60137"/>
                  <a:pt x="237588" y="20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03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BCE37C-856D-4784-97EE-A03E03C400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44324" y="2405537"/>
            <a:ext cx="11615739" cy="13885493"/>
          </a:xfrm>
          <a:custGeom>
            <a:avLst/>
            <a:gdLst>
              <a:gd name="connsiteX0" fmla="*/ 3317088 w 11615739"/>
              <a:gd name="connsiteY0" fmla="*/ 289 h 13885493"/>
              <a:gd name="connsiteX1" fmla="*/ 3838322 w 11615739"/>
              <a:gd name="connsiteY1" fmla="*/ 80978 h 13885493"/>
              <a:gd name="connsiteX2" fmla="*/ 8824586 w 11615739"/>
              <a:gd name="connsiteY2" fmla="*/ 5190050 h 13885493"/>
              <a:gd name="connsiteX3" fmla="*/ 10004862 w 11615739"/>
              <a:gd name="connsiteY3" fmla="*/ 12371481 h 13885493"/>
              <a:gd name="connsiteX4" fmla="*/ 800881 w 11615739"/>
              <a:gd name="connsiteY4" fmla="*/ 10120171 h 13885493"/>
              <a:gd name="connsiteX5" fmla="*/ 3317088 w 11615739"/>
              <a:gd name="connsiteY5" fmla="*/ 289 h 1388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5739" h="13885493">
                <a:moveTo>
                  <a:pt x="3317088" y="289"/>
                </a:moveTo>
                <a:cubicBezTo>
                  <a:pt x="3488166" y="3284"/>
                  <a:pt x="3662223" y="29636"/>
                  <a:pt x="3838322" y="80978"/>
                </a:cubicBezTo>
                <a:cubicBezTo>
                  <a:pt x="6655899" y="902440"/>
                  <a:pt x="5212207" y="2961626"/>
                  <a:pt x="8824586" y="5190050"/>
                </a:cubicBezTo>
                <a:cubicBezTo>
                  <a:pt x="12436966" y="7418474"/>
                  <a:pt x="12221576" y="10649318"/>
                  <a:pt x="10004862" y="12371481"/>
                </a:cubicBezTo>
                <a:cubicBezTo>
                  <a:pt x="7788148" y="14093645"/>
                  <a:pt x="2876093" y="15404943"/>
                  <a:pt x="800881" y="10120171"/>
                </a:cubicBezTo>
                <a:cubicBezTo>
                  <a:pt x="-1144632" y="5165698"/>
                  <a:pt x="750931" y="-44637"/>
                  <a:pt x="3317088" y="2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41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345A88D-1F7C-4242-B266-91ABD55CE9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466" y="1"/>
            <a:ext cx="7306342" cy="6072840"/>
          </a:xfrm>
          <a:custGeom>
            <a:avLst/>
            <a:gdLst>
              <a:gd name="connsiteX0" fmla="*/ 0 w 7306342"/>
              <a:gd name="connsiteY0" fmla="*/ 0 h 6072840"/>
              <a:gd name="connsiteX1" fmla="*/ 7306342 w 7306342"/>
              <a:gd name="connsiteY1" fmla="*/ 0 h 6072840"/>
              <a:gd name="connsiteX2" fmla="*/ 7306342 w 7306342"/>
              <a:gd name="connsiteY2" fmla="*/ 6072840 h 6072840"/>
              <a:gd name="connsiteX3" fmla="*/ 0 w 7306342"/>
              <a:gd name="connsiteY3" fmla="*/ 6072840 h 607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342" h="6072840">
                <a:moveTo>
                  <a:pt x="0" y="0"/>
                </a:moveTo>
                <a:lnTo>
                  <a:pt x="7306342" y="0"/>
                </a:lnTo>
                <a:lnTo>
                  <a:pt x="7306342" y="6072840"/>
                </a:lnTo>
                <a:lnTo>
                  <a:pt x="0" y="60728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D3AAF31-BE3C-4644-B688-31288BE4FB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880" y="7427470"/>
            <a:ext cx="6699384" cy="6531625"/>
          </a:xfrm>
          <a:custGeom>
            <a:avLst/>
            <a:gdLst>
              <a:gd name="connsiteX0" fmla="*/ 0 w 6699384"/>
              <a:gd name="connsiteY0" fmla="*/ 0 h 6531625"/>
              <a:gd name="connsiteX1" fmla="*/ 6699384 w 6699384"/>
              <a:gd name="connsiteY1" fmla="*/ 0 h 6531625"/>
              <a:gd name="connsiteX2" fmla="*/ 6699384 w 6699384"/>
              <a:gd name="connsiteY2" fmla="*/ 6531625 h 6531625"/>
              <a:gd name="connsiteX3" fmla="*/ 0 w 6699384"/>
              <a:gd name="connsiteY3" fmla="*/ 6531625 h 653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384" h="6531625">
                <a:moveTo>
                  <a:pt x="0" y="0"/>
                </a:moveTo>
                <a:lnTo>
                  <a:pt x="6699384" y="0"/>
                </a:lnTo>
                <a:lnTo>
                  <a:pt x="6699384" y="6531625"/>
                </a:lnTo>
                <a:lnTo>
                  <a:pt x="0" y="6531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8C022A2-88FD-42FF-9AF9-D98AE4CC69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6928" y="4001480"/>
            <a:ext cx="8636485" cy="6531625"/>
          </a:xfrm>
          <a:custGeom>
            <a:avLst/>
            <a:gdLst>
              <a:gd name="connsiteX0" fmla="*/ 0 w 8636485"/>
              <a:gd name="connsiteY0" fmla="*/ 0 h 6531625"/>
              <a:gd name="connsiteX1" fmla="*/ 8636485 w 8636485"/>
              <a:gd name="connsiteY1" fmla="*/ 0 h 6531625"/>
              <a:gd name="connsiteX2" fmla="*/ 8636485 w 8636485"/>
              <a:gd name="connsiteY2" fmla="*/ 6531625 h 6531625"/>
              <a:gd name="connsiteX3" fmla="*/ 0 w 8636485"/>
              <a:gd name="connsiteY3" fmla="*/ 6531625 h 653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485" h="6531625">
                <a:moveTo>
                  <a:pt x="0" y="0"/>
                </a:moveTo>
                <a:lnTo>
                  <a:pt x="8636485" y="0"/>
                </a:lnTo>
                <a:lnTo>
                  <a:pt x="8636485" y="6531625"/>
                </a:lnTo>
                <a:lnTo>
                  <a:pt x="0" y="6531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7560D01-B973-4AB0-8A56-E4D27FD54F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0284" y="12707308"/>
            <a:ext cx="4431464" cy="3837003"/>
          </a:xfrm>
          <a:custGeom>
            <a:avLst/>
            <a:gdLst>
              <a:gd name="connsiteX0" fmla="*/ 0 w 4431464"/>
              <a:gd name="connsiteY0" fmla="*/ 0 h 3837003"/>
              <a:gd name="connsiteX1" fmla="*/ 4431464 w 4431464"/>
              <a:gd name="connsiteY1" fmla="*/ 0 h 3837003"/>
              <a:gd name="connsiteX2" fmla="*/ 4431464 w 4431464"/>
              <a:gd name="connsiteY2" fmla="*/ 3837003 h 3837003"/>
              <a:gd name="connsiteX3" fmla="*/ 0 w 4431464"/>
              <a:gd name="connsiteY3" fmla="*/ 3837003 h 38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1464" h="3837003">
                <a:moveTo>
                  <a:pt x="0" y="0"/>
                </a:moveTo>
                <a:lnTo>
                  <a:pt x="4431464" y="0"/>
                </a:lnTo>
                <a:lnTo>
                  <a:pt x="4431464" y="3837003"/>
                </a:lnTo>
                <a:lnTo>
                  <a:pt x="0" y="383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381813D-37F4-497D-ACDB-24F30EE691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203014" y="12685290"/>
            <a:ext cx="4431464" cy="3837003"/>
          </a:xfrm>
          <a:custGeom>
            <a:avLst/>
            <a:gdLst>
              <a:gd name="connsiteX0" fmla="*/ 0 w 4431464"/>
              <a:gd name="connsiteY0" fmla="*/ 0 h 3837003"/>
              <a:gd name="connsiteX1" fmla="*/ 4431464 w 4431464"/>
              <a:gd name="connsiteY1" fmla="*/ 0 h 3837003"/>
              <a:gd name="connsiteX2" fmla="*/ 4431464 w 4431464"/>
              <a:gd name="connsiteY2" fmla="*/ 3837003 h 3837003"/>
              <a:gd name="connsiteX3" fmla="*/ 0 w 4431464"/>
              <a:gd name="connsiteY3" fmla="*/ 3837003 h 38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1464" h="3837003">
                <a:moveTo>
                  <a:pt x="0" y="0"/>
                </a:moveTo>
                <a:lnTo>
                  <a:pt x="4431464" y="0"/>
                </a:lnTo>
                <a:lnTo>
                  <a:pt x="4431464" y="3837003"/>
                </a:lnTo>
                <a:lnTo>
                  <a:pt x="0" y="383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82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9044E0F-1DE0-495C-AE0F-8386A2121C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0400" y="4206240"/>
            <a:ext cx="11887200" cy="8442960"/>
          </a:xfrm>
          <a:custGeom>
            <a:avLst/>
            <a:gdLst>
              <a:gd name="connsiteX0" fmla="*/ 331639 w 11887200"/>
              <a:gd name="connsiteY0" fmla="*/ 0 h 8442960"/>
              <a:gd name="connsiteX1" fmla="*/ 11555561 w 11887200"/>
              <a:gd name="connsiteY1" fmla="*/ 0 h 8442960"/>
              <a:gd name="connsiteX2" fmla="*/ 11887200 w 11887200"/>
              <a:gd name="connsiteY2" fmla="*/ 331640 h 8442960"/>
              <a:gd name="connsiteX3" fmla="*/ 11887200 w 11887200"/>
              <a:gd name="connsiteY3" fmla="*/ 8111321 h 8442960"/>
              <a:gd name="connsiteX4" fmla="*/ 11555561 w 11887200"/>
              <a:gd name="connsiteY4" fmla="*/ 8442960 h 8442960"/>
              <a:gd name="connsiteX5" fmla="*/ 331639 w 11887200"/>
              <a:gd name="connsiteY5" fmla="*/ 8442960 h 8442960"/>
              <a:gd name="connsiteX6" fmla="*/ 0 w 11887200"/>
              <a:gd name="connsiteY6" fmla="*/ 8111321 h 8442960"/>
              <a:gd name="connsiteX7" fmla="*/ 0 w 11887200"/>
              <a:gd name="connsiteY7" fmla="*/ 331640 h 8442960"/>
              <a:gd name="connsiteX8" fmla="*/ 331639 w 11887200"/>
              <a:gd name="connsiteY8" fmla="*/ 0 h 844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7200" h="8442960">
                <a:moveTo>
                  <a:pt x="331639" y="0"/>
                </a:moveTo>
                <a:lnTo>
                  <a:pt x="11555561" y="0"/>
                </a:lnTo>
                <a:cubicBezTo>
                  <a:pt x="11738720" y="0"/>
                  <a:pt x="11887200" y="148480"/>
                  <a:pt x="11887200" y="331640"/>
                </a:cubicBezTo>
                <a:lnTo>
                  <a:pt x="11887200" y="8111321"/>
                </a:lnTo>
                <a:cubicBezTo>
                  <a:pt x="11887200" y="8294480"/>
                  <a:pt x="11738720" y="8442960"/>
                  <a:pt x="11555561" y="8442960"/>
                </a:cubicBezTo>
                <a:lnTo>
                  <a:pt x="331639" y="8442960"/>
                </a:lnTo>
                <a:cubicBezTo>
                  <a:pt x="148481" y="8442960"/>
                  <a:pt x="0" y="8294480"/>
                  <a:pt x="0" y="8111321"/>
                </a:cubicBezTo>
                <a:lnTo>
                  <a:pt x="0" y="331640"/>
                </a:lnTo>
                <a:cubicBezTo>
                  <a:pt x="0" y="148480"/>
                  <a:pt x="148481" y="0"/>
                  <a:pt x="3316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03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FB08EB-4A8D-44B4-A2F8-76E6887CA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6716" y="-1361660"/>
            <a:ext cx="22274133" cy="19775422"/>
          </a:xfrm>
          <a:custGeom>
            <a:avLst/>
            <a:gdLst>
              <a:gd name="connsiteX0" fmla="*/ 12242088 w 22274133"/>
              <a:gd name="connsiteY0" fmla="*/ 215 h 19775422"/>
              <a:gd name="connsiteX1" fmla="*/ 18278692 w 22274133"/>
              <a:gd name="connsiteY1" fmla="*/ 1161898 h 19775422"/>
              <a:gd name="connsiteX2" fmla="*/ 16954016 w 22274133"/>
              <a:gd name="connsiteY2" fmla="*/ 16844504 h 19775422"/>
              <a:gd name="connsiteX3" fmla="*/ 5722148 w 22274133"/>
              <a:gd name="connsiteY3" fmla="*/ 15197647 h 19775422"/>
              <a:gd name="connsiteX4" fmla="*/ 6031 w 22274133"/>
              <a:gd name="connsiteY4" fmla="*/ 6907098 h 19775422"/>
              <a:gd name="connsiteX5" fmla="*/ 12242088 w 22274133"/>
              <a:gd name="connsiteY5" fmla="*/ 215 h 197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74133" h="19775422">
                <a:moveTo>
                  <a:pt x="12242088" y="215"/>
                </a:moveTo>
                <a:cubicBezTo>
                  <a:pt x="14296980" y="-9963"/>
                  <a:pt x="16377800" y="341018"/>
                  <a:pt x="18278692" y="1161898"/>
                </a:cubicBezTo>
                <a:cubicBezTo>
                  <a:pt x="25882262" y="4445416"/>
                  <a:pt x="21018712" y="12947810"/>
                  <a:pt x="16954016" y="16844504"/>
                </a:cubicBezTo>
                <a:cubicBezTo>
                  <a:pt x="12889322" y="20741198"/>
                  <a:pt x="7426812" y="21281698"/>
                  <a:pt x="5722148" y="15197647"/>
                </a:cubicBezTo>
                <a:cubicBezTo>
                  <a:pt x="4017482" y="9113597"/>
                  <a:pt x="-180676" y="11700960"/>
                  <a:pt x="6031" y="6907098"/>
                </a:cubicBezTo>
                <a:cubicBezTo>
                  <a:pt x="146062" y="3311701"/>
                  <a:pt x="6077409" y="30746"/>
                  <a:pt x="12242088" y="2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771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E37C8A-3609-48FC-94B5-38B4F13094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1829" y="2608365"/>
            <a:ext cx="5921979" cy="12463757"/>
          </a:xfrm>
          <a:custGeom>
            <a:avLst/>
            <a:gdLst>
              <a:gd name="connsiteX0" fmla="*/ 430448 w 5921979"/>
              <a:gd name="connsiteY0" fmla="*/ 1 h 12463757"/>
              <a:gd name="connsiteX1" fmla="*/ 1052852 w 5921979"/>
              <a:gd name="connsiteY1" fmla="*/ 965 h 12463757"/>
              <a:gd name="connsiteX2" fmla="*/ 1043677 w 5921979"/>
              <a:gd name="connsiteY2" fmla="*/ 30360 h 12463757"/>
              <a:gd name="connsiteX3" fmla="*/ 1037494 w 5921979"/>
              <a:gd name="connsiteY3" fmla="*/ 90758 h 12463757"/>
              <a:gd name="connsiteX4" fmla="*/ 1336771 w 5921979"/>
              <a:gd name="connsiteY4" fmla="*/ 390963 h 12463757"/>
              <a:gd name="connsiteX5" fmla="*/ 4370502 w 5921979"/>
              <a:gd name="connsiteY5" fmla="*/ 395659 h 12463757"/>
              <a:gd name="connsiteX6" fmla="*/ 4670708 w 5921979"/>
              <a:gd name="connsiteY6" fmla="*/ 96383 h 12463757"/>
              <a:gd name="connsiteX7" fmla="*/ 4664711 w 5921979"/>
              <a:gd name="connsiteY7" fmla="*/ 35965 h 12463757"/>
              <a:gd name="connsiteX8" fmla="*/ 4655628 w 5921979"/>
              <a:gd name="connsiteY8" fmla="*/ 6542 h 12463757"/>
              <a:gd name="connsiteX9" fmla="*/ 5510815 w 5921979"/>
              <a:gd name="connsiteY9" fmla="*/ 7866 h 12463757"/>
              <a:gd name="connsiteX10" fmla="*/ 5921979 w 5921979"/>
              <a:gd name="connsiteY10" fmla="*/ 420305 h 12463757"/>
              <a:gd name="connsiteX11" fmla="*/ 5903971 w 5921979"/>
              <a:gd name="connsiteY11" fmla="*/ 12052593 h 12463757"/>
              <a:gd name="connsiteX12" fmla="*/ 5491532 w 5921979"/>
              <a:gd name="connsiteY12" fmla="*/ 12463757 h 12463757"/>
              <a:gd name="connsiteX13" fmla="*/ 411165 w 5921979"/>
              <a:gd name="connsiteY13" fmla="*/ 12455892 h 12463757"/>
              <a:gd name="connsiteX14" fmla="*/ 1 w 5921979"/>
              <a:gd name="connsiteY14" fmla="*/ 12043453 h 12463757"/>
              <a:gd name="connsiteX15" fmla="*/ 18009 w 5921979"/>
              <a:gd name="connsiteY15" fmla="*/ 411165 h 12463757"/>
              <a:gd name="connsiteX16" fmla="*/ 430448 w 5921979"/>
              <a:gd name="connsiteY16" fmla="*/ 1 h 1246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21979" h="12463757">
                <a:moveTo>
                  <a:pt x="430448" y="1"/>
                </a:moveTo>
                <a:lnTo>
                  <a:pt x="1052852" y="965"/>
                </a:lnTo>
                <a:lnTo>
                  <a:pt x="1043677" y="30360"/>
                </a:lnTo>
                <a:cubicBezTo>
                  <a:pt x="1039654" y="49866"/>
                  <a:pt x="1037527" y="70065"/>
                  <a:pt x="1037494" y="90758"/>
                </a:cubicBezTo>
                <a:cubicBezTo>
                  <a:pt x="1037238" y="256300"/>
                  <a:pt x="1171229" y="390707"/>
                  <a:pt x="1336771" y="390963"/>
                </a:cubicBezTo>
                <a:lnTo>
                  <a:pt x="4370502" y="395659"/>
                </a:lnTo>
                <a:cubicBezTo>
                  <a:pt x="4536044" y="395916"/>
                  <a:pt x="4670450" y="261925"/>
                  <a:pt x="4670708" y="96383"/>
                </a:cubicBezTo>
                <a:cubicBezTo>
                  <a:pt x="4670740" y="75690"/>
                  <a:pt x="4668674" y="55484"/>
                  <a:pt x="4664711" y="35965"/>
                </a:cubicBezTo>
                <a:lnTo>
                  <a:pt x="4655628" y="6542"/>
                </a:lnTo>
                <a:lnTo>
                  <a:pt x="5510815" y="7866"/>
                </a:lnTo>
                <a:cubicBezTo>
                  <a:pt x="5738246" y="8218"/>
                  <a:pt x="5922331" y="192874"/>
                  <a:pt x="5921979" y="420305"/>
                </a:cubicBezTo>
                <a:lnTo>
                  <a:pt x="5903971" y="12052593"/>
                </a:lnTo>
                <a:cubicBezTo>
                  <a:pt x="5903619" y="12280025"/>
                  <a:pt x="5718963" y="12464109"/>
                  <a:pt x="5491532" y="12463757"/>
                </a:cubicBezTo>
                <a:lnTo>
                  <a:pt x="411165" y="12455892"/>
                </a:lnTo>
                <a:cubicBezTo>
                  <a:pt x="183733" y="12455540"/>
                  <a:pt x="-351" y="12270885"/>
                  <a:pt x="1" y="12043453"/>
                </a:cubicBezTo>
                <a:lnTo>
                  <a:pt x="18009" y="411165"/>
                </a:lnTo>
                <a:cubicBezTo>
                  <a:pt x="18361" y="183734"/>
                  <a:pt x="203016" y="-351"/>
                  <a:pt x="430448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1056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C5CF93-A07B-4C1C-AC50-6A5653863C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98688"/>
            <a:ext cx="10493375" cy="16089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AC8F7E-69EE-4587-A965-84D675371A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213" y="6139660"/>
            <a:ext cx="11784915" cy="9568428"/>
          </a:xfrm>
          <a:custGeom>
            <a:avLst/>
            <a:gdLst>
              <a:gd name="connsiteX0" fmla="*/ 8476162 w 11784915"/>
              <a:gd name="connsiteY0" fmla="*/ 320 h 9568428"/>
              <a:gd name="connsiteX1" fmla="*/ 11784915 w 11784915"/>
              <a:gd name="connsiteY1" fmla="*/ 3723426 h 9568428"/>
              <a:gd name="connsiteX2" fmla="*/ 5671644 w 11784915"/>
              <a:gd name="connsiteY2" fmla="*/ 9261573 h 9568428"/>
              <a:gd name="connsiteX3" fmla="*/ 678352 w 11784915"/>
              <a:gd name="connsiteY3" fmla="*/ 1211042 h 9568428"/>
              <a:gd name="connsiteX4" fmla="*/ 6519196 w 11784915"/>
              <a:gd name="connsiteY4" fmla="*/ 455507 h 9568428"/>
              <a:gd name="connsiteX5" fmla="*/ 8476162 w 11784915"/>
              <a:gd name="connsiteY5" fmla="*/ 320 h 956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4915" h="9568428">
                <a:moveTo>
                  <a:pt x="8476162" y="320"/>
                </a:moveTo>
                <a:cubicBezTo>
                  <a:pt x="10569125" y="-26670"/>
                  <a:pt x="11784915" y="1660383"/>
                  <a:pt x="11784915" y="3723426"/>
                </a:cubicBezTo>
                <a:cubicBezTo>
                  <a:pt x="11784915" y="6364122"/>
                  <a:pt x="10156202" y="10770012"/>
                  <a:pt x="5671644" y="9261573"/>
                </a:cubicBezTo>
                <a:cubicBezTo>
                  <a:pt x="1187087" y="7753133"/>
                  <a:pt x="-1279088" y="2830068"/>
                  <a:pt x="678352" y="1211042"/>
                </a:cubicBezTo>
                <a:cubicBezTo>
                  <a:pt x="2635793" y="-407984"/>
                  <a:pt x="3245426" y="1852958"/>
                  <a:pt x="6519196" y="455507"/>
                </a:cubicBezTo>
                <a:cubicBezTo>
                  <a:pt x="7235333" y="149815"/>
                  <a:pt x="7890133" y="7877"/>
                  <a:pt x="8476162" y="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1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CCF52E-4A35-4931-9C19-2B6D2B4565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74506" y="5913694"/>
            <a:ext cx="9939807" cy="9939808"/>
          </a:xfrm>
          <a:custGeom>
            <a:avLst/>
            <a:gdLst>
              <a:gd name="connsiteX0" fmla="*/ 4969904 w 9939807"/>
              <a:gd name="connsiteY0" fmla="*/ 0 h 9939808"/>
              <a:gd name="connsiteX1" fmla="*/ 9939807 w 9939807"/>
              <a:gd name="connsiteY1" fmla="*/ 4969904 h 9939808"/>
              <a:gd name="connsiteX2" fmla="*/ 4969904 w 9939807"/>
              <a:gd name="connsiteY2" fmla="*/ 9939808 h 9939808"/>
              <a:gd name="connsiteX3" fmla="*/ 0 w 9939807"/>
              <a:gd name="connsiteY3" fmla="*/ 4969904 h 9939808"/>
              <a:gd name="connsiteX4" fmla="*/ 4969904 w 9939807"/>
              <a:gd name="connsiteY4" fmla="*/ 0 h 993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9807" h="9939808">
                <a:moveTo>
                  <a:pt x="4969904" y="0"/>
                </a:moveTo>
                <a:cubicBezTo>
                  <a:pt x="7714706" y="0"/>
                  <a:pt x="9939807" y="2225102"/>
                  <a:pt x="9939807" y="4969904"/>
                </a:cubicBezTo>
                <a:cubicBezTo>
                  <a:pt x="9939807" y="7714706"/>
                  <a:pt x="7714706" y="9939808"/>
                  <a:pt x="4969904" y="9939808"/>
                </a:cubicBezTo>
                <a:cubicBezTo>
                  <a:pt x="2225102" y="9939808"/>
                  <a:pt x="0" y="7714706"/>
                  <a:pt x="0" y="4969904"/>
                </a:cubicBezTo>
                <a:cubicBezTo>
                  <a:pt x="0" y="2225102"/>
                  <a:pt x="2225102" y="0"/>
                  <a:pt x="49699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A48658-DC8E-429D-A7D6-5E94E5847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2612572"/>
            <a:ext cx="9926953" cy="13915581"/>
          </a:xfrm>
          <a:custGeom>
            <a:avLst/>
            <a:gdLst>
              <a:gd name="connsiteX0" fmla="*/ 0 w 9926953"/>
              <a:gd name="connsiteY0" fmla="*/ 0 h 13915581"/>
              <a:gd name="connsiteX1" fmla="*/ 9731828 w 9926953"/>
              <a:gd name="connsiteY1" fmla="*/ 97972 h 13915581"/>
              <a:gd name="connsiteX2" fmla="*/ 9895114 w 9926953"/>
              <a:gd name="connsiteY2" fmla="*/ 7903028 h 13915581"/>
              <a:gd name="connsiteX3" fmla="*/ 9883156 w 9926953"/>
              <a:gd name="connsiteY3" fmla="*/ 7907628 h 13915581"/>
              <a:gd name="connsiteX4" fmla="*/ 9914862 w 9926953"/>
              <a:gd name="connsiteY4" fmla="*/ 8153391 h 13915581"/>
              <a:gd name="connsiteX5" fmla="*/ 8818946 w 9926953"/>
              <a:gd name="connsiteY5" fmla="*/ 11064021 h 13915581"/>
              <a:gd name="connsiteX6" fmla="*/ 294013 w 9926953"/>
              <a:gd name="connsiteY6" fmla="*/ 12530437 h 13915581"/>
              <a:gd name="connsiteX7" fmla="*/ 153812 w 9926953"/>
              <a:gd name="connsiteY7" fmla="*/ 11651899 h 13915581"/>
              <a:gd name="connsiteX8" fmla="*/ 153994 w 9926953"/>
              <a:gd name="connsiteY8" fmla="*/ 11649614 h 13915581"/>
              <a:gd name="connsiteX9" fmla="*/ 130629 w 9926953"/>
              <a:gd name="connsiteY9" fmla="*/ 11658601 h 1391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6953" h="13915581">
                <a:moveTo>
                  <a:pt x="0" y="0"/>
                </a:moveTo>
                <a:lnTo>
                  <a:pt x="9731828" y="97972"/>
                </a:lnTo>
                <a:lnTo>
                  <a:pt x="9895114" y="7903028"/>
                </a:lnTo>
                <a:lnTo>
                  <a:pt x="9883156" y="7907628"/>
                </a:lnTo>
                <a:lnTo>
                  <a:pt x="9914862" y="8153391"/>
                </a:lnTo>
                <a:cubicBezTo>
                  <a:pt x="9993178" y="9053119"/>
                  <a:pt x="9698266" y="10039543"/>
                  <a:pt x="8818946" y="11064021"/>
                </a:cubicBezTo>
                <a:cubicBezTo>
                  <a:pt x="6005120" y="14342353"/>
                  <a:pt x="993270" y="14742027"/>
                  <a:pt x="294013" y="12530437"/>
                </a:cubicBezTo>
                <a:cubicBezTo>
                  <a:pt x="184754" y="12184875"/>
                  <a:pt x="144384" y="11899633"/>
                  <a:pt x="153812" y="11651899"/>
                </a:cubicBezTo>
                <a:lnTo>
                  <a:pt x="153994" y="11649614"/>
                </a:lnTo>
                <a:lnTo>
                  <a:pt x="130629" y="11658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0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CBA495-33ED-463F-85E1-4BA0DBE265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5811" y="5414833"/>
            <a:ext cx="7072529" cy="6858004"/>
          </a:xfrm>
          <a:custGeom>
            <a:avLst/>
            <a:gdLst>
              <a:gd name="connsiteX0" fmla="*/ 422659 w 7072529"/>
              <a:gd name="connsiteY0" fmla="*/ 0 h 6858004"/>
              <a:gd name="connsiteX1" fmla="*/ 6649870 w 7072529"/>
              <a:gd name="connsiteY1" fmla="*/ 0 h 6858004"/>
              <a:gd name="connsiteX2" fmla="*/ 7072529 w 7072529"/>
              <a:gd name="connsiteY2" fmla="*/ 422659 h 6858004"/>
              <a:gd name="connsiteX3" fmla="*/ 7072529 w 7072529"/>
              <a:gd name="connsiteY3" fmla="*/ 6435345 h 6858004"/>
              <a:gd name="connsiteX4" fmla="*/ 6649870 w 7072529"/>
              <a:gd name="connsiteY4" fmla="*/ 6858004 h 6858004"/>
              <a:gd name="connsiteX5" fmla="*/ 422659 w 7072529"/>
              <a:gd name="connsiteY5" fmla="*/ 6858004 h 6858004"/>
              <a:gd name="connsiteX6" fmla="*/ 0 w 7072529"/>
              <a:gd name="connsiteY6" fmla="*/ 6435345 h 6858004"/>
              <a:gd name="connsiteX7" fmla="*/ 0 w 7072529"/>
              <a:gd name="connsiteY7" fmla="*/ 422659 h 6858004"/>
              <a:gd name="connsiteX8" fmla="*/ 422659 w 7072529"/>
              <a:gd name="connsiteY8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2529" h="6858004">
                <a:moveTo>
                  <a:pt x="422659" y="0"/>
                </a:moveTo>
                <a:lnTo>
                  <a:pt x="6649870" y="0"/>
                </a:lnTo>
                <a:cubicBezTo>
                  <a:pt x="6883298" y="0"/>
                  <a:pt x="7072529" y="189231"/>
                  <a:pt x="7072529" y="422659"/>
                </a:cubicBezTo>
                <a:lnTo>
                  <a:pt x="7072529" y="6435345"/>
                </a:lnTo>
                <a:cubicBezTo>
                  <a:pt x="7072529" y="6668773"/>
                  <a:pt x="6883298" y="6858004"/>
                  <a:pt x="6649870" y="6858004"/>
                </a:cubicBezTo>
                <a:lnTo>
                  <a:pt x="422659" y="6858004"/>
                </a:lnTo>
                <a:cubicBezTo>
                  <a:pt x="189231" y="6858004"/>
                  <a:pt x="0" y="6668773"/>
                  <a:pt x="0" y="6435345"/>
                </a:cubicBezTo>
                <a:lnTo>
                  <a:pt x="0" y="422659"/>
                </a:lnTo>
                <a:cubicBezTo>
                  <a:pt x="0" y="189231"/>
                  <a:pt x="189231" y="0"/>
                  <a:pt x="4226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156119-0CD5-466D-9FC3-F64CE273F5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57018" y="5414833"/>
            <a:ext cx="7072530" cy="6858004"/>
          </a:xfrm>
          <a:custGeom>
            <a:avLst/>
            <a:gdLst>
              <a:gd name="connsiteX0" fmla="*/ 422659 w 7072530"/>
              <a:gd name="connsiteY0" fmla="*/ 0 h 6858004"/>
              <a:gd name="connsiteX1" fmla="*/ 6649870 w 7072530"/>
              <a:gd name="connsiteY1" fmla="*/ 0 h 6858004"/>
              <a:gd name="connsiteX2" fmla="*/ 7072530 w 7072530"/>
              <a:gd name="connsiteY2" fmla="*/ 422659 h 6858004"/>
              <a:gd name="connsiteX3" fmla="*/ 7072530 w 7072530"/>
              <a:gd name="connsiteY3" fmla="*/ 6435345 h 6858004"/>
              <a:gd name="connsiteX4" fmla="*/ 6649870 w 7072530"/>
              <a:gd name="connsiteY4" fmla="*/ 6858004 h 6858004"/>
              <a:gd name="connsiteX5" fmla="*/ 422659 w 7072530"/>
              <a:gd name="connsiteY5" fmla="*/ 6858004 h 6858004"/>
              <a:gd name="connsiteX6" fmla="*/ 0 w 7072530"/>
              <a:gd name="connsiteY6" fmla="*/ 6435345 h 6858004"/>
              <a:gd name="connsiteX7" fmla="*/ 0 w 7072530"/>
              <a:gd name="connsiteY7" fmla="*/ 422659 h 6858004"/>
              <a:gd name="connsiteX8" fmla="*/ 422659 w 7072530"/>
              <a:gd name="connsiteY8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2530" h="6858004">
                <a:moveTo>
                  <a:pt x="422659" y="0"/>
                </a:moveTo>
                <a:lnTo>
                  <a:pt x="6649870" y="0"/>
                </a:lnTo>
                <a:cubicBezTo>
                  <a:pt x="6883298" y="0"/>
                  <a:pt x="7072530" y="189231"/>
                  <a:pt x="7072530" y="422659"/>
                </a:cubicBezTo>
                <a:lnTo>
                  <a:pt x="7072530" y="6435345"/>
                </a:lnTo>
                <a:cubicBezTo>
                  <a:pt x="7072530" y="6668773"/>
                  <a:pt x="6883298" y="6858004"/>
                  <a:pt x="6649870" y="6858004"/>
                </a:cubicBezTo>
                <a:lnTo>
                  <a:pt x="422659" y="6858004"/>
                </a:lnTo>
                <a:cubicBezTo>
                  <a:pt x="189231" y="6858004"/>
                  <a:pt x="0" y="6668773"/>
                  <a:pt x="0" y="6435345"/>
                </a:cubicBezTo>
                <a:lnTo>
                  <a:pt x="0" y="422659"/>
                </a:lnTo>
                <a:cubicBezTo>
                  <a:pt x="0" y="189231"/>
                  <a:pt x="189231" y="0"/>
                  <a:pt x="4226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2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CBA495-33ED-463F-85E1-4BA0DBE265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5811" y="2808514"/>
            <a:ext cx="7072529" cy="9464323"/>
          </a:xfrm>
          <a:custGeom>
            <a:avLst/>
            <a:gdLst>
              <a:gd name="connsiteX0" fmla="*/ 422659 w 7072529"/>
              <a:gd name="connsiteY0" fmla="*/ 0 h 6858004"/>
              <a:gd name="connsiteX1" fmla="*/ 6649870 w 7072529"/>
              <a:gd name="connsiteY1" fmla="*/ 0 h 6858004"/>
              <a:gd name="connsiteX2" fmla="*/ 7072529 w 7072529"/>
              <a:gd name="connsiteY2" fmla="*/ 422659 h 6858004"/>
              <a:gd name="connsiteX3" fmla="*/ 7072529 w 7072529"/>
              <a:gd name="connsiteY3" fmla="*/ 6435345 h 6858004"/>
              <a:gd name="connsiteX4" fmla="*/ 6649870 w 7072529"/>
              <a:gd name="connsiteY4" fmla="*/ 6858004 h 6858004"/>
              <a:gd name="connsiteX5" fmla="*/ 422659 w 7072529"/>
              <a:gd name="connsiteY5" fmla="*/ 6858004 h 6858004"/>
              <a:gd name="connsiteX6" fmla="*/ 0 w 7072529"/>
              <a:gd name="connsiteY6" fmla="*/ 6435345 h 6858004"/>
              <a:gd name="connsiteX7" fmla="*/ 0 w 7072529"/>
              <a:gd name="connsiteY7" fmla="*/ 422659 h 6858004"/>
              <a:gd name="connsiteX8" fmla="*/ 422659 w 7072529"/>
              <a:gd name="connsiteY8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2529" h="6858004">
                <a:moveTo>
                  <a:pt x="422659" y="0"/>
                </a:moveTo>
                <a:lnTo>
                  <a:pt x="6649870" y="0"/>
                </a:lnTo>
                <a:cubicBezTo>
                  <a:pt x="6883298" y="0"/>
                  <a:pt x="7072529" y="189231"/>
                  <a:pt x="7072529" y="422659"/>
                </a:cubicBezTo>
                <a:lnTo>
                  <a:pt x="7072529" y="6435345"/>
                </a:lnTo>
                <a:cubicBezTo>
                  <a:pt x="7072529" y="6668773"/>
                  <a:pt x="6883298" y="6858004"/>
                  <a:pt x="6649870" y="6858004"/>
                </a:cubicBezTo>
                <a:lnTo>
                  <a:pt x="422659" y="6858004"/>
                </a:lnTo>
                <a:cubicBezTo>
                  <a:pt x="189231" y="6858004"/>
                  <a:pt x="0" y="6668773"/>
                  <a:pt x="0" y="6435345"/>
                </a:cubicBezTo>
                <a:lnTo>
                  <a:pt x="0" y="422659"/>
                </a:lnTo>
                <a:cubicBezTo>
                  <a:pt x="0" y="189231"/>
                  <a:pt x="189231" y="0"/>
                  <a:pt x="4226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156119-0CD5-466D-9FC3-F64CE273F5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57018" y="2808514"/>
            <a:ext cx="7072530" cy="9464323"/>
          </a:xfrm>
          <a:custGeom>
            <a:avLst/>
            <a:gdLst>
              <a:gd name="connsiteX0" fmla="*/ 422659 w 7072530"/>
              <a:gd name="connsiteY0" fmla="*/ 0 h 6858004"/>
              <a:gd name="connsiteX1" fmla="*/ 6649870 w 7072530"/>
              <a:gd name="connsiteY1" fmla="*/ 0 h 6858004"/>
              <a:gd name="connsiteX2" fmla="*/ 7072530 w 7072530"/>
              <a:gd name="connsiteY2" fmla="*/ 422659 h 6858004"/>
              <a:gd name="connsiteX3" fmla="*/ 7072530 w 7072530"/>
              <a:gd name="connsiteY3" fmla="*/ 6435345 h 6858004"/>
              <a:gd name="connsiteX4" fmla="*/ 6649870 w 7072530"/>
              <a:gd name="connsiteY4" fmla="*/ 6858004 h 6858004"/>
              <a:gd name="connsiteX5" fmla="*/ 422659 w 7072530"/>
              <a:gd name="connsiteY5" fmla="*/ 6858004 h 6858004"/>
              <a:gd name="connsiteX6" fmla="*/ 0 w 7072530"/>
              <a:gd name="connsiteY6" fmla="*/ 6435345 h 6858004"/>
              <a:gd name="connsiteX7" fmla="*/ 0 w 7072530"/>
              <a:gd name="connsiteY7" fmla="*/ 422659 h 6858004"/>
              <a:gd name="connsiteX8" fmla="*/ 422659 w 7072530"/>
              <a:gd name="connsiteY8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2530" h="6858004">
                <a:moveTo>
                  <a:pt x="422659" y="0"/>
                </a:moveTo>
                <a:lnTo>
                  <a:pt x="6649870" y="0"/>
                </a:lnTo>
                <a:cubicBezTo>
                  <a:pt x="6883298" y="0"/>
                  <a:pt x="7072530" y="189231"/>
                  <a:pt x="7072530" y="422659"/>
                </a:cubicBezTo>
                <a:lnTo>
                  <a:pt x="7072530" y="6435345"/>
                </a:lnTo>
                <a:cubicBezTo>
                  <a:pt x="7072530" y="6668773"/>
                  <a:pt x="6883298" y="6858004"/>
                  <a:pt x="6649870" y="6858004"/>
                </a:cubicBezTo>
                <a:lnTo>
                  <a:pt x="422659" y="6858004"/>
                </a:lnTo>
                <a:cubicBezTo>
                  <a:pt x="189231" y="6858004"/>
                  <a:pt x="0" y="6668773"/>
                  <a:pt x="0" y="6435345"/>
                </a:cubicBezTo>
                <a:lnTo>
                  <a:pt x="0" y="422659"/>
                </a:lnTo>
                <a:cubicBezTo>
                  <a:pt x="0" y="189231"/>
                  <a:pt x="189231" y="0"/>
                  <a:pt x="4226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43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D679AD-AE6F-4EA6-8375-14340C5F5F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8092" y="5131588"/>
            <a:ext cx="2913904" cy="2913904"/>
          </a:xfrm>
          <a:custGeom>
            <a:avLst/>
            <a:gdLst>
              <a:gd name="connsiteX0" fmla="*/ 1456952 w 2913904"/>
              <a:gd name="connsiteY0" fmla="*/ 0 h 2913904"/>
              <a:gd name="connsiteX1" fmla="*/ 2913904 w 2913904"/>
              <a:gd name="connsiteY1" fmla="*/ 1456952 h 2913904"/>
              <a:gd name="connsiteX2" fmla="*/ 1456952 w 2913904"/>
              <a:gd name="connsiteY2" fmla="*/ 2913904 h 2913904"/>
              <a:gd name="connsiteX3" fmla="*/ 0 w 2913904"/>
              <a:gd name="connsiteY3" fmla="*/ 1456952 h 2913904"/>
              <a:gd name="connsiteX4" fmla="*/ 1456952 w 2913904"/>
              <a:gd name="connsiteY4" fmla="*/ 0 h 29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904" h="2913904">
                <a:moveTo>
                  <a:pt x="1456952" y="0"/>
                </a:moveTo>
                <a:cubicBezTo>
                  <a:pt x="2261604" y="0"/>
                  <a:pt x="2913904" y="652300"/>
                  <a:pt x="2913904" y="1456952"/>
                </a:cubicBezTo>
                <a:cubicBezTo>
                  <a:pt x="2913904" y="2261604"/>
                  <a:pt x="2261604" y="2913904"/>
                  <a:pt x="1456952" y="2913904"/>
                </a:cubicBezTo>
                <a:cubicBezTo>
                  <a:pt x="652300" y="2913904"/>
                  <a:pt x="0" y="2261604"/>
                  <a:pt x="0" y="1456952"/>
                </a:cubicBezTo>
                <a:cubicBezTo>
                  <a:pt x="0" y="652300"/>
                  <a:pt x="652300" y="0"/>
                  <a:pt x="14569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6E92B5-C549-483D-8429-C5600DF5B5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59419" y="5131588"/>
            <a:ext cx="2913904" cy="2913904"/>
          </a:xfrm>
          <a:custGeom>
            <a:avLst/>
            <a:gdLst>
              <a:gd name="connsiteX0" fmla="*/ 1456952 w 2913904"/>
              <a:gd name="connsiteY0" fmla="*/ 0 h 2913904"/>
              <a:gd name="connsiteX1" fmla="*/ 2913904 w 2913904"/>
              <a:gd name="connsiteY1" fmla="*/ 1456952 h 2913904"/>
              <a:gd name="connsiteX2" fmla="*/ 1456952 w 2913904"/>
              <a:gd name="connsiteY2" fmla="*/ 2913904 h 2913904"/>
              <a:gd name="connsiteX3" fmla="*/ 0 w 2913904"/>
              <a:gd name="connsiteY3" fmla="*/ 1456952 h 2913904"/>
              <a:gd name="connsiteX4" fmla="*/ 1456952 w 2913904"/>
              <a:gd name="connsiteY4" fmla="*/ 0 h 29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904" h="2913904">
                <a:moveTo>
                  <a:pt x="1456952" y="0"/>
                </a:moveTo>
                <a:cubicBezTo>
                  <a:pt x="2261604" y="0"/>
                  <a:pt x="2913904" y="652300"/>
                  <a:pt x="2913904" y="1456952"/>
                </a:cubicBezTo>
                <a:cubicBezTo>
                  <a:pt x="2913904" y="2261604"/>
                  <a:pt x="2261604" y="2913904"/>
                  <a:pt x="1456952" y="2913904"/>
                </a:cubicBezTo>
                <a:cubicBezTo>
                  <a:pt x="652300" y="2913904"/>
                  <a:pt x="0" y="2261604"/>
                  <a:pt x="0" y="1456952"/>
                </a:cubicBezTo>
                <a:cubicBezTo>
                  <a:pt x="0" y="652300"/>
                  <a:pt x="652300" y="0"/>
                  <a:pt x="14569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BB4AB41-0016-4F8A-A267-80CF8BAE55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92786" y="5131588"/>
            <a:ext cx="2913904" cy="2913904"/>
          </a:xfrm>
          <a:custGeom>
            <a:avLst/>
            <a:gdLst>
              <a:gd name="connsiteX0" fmla="*/ 1456952 w 2913904"/>
              <a:gd name="connsiteY0" fmla="*/ 0 h 2913904"/>
              <a:gd name="connsiteX1" fmla="*/ 2913904 w 2913904"/>
              <a:gd name="connsiteY1" fmla="*/ 1456952 h 2913904"/>
              <a:gd name="connsiteX2" fmla="*/ 1456952 w 2913904"/>
              <a:gd name="connsiteY2" fmla="*/ 2913904 h 2913904"/>
              <a:gd name="connsiteX3" fmla="*/ 0 w 2913904"/>
              <a:gd name="connsiteY3" fmla="*/ 1456952 h 2913904"/>
              <a:gd name="connsiteX4" fmla="*/ 1456952 w 2913904"/>
              <a:gd name="connsiteY4" fmla="*/ 0 h 29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904" h="2913904">
                <a:moveTo>
                  <a:pt x="1456952" y="0"/>
                </a:moveTo>
                <a:cubicBezTo>
                  <a:pt x="2261604" y="0"/>
                  <a:pt x="2913904" y="652300"/>
                  <a:pt x="2913904" y="1456952"/>
                </a:cubicBezTo>
                <a:cubicBezTo>
                  <a:pt x="2913904" y="2261604"/>
                  <a:pt x="2261604" y="2913904"/>
                  <a:pt x="1456952" y="2913904"/>
                </a:cubicBezTo>
                <a:cubicBezTo>
                  <a:pt x="652300" y="2913904"/>
                  <a:pt x="0" y="2261604"/>
                  <a:pt x="0" y="1456952"/>
                </a:cubicBezTo>
                <a:cubicBezTo>
                  <a:pt x="0" y="652300"/>
                  <a:pt x="652300" y="0"/>
                  <a:pt x="14569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67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8F64C0-ECC1-4941-B864-E7DD8A5CC0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7139" y="5849034"/>
            <a:ext cx="6078074" cy="5776907"/>
          </a:xfrm>
          <a:custGeom>
            <a:avLst/>
            <a:gdLst>
              <a:gd name="connsiteX0" fmla="*/ 0 w 5135397"/>
              <a:gd name="connsiteY0" fmla="*/ 0 h 6476691"/>
              <a:gd name="connsiteX1" fmla="*/ 5135397 w 5135397"/>
              <a:gd name="connsiteY1" fmla="*/ 0 h 6476691"/>
              <a:gd name="connsiteX2" fmla="*/ 5135397 w 5135397"/>
              <a:gd name="connsiteY2" fmla="*/ 6476691 h 6476691"/>
              <a:gd name="connsiteX3" fmla="*/ 0 w 5135397"/>
              <a:gd name="connsiteY3" fmla="*/ 6476691 h 64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5397" h="6476691">
                <a:moveTo>
                  <a:pt x="0" y="0"/>
                </a:moveTo>
                <a:lnTo>
                  <a:pt x="5135397" y="0"/>
                </a:lnTo>
                <a:lnTo>
                  <a:pt x="5135397" y="6476691"/>
                </a:lnTo>
                <a:lnTo>
                  <a:pt x="0" y="64766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8120EC1-6D69-46F5-B955-9BAD40B380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80683" y="5849034"/>
            <a:ext cx="6078074" cy="5776907"/>
          </a:xfrm>
          <a:custGeom>
            <a:avLst/>
            <a:gdLst>
              <a:gd name="connsiteX0" fmla="*/ 0 w 5135397"/>
              <a:gd name="connsiteY0" fmla="*/ 0 h 6476691"/>
              <a:gd name="connsiteX1" fmla="*/ 5135397 w 5135397"/>
              <a:gd name="connsiteY1" fmla="*/ 0 h 6476691"/>
              <a:gd name="connsiteX2" fmla="*/ 5135397 w 5135397"/>
              <a:gd name="connsiteY2" fmla="*/ 6476691 h 6476691"/>
              <a:gd name="connsiteX3" fmla="*/ 0 w 5135397"/>
              <a:gd name="connsiteY3" fmla="*/ 6476691 h 647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5397" h="6476691">
                <a:moveTo>
                  <a:pt x="0" y="0"/>
                </a:moveTo>
                <a:lnTo>
                  <a:pt x="5135397" y="0"/>
                </a:lnTo>
                <a:lnTo>
                  <a:pt x="5135397" y="6476691"/>
                </a:lnTo>
                <a:lnTo>
                  <a:pt x="0" y="64766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81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8AC-FE3B-49BD-9169-E56E0BDFE2B6}" type="datetimeFigureOut">
              <a:rPr lang="en-ID" smtClean="0"/>
              <a:t>29/04/2024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C317-9745-4E1F-BAFE-835CC5D93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0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1" r:id="rId2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CKGROUND">
            <a:extLst>
              <a:ext uri="{FF2B5EF4-FFF2-40B4-BE49-F238E27FC236}">
                <a16:creationId xmlns:a16="http://schemas.microsoft.com/office/drawing/2014/main" id="{03ECAF7D-4F6E-4F5A-8E48-7DA5D01E8E80}"/>
              </a:ext>
            </a:extLst>
          </p:cNvPr>
          <p:cNvSpPr/>
          <p:nvPr/>
        </p:nvSpPr>
        <p:spPr>
          <a:xfrm>
            <a:off x="1" y="0"/>
            <a:ext cx="18288000" cy="18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BOOK LINE">
            <a:extLst>
              <a:ext uri="{FF2B5EF4-FFF2-40B4-BE49-F238E27FC236}">
                <a16:creationId xmlns:a16="http://schemas.microsoft.com/office/drawing/2014/main" id="{751ACDD3-1E94-4D49-B268-1D0101A3378A}"/>
              </a:ext>
            </a:extLst>
          </p:cNvPr>
          <p:cNvSpPr/>
          <p:nvPr/>
        </p:nvSpPr>
        <p:spPr>
          <a:xfrm rot="5400000">
            <a:off x="2036649" y="2113"/>
            <a:ext cx="16251350" cy="16251349"/>
          </a:xfrm>
          <a:custGeom>
            <a:avLst/>
            <a:gdLst>
              <a:gd name="connsiteX0" fmla="*/ 16322038 w 18288000"/>
              <a:gd name="connsiteY0" fmla="*/ 16322037 h 18287999"/>
              <a:gd name="connsiteX1" fmla="*/ 16322038 w 18288000"/>
              <a:gd name="connsiteY1" fmla="*/ 17876516 h 18287999"/>
              <a:gd name="connsiteX2" fmla="*/ 17876518 w 18288000"/>
              <a:gd name="connsiteY2" fmla="*/ 17876516 h 18287999"/>
              <a:gd name="connsiteX3" fmla="*/ 17876518 w 18288000"/>
              <a:gd name="connsiteY3" fmla="*/ 16322037 h 18287999"/>
              <a:gd name="connsiteX4" fmla="*/ 16322038 w 18288000"/>
              <a:gd name="connsiteY4" fmla="*/ 14554197 h 18287999"/>
              <a:gd name="connsiteX5" fmla="*/ 16322038 w 18288000"/>
              <a:gd name="connsiteY5" fmla="*/ 16108677 h 18287999"/>
              <a:gd name="connsiteX6" fmla="*/ 17876518 w 18288000"/>
              <a:gd name="connsiteY6" fmla="*/ 16108677 h 18287999"/>
              <a:gd name="connsiteX7" fmla="*/ 17876518 w 18288000"/>
              <a:gd name="connsiteY7" fmla="*/ 14554197 h 18287999"/>
              <a:gd name="connsiteX8" fmla="*/ 16322038 w 18288000"/>
              <a:gd name="connsiteY8" fmla="*/ 12786358 h 18287999"/>
              <a:gd name="connsiteX9" fmla="*/ 16322038 w 18288000"/>
              <a:gd name="connsiteY9" fmla="*/ 14340837 h 18287999"/>
              <a:gd name="connsiteX10" fmla="*/ 17876518 w 18288000"/>
              <a:gd name="connsiteY10" fmla="*/ 14340837 h 18287999"/>
              <a:gd name="connsiteX11" fmla="*/ 17876518 w 18288000"/>
              <a:gd name="connsiteY11" fmla="*/ 12786358 h 18287999"/>
              <a:gd name="connsiteX12" fmla="*/ 16322038 w 18288000"/>
              <a:gd name="connsiteY12" fmla="*/ 11018517 h 18287999"/>
              <a:gd name="connsiteX13" fmla="*/ 16322038 w 18288000"/>
              <a:gd name="connsiteY13" fmla="*/ 12572998 h 18287999"/>
              <a:gd name="connsiteX14" fmla="*/ 17876518 w 18288000"/>
              <a:gd name="connsiteY14" fmla="*/ 12572998 h 18287999"/>
              <a:gd name="connsiteX15" fmla="*/ 17876518 w 18288000"/>
              <a:gd name="connsiteY15" fmla="*/ 11018517 h 18287999"/>
              <a:gd name="connsiteX16" fmla="*/ 16322037 w 18288000"/>
              <a:gd name="connsiteY16" fmla="*/ 9250680 h 18287999"/>
              <a:gd name="connsiteX17" fmla="*/ 16322038 w 18288000"/>
              <a:gd name="connsiteY17" fmla="*/ 10805157 h 18287999"/>
              <a:gd name="connsiteX18" fmla="*/ 17876518 w 18288000"/>
              <a:gd name="connsiteY18" fmla="*/ 10805157 h 18287999"/>
              <a:gd name="connsiteX19" fmla="*/ 17876518 w 18288000"/>
              <a:gd name="connsiteY19" fmla="*/ 9250680 h 18287999"/>
              <a:gd name="connsiteX20" fmla="*/ 16322037 w 18288000"/>
              <a:gd name="connsiteY20" fmla="*/ 7482840 h 18287999"/>
              <a:gd name="connsiteX21" fmla="*/ 16322037 w 18288000"/>
              <a:gd name="connsiteY21" fmla="*/ 9037320 h 18287999"/>
              <a:gd name="connsiteX22" fmla="*/ 17876518 w 18288000"/>
              <a:gd name="connsiteY22" fmla="*/ 9037320 h 18287999"/>
              <a:gd name="connsiteX23" fmla="*/ 17876518 w 18288000"/>
              <a:gd name="connsiteY23" fmla="*/ 7482840 h 18287999"/>
              <a:gd name="connsiteX24" fmla="*/ 16322037 w 18288000"/>
              <a:gd name="connsiteY24" fmla="*/ 5715000 h 18287999"/>
              <a:gd name="connsiteX25" fmla="*/ 16322037 w 18288000"/>
              <a:gd name="connsiteY25" fmla="*/ 7269480 h 18287999"/>
              <a:gd name="connsiteX26" fmla="*/ 17876518 w 18288000"/>
              <a:gd name="connsiteY26" fmla="*/ 7269480 h 18287999"/>
              <a:gd name="connsiteX27" fmla="*/ 17876518 w 18288000"/>
              <a:gd name="connsiteY27" fmla="*/ 5715000 h 18287999"/>
              <a:gd name="connsiteX28" fmla="*/ 16322037 w 18288000"/>
              <a:gd name="connsiteY28" fmla="*/ 3947160 h 18287999"/>
              <a:gd name="connsiteX29" fmla="*/ 16322037 w 18288000"/>
              <a:gd name="connsiteY29" fmla="*/ 5501640 h 18287999"/>
              <a:gd name="connsiteX30" fmla="*/ 17876518 w 18288000"/>
              <a:gd name="connsiteY30" fmla="*/ 5501640 h 18287999"/>
              <a:gd name="connsiteX31" fmla="*/ 17876518 w 18288000"/>
              <a:gd name="connsiteY31" fmla="*/ 3947160 h 18287999"/>
              <a:gd name="connsiteX32" fmla="*/ 16322038 w 18288000"/>
              <a:gd name="connsiteY32" fmla="*/ 2179320 h 18287999"/>
              <a:gd name="connsiteX33" fmla="*/ 16322037 w 18288000"/>
              <a:gd name="connsiteY33" fmla="*/ 3733800 h 18287999"/>
              <a:gd name="connsiteX34" fmla="*/ 17876518 w 18288000"/>
              <a:gd name="connsiteY34" fmla="*/ 3733800 h 18287999"/>
              <a:gd name="connsiteX35" fmla="*/ 17876518 w 18288000"/>
              <a:gd name="connsiteY35" fmla="*/ 2179320 h 18287999"/>
              <a:gd name="connsiteX36" fmla="*/ 16322038 w 18288000"/>
              <a:gd name="connsiteY36" fmla="*/ 411480 h 18287999"/>
              <a:gd name="connsiteX37" fmla="*/ 16322038 w 18288000"/>
              <a:gd name="connsiteY37" fmla="*/ 1965960 h 18287999"/>
              <a:gd name="connsiteX38" fmla="*/ 17876518 w 18288000"/>
              <a:gd name="connsiteY38" fmla="*/ 1965960 h 18287999"/>
              <a:gd name="connsiteX39" fmla="*/ 17876518 w 18288000"/>
              <a:gd name="connsiteY39" fmla="*/ 411480 h 18287999"/>
              <a:gd name="connsiteX40" fmla="*/ 14554198 w 18288000"/>
              <a:gd name="connsiteY40" fmla="*/ 16322037 h 18287999"/>
              <a:gd name="connsiteX41" fmla="*/ 14554198 w 18288000"/>
              <a:gd name="connsiteY41" fmla="*/ 17876516 h 18287999"/>
              <a:gd name="connsiteX42" fmla="*/ 16108678 w 18288000"/>
              <a:gd name="connsiteY42" fmla="*/ 17876516 h 18287999"/>
              <a:gd name="connsiteX43" fmla="*/ 16108678 w 18288000"/>
              <a:gd name="connsiteY43" fmla="*/ 16322037 h 18287999"/>
              <a:gd name="connsiteX44" fmla="*/ 14554198 w 18288000"/>
              <a:gd name="connsiteY44" fmla="*/ 14554197 h 18287999"/>
              <a:gd name="connsiteX45" fmla="*/ 14554198 w 18288000"/>
              <a:gd name="connsiteY45" fmla="*/ 16108677 h 18287999"/>
              <a:gd name="connsiteX46" fmla="*/ 16108678 w 18288000"/>
              <a:gd name="connsiteY46" fmla="*/ 16108677 h 18287999"/>
              <a:gd name="connsiteX47" fmla="*/ 16108678 w 18288000"/>
              <a:gd name="connsiteY47" fmla="*/ 14554197 h 18287999"/>
              <a:gd name="connsiteX48" fmla="*/ 14554198 w 18288000"/>
              <a:gd name="connsiteY48" fmla="*/ 12786358 h 18287999"/>
              <a:gd name="connsiteX49" fmla="*/ 14554198 w 18288000"/>
              <a:gd name="connsiteY49" fmla="*/ 14340837 h 18287999"/>
              <a:gd name="connsiteX50" fmla="*/ 16108678 w 18288000"/>
              <a:gd name="connsiteY50" fmla="*/ 14340837 h 18287999"/>
              <a:gd name="connsiteX51" fmla="*/ 16108678 w 18288000"/>
              <a:gd name="connsiteY51" fmla="*/ 12786358 h 18287999"/>
              <a:gd name="connsiteX52" fmla="*/ 14554198 w 18288000"/>
              <a:gd name="connsiteY52" fmla="*/ 11018517 h 18287999"/>
              <a:gd name="connsiteX53" fmla="*/ 14554198 w 18288000"/>
              <a:gd name="connsiteY53" fmla="*/ 12572998 h 18287999"/>
              <a:gd name="connsiteX54" fmla="*/ 16108678 w 18288000"/>
              <a:gd name="connsiteY54" fmla="*/ 12572998 h 18287999"/>
              <a:gd name="connsiteX55" fmla="*/ 16108678 w 18288000"/>
              <a:gd name="connsiteY55" fmla="*/ 11018517 h 18287999"/>
              <a:gd name="connsiteX56" fmla="*/ 14554198 w 18288000"/>
              <a:gd name="connsiteY56" fmla="*/ 9250680 h 18287999"/>
              <a:gd name="connsiteX57" fmla="*/ 14554198 w 18288000"/>
              <a:gd name="connsiteY57" fmla="*/ 10805157 h 18287999"/>
              <a:gd name="connsiteX58" fmla="*/ 16108678 w 18288000"/>
              <a:gd name="connsiteY58" fmla="*/ 10805157 h 18287999"/>
              <a:gd name="connsiteX59" fmla="*/ 16108678 w 18288000"/>
              <a:gd name="connsiteY59" fmla="*/ 9250680 h 18287999"/>
              <a:gd name="connsiteX60" fmla="*/ 14554197 w 18288000"/>
              <a:gd name="connsiteY60" fmla="*/ 7482840 h 18287999"/>
              <a:gd name="connsiteX61" fmla="*/ 14554198 w 18288000"/>
              <a:gd name="connsiteY61" fmla="*/ 9037320 h 18287999"/>
              <a:gd name="connsiteX62" fmla="*/ 16108678 w 18288000"/>
              <a:gd name="connsiteY62" fmla="*/ 9037320 h 18287999"/>
              <a:gd name="connsiteX63" fmla="*/ 16108677 w 18288000"/>
              <a:gd name="connsiteY63" fmla="*/ 7482840 h 18287999"/>
              <a:gd name="connsiteX64" fmla="*/ 14554197 w 18288000"/>
              <a:gd name="connsiteY64" fmla="*/ 5715000 h 18287999"/>
              <a:gd name="connsiteX65" fmla="*/ 14554197 w 18288000"/>
              <a:gd name="connsiteY65" fmla="*/ 7269480 h 18287999"/>
              <a:gd name="connsiteX66" fmla="*/ 16108677 w 18288000"/>
              <a:gd name="connsiteY66" fmla="*/ 7269480 h 18287999"/>
              <a:gd name="connsiteX67" fmla="*/ 16108677 w 18288000"/>
              <a:gd name="connsiteY67" fmla="*/ 5715000 h 18287999"/>
              <a:gd name="connsiteX68" fmla="*/ 14554197 w 18288000"/>
              <a:gd name="connsiteY68" fmla="*/ 3947160 h 18287999"/>
              <a:gd name="connsiteX69" fmla="*/ 14554197 w 18288000"/>
              <a:gd name="connsiteY69" fmla="*/ 5501640 h 18287999"/>
              <a:gd name="connsiteX70" fmla="*/ 16108677 w 18288000"/>
              <a:gd name="connsiteY70" fmla="*/ 5501640 h 18287999"/>
              <a:gd name="connsiteX71" fmla="*/ 16108677 w 18288000"/>
              <a:gd name="connsiteY71" fmla="*/ 3947160 h 18287999"/>
              <a:gd name="connsiteX72" fmla="*/ 14554198 w 18288000"/>
              <a:gd name="connsiteY72" fmla="*/ 2179320 h 18287999"/>
              <a:gd name="connsiteX73" fmla="*/ 14554197 w 18288000"/>
              <a:gd name="connsiteY73" fmla="*/ 3733800 h 18287999"/>
              <a:gd name="connsiteX74" fmla="*/ 16108677 w 18288000"/>
              <a:gd name="connsiteY74" fmla="*/ 3733800 h 18287999"/>
              <a:gd name="connsiteX75" fmla="*/ 16108678 w 18288000"/>
              <a:gd name="connsiteY75" fmla="*/ 2179320 h 18287999"/>
              <a:gd name="connsiteX76" fmla="*/ 14554198 w 18288000"/>
              <a:gd name="connsiteY76" fmla="*/ 411480 h 18287999"/>
              <a:gd name="connsiteX77" fmla="*/ 14554198 w 18288000"/>
              <a:gd name="connsiteY77" fmla="*/ 1965960 h 18287999"/>
              <a:gd name="connsiteX78" fmla="*/ 16108678 w 18288000"/>
              <a:gd name="connsiteY78" fmla="*/ 1965960 h 18287999"/>
              <a:gd name="connsiteX79" fmla="*/ 16108678 w 18288000"/>
              <a:gd name="connsiteY79" fmla="*/ 411480 h 18287999"/>
              <a:gd name="connsiteX80" fmla="*/ 12786358 w 18288000"/>
              <a:gd name="connsiteY80" fmla="*/ 16322037 h 18287999"/>
              <a:gd name="connsiteX81" fmla="*/ 12786358 w 18288000"/>
              <a:gd name="connsiteY81" fmla="*/ 17876516 h 18287999"/>
              <a:gd name="connsiteX82" fmla="*/ 14340838 w 18288000"/>
              <a:gd name="connsiteY82" fmla="*/ 17876516 h 18287999"/>
              <a:gd name="connsiteX83" fmla="*/ 14340838 w 18288000"/>
              <a:gd name="connsiteY83" fmla="*/ 16322037 h 18287999"/>
              <a:gd name="connsiteX84" fmla="*/ 12786358 w 18288000"/>
              <a:gd name="connsiteY84" fmla="*/ 14554197 h 18287999"/>
              <a:gd name="connsiteX85" fmla="*/ 12786358 w 18288000"/>
              <a:gd name="connsiteY85" fmla="*/ 16108677 h 18287999"/>
              <a:gd name="connsiteX86" fmla="*/ 14340838 w 18288000"/>
              <a:gd name="connsiteY86" fmla="*/ 16108677 h 18287999"/>
              <a:gd name="connsiteX87" fmla="*/ 14340838 w 18288000"/>
              <a:gd name="connsiteY87" fmla="*/ 14554197 h 18287999"/>
              <a:gd name="connsiteX88" fmla="*/ 12786358 w 18288000"/>
              <a:gd name="connsiteY88" fmla="*/ 12786358 h 18287999"/>
              <a:gd name="connsiteX89" fmla="*/ 12786358 w 18288000"/>
              <a:gd name="connsiteY89" fmla="*/ 14340837 h 18287999"/>
              <a:gd name="connsiteX90" fmla="*/ 14340838 w 18288000"/>
              <a:gd name="connsiteY90" fmla="*/ 14340837 h 18287999"/>
              <a:gd name="connsiteX91" fmla="*/ 14340838 w 18288000"/>
              <a:gd name="connsiteY91" fmla="*/ 12786358 h 18287999"/>
              <a:gd name="connsiteX92" fmla="*/ 12786358 w 18288000"/>
              <a:gd name="connsiteY92" fmla="*/ 11018517 h 18287999"/>
              <a:gd name="connsiteX93" fmla="*/ 12786358 w 18288000"/>
              <a:gd name="connsiteY93" fmla="*/ 12572998 h 18287999"/>
              <a:gd name="connsiteX94" fmla="*/ 14340838 w 18288000"/>
              <a:gd name="connsiteY94" fmla="*/ 12572998 h 18287999"/>
              <a:gd name="connsiteX95" fmla="*/ 14340838 w 18288000"/>
              <a:gd name="connsiteY95" fmla="*/ 11018517 h 18287999"/>
              <a:gd name="connsiteX96" fmla="*/ 12786357 w 18288000"/>
              <a:gd name="connsiteY96" fmla="*/ 9250680 h 18287999"/>
              <a:gd name="connsiteX97" fmla="*/ 12786358 w 18288000"/>
              <a:gd name="connsiteY97" fmla="*/ 10805157 h 18287999"/>
              <a:gd name="connsiteX98" fmla="*/ 14340838 w 18288000"/>
              <a:gd name="connsiteY98" fmla="*/ 10805157 h 18287999"/>
              <a:gd name="connsiteX99" fmla="*/ 14340838 w 18288000"/>
              <a:gd name="connsiteY99" fmla="*/ 9250680 h 18287999"/>
              <a:gd name="connsiteX100" fmla="*/ 12786357 w 18288000"/>
              <a:gd name="connsiteY100" fmla="*/ 7482840 h 18287999"/>
              <a:gd name="connsiteX101" fmla="*/ 12786357 w 18288000"/>
              <a:gd name="connsiteY101" fmla="*/ 9037320 h 18287999"/>
              <a:gd name="connsiteX102" fmla="*/ 14340838 w 18288000"/>
              <a:gd name="connsiteY102" fmla="*/ 9037320 h 18287999"/>
              <a:gd name="connsiteX103" fmla="*/ 14340837 w 18288000"/>
              <a:gd name="connsiteY103" fmla="*/ 7482840 h 18287999"/>
              <a:gd name="connsiteX104" fmla="*/ 12786357 w 18288000"/>
              <a:gd name="connsiteY104" fmla="*/ 5715000 h 18287999"/>
              <a:gd name="connsiteX105" fmla="*/ 12786357 w 18288000"/>
              <a:gd name="connsiteY105" fmla="*/ 7269480 h 18287999"/>
              <a:gd name="connsiteX106" fmla="*/ 14340837 w 18288000"/>
              <a:gd name="connsiteY106" fmla="*/ 7269480 h 18287999"/>
              <a:gd name="connsiteX107" fmla="*/ 14340837 w 18288000"/>
              <a:gd name="connsiteY107" fmla="*/ 5715000 h 18287999"/>
              <a:gd name="connsiteX108" fmla="*/ 12786357 w 18288000"/>
              <a:gd name="connsiteY108" fmla="*/ 3947160 h 18287999"/>
              <a:gd name="connsiteX109" fmla="*/ 12786357 w 18288000"/>
              <a:gd name="connsiteY109" fmla="*/ 5501640 h 18287999"/>
              <a:gd name="connsiteX110" fmla="*/ 14340837 w 18288000"/>
              <a:gd name="connsiteY110" fmla="*/ 5501640 h 18287999"/>
              <a:gd name="connsiteX111" fmla="*/ 14340837 w 18288000"/>
              <a:gd name="connsiteY111" fmla="*/ 3947160 h 18287999"/>
              <a:gd name="connsiteX112" fmla="*/ 12786358 w 18288000"/>
              <a:gd name="connsiteY112" fmla="*/ 2179320 h 18287999"/>
              <a:gd name="connsiteX113" fmla="*/ 12786357 w 18288000"/>
              <a:gd name="connsiteY113" fmla="*/ 3733800 h 18287999"/>
              <a:gd name="connsiteX114" fmla="*/ 14340837 w 18288000"/>
              <a:gd name="connsiteY114" fmla="*/ 3733800 h 18287999"/>
              <a:gd name="connsiteX115" fmla="*/ 14340838 w 18288000"/>
              <a:gd name="connsiteY115" fmla="*/ 2179320 h 18287999"/>
              <a:gd name="connsiteX116" fmla="*/ 12786358 w 18288000"/>
              <a:gd name="connsiteY116" fmla="*/ 411480 h 18287999"/>
              <a:gd name="connsiteX117" fmla="*/ 12786358 w 18288000"/>
              <a:gd name="connsiteY117" fmla="*/ 1965960 h 18287999"/>
              <a:gd name="connsiteX118" fmla="*/ 14340838 w 18288000"/>
              <a:gd name="connsiteY118" fmla="*/ 1965960 h 18287999"/>
              <a:gd name="connsiteX119" fmla="*/ 14340838 w 18288000"/>
              <a:gd name="connsiteY119" fmla="*/ 411480 h 18287999"/>
              <a:gd name="connsiteX120" fmla="*/ 11018518 w 18288000"/>
              <a:gd name="connsiteY120" fmla="*/ 16322037 h 18287999"/>
              <a:gd name="connsiteX121" fmla="*/ 11018518 w 18288000"/>
              <a:gd name="connsiteY121" fmla="*/ 17876516 h 18287999"/>
              <a:gd name="connsiteX122" fmla="*/ 12572998 w 18288000"/>
              <a:gd name="connsiteY122" fmla="*/ 17876516 h 18287999"/>
              <a:gd name="connsiteX123" fmla="*/ 12572998 w 18288000"/>
              <a:gd name="connsiteY123" fmla="*/ 16322037 h 18287999"/>
              <a:gd name="connsiteX124" fmla="*/ 11018518 w 18288000"/>
              <a:gd name="connsiteY124" fmla="*/ 14554197 h 18287999"/>
              <a:gd name="connsiteX125" fmla="*/ 11018518 w 18288000"/>
              <a:gd name="connsiteY125" fmla="*/ 16108677 h 18287999"/>
              <a:gd name="connsiteX126" fmla="*/ 12572998 w 18288000"/>
              <a:gd name="connsiteY126" fmla="*/ 16108677 h 18287999"/>
              <a:gd name="connsiteX127" fmla="*/ 12572998 w 18288000"/>
              <a:gd name="connsiteY127" fmla="*/ 14554197 h 18287999"/>
              <a:gd name="connsiteX128" fmla="*/ 11018518 w 18288000"/>
              <a:gd name="connsiteY128" fmla="*/ 12786358 h 18287999"/>
              <a:gd name="connsiteX129" fmla="*/ 11018518 w 18288000"/>
              <a:gd name="connsiteY129" fmla="*/ 14340837 h 18287999"/>
              <a:gd name="connsiteX130" fmla="*/ 12572998 w 18288000"/>
              <a:gd name="connsiteY130" fmla="*/ 14340837 h 18287999"/>
              <a:gd name="connsiteX131" fmla="*/ 12572998 w 18288000"/>
              <a:gd name="connsiteY131" fmla="*/ 12786358 h 18287999"/>
              <a:gd name="connsiteX132" fmla="*/ 11018518 w 18288000"/>
              <a:gd name="connsiteY132" fmla="*/ 11018517 h 18287999"/>
              <a:gd name="connsiteX133" fmla="*/ 11018518 w 18288000"/>
              <a:gd name="connsiteY133" fmla="*/ 12572998 h 18287999"/>
              <a:gd name="connsiteX134" fmla="*/ 12572998 w 18288000"/>
              <a:gd name="connsiteY134" fmla="*/ 12572998 h 18287999"/>
              <a:gd name="connsiteX135" fmla="*/ 12572998 w 18288000"/>
              <a:gd name="connsiteY135" fmla="*/ 11018517 h 18287999"/>
              <a:gd name="connsiteX136" fmla="*/ 11018517 w 18288000"/>
              <a:gd name="connsiteY136" fmla="*/ 9250680 h 18287999"/>
              <a:gd name="connsiteX137" fmla="*/ 11018518 w 18288000"/>
              <a:gd name="connsiteY137" fmla="*/ 10805157 h 18287999"/>
              <a:gd name="connsiteX138" fmla="*/ 12572998 w 18288000"/>
              <a:gd name="connsiteY138" fmla="*/ 10805157 h 18287999"/>
              <a:gd name="connsiteX139" fmla="*/ 12572998 w 18288000"/>
              <a:gd name="connsiteY139" fmla="*/ 9250680 h 18287999"/>
              <a:gd name="connsiteX140" fmla="*/ 11018517 w 18288000"/>
              <a:gd name="connsiteY140" fmla="*/ 7482840 h 18287999"/>
              <a:gd name="connsiteX141" fmla="*/ 11018517 w 18288000"/>
              <a:gd name="connsiteY141" fmla="*/ 9037320 h 18287999"/>
              <a:gd name="connsiteX142" fmla="*/ 12572997 w 18288000"/>
              <a:gd name="connsiteY142" fmla="*/ 9037320 h 18287999"/>
              <a:gd name="connsiteX143" fmla="*/ 12572997 w 18288000"/>
              <a:gd name="connsiteY143" fmla="*/ 7482840 h 18287999"/>
              <a:gd name="connsiteX144" fmla="*/ 11018517 w 18288000"/>
              <a:gd name="connsiteY144" fmla="*/ 5715000 h 18287999"/>
              <a:gd name="connsiteX145" fmla="*/ 11018517 w 18288000"/>
              <a:gd name="connsiteY145" fmla="*/ 7269480 h 18287999"/>
              <a:gd name="connsiteX146" fmla="*/ 12572997 w 18288000"/>
              <a:gd name="connsiteY146" fmla="*/ 7269480 h 18287999"/>
              <a:gd name="connsiteX147" fmla="*/ 12572997 w 18288000"/>
              <a:gd name="connsiteY147" fmla="*/ 5715000 h 18287999"/>
              <a:gd name="connsiteX148" fmla="*/ 11018517 w 18288000"/>
              <a:gd name="connsiteY148" fmla="*/ 3947160 h 18287999"/>
              <a:gd name="connsiteX149" fmla="*/ 11018517 w 18288000"/>
              <a:gd name="connsiteY149" fmla="*/ 5501640 h 18287999"/>
              <a:gd name="connsiteX150" fmla="*/ 12572997 w 18288000"/>
              <a:gd name="connsiteY150" fmla="*/ 5501640 h 18287999"/>
              <a:gd name="connsiteX151" fmla="*/ 12572997 w 18288000"/>
              <a:gd name="connsiteY151" fmla="*/ 3947160 h 18287999"/>
              <a:gd name="connsiteX152" fmla="*/ 11018518 w 18288000"/>
              <a:gd name="connsiteY152" fmla="*/ 2179320 h 18287999"/>
              <a:gd name="connsiteX153" fmla="*/ 11018517 w 18288000"/>
              <a:gd name="connsiteY153" fmla="*/ 3733800 h 18287999"/>
              <a:gd name="connsiteX154" fmla="*/ 12572997 w 18288000"/>
              <a:gd name="connsiteY154" fmla="*/ 3733800 h 18287999"/>
              <a:gd name="connsiteX155" fmla="*/ 12572998 w 18288000"/>
              <a:gd name="connsiteY155" fmla="*/ 2179320 h 18287999"/>
              <a:gd name="connsiteX156" fmla="*/ 11018518 w 18288000"/>
              <a:gd name="connsiteY156" fmla="*/ 411480 h 18287999"/>
              <a:gd name="connsiteX157" fmla="*/ 11018518 w 18288000"/>
              <a:gd name="connsiteY157" fmla="*/ 1965960 h 18287999"/>
              <a:gd name="connsiteX158" fmla="*/ 12572998 w 18288000"/>
              <a:gd name="connsiteY158" fmla="*/ 1965960 h 18287999"/>
              <a:gd name="connsiteX159" fmla="*/ 12572998 w 18288000"/>
              <a:gd name="connsiteY159" fmla="*/ 411480 h 18287999"/>
              <a:gd name="connsiteX160" fmla="*/ 9250678 w 18288000"/>
              <a:gd name="connsiteY160" fmla="*/ 16322037 h 18287999"/>
              <a:gd name="connsiteX161" fmla="*/ 9250678 w 18288000"/>
              <a:gd name="connsiteY161" fmla="*/ 17876516 h 18287999"/>
              <a:gd name="connsiteX162" fmla="*/ 10805158 w 18288000"/>
              <a:gd name="connsiteY162" fmla="*/ 17876516 h 18287999"/>
              <a:gd name="connsiteX163" fmla="*/ 10805158 w 18288000"/>
              <a:gd name="connsiteY163" fmla="*/ 16322037 h 18287999"/>
              <a:gd name="connsiteX164" fmla="*/ 9250678 w 18288000"/>
              <a:gd name="connsiteY164" fmla="*/ 14554197 h 18287999"/>
              <a:gd name="connsiteX165" fmla="*/ 9250678 w 18288000"/>
              <a:gd name="connsiteY165" fmla="*/ 16108677 h 18287999"/>
              <a:gd name="connsiteX166" fmla="*/ 10805158 w 18288000"/>
              <a:gd name="connsiteY166" fmla="*/ 16108677 h 18287999"/>
              <a:gd name="connsiteX167" fmla="*/ 10805158 w 18288000"/>
              <a:gd name="connsiteY167" fmla="*/ 14554197 h 18287999"/>
              <a:gd name="connsiteX168" fmla="*/ 9250678 w 18288000"/>
              <a:gd name="connsiteY168" fmla="*/ 12786358 h 18287999"/>
              <a:gd name="connsiteX169" fmla="*/ 9250678 w 18288000"/>
              <a:gd name="connsiteY169" fmla="*/ 14340837 h 18287999"/>
              <a:gd name="connsiteX170" fmla="*/ 10805158 w 18288000"/>
              <a:gd name="connsiteY170" fmla="*/ 14340837 h 18287999"/>
              <a:gd name="connsiteX171" fmla="*/ 10805158 w 18288000"/>
              <a:gd name="connsiteY171" fmla="*/ 12786358 h 18287999"/>
              <a:gd name="connsiteX172" fmla="*/ 9250678 w 18288000"/>
              <a:gd name="connsiteY172" fmla="*/ 11018517 h 18287999"/>
              <a:gd name="connsiteX173" fmla="*/ 9250678 w 18288000"/>
              <a:gd name="connsiteY173" fmla="*/ 12572998 h 18287999"/>
              <a:gd name="connsiteX174" fmla="*/ 10805158 w 18288000"/>
              <a:gd name="connsiteY174" fmla="*/ 12572998 h 18287999"/>
              <a:gd name="connsiteX175" fmla="*/ 10805158 w 18288000"/>
              <a:gd name="connsiteY175" fmla="*/ 11018517 h 18287999"/>
              <a:gd name="connsiteX176" fmla="*/ 9250678 w 18288000"/>
              <a:gd name="connsiteY176" fmla="*/ 9250680 h 18287999"/>
              <a:gd name="connsiteX177" fmla="*/ 9250678 w 18288000"/>
              <a:gd name="connsiteY177" fmla="*/ 10805157 h 18287999"/>
              <a:gd name="connsiteX178" fmla="*/ 10805158 w 18288000"/>
              <a:gd name="connsiteY178" fmla="*/ 10805157 h 18287999"/>
              <a:gd name="connsiteX179" fmla="*/ 10805157 w 18288000"/>
              <a:gd name="connsiteY179" fmla="*/ 9250680 h 18287999"/>
              <a:gd name="connsiteX180" fmla="*/ 9250677 w 18288000"/>
              <a:gd name="connsiteY180" fmla="*/ 7482840 h 18287999"/>
              <a:gd name="connsiteX181" fmla="*/ 9250678 w 18288000"/>
              <a:gd name="connsiteY181" fmla="*/ 9037320 h 18287999"/>
              <a:gd name="connsiteX182" fmla="*/ 10805157 w 18288000"/>
              <a:gd name="connsiteY182" fmla="*/ 9037320 h 18287999"/>
              <a:gd name="connsiteX183" fmla="*/ 10805157 w 18288000"/>
              <a:gd name="connsiteY183" fmla="*/ 7482840 h 18287999"/>
              <a:gd name="connsiteX184" fmla="*/ 9250677 w 18288000"/>
              <a:gd name="connsiteY184" fmla="*/ 5715000 h 18287999"/>
              <a:gd name="connsiteX185" fmla="*/ 9250677 w 18288000"/>
              <a:gd name="connsiteY185" fmla="*/ 7269480 h 18287999"/>
              <a:gd name="connsiteX186" fmla="*/ 10805157 w 18288000"/>
              <a:gd name="connsiteY186" fmla="*/ 7269480 h 18287999"/>
              <a:gd name="connsiteX187" fmla="*/ 10805157 w 18288000"/>
              <a:gd name="connsiteY187" fmla="*/ 5715000 h 18287999"/>
              <a:gd name="connsiteX188" fmla="*/ 9250677 w 18288000"/>
              <a:gd name="connsiteY188" fmla="*/ 3947160 h 18287999"/>
              <a:gd name="connsiteX189" fmla="*/ 9250677 w 18288000"/>
              <a:gd name="connsiteY189" fmla="*/ 5501640 h 18287999"/>
              <a:gd name="connsiteX190" fmla="*/ 10805157 w 18288000"/>
              <a:gd name="connsiteY190" fmla="*/ 5501640 h 18287999"/>
              <a:gd name="connsiteX191" fmla="*/ 10805157 w 18288000"/>
              <a:gd name="connsiteY191" fmla="*/ 3947160 h 18287999"/>
              <a:gd name="connsiteX192" fmla="*/ 9250678 w 18288000"/>
              <a:gd name="connsiteY192" fmla="*/ 2179320 h 18287999"/>
              <a:gd name="connsiteX193" fmla="*/ 9250677 w 18288000"/>
              <a:gd name="connsiteY193" fmla="*/ 3733800 h 18287999"/>
              <a:gd name="connsiteX194" fmla="*/ 10805157 w 18288000"/>
              <a:gd name="connsiteY194" fmla="*/ 3733800 h 18287999"/>
              <a:gd name="connsiteX195" fmla="*/ 10805158 w 18288000"/>
              <a:gd name="connsiteY195" fmla="*/ 2179320 h 18287999"/>
              <a:gd name="connsiteX196" fmla="*/ 9250678 w 18288000"/>
              <a:gd name="connsiteY196" fmla="*/ 411480 h 18287999"/>
              <a:gd name="connsiteX197" fmla="*/ 9250678 w 18288000"/>
              <a:gd name="connsiteY197" fmla="*/ 1965960 h 18287999"/>
              <a:gd name="connsiteX198" fmla="*/ 10805158 w 18288000"/>
              <a:gd name="connsiteY198" fmla="*/ 1965960 h 18287999"/>
              <a:gd name="connsiteX199" fmla="*/ 10805158 w 18288000"/>
              <a:gd name="connsiteY199" fmla="*/ 411480 h 18287999"/>
              <a:gd name="connsiteX200" fmla="*/ 7482841 w 18288000"/>
              <a:gd name="connsiteY200" fmla="*/ 1965960 h 18287999"/>
              <a:gd name="connsiteX201" fmla="*/ 9037318 w 18288000"/>
              <a:gd name="connsiteY201" fmla="*/ 1965960 h 18287999"/>
              <a:gd name="connsiteX202" fmla="*/ 9037318 w 18288000"/>
              <a:gd name="connsiteY202" fmla="*/ 411480 h 18287999"/>
              <a:gd name="connsiteX203" fmla="*/ 7482841 w 18288000"/>
              <a:gd name="connsiteY203" fmla="*/ 411480 h 18287999"/>
              <a:gd name="connsiteX204" fmla="*/ 7482841 w 18288000"/>
              <a:gd name="connsiteY204" fmla="*/ 3733800 h 18287999"/>
              <a:gd name="connsiteX205" fmla="*/ 9037317 w 18288000"/>
              <a:gd name="connsiteY205" fmla="*/ 3733800 h 18287999"/>
              <a:gd name="connsiteX206" fmla="*/ 9037318 w 18288000"/>
              <a:gd name="connsiteY206" fmla="*/ 2179320 h 18287999"/>
              <a:gd name="connsiteX207" fmla="*/ 7482841 w 18288000"/>
              <a:gd name="connsiteY207" fmla="*/ 2179320 h 18287999"/>
              <a:gd name="connsiteX208" fmla="*/ 7482841 w 18288000"/>
              <a:gd name="connsiteY208" fmla="*/ 5501640 h 18287999"/>
              <a:gd name="connsiteX209" fmla="*/ 9037318 w 18288000"/>
              <a:gd name="connsiteY209" fmla="*/ 5501640 h 18287999"/>
              <a:gd name="connsiteX210" fmla="*/ 9037317 w 18288000"/>
              <a:gd name="connsiteY210" fmla="*/ 3947160 h 18287999"/>
              <a:gd name="connsiteX211" fmla="*/ 7482841 w 18288000"/>
              <a:gd name="connsiteY211" fmla="*/ 3947160 h 18287999"/>
              <a:gd name="connsiteX212" fmla="*/ 7482841 w 18288000"/>
              <a:gd name="connsiteY212" fmla="*/ 7269480 h 18287999"/>
              <a:gd name="connsiteX213" fmla="*/ 9037318 w 18288000"/>
              <a:gd name="connsiteY213" fmla="*/ 7269480 h 18287999"/>
              <a:gd name="connsiteX214" fmla="*/ 9037318 w 18288000"/>
              <a:gd name="connsiteY214" fmla="*/ 5715000 h 18287999"/>
              <a:gd name="connsiteX215" fmla="*/ 7482841 w 18288000"/>
              <a:gd name="connsiteY215" fmla="*/ 5715000 h 18287999"/>
              <a:gd name="connsiteX216" fmla="*/ 7482841 w 18288000"/>
              <a:gd name="connsiteY216" fmla="*/ 9037320 h 18287999"/>
              <a:gd name="connsiteX217" fmla="*/ 9037318 w 18288000"/>
              <a:gd name="connsiteY217" fmla="*/ 9037320 h 18287999"/>
              <a:gd name="connsiteX218" fmla="*/ 9037318 w 18288000"/>
              <a:gd name="connsiteY218" fmla="*/ 7482840 h 18287999"/>
              <a:gd name="connsiteX219" fmla="*/ 7482841 w 18288000"/>
              <a:gd name="connsiteY219" fmla="*/ 7482840 h 18287999"/>
              <a:gd name="connsiteX220" fmla="*/ 7482840 w 18288000"/>
              <a:gd name="connsiteY220" fmla="*/ 10805157 h 18287999"/>
              <a:gd name="connsiteX221" fmla="*/ 9037318 w 18288000"/>
              <a:gd name="connsiteY221" fmla="*/ 10805157 h 18287999"/>
              <a:gd name="connsiteX222" fmla="*/ 9037318 w 18288000"/>
              <a:gd name="connsiteY222" fmla="*/ 9250680 h 18287999"/>
              <a:gd name="connsiteX223" fmla="*/ 7482841 w 18288000"/>
              <a:gd name="connsiteY223" fmla="*/ 9250680 h 18287999"/>
              <a:gd name="connsiteX224" fmla="*/ 7482840 w 18288000"/>
              <a:gd name="connsiteY224" fmla="*/ 12572998 h 18287999"/>
              <a:gd name="connsiteX225" fmla="*/ 9037318 w 18288000"/>
              <a:gd name="connsiteY225" fmla="*/ 12572998 h 18287999"/>
              <a:gd name="connsiteX226" fmla="*/ 9037318 w 18288000"/>
              <a:gd name="connsiteY226" fmla="*/ 11018517 h 18287999"/>
              <a:gd name="connsiteX227" fmla="*/ 7482840 w 18288000"/>
              <a:gd name="connsiteY227" fmla="*/ 11018517 h 18287999"/>
              <a:gd name="connsiteX228" fmla="*/ 7482840 w 18288000"/>
              <a:gd name="connsiteY228" fmla="*/ 14340837 h 18287999"/>
              <a:gd name="connsiteX229" fmla="*/ 9037318 w 18288000"/>
              <a:gd name="connsiteY229" fmla="*/ 14340837 h 18287999"/>
              <a:gd name="connsiteX230" fmla="*/ 9037318 w 18288000"/>
              <a:gd name="connsiteY230" fmla="*/ 12786358 h 18287999"/>
              <a:gd name="connsiteX231" fmla="*/ 7482840 w 18288000"/>
              <a:gd name="connsiteY231" fmla="*/ 12786358 h 18287999"/>
              <a:gd name="connsiteX232" fmla="*/ 7482840 w 18288000"/>
              <a:gd name="connsiteY232" fmla="*/ 16108677 h 18287999"/>
              <a:gd name="connsiteX233" fmla="*/ 9037318 w 18288000"/>
              <a:gd name="connsiteY233" fmla="*/ 16108677 h 18287999"/>
              <a:gd name="connsiteX234" fmla="*/ 9037318 w 18288000"/>
              <a:gd name="connsiteY234" fmla="*/ 14554197 h 18287999"/>
              <a:gd name="connsiteX235" fmla="*/ 7482840 w 18288000"/>
              <a:gd name="connsiteY235" fmla="*/ 14554197 h 18287999"/>
              <a:gd name="connsiteX236" fmla="*/ 7482840 w 18288000"/>
              <a:gd name="connsiteY236" fmla="*/ 17876516 h 18287999"/>
              <a:gd name="connsiteX237" fmla="*/ 9037318 w 18288000"/>
              <a:gd name="connsiteY237" fmla="*/ 17876516 h 18287999"/>
              <a:gd name="connsiteX238" fmla="*/ 9037318 w 18288000"/>
              <a:gd name="connsiteY238" fmla="*/ 16322037 h 18287999"/>
              <a:gd name="connsiteX239" fmla="*/ 7482840 w 18288000"/>
              <a:gd name="connsiteY239" fmla="*/ 16322037 h 18287999"/>
              <a:gd name="connsiteX240" fmla="*/ 5715001 w 18288000"/>
              <a:gd name="connsiteY240" fmla="*/ 1965960 h 18287999"/>
              <a:gd name="connsiteX241" fmla="*/ 7269480 w 18288000"/>
              <a:gd name="connsiteY241" fmla="*/ 1965960 h 18287999"/>
              <a:gd name="connsiteX242" fmla="*/ 7269480 w 18288000"/>
              <a:gd name="connsiteY242" fmla="*/ 411480 h 18287999"/>
              <a:gd name="connsiteX243" fmla="*/ 5715001 w 18288000"/>
              <a:gd name="connsiteY243" fmla="*/ 411480 h 18287999"/>
              <a:gd name="connsiteX244" fmla="*/ 5715001 w 18288000"/>
              <a:gd name="connsiteY244" fmla="*/ 3733800 h 18287999"/>
              <a:gd name="connsiteX245" fmla="*/ 7269480 w 18288000"/>
              <a:gd name="connsiteY245" fmla="*/ 3733800 h 18287999"/>
              <a:gd name="connsiteX246" fmla="*/ 7269480 w 18288000"/>
              <a:gd name="connsiteY246" fmla="*/ 2179320 h 18287999"/>
              <a:gd name="connsiteX247" fmla="*/ 5715001 w 18288000"/>
              <a:gd name="connsiteY247" fmla="*/ 2179320 h 18287999"/>
              <a:gd name="connsiteX248" fmla="*/ 5715001 w 18288000"/>
              <a:gd name="connsiteY248" fmla="*/ 5501640 h 18287999"/>
              <a:gd name="connsiteX249" fmla="*/ 7269480 w 18288000"/>
              <a:gd name="connsiteY249" fmla="*/ 5501640 h 18287999"/>
              <a:gd name="connsiteX250" fmla="*/ 7269480 w 18288000"/>
              <a:gd name="connsiteY250" fmla="*/ 3947160 h 18287999"/>
              <a:gd name="connsiteX251" fmla="*/ 5715001 w 18288000"/>
              <a:gd name="connsiteY251" fmla="*/ 3947160 h 18287999"/>
              <a:gd name="connsiteX252" fmla="*/ 5715001 w 18288000"/>
              <a:gd name="connsiteY252" fmla="*/ 7269480 h 18287999"/>
              <a:gd name="connsiteX253" fmla="*/ 7269480 w 18288000"/>
              <a:gd name="connsiteY253" fmla="*/ 7269480 h 18287999"/>
              <a:gd name="connsiteX254" fmla="*/ 7269480 w 18288000"/>
              <a:gd name="connsiteY254" fmla="*/ 5715000 h 18287999"/>
              <a:gd name="connsiteX255" fmla="*/ 5715001 w 18288000"/>
              <a:gd name="connsiteY255" fmla="*/ 5715000 h 18287999"/>
              <a:gd name="connsiteX256" fmla="*/ 5715001 w 18288000"/>
              <a:gd name="connsiteY256" fmla="*/ 9037320 h 18287999"/>
              <a:gd name="connsiteX257" fmla="*/ 7269480 w 18288000"/>
              <a:gd name="connsiteY257" fmla="*/ 9037320 h 18287999"/>
              <a:gd name="connsiteX258" fmla="*/ 7269480 w 18288000"/>
              <a:gd name="connsiteY258" fmla="*/ 7482840 h 18287999"/>
              <a:gd name="connsiteX259" fmla="*/ 5715001 w 18288000"/>
              <a:gd name="connsiteY259" fmla="*/ 7482840 h 18287999"/>
              <a:gd name="connsiteX260" fmla="*/ 5715000 w 18288000"/>
              <a:gd name="connsiteY260" fmla="*/ 10805157 h 18287999"/>
              <a:gd name="connsiteX261" fmla="*/ 7269480 w 18288000"/>
              <a:gd name="connsiteY261" fmla="*/ 10805157 h 18287999"/>
              <a:gd name="connsiteX262" fmla="*/ 7269480 w 18288000"/>
              <a:gd name="connsiteY262" fmla="*/ 9250680 h 18287999"/>
              <a:gd name="connsiteX263" fmla="*/ 5715001 w 18288000"/>
              <a:gd name="connsiteY263" fmla="*/ 9250680 h 18287999"/>
              <a:gd name="connsiteX264" fmla="*/ 5715000 w 18288000"/>
              <a:gd name="connsiteY264" fmla="*/ 12572998 h 18287999"/>
              <a:gd name="connsiteX265" fmla="*/ 7269480 w 18288000"/>
              <a:gd name="connsiteY265" fmla="*/ 12572998 h 18287999"/>
              <a:gd name="connsiteX266" fmla="*/ 7269480 w 18288000"/>
              <a:gd name="connsiteY266" fmla="*/ 11018517 h 18287999"/>
              <a:gd name="connsiteX267" fmla="*/ 5715000 w 18288000"/>
              <a:gd name="connsiteY267" fmla="*/ 11018517 h 18287999"/>
              <a:gd name="connsiteX268" fmla="*/ 5715000 w 18288000"/>
              <a:gd name="connsiteY268" fmla="*/ 14340837 h 18287999"/>
              <a:gd name="connsiteX269" fmla="*/ 7269480 w 18288000"/>
              <a:gd name="connsiteY269" fmla="*/ 14340837 h 18287999"/>
              <a:gd name="connsiteX270" fmla="*/ 7269480 w 18288000"/>
              <a:gd name="connsiteY270" fmla="*/ 12786358 h 18287999"/>
              <a:gd name="connsiteX271" fmla="*/ 5715000 w 18288000"/>
              <a:gd name="connsiteY271" fmla="*/ 12786358 h 18287999"/>
              <a:gd name="connsiteX272" fmla="*/ 5715000 w 18288000"/>
              <a:gd name="connsiteY272" fmla="*/ 16108677 h 18287999"/>
              <a:gd name="connsiteX273" fmla="*/ 7269480 w 18288000"/>
              <a:gd name="connsiteY273" fmla="*/ 16108677 h 18287999"/>
              <a:gd name="connsiteX274" fmla="*/ 7269480 w 18288000"/>
              <a:gd name="connsiteY274" fmla="*/ 14554197 h 18287999"/>
              <a:gd name="connsiteX275" fmla="*/ 5715000 w 18288000"/>
              <a:gd name="connsiteY275" fmla="*/ 14554197 h 18287999"/>
              <a:gd name="connsiteX276" fmla="*/ 5715000 w 18288000"/>
              <a:gd name="connsiteY276" fmla="*/ 17876516 h 18287999"/>
              <a:gd name="connsiteX277" fmla="*/ 7269480 w 18288000"/>
              <a:gd name="connsiteY277" fmla="*/ 17876516 h 18287999"/>
              <a:gd name="connsiteX278" fmla="*/ 7269480 w 18288000"/>
              <a:gd name="connsiteY278" fmla="*/ 16322037 h 18287999"/>
              <a:gd name="connsiteX279" fmla="*/ 5715000 w 18288000"/>
              <a:gd name="connsiteY279" fmla="*/ 16322037 h 18287999"/>
              <a:gd name="connsiteX280" fmla="*/ 3947160 w 18288000"/>
              <a:gd name="connsiteY280" fmla="*/ 1965960 h 18287999"/>
              <a:gd name="connsiteX281" fmla="*/ 5501640 w 18288000"/>
              <a:gd name="connsiteY281" fmla="*/ 1965960 h 18287999"/>
              <a:gd name="connsiteX282" fmla="*/ 5501640 w 18288000"/>
              <a:gd name="connsiteY282" fmla="*/ 411480 h 18287999"/>
              <a:gd name="connsiteX283" fmla="*/ 3947160 w 18288000"/>
              <a:gd name="connsiteY283" fmla="*/ 411480 h 18287999"/>
              <a:gd name="connsiteX284" fmla="*/ 3947160 w 18288000"/>
              <a:gd name="connsiteY284" fmla="*/ 3733800 h 18287999"/>
              <a:gd name="connsiteX285" fmla="*/ 5501640 w 18288000"/>
              <a:gd name="connsiteY285" fmla="*/ 3733800 h 18287999"/>
              <a:gd name="connsiteX286" fmla="*/ 5501640 w 18288000"/>
              <a:gd name="connsiteY286" fmla="*/ 2179320 h 18287999"/>
              <a:gd name="connsiteX287" fmla="*/ 3947160 w 18288000"/>
              <a:gd name="connsiteY287" fmla="*/ 2179320 h 18287999"/>
              <a:gd name="connsiteX288" fmla="*/ 3947160 w 18288000"/>
              <a:gd name="connsiteY288" fmla="*/ 5501640 h 18287999"/>
              <a:gd name="connsiteX289" fmla="*/ 5501640 w 18288000"/>
              <a:gd name="connsiteY289" fmla="*/ 5501640 h 18287999"/>
              <a:gd name="connsiteX290" fmla="*/ 5501640 w 18288000"/>
              <a:gd name="connsiteY290" fmla="*/ 3947160 h 18287999"/>
              <a:gd name="connsiteX291" fmla="*/ 3947160 w 18288000"/>
              <a:gd name="connsiteY291" fmla="*/ 3947160 h 18287999"/>
              <a:gd name="connsiteX292" fmla="*/ 3947160 w 18288000"/>
              <a:gd name="connsiteY292" fmla="*/ 7269480 h 18287999"/>
              <a:gd name="connsiteX293" fmla="*/ 5501640 w 18288000"/>
              <a:gd name="connsiteY293" fmla="*/ 7269480 h 18287999"/>
              <a:gd name="connsiteX294" fmla="*/ 5501640 w 18288000"/>
              <a:gd name="connsiteY294" fmla="*/ 5715000 h 18287999"/>
              <a:gd name="connsiteX295" fmla="*/ 3947160 w 18288000"/>
              <a:gd name="connsiteY295" fmla="*/ 5715000 h 18287999"/>
              <a:gd name="connsiteX296" fmla="*/ 3947160 w 18288000"/>
              <a:gd name="connsiteY296" fmla="*/ 9037320 h 18287999"/>
              <a:gd name="connsiteX297" fmla="*/ 5501640 w 18288000"/>
              <a:gd name="connsiteY297" fmla="*/ 9037320 h 18287999"/>
              <a:gd name="connsiteX298" fmla="*/ 5501640 w 18288000"/>
              <a:gd name="connsiteY298" fmla="*/ 7482840 h 18287999"/>
              <a:gd name="connsiteX299" fmla="*/ 3947160 w 18288000"/>
              <a:gd name="connsiteY299" fmla="*/ 7482840 h 18287999"/>
              <a:gd name="connsiteX300" fmla="*/ 3947160 w 18288000"/>
              <a:gd name="connsiteY300" fmla="*/ 10805157 h 18287999"/>
              <a:gd name="connsiteX301" fmla="*/ 5501640 w 18288000"/>
              <a:gd name="connsiteY301" fmla="*/ 10805157 h 18287999"/>
              <a:gd name="connsiteX302" fmla="*/ 5501640 w 18288000"/>
              <a:gd name="connsiteY302" fmla="*/ 9250680 h 18287999"/>
              <a:gd name="connsiteX303" fmla="*/ 3947160 w 18288000"/>
              <a:gd name="connsiteY303" fmla="*/ 9250680 h 18287999"/>
              <a:gd name="connsiteX304" fmla="*/ 3947160 w 18288000"/>
              <a:gd name="connsiteY304" fmla="*/ 12572998 h 18287999"/>
              <a:gd name="connsiteX305" fmla="*/ 5501640 w 18288000"/>
              <a:gd name="connsiteY305" fmla="*/ 12572998 h 18287999"/>
              <a:gd name="connsiteX306" fmla="*/ 5501640 w 18288000"/>
              <a:gd name="connsiteY306" fmla="*/ 11018517 h 18287999"/>
              <a:gd name="connsiteX307" fmla="*/ 3947160 w 18288000"/>
              <a:gd name="connsiteY307" fmla="*/ 11018517 h 18287999"/>
              <a:gd name="connsiteX308" fmla="*/ 3947160 w 18288000"/>
              <a:gd name="connsiteY308" fmla="*/ 14340837 h 18287999"/>
              <a:gd name="connsiteX309" fmla="*/ 5501640 w 18288000"/>
              <a:gd name="connsiteY309" fmla="*/ 14340837 h 18287999"/>
              <a:gd name="connsiteX310" fmla="*/ 5501640 w 18288000"/>
              <a:gd name="connsiteY310" fmla="*/ 12786358 h 18287999"/>
              <a:gd name="connsiteX311" fmla="*/ 3947160 w 18288000"/>
              <a:gd name="connsiteY311" fmla="*/ 12786358 h 18287999"/>
              <a:gd name="connsiteX312" fmla="*/ 3947160 w 18288000"/>
              <a:gd name="connsiteY312" fmla="*/ 16108677 h 18287999"/>
              <a:gd name="connsiteX313" fmla="*/ 5501640 w 18288000"/>
              <a:gd name="connsiteY313" fmla="*/ 16108677 h 18287999"/>
              <a:gd name="connsiteX314" fmla="*/ 5501640 w 18288000"/>
              <a:gd name="connsiteY314" fmla="*/ 14554197 h 18287999"/>
              <a:gd name="connsiteX315" fmla="*/ 3947160 w 18288000"/>
              <a:gd name="connsiteY315" fmla="*/ 14554197 h 18287999"/>
              <a:gd name="connsiteX316" fmla="*/ 3947160 w 18288000"/>
              <a:gd name="connsiteY316" fmla="*/ 17876516 h 18287999"/>
              <a:gd name="connsiteX317" fmla="*/ 5501640 w 18288000"/>
              <a:gd name="connsiteY317" fmla="*/ 17876516 h 18287999"/>
              <a:gd name="connsiteX318" fmla="*/ 5501640 w 18288000"/>
              <a:gd name="connsiteY318" fmla="*/ 16322037 h 18287999"/>
              <a:gd name="connsiteX319" fmla="*/ 3947160 w 18288000"/>
              <a:gd name="connsiteY319" fmla="*/ 16322037 h 18287999"/>
              <a:gd name="connsiteX320" fmla="*/ 2179320 w 18288000"/>
              <a:gd name="connsiteY320" fmla="*/ 1965960 h 18287999"/>
              <a:gd name="connsiteX321" fmla="*/ 3733800 w 18288000"/>
              <a:gd name="connsiteY321" fmla="*/ 1965960 h 18287999"/>
              <a:gd name="connsiteX322" fmla="*/ 3733800 w 18288000"/>
              <a:gd name="connsiteY322" fmla="*/ 411480 h 18287999"/>
              <a:gd name="connsiteX323" fmla="*/ 2179320 w 18288000"/>
              <a:gd name="connsiteY323" fmla="*/ 411480 h 18287999"/>
              <a:gd name="connsiteX324" fmla="*/ 2179320 w 18288000"/>
              <a:gd name="connsiteY324" fmla="*/ 3733800 h 18287999"/>
              <a:gd name="connsiteX325" fmla="*/ 3733800 w 18288000"/>
              <a:gd name="connsiteY325" fmla="*/ 3733800 h 18287999"/>
              <a:gd name="connsiteX326" fmla="*/ 3733800 w 18288000"/>
              <a:gd name="connsiteY326" fmla="*/ 2179320 h 18287999"/>
              <a:gd name="connsiteX327" fmla="*/ 2179320 w 18288000"/>
              <a:gd name="connsiteY327" fmla="*/ 2179320 h 18287999"/>
              <a:gd name="connsiteX328" fmla="*/ 2179320 w 18288000"/>
              <a:gd name="connsiteY328" fmla="*/ 5501640 h 18287999"/>
              <a:gd name="connsiteX329" fmla="*/ 3733800 w 18288000"/>
              <a:gd name="connsiteY329" fmla="*/ 5501640 h 18287999"/>
              <a:gd name="connsiteX330" fmla="*/ 3733800 w 18288000"/>
              <a:gd name="connsiteY330" fmla="*/ 3947160 h 18287999"/>
              <a:gd name="connsiteX331" fmla="*/ 2179320 w 18288000"/>
              <a:gd name="connsiteY331" fmla="*/ 3947160 h 18287999"/>
              <a:gd name="connsiteX332" fmla="*/ 2179320 w 18288000"/>
              <a:gd name="connsiteY332" fmla="*/ 7269480 h 18287999"/>
              <a:gd name="connsiteX333" fmla="*/ 3733800 w 18288000"/>
              <a:gd name="connsiteY333" fmla="*/ 7269480 h 18287999"/>
              <a:gd name="connsiteX334" fmla="*/ 3733800 w 18288000"/>
              <a:gd name="connsiteY334" fmla="*/ 5715000 h 18287999"/>
              <a:gd name="connsiteX335" fmla="*/ 2179320 w 18288000"/>
              <a:gd name="connsiteY335" fmla="*/ 5715000 h 18287999"/>
              <a:gd name="connsiteX336" fmla="*/ 2179320 w 18288000"/>
              <a:gd name="connsiteY336" fmla="*/ 9037320 h 18287999"/>
              <a:gd name="connsiteX337" fmla="*/ 3733800 w 18288000"/>
              <a:gd name="connsiteY337" fmla="*/ 9037320 h 18287999"/>
              <a:gd name="connsiteX338" fmla="*/ 3733800 w 18288000"/>
              <a:gd name="connsiteY338" fmla="*/ 7482840 h 18287999"/>
              <a:gd name="connsiteX339" fmla="*/ 2179320 w 18288000"/>
              <a:gd name="connsiteY339" fmla="*/ 7482840 h 18287999"/>
              <a:gd name="connsiteX340" fmla="*/ 2179320 w 18288000"/>
              <a:gd name="connsiteY340" fmla="*/ 10805157 h 18287999"/>
              <a:gd name="connsiteX341" fmla="*/ 3733800 w 18288000"/>
              <a:gd name="connsiteY341" fmla="*/ 10805157 h 18287999"/>
              <a:gd name="connsiteX342" fmla="*/ 3733800 w 18288000"/>
              <a:gd name="connsiteY342" fmla="*/ 9250680 h 18287999"/>
              <a:gd name="connsiteX343" fmla="*/ 2179320 w 18288000"/>
              <a:gd name="connsiteY343" fmla="*/ 9250680 h 18287999"/>
              <a:gd name="connsiteX344" fmla="*/ 2179320 w 18288000"/>
              <a:gd name="connsiteY344" fmla="*/ 12572998 h 18287999"/>
              <a:gd name="connsiteX345" fmla="*/ 3733800 w 18288000"/>
              <a:gd name="connsiteY345" fmla="*/ 12572998 h 18287999"/>
              <a:gd name="connsiteX346" fmla="*/ 3733800 w 18288000"/>
              <a:gd name="connsiteY346" fmla="*/ 11018517 h 18287999"/>
              <a:gd name="connsiteX347" fmla="*/ 2179320 w 18288000"/>
              <a:gd name="connsiteY347" fmla="*/ 11018517 h 18287999"/>
              <a:gd name="connsiteX348" fmla="*/ 2179320 w 18288000"/>
              <a:gd name="connsiteY348" fmla="*/ 14340837 h 18287999"/>
              <a:gd name="connsiteX349" fmla="*/ 3733800 w 18288000"/>
              <a:gd name="connsiteY349" fmla="*/ 14340837 h 18287999"/>
              <a:gd name="connsiteX350" fmla="*/ 3733800 w 18288000"/>
              <a:gd name="connsiteY350" fmla="*/ 12786358 h 18287999"/>
              <a:gd name="connsiteX351" fmla="*/ 2179320 w 18288000"/>
              <a:gd name="connsiteY351" fmla="*/ 12786358 h 18287999"/>
              <a:gd name="connsiteX352" fmla="*/ 2179320 w 18288000"/>
              <a:gd name="connsiteY352" fmla="*/ 16108677 h 18287999"/>
              <a:gd name="connsiteX353" fmla="*/ 3733800 w 18288000"/>
              <a:gd name="connsiteY353" fmla="*/ 16108677 h 18287999"/>
              <a:gd name="connsiteX354" fmla="*/ 3733800 w 18288000"/>
              <a:gd name="connsiteY354" fmla="*/ 14554197 h 18287999"/>
              <a:gd name="connsiteX355" fmla="*/ 2179320 w 18288000"/>
              <a:gd name="connsiteY355" fmla="*/ 14554197 h 18287999"/>
              <a:gd name="connsiteX356" fmla="*/ 2179320 w 18288000"/>
              <a:gd name="connsiteY356" fmla="*/ 17876516 h 18287999"/>
              <a:gd name="connsiteX357" fmla="*/ 3733800 w 18288000"/>
              <a:gd name="connsiteY357" fmla="*/ 17876516 h 18287999"/>
              <a:gd name="connsiteX358" fmla="*/ 3733800 w 18288000"/>
              <a:gd name="connsiteY358" fmla="*/ 16322037 h 18287999"/>
              <a:gd name="connsiteX359" fmla="*/ 2179320 w 18288000"/>
              <a:gd name="connsiteY359" fmla="*/ 16322037 h 18287999"/>
              <a:gd name="connsiteX360" fmla="*/ 411481 w 18288000"/>
              <a:gd name="connsiteY360" fmla="*/ 1965960 h 18287999"/>
              <a:gd name="connsiteX361" fmla="*/ 1965960 w 18288000"/>
              <a:gd name="connsiteY361" fmla="*/ 1965960 h 18287999"/>
              <a:gd name="connsiteX362" fmla="*/ 1965960 w 18288000"/>
              <a:gd name="connsiteY362" fmla="*/ 411480 h 18287999"/>
              <a:gd name="connsiteX363" fmla="*/ 411481 w 18288000"/>
              <a:gd name="connsiteY363" fmla="*/ 411480 h 18287999"/>
              <a:gd name="connsiteX364" fmla="*/ 411481 w 18288000"/>
              <a:gd name="connsiteY364" fmla="*/ 3733800 h 18287999"/>
              <a:gd name="connsiteX365" fmla="*/ 1965960 w 18288000"/>
              <a:gd name="connsiteY365" fmla="*/ 3733800 h 18287999"/>
              <a:gd name="connsiteX366" fmla="*/ 1965960 w 18288000"/>
              <a:gd name="connsiteY366" fmla="*/ 2179320 h 18287999"/>
              <a:gd name="connsiteX367" fmla="*/ 411481 w 18288000"/>
              <a:gd name="connsiteY367" fmla="*/ 2179320 h 18287999"/>
              <a:gd name="connsiteX368" fmla="*/ 411481 w 18288000"/>
              <a:gd name="connsiteY368" fmla="*/ 5501640 h 18287999"/>
              <a:gd name="connsiteX369" fmla="*/ 1965960 w 18288000"/>
              <a:gd name="connsiteY369" fmla="*/ 5501640 h 18287999"/>
              <a:gd name="connsiteX370" fmla="*/ 1965960 w 18288000"/>
              <a:gd name="connsiteY370" fmla="*/ 3947160 h 18287999"/>
              <a:gd name="connsiteX371" fmla="*/ 411481 w 18288000"/>
              <a:gd name="connsiteY371" fmla="*/ 3947160 h 18287999"/>
              <a:gd name="connsiteX372" fmla="*/ 411481 w 18288000"/>
              <a:gd name="connsiteY372" fmla="*/ 7269480 h 18287999"/>
              <a:gd name="connsiteX373" fmla="*/ 1965960 w 18288000"/>
              <a:gd name="connsiteY373" fmla="*/ 7269480 h 18287999"/>
              <a:gd name="connsiteX374" fmla="*/ 1965960 w 18288000"/>
              <a:gd name="connsiteY374" fmla="*/ 5715000 h 18287999"/>
              <a:gd name="connsiteX375" fmla="*/ 411481 w 18288000"/>
              <a:gd name="connsiteY375" fmla="*/ 5715000 h 18287999"/>
              <a:gd name="connsiteX376" fmla="*/ 411481 w 18288000"/>
              <a:gd name="connsiteY376" fmla="*/ 9037320 h 18287999"/>
              <a:gd name="connsiteX377" fmla="*/ 1965960 w 18288000"/>
              <a:gd name="connsiteY377" fmla="*/ 9037320 h 18287999"/>
              <a:gd name="connsiteX378" fmla="*/ 1965960 w 18288000"/>
              <a:gd name="connsiteY378" fmla="*/ 7482840 h 18287999"/>
              <a:gd name="connsiteX379" fmla="*/ 411481 w 18288000"/>
              <a:gd name="connsiteY379" fmla="*/ 7482840 h 18287999"/>
              <a:gd name="connsiteX380" fmla="*/ 411481 w 18288000"/>
              <a:gd name="connsiteY380" fmla="*/ 10805157 h 18287999"/>
              <a:gd name="connsiteX381" fmla="*/ 1965960 w 18288000"/>
              <a:gd name="connsiteY381" fmla="*/ 10805157 h 18287999"/>
              <a:gd name="connsiteX382" fmla="*/ 1965960 w 18288000"/>
              <a:gd name="connsiteY382" fmla="*/ 9250680 h 18287999"/>
              <a:gd name="connsiteX383" fmla="*/ 411481 w 18288000"/>
              <a:gd name="connsiteY383" fmla="*/ 9250680 h 18287999"/>
              <a:gd name="connsiteX384" fmla="*/ 411481 w 18288000"/>
              <a:gd name="connsiteY384" fmla="*/ 12572998 h 18287999"/>
              <a:gd name="connsiteX385" fmla="*/ 1965960 w 18288000"/>
              <a:gd name="connsiteY385" fmla="*/ 12572998 h 18287999"/>
              <a:gd name="connsiteX386" fmla="*/ 1965960 w 18288000"/>
              <a:gd name="connsiteY386" fmla="*/ 11018517 h 18287999"/>
              <a:gd name="connsiteX387" fmla="*/ 411481 w 18288000"/>
              <a:gd name="connsiteY387" fmla="*/ 11018517 h 18287999"/>
              <a:gd name="connsiteX388" fmla="*/ 411481 w 18288000"/>
              <a:gd name="connsiteY388" fmla="*/ 14340837 h 18287999"/>
              <a:gd name="connsiteX389" fmla="*/ 1965960 w 18288000"/>
              <a:gd name="connsiteY389" fmla="*/ 14340837 h 18287999"/>
              <a:gd name="connsiteX390" fmla="*/ 1965960 w 18288000"/>
              <a:gd name="connsiteY390" fmla="*/ 12786358 h 18287999"/>
              <a:gd name="connsiteX391" fmla="*/ 411481 w 18288000"/>
              <a:gd name="connsiteY391" fmla="*/ 12786358 h 18287999"/>
              <a:gd name="connsiteX392" fmla="*/ 411481 w 18288000"/>
              <a:gd name="connsiteY392" fmla="*/ 16108677 h 18287999"/>
              <a:gd name="connsiteX393" fmla="*/ 1965960 w 18288000"/>
              <a:gd name="connsiteY393" fmla="*/ 16108677 h 18287999"/>
              <a:gd name="connsiteX394" fmla="*/ 1965960 w 18288000"/>
              <a:gd name="connsiteY394" fmla="*/ 14554197 h 18287999"/>
              <a:gd name="connsiteX395" fmla="*/ 411481 w 18288000"/>
              <a:gd name="connsiteY395" fmla="*/ 14554197 h 18287999"/>
              <a:gd name="connsiteX396" fmla="*/ 411481 w 18288000"/>
              <a:gd name="connsiteY396" fmla="*/ 17876516 h 18287999"/>
              <a:gd name="connsiteX397" fmla="*/ 1965960 w 18288000"/>
              <a:gd name="connsiteY397" fmla="*/ 17876516 h 18287999"/>
              <a:gd name="connsiteX398" fmla="*/ 1965960 w 18288000"/>
              <a:gd name="connsiteY398" fmla="*/ 16322037 h 18287999"/>
              <a:gd name="connsiteX399" fmla="*/ 411481 w 18288000"/>
              <a:gd name="connsiteY399" fmla="*/ 16322037 h 18287999"/>
              <a:gd name="connsiteX400" fmla="*/ 0 w 18288000"/>
              <a:gd name="connsiteY400" fmla="*/ 2179320 h 18287999"/>
              <a:gd name="connsiteX401" fmla="*/ 0 w 18288000"/>
              <a:gd name="connsiteY401" fmla="*/ 1965960 h 18287999"/>
              <a:gd name="connsiteX402" fmla="*/ 198121 w 18288000"/>
              <a:gd name="connsiteY402" fmla="*/ 1965960 h 18287999"/>
              <a:gd name="connsiteX403" fmla="*/ 198121 w 18288000"/>
              <a:gd name="connsiteY403" fmla="*/ 411480 h 18287999"/>
              <a:gd name="connsiteX404" fmla="*/ 3 w 18288000"/>
              <a:gd name="connsiteY404" fmla="*/ 411480 h 18287999"/>
              <a:gd name="connsiteX405" fmla="*/ 3 w 18288000"/>
              <a:gd name="connsiteY405" fmla="*/ 198120 h 18287999"/>
              <a:gd name="connsiteX406" fmla="*/ 198121 w 18288000"/>
              <a:gd name="connsiteY406" fmla="*/ 198120 h 18287999"/>
              <a:gd name="connsiteX407" fmla="*/ 198121 w 18288000"/>
              <a:gd name="connsiteY407" fmla="*/ 2 h 18287999"/>
              <a:gd name="connsiteX408" fmla="*/ 411481 w 18288000"/>
              <a:gd name="connsiteY408" fmla="*/ 2 h 18287999"/>
              <a:gd name="connsiteX409" fmla="*/ 411481 w 18288000"/>
              <a:gd name="connsiteY409" fmla="*/ 198120 h 18287999"/>
              <a:gd name="connsiteX410" fmla="*/ 1965960 w 18288000"/>
              <a:gd name="connsiteY410" fmla="*/ 198120 h 18287999"/>
              <a:gd name="connsiteX411" fmla="*/ 1965960 w 18288000"/>
              <a:gd name="connsiteY411" fmla="*/ 2 h 18287999"/>
              <a:gd name="connsiteX412" fmla="*/ 2179320 w 18288000"/>
              <a:gd name="connsiteY412" fmla="*/ 2 h 18287999"/>
              <a:gd name="connsiteX413" fmla="*/ 2179320 w 18288000"/>
              <a:gd name="connsiteY413" fmla="*/ 198120 h 18287999"/>
              <a:gd name="connsiteX414" fmla="*/ 3733800 w 18288000"/>
              <a:gd name="connsiteY414" fmla="*/ 198120 h 18287999"/>
              <a:gd name="connsiteX415" fmla="*/ 3733800 w 18288000"/>
              <a:gd name="connsiteY415" fmla="*/ 2 h 18287999"/>
              <a:gd name="connsiteX416" fmla="*/ 3947160 w 18288000"/>
              <a:gd name="connsiteY416" fmla="*/ 2 h 18287999"/>
              <a:gd name="connsiteX417" fmla="*/ 3947160 w 18288000"/>
              <a:gd name="connsiteY417" fmla="*/ 198120 h 18287999"/>
              <a:gd name="connsiteX418" fmla="*/ 5501640 w 18288000"/>
              <a:gd name="connsiteY418" fmla="*/ 198120 h 18287999"/>
              <a:gd name="connsiteX419" fmla="*/ 5501640 w 18288000"/>
              <a:gd name="connsiteY419" fmla="*/ 2 h 18287999"/>
              <a:gd name="connsiteX420" fmla="*/ 5715001 w 18288000"/>
              <a:gd name="connsiteY420" fmla="*/ 2 h 18287999"/>
              <a:gd name="connsiteX421" fmla="*/ 5715001 w 18288000"/>
              <a:gd name="connsiteY421" fmla="*/ 198120 h 18287999"/>
              <a:gd name="connsiteX422" fmla="*/ 7269480 w 18288000"/>
              <a:gd name="connsiteY422" fmla="*/ 198120 h 18287999"/>
              <a:gd name="connsiteX423" fmla="*/ 7269480 w 18288000"/>
              <a:gd name="connsiteY423" fmla="*/ 2 h 18287999"/>
              <a:gd name="connsiteX424" fmla="*/ 7482841 w 18288000"/>
              <a:gd name="connsiteY424" fmla="*/ 2 h 18287999"/>
              <a:gd name="connsiteX425" fmla="*/ 7482841 w 18288000"/>
              <a:gd name="connsiteY425" fmla="*/ 198120 h 18287999"/>
              <a:gd name="connsiteX426" fmla="*/ 9037318 w 18288000"/>
              <a:gd name="connsiteY426" fmla="*/ 198120 h 18287999"/>
              <a:gd name="connsiteX427" fmla="*/ 9037318 w 18288000"/>
              <a:gd name="connsiteY427" fmla="*/ 0 h 18287999"/>
              <a:gd name="connsiteX428" fmla="*/ 9250678 w 18288000"/>
              <a:gd name="connsiteY428" fmla="*/ 0 h 18287999"/>
              <a:gd name="connsiteX429" fmla="*/ 9250678 w 18288000"/>
              <a:gd name="connsiteY429" fmla="*/ 198120 h 18287999"/>
              <a:gd name="connsiteX430" fmla="*/ 10805158 w 18288000"/>
              <a:gd name="connsiteY430" fmla="*/ 198120 h 18287999"/>
              <a:gd name="connsiteX431" fmla="*/ 10805158 w 18288000"/>
              <a:gd name="connsiteY431" fmla="*/ 0 h 18287999"/>
              <a:gd name="connsiteX432" fmla="*/ 11018518 w 18288000"/>
              <a:gd name="connsiteY432" fmla="*/ 0 h 18287999"/>
              <a:gd name="connsiteX433" fmla="*/ 11018518 w 18288000"/>
              <a:gd name="connsiteY433" fmla="*/ 198120 h 18287999"/>
              <a:gd name="connsiteX434" fmla="*/ 12572998 w 18288000"/>
              <a:gd name="connsiteY434" fmla="*/ 198120 h 18287999"/>
              <a:gd name="connsiteX435" fmla="*/ 12572998 w 18288000"/>
              <a:gd name="connsiteY435" fmla="*/ 0 h 18287999"/>
              <a:gd name="connsiteX436" fmla="*/ 12786358 w 18288000"/>
              <a:gd name="connsiteY436" fmla="*/ 0 h 18287999"/>
              <a:gd name="connsiteX437" fmla="*/ 12786358 w 18288000"/>
              <a:gd name="connsiteY437" fmla="*/ 198120 h 18287999"/>
              <a:gd name="connsiteX438" fmla="*/ 14340838 w 18288000"/>
              <a:gd name="connsiteY438" fmla="*/ 198120 h 18287999"/>
              <a:gd name="connsiteX439" fmla="*/ 14340838 w 18288000"/>
              <a:gd name="connsiteY439" fmla="*/ 0 h 18287999"/>
              <a:gd name="connsiteX440" fmla="*/ 14554198 w 18288000"/>
              <a:gd name="connsiteY440" fmla="*/ 0 h 18287999"/>
              <a:gd name="connsiteX441" fmla="*/ 14554198 w 18288000"/>
              <a:gd name="connsiteY441" fmla="*/ 198120 h 18287999"/>
              <a:gd name="connsiteX442" fmla="*/ 16108678 w 18288000"/>
              <a:gd name="connsiteY442" fmla="*/ 198120 h 18287999"/>
              <a:gd name="connsiteX443" fmla="*/ 16108678 w 18288000"/>
              <a:gd name="connsiteY443" fmla="*/ 0 h 18287999"/>
              <a:gd name="connsiteX444" fmla="*/ 16322038 w 18288000"/>
              <a:gd name="connsiteY444" fmla="*/ 0 h 18287999"/>
              <a:gd name="connsiteX445" fmla="*/ 16322038 w 18288000"/>
              <a:gd name="connsiteY445" fmla="*/ 198120 h 18287999"/>
              <a:gd name="connsiteX446" fmla="*/ 17876518 w 18288000"/>
              <a:gd name="connsiteY446" fmla="*/ 198120 h 18287999"/>
              <a:gd name="connsiteX447" fmla="*/ 17876518 w 18288000"/>
              <a:gd name="connsiteY447" fmla="*/ 2 h 18287999"/>
              <a:gd name="connsiteX448" fmla="*/ 18089878 w 18288000"/>
              <a:gd name="connsiteY448" fmla="*/ 2 h 18287999"/>
              <a:gd name="connsiteX449" fmla="*/ 18089878 w 18288000"/>
              <a:gd name="connsiteY449" fmla="*/ 198120 h 18287999"/>
              <a:gd name="connsiteX450" fmla="*/ 18288000 w 18288000"/>
              <a:gd name="connsiteY450" fmla="*/ 198120 h 18287999"/>
              <a:gd name="connsiteX451" fmla="*/ 18288000 w 18288000"/>
              <a:gd name="connsiteY451" fmla="*/ 411480 h 18287999"/>
              <a:gd name="connsiteX452" fmla="*/ 18089878 w 18288000"/>
              <a:gd name="connsiteY452" fmla="*/ 411480 h 18287999"/>
              <a:gd name="connsiteX453" fmla="*/ 18089878 w 18288000"/>
              <a:gd name="connsiteY453" fmla="*/ 1965960 h 18287999"/>
              <a:gd name="connsiteX454" fmla="*/ 18288000 w 18288000"/>
              <a:gd name="connsiteY454" fmla="*/ 1965960 h 18287999"/>
              <a:gd name="connsiteX455" fmla="*/ 18288000 w 18288000"/>
              <a:gd name="connsiteY455" fmla="*/ 2179320 h 18287999"/>
              <a:gd name="connsiteX456" fmla="*/ 18089878 w 18288000"/>
              <a:gd name="connsiteY456" fmla="*/ 2179320 h 18287999"/>
              <a:gd name="connsiteX457" fmla="*/ 18089878 w 18288000"/>
              <a:gd name="connsiteY457" fmla="*/ 3733800 h 18287999"/>
              <a:gd name="connsiteX458" fmla="*/ 18288000 w 18288000"/>
              <a:gd name="connsiteY458" fmla="*/ 3733800 h 18287999"/>
              <a:gd name="connsiteX459" fmla="*/ 18288000 w 18288000"/>
              <a:gd name="connsiteY459" fmla="*/ 3947160 h 18287999"/>
              <a:gd name="connsiteX460" fmla="*/ 18089878 w 18288000"/>
              <a:gd name="connsiteY460" fmla="*/ 3947160 h 18287999"/>
              <a:gd name="connsiteX461" fmla="*/ 18089878 w 18288000"/>
              <a:gd name="connsiteY461" fmla="*/ 5501640 h 18287999"/>
              <a:gd name="connsiteX462" fmla="*/ 18288000 w 18288000"/>
              <a:gd name="connsiteY462" fmla="*/ 5501640 h 18287999"/>
              <a:gd name="connsiteX463" fmla="*/ 18288000 w 18288000"/>
              <a:gd name="connsiteY463" fmla="*/ 5715000 h 18287999"/>
              <a:gd name="connsiteX464" fmla="*/ 18089878 w 18288000"/>
              <a:gd name="connsiteY464" fmla="*/ 5715000 h 18287999"/>
              <a:gd name="connsiteX465" fmla="*/ 18089878 w 18288000"/>
              <a:gd name="connsiteY465" fmla="*/ 7269480 h 18287999"/>
              <a:gd name="connsiteX466" fmla="*/ 18288000 w 18288000"/>
              <a:gd name="connsiteY466" fmla="*/ 7269480 h 18287999"/>
              <a:gd name="connsiteX467" fmla="*/ 18288000 w 18288000"/>
              <a:gd name="connsiteY467" fmla="*/ 7482840 h 18287999"/>
              <a:gd name="connsiteX468" fmla="*/ 18089878 w 18288000"/>
              <a:gd name="connsiteY468" fmla="*/ 7482840 h 18287999"/>
              <a:gd name="connsiteX469" fmla="*/ 18089878 w 18288000"/>
              <a:gd name="connsiteY469" fmla="*/ 9037320 h 18287999"/>
              <a:gd name="connsiteX470" fmla="*/ 18288000 w 18288000"/>
              <a:gd name="connsiteY470" fmla="*/ 9037320 h 18287999"/>
              <a:gd name="connsiteX471" fmla="*/ 18288000 w 18288000"/>
              <a:gd name="connsiteY471" fmla="*/ 9250680 h 18287999"/>
              <a:gd name="connsiteX472" fmla="*/ 18089878 w 18288000"/>
              <a:gd name="connsiteY472" fmla="*/ 9250680 h 18287999"/>
              <a:gd name="connsiteX473" fmla="*/ 18089878 w 18288000"/>
              <a:gd name="connsiteY473" fmla="*/ 10805157 h 18287999"/>
              <a:gd name="connsiteX474" fmla="*/ 18288000 w 18288000"/>
              <a:gd name="connsiteY474" fmla="*/ 10805157 h 18287999"/>
              <a:gd name="connsiteX475" fmla="*/ 18288000 w 18288000"/>
              <a:gd name="connsiteY475" fmla="*/ 11018517 h 18287999"/>
              <a:gd name="connsiteX476" fmla="*/ 18089878 w 18288000"/>
              <a:gd name="connsiteY476" fmla="*/ 11018517 h 18287999"/>
              <a:gd name="connsiteX477" fmla="*/ 18089878 w 18288000"/>
              <a:gd name="connsiteY477" fmla="*/ 12572998 h 18287999"/>
              <a:gd name="connsiteX478" fmla="*/ 18288000 w 18288000"/>
              <a:gd name="connsiteY478" fmla="*/ 12572998 h 18287999"/>
              <a:gd name="connsiteX479" fmla="*/ 18288000 w 18288000"/>
              <a:gd name="connsiteY479" fmla="*/ 12786358 h 18287999"/>
              <a:gd name="connsiteX480" fmla="*/ 18089878 w 18288000"/>
              <a:gd name="connsiteY480" fmla="*/ 12786358 h 18287999"/>
              <a:gd name="connsiteX481" fmla="*/ 18089878 w 18288000"/>
              <a:gd name="connsiteY481" fmla="*/ 14340837 h 18287999"/>
              <a:gd name="connsiteX482" fmla="*/ 18288000 w 18288000"/>
              <a:gd name="connsiteY482" fmla="*/ 14340837 h 18287999"/>
              <a:gd name="connsiteX483" fmla="*/ 18288000 w 18288000"/>
              <a:gd name="connsiteY483" fmla="*/ 14554197 h 18287999"/>
              <a:gd name="connsiteX484" fmla="*/ 18089878 w 18288000"/>
              <a:gd name="connsiteY484" fmla="*/ 14554197 h 18287999"/>
              <a:gd name="connsiteX485" fmla="*/ 18089878 w 18288000"/>
              <a:gd name="connsiteY485" fmla="*/ 16108677 h 18287999"/>
              <a:gd name="connsiteX486" fmla="*/ 18288000 w 18288000"/>
              <a:gd name="connsiteY486" fmla="*/ 16108677 h 18287999"/>
              <a:gd name="connsiteX487" fmla="*/ 18288000 w 18288000"/>
              <a:gd name="connsiteY487" fmla="*/ 16322037 h 18287999"/>
              <a:gd name="connsiteX488" fmla="*/ 18089878 w 18288000"/>
              <a:gd name="connsiteY488" fmla="*/ 16322037 h 18287999"/>
              <a:gd name="connsiteX489" fmla="*/ 18089878 w 18288000"/>
              <a:gd name="connsiteY489" fmla="*/ 17876516 h 18287999"/>
              <a:gd name="connsiteX490" fmla="*/ 18288000 w 18288000"/>
              <a:gd name="connsiteY490" fmla="*/ 17876516 h 18287999"/>
              <a:gd name="connsiteX491" fmla="*/ 18288000 w 18288000"/>
              <a:gd name="connsiteY491" fmla="*/ 18089876 h 18287999"/>
              <a:gd name="connsiteX492" fmla="*/ 18089878 w 18288000"/>
              <a:gd name="connsiteY492" fmla="*/ 18089876 h 18287999"/>
              <a:gd name="connsiteX493" fmla="*/ 18089878 w 18288000"/>
              <a:gd name="connsiteY493" fmla="*/ 18287999 h 18287999"/>
              <a:gd name="connsiteX494" fmla="*/ 17876518 w 18288000"/>
              <a:gd name="connsiteY494" fmla="*/ 18287999 h 18287999"/>
              <a:gd name="connsiteX495" fmla="*/ 17876518 w 18288000"/>
              <a:gd name="connsiteY495" fmla="*/ 18089876 h 18287999"/>
              <a:gd name="connsiteX496" fmla="*/ 16322038 w 18288000"/>
              <a:gd name="connsiteY496" fmla="*/ 18089876 h 18287999"/>
              <a:gd name="connsiteX497" fmla="*/ 16322038 w 18288000"/>
              <a:gd name="connsiteY497" fmla="*/ 18287999 h 18287999"/>
              <a:gd name="connsiteX498" fmla="*/ 16108678 w 18288000"/>
              <a:gd name="connsiteY498" fmla="*/ 18287999 h 18287999"/>
              <a:gd name="connsiteX499" fmla="*/ 16108678 w 18288000"/>
              <a:gd name="connsiteY499" fmla="*/ 18089876 h 18287999"/>
              <a:gd name="connsiteX500" fmla="*/ 14554198 w 18288000"/>
              <a:gd name="connsiteY500" fmla="*/ 18089876 h 18287999"/>
              <a:gd name="connsiteX501" fmla="*/ 14554198 w 18288000"/>
              <a:gd name="connsiteY501" fmla="*/ 18287999 h 18287999"/>
              <a:gd name="connsiteX502" fmla="*/ 14340838 w 18288000"/>
              <a:gd name="connsiteY502" fmla="*/ 18287999 h 18287999"/>
              <a:gd name="connsiteX503" fmla="*/ 14340838 w 18288000"/>
              <a:gd name="connsiteY503" fmla="*/ 18089876 h 18287999"/>
              <a:gd name="connsiteX504" fmla="*/ 12786358 w 18288000"/>
              <a:gd name="connsiteY504" fmla="*/ 18089876 h 18287999"/>
              <a:gd name="connsiteX505" fmla="*/ 12786358 w 18288000"/>
              <a:gd name="connsiteY505" fmla="*/ 18287999 h 18287999"/>
              <a:gd name="connsiteX506" fmla="*/ 12572998 w 18288000"/>
              <a:gd name="connsiteY506" fmla="*/ 18287999 h 18287999"/>
              <a:gd name="connsiteX507" fmla="*/ 12572998 w 18288000"/>
              <a:gd name="connsiteY507" fmla="*/ 18089876 h 18287999"/>
              <a:gd name="connsiteX508" fmla="*/ 11018518 w 18288000"/>
              <a:gd name="connsiteY508" fmla="*/ 18089876 h 18287999"/>
              <a:gd name="connsiteX509" fmla="*/ 11018518 w 18288000"/>
              <a:gd name="connsiteY509" fmla="*/ 18287999 h 18287999"/>
              <a:gd name="connsiteX510" fmla="*/ 10805158 w 18288000"/>
              <a:gd name="connsiteY510" fmla="*/ 18287999 h 18287999"/>
              <a:gd name="connsiteX511" fmla="*/ 10805158 w 18288000"/>
              <a:gd name="connsiteY511" fmla="*/ 18089876 h 18287999"/>
              <a:gd name="connsiteX512" fmla="*/ 9250678 w 18288000"/>
              <a:gd name="connsiteY512" fmla="*/ 18089876 h 18287999"/>
              <a:gd name="connsiteX513" fmla="*/ 9250678 w 18288000"/>
              <a:gd name="connsiteY513" fmla="*/ 18287999 h 18287999"/>
              <a:gd name="connsiteX514" fmla="*/ 9037318 w 18288000"/>
              <a:gd name="connsiteY514" fmla="*/ 18287999 h 18287999"/>
              <a:gd name="connsiteX515" fmla="*/ 9037318 w 18288000"/>
              <a:gd name="connsiteY515" fmla="*/ 18089876 h 18287999"/>
              <a:gd name="connsiteX516" fmla="*/ 7482840 w 18288000"/>
              <a:gd name="connsiteY516" fmla="*/ 18089876 h 18287999"/>
              <a:gd name="connsiteX517" fmla="*/ 7482840 w 18288000"/>
              <a:gd name="connsiteY517" fmla="*/ 18287999 h 18287999"/>
              <a:gd name="connsiteX518" fmla="*/ 7269480 w 18288000"/>
              <a:gd name="connsiteY518" fmla="*/ 18287999 h 18287999"/>
              <a:gd name="connsiteX519" fmla="*/ 7269480 w 18288000"/>
              <a:gd name="connsiteY519" fmla="*/ 18089876 h 18287999"/>
              <a:gd name="connsiteX520" fmla="*/ 5715000 w 18288000"/>
              <a:gd name="connsiteY520" fmla="*/ 18089876 h 18287999"/>
              <a:gd name="connsiteX521" fmla="*/ 5715000 w 18288000"/>
              <a:gd name="connsiteY521" fmla="*/ 18287999 h 18287999"/>
              <a:gd name="connsiteX522" fmla="*/ 5501640 w 18288000"/>
              <a:gd name="connsiteY522" fmla="*/ 18287999 h 18287999"/>
              <a:gd name="connsiteX523" fmla="*/ 5501640 w 18288000"/>
              <a:gd name="connsiteY523" fmla="*/ 18089876 h 18287999"/>
              <a:gd name="connsiteX524" fmla="*/ 3947160 w 18288000"/>
              <a:gd name="connsiteY524" fmla="*/ 18089876 h 18287999"/>
              <a:gd name="connsiteX525" fmla="*/ 3947160 w 18288000"/>
              <a:gd name="connsiteY525" fmla="*/ 18287999 h 18287999"/>
              <a:gd name="connsiteX526" fmla="*/ 3733800 w 18288000"/>
              <a:gd name="connsiteY526" fmla="*/ 18287999 h 18287999"/>
              <a:gd name="connsiteX527" fmla="*/ 3733800 w 18288000"/>
              <a:gd name="connsiteY527" fmla="*/ 18089876 h 18287999"/>
              <a:gd name="connsiteX528" fmla="*/ 2179320 w 18288000"/>
              <a:gd name="connsiteY528" fmla="*/ 18089876 h 18287999"/>
              <a:gd name="connsiteX529" fmla="*/ 2179320 w 18288000"/>
              <a:gd name="connsiteY529" fmla="*/ 18287999 h 18287999"/>
              <a:gd name="connsiteX530" fmla="*/ 1965960 w 18288000"/>
              <a:gd name="connsiteY530" fmla="*/ 18287999 h 18287999"/>
              <a:gd name="connsiteX531" fmla="*/ 1965960 w 18288000"/>
              <a:gd name="connsiteY531" fmla="*/ 18089876 h 18287999"/>
              <a:gd name="connsiteX532" fmla="*/ 411481 w 18288000"/>
              <a:gd name="connsiteY532" fmla="*/ 18089876 h 18287999"/>
              <a:gd name="connsiteX533" fmla="*/ 411481 w 18288000"/>
              <a:gd name="connsiteY533" fmla="*/ 18287999 h 18287999"/>
              <a:gd name="connsiteX534" fmla="*/ 198121 w 18288000"/>
              <a:gd name="connsiteY534" fmla="*/ 18287999 h 18287999"/>
              <a:gd name="connsiteX535" fmla="*/ 198121 w 18288000"/>
              <a:gd name="connsiteY535" fmla="*/ 18089876 h 18287999"/>
              <a:gd name="connsiteX536" fmla="*/ 3 w 18288000"/>
              <a:gd name="connsiteY536" fmla="*/ 18089876 h 18287999"/>
              <a:gd name="connsiteX537" fmla="*/ 3 w 18288000"/>
              <a:gd name="connsiteY537" fmla="*/ 17876516 h 18287999"/>
              <a:gd name="connsiteX538" fmla="*/ 198121 w 18288000"/>
              <a:gd name="connsiteY538" fmla="*/ 17876516 h 18287999"/>
              <a:gd name="connsiteX539" fmla="*/ 198121 w 18288000"/>
              <a:gd name="connsiteY539" fmla="*/ 16322037 h 18287999"/>
              <a:gd name="connsiteX540" fmla="*/ 2 w 18288000"/>
              <a:gd name="connsiteY540" fmla="*/ 16322037 h 18287999"/>
              <a:gd name="connsiteX541" fmla="*/ 2 w 18288000"/>
              <a:gd name="connsiteY541" fmla="*/ 16108677 h 18287999"/>
              <a:gd name="connsiteX542" fmla="*/ 198121 w 18288000"/>
              <a:gd name="connsiteY542" fmla="*/ 16108677 h 18287999"/>
              <a:gd name="connsiteX543" fmla="*/ 198121 w 18288000"/>
              <a:gd name="connsiteY543" fmla="*/ 14554197 h 18287999"/>
              <a:gd name="connsiteX544" fmla="*/ 2 w 18288000"/>
              <a:gd name="connsiteY544" fmla="*/ 14554197 h 18287999"/>
              <a:gd name="connsiteX545" fmla="*/ 2 w 18288000"/>
              <a:gd name="connsiteY545" fmla="*/ 14340837 h 18287999"/>
              <a:gd name="connsiteX546" fmla="*/ 198121 w 18288000"/>
              <a:gd name="connsiteY546" fmla="*/ 14340837 h 18287999"/>
              <a:gd name="connsiteX547" fmla="*/ 198121 w 18288000"/>
              <a:gd name="connsiteY547" fmla="*/ 12786358 h 18287999"/>
              <a:gd name="connsiteX548" fmla="*/ 2 w 18288000"/>
              <a:gd name="connsiteY548" fmla="*/ 12786358 h 18287999"/>
              <a:gd name="connsiteX549" fmla="*/ 2 w 18288000"/>
              <a:gd name="connsiteY549" fmla="*/ 12572998 h 18287999"/>
              <a:gd name="connsiteX550" fmla="*/ 198121 w 18288000"/>
              <a:gd name="connsiteY550" fmla="*/ 12572998 h 18287999"/>
              <a:gd name="connsiteX551" fmla="*/ 198121 w 18288000"/>
              <a:gd name="connsiteY551" fmla="*/ 11018517 h 18287999"/>
              <a:gd name="connsiteX552" fmla="*/ 2 w 18288000"/>
              <a:gd name="connsiteY552" fmla="*/ 11018517 h 18287999"/>
              <a:gd name="connsiteX553" fmla="*/ 2 w 18288000"/>
              <a:gd name="connsiteY553" fmla="*/ 10805157 h 18287999"/>
              <a:gd name="connsiteX554" fmla="*/ 198121 w 18288000"/>
              <a:gd name="connsiteY554" fmla="*/ 10805157 h 18287999"/>
              <a:gd name="connsiteX555" fmla="*/ 198121 w 18288000"/>
              <a:gd name="connsiteY555" fmla="*/ 9250680 h 18287999"/>
              <a:gd name="connsiteX556" fmla="*/ 1 w 18288000"/>
              <a:gd name="connsiteY556" fmla="*/ 9250680 h 18287999"/>
              <a:gd name="connsiteX557" fmla="*/ 1 w 18288000"/>
              <a:gd name="connsiteY557" fmla="*/ 9037320 h 18287999"/>
              <a:gd name="connsiteX558" fmla="*/ 198121 w 18288000"/>
              <a:gd name="connsiteY558" fmla="*/ 9037320 h 18287999"/>
              <a:gd name="connsiteX559" fmla="*/ 198121 w 18288000"/>
              <a:gd name="connsiteY559" fmla="*/ 7482840 h 18287999"/>
              <a:gd name="connsiteX560" fmla="*/ 1 w 18288000"/>
              <a:gd name="connsiteY560" fmla="*/ 7482840 h 18287999"/>
              <a:gd name="connsiteX561" fmla="*/ 1 w 18288000"/>
              <a:gd name="connsiteY561" fmla="*/ 7269480 h 18287999"/>
              <a:gd name="connsiteX562" fmla="*/ 198121 w 18288000"/>
              <a:gd name="connsiteY562" fmla="*/ 7269480 h 18287999"/>
              <a:gd name="connsiteX563" fmla="*/ 198121 w 18288000"/>
              <a:gd name="connsiteY563" fmla="*/ 5715000 h 18287999"/>
              <a:gd name="connsiteX564" fmla="*/ 1 w 18288000"/>
              <a:gd name="connsiteY564" fmla="*/ 5715000 h 18287999"/>
              <a:gd name="connsiteX565" fmla="*/ 1 w 18288000"/>
              <a:gd name="connsiteY565" fmla="*/ 5501640 h 18287999"/>
              <a:gd name="connsiteX566" fmla="*/ 198121 w 18288000"/>
              <a:gd name="connsiteY566" fmla="*/ 5501640 h 18287999"/>
              <a:gd name="connsiteX567" fmla="*/ 198121 w 18288000"/>
              <a:gd name="connsiteY567" fmla="*/ 3947160 h 18287999"/>
              <a:gd name="connsiteX568" fmla="*/ 1 w 18288000"/>
              <a:gd name="connsiteY568" fmla="*/ 3947160 h 18287999"/>
              <a:gd name="connsiteX569" fmla="*/ 1 w 18288000"/>
              <a:gd name="connsiteY569" fmla="*/ 3733800 h 18287999"/>
              <a:gd name="connsiteX570" fmla="*/ 198121 w 18288000"/>
              <a:gd name="connsiteY570" fmla="*/ 3733800 h 18287999"/>
              <a:gd name="connsiteX571" fmla="*/ 198121 w 18288000"/>
              <a:gd name="connsiteY571" fmla="*/ 2179320 h 182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</a:cxnLst>
            <a:rect l="l" t="t" r="r" b="b"/>
            <a:pathLst>
              <a:path w="18288000" h="18287999">
                <a:moveTo>
                  <a:pt x="16322038" y="16322037"/>
                </a:moveTo>
                <a:lnTo>
                  <a:pt x="16322038" y="17876516"/>
                </a:lnTo>
                <a:lnTo>
                  <a:pt x="17876518" y="17876516"/>
                </a:lnTo>
                <a:lnTo>
                  <a:pt x="17876518" y="16322037"/>
                </a:lnTo>
                <a:close/>
                <a:moveTo>
                  <a:pt x="16322038" y="14554197"/>
                </a:moveTo>
                <a:lnTo>
                  <a:pt x="16322038" y="16108677"/>
                </a:lnTo>
                <a:lnTo>
                  <a:pt x="17876518" y="16108677"/>
                </a:lnTo>
                <a:lnTo>
                  <a:pt x="17876518" y="14554197"/>
                </a:lnTo>
                <a:close/>
                <a:moveTo>
                  <a:pt x="16322038" y="12786358"/>
                </a:moveTo>
                <a:lnTo>
                  <a:pt x="16322038" y="14340837"/>
                </a:lnTo>
                <a:lnTo>
                  <a:pt x="17876518" y="14340837"/>
                </a:lnTo>
                <a:lnTo>
                  <a:pt x="17876518" y="12786358"/>
                </a:lnTo>
                <a:close/>
                <a:moveTo>
                  <a:pt x="16322038" y="11018517"/>
                </a:moveTo>
                <a:lnTo>
                  <a:pt x="16322038" y="12572998"/>
                </a:lnTo>
                <a:lnTo>
                  <a:pt x="17876518" y="12572998"/>
                </a:lnTo>
                <a:lnTo>
                  <a:pt x="17876518" y="11018517"/>
                </a:lnTo>
                <a:close/>
                <a:moveTo>
                  <a:pt x="16322037" y="9250680"/>
                </a:moveTo>
                <a:lnTo>
                  <a:pt x="16322038" y="10805157"/>
                </a:lnTo>
                <a:lnTo>
                  <a:pt x="17876518" y="10805157"/>
                </a:lnTo>
                <a:lnTo>
                  <a:pt x="17876518" y="9250680"/>
                </a:lnTo>
                <a:close/>
                <a:moveTo>
                  <a:pt x="16322037" y="7482840"/>
                </a:moveTo>
                <a:lnTo>
                  <a:pt x="16322037" y="9037320"/>
                </a:lnTo>
                <a:lnTo>
                  <a:pt x="17876518" y="9037320"/>
                </a:lnTo>
                <a:lnTo>
                  <a:pt x="17876518" y="7482840"/>
                </a:lnTo>
                <a:close/>
                <a:moveTo>
                  <a:pt x="16322037" y="5715000"/>
                </a:moveTo>
                <a:lnTo>
                  <a:pt x="16322037" y="7269480"/>
                </a:lnTo>
                <a:lnTo>
                  <a:pt x="17876518" y="7269480"/>
                </a:lnTo>
                <a:lnTo>
                  <a:pt x="17876518" y="5715000"/>
                </a:lnTo>
                <a:close/>
                <a:moveTo>
                  <a:pt x="16322037" y="3947160"/>
                </a:moveTo>
                <a:lnTo>
                  <a:pt x="16322037" y="5501640"/>
                </a:lnTo>
                <a:lnTo>
                  <a:pt x="17876518" y="5501640"/>
                </a:lnTo>
                <a:lnTo>
                  <a:pt x="17876518" y="3947160"/>
                </a:lnTo>
                <a:close/>
                <a:moveTo>
                  <a:pt x="16322038" y="2179320"/>
                </a:moveTo>
                <a:lnTo>
                  <a:pt x="16322037" y="3733800"/>
                </a:lnTo>
                <a:lnTo>
                  <a:pt x="17876518" y="3733800"/>
                </a:lnTo>
                <a:lnTo>
                  <a:pt x="17876518" y="2179320"/>
                </a:lnTo>
                <a:close/>
                <a:moveTo>
                  <a:pt x="16322038" y="411480"/>
                </a:moveTo>
                <a:lnTo>
                  <a:pt x="16322038" y="1965960"/>
                </a:lnTo>
                <a:lnTo>
                  <a:pt x="17876518" y="1965960"/>
                </a:lnTo>
                <a:lnTo>
                  <a:pt x="17876518" y="411480"/>
                </a:lnTo>
                <a:close/>
                <a:moveTo>
                  <a:pt x="14554198" y="16322037"/>
                </a:moveTo>
                <a:lnTo>
                  <a:pt x="14554198" y="17876516"/>
                </a:lnTo>
                <a:lnTo>
                  <a:pt x="16108678" y="17876516"/>
                </a:lnTo>
                <a:lnTo>
                  <a:pt x="16108678" y="16322037"/>
                </a:lnTo>
                <a:close/>
                <a:moveTo>
                  <a:pt x="14554198" y="14554197"/>
                </a:moveTo>
                <a:lnTo>
                  <a:pt x="14554198" y="16108677"/>
                </a:lnTo>
                <a:lnTo>
                  <a:pt x="16108678" y="16108677"/>
                </a:lnTo>
                <a:lnTo>
                  <a:pt x="16108678" y="14554197"/>
                </a:lnTo>
                <a:close/>
                <a:moveTo>
                  <a:pt x="14554198" y="12786358"/>
                </a:moveTo>
                <a:lnTo>
                  <a:pt x="14554198" y="14340837"/>
                </a:lnTo>
                <a:lnTo>
                  <a:pt x="16108678" y="14340837"/>
                </a:lnTo>
                <a:lnTo>
                  <a:pt x="16108678" y="12786358"/>
                </a:lnTo>
                <a:close/>
                <a:moveTo>
                  <a:pt x="14554198" y="11018517"/>
                </a:moveTo>
                <a:lnTo>
                  <a:pt x="14554198" y="12572998"/>
                </a:lnTo>
                <a:lnTo>
                  <a:pt x="16108678" y="12572998"/>
                </a:lnTo>
                <a:lnTo>
                  <a:pt x="16108678" y="11018517"/>
                </a:lnTo>
                <a:close/>
                <a:moveTo>
                  <a:pt x="14554198" y="9250680"/>
                </a:moveTo>
                <a:lnTo>
                  <a:pt x="14554198" y="10805157"/>
                </a:lnTo>
                <a:lnTo>
                  <a:pt x="16108678" y="10805157"/>
                </a:lnTo>
                <a:lnTo>
                  <a:pt x="16108678" y="9250680"/>
                </a:lnTo>
                <a:close/>
                <a:moveTo>
                  <a:pt x="14554197" y="7482840"/>
                </a:moveTo>
                <a:lnTo>
                  <a:pt x="14554198" y="9037320"/>
                </a:lnTo>
                <a:lnTo>
                  <a:pt x="16108678" y="9037320"/>
                </a:lnTo>
                <a:lnTo>
                  <a:pt x="16108677" y="7482840"/>
                </a:lnTo>
                <a:close/>
                <a:moveTo>
                  <a:pt x="14554197" y="5715000"/>
                </a:moveTo>
                <a:lnTo>
                  <a:pt x="14554197" y="7269480"/>
                </a:lnTo>
                <a:lnTo>
                  <a:pt x="16108677" y="7269480"/>
                </a:lnTo>
                <a:lnTo>
                  <a:pt x="16108677" y="5715000"/>
                </a:lnTo>
                <a:close/>
                <a:moveTo>
                  <a:pt x="14554197" y="3947160"/>
                </a:moveTo>
                <a:lnTo>
                  <a:pt x="14554197" y="5501640"/>
                </a:lnTo>
                <a:lnTo>
                  <a:pt x="16108677" y="5501640"/>
                </a:lnTo>
                <a:lnTo>
                  <a:pt x="16108677" y="3947160"/>
                </a:lnTo>
                <a:close/>
                <a:moveTo>
                  <a:pt x="14554198" y="2179320"/>
                </a:moveTo>
                <a:lnTo>
                  <a:pt x="14554197" y="3733800"/>
                </a:lnTo>
                <a:lnTo>
                  <a:pt x="16108677" y="3733800"/>
                </a:lnTo>
                <a:lnTo>
                  <a:pt x="16108678" y="2179320"/>
                </a:lnTo>
                <a:close/>
                <a:moveTo>
                  <a:pt x="14554198" y="411480"/>
                </a:moveTo>
                <a:lnTo>
                  <a:pt x="14554198" y="1965960"/>
                </a:lnTo>
                <a:lnTo>
                  <a:pt x="16108678" y="1965960"/>
                </a:lnTo>
                <a:lnTo>
                  <a:pt x="16108678" y="411480"/>
                </a:lnTo>
                <a:close/>
                <a:moveTo>
                  <a:pt x="12786358" y="16322037"/>
                </a:moveTo>
                <a:lnTo>
                  <a:pt x="12786358" y="17876516"/>
                </a:lnTo>
                <a:lnTo>
                  <a:pt x="14340838" y="17876516"/>
                </a:lnTo>
                <a:lnTo>
                  <a:pt x="14340838" y="16322037"/>
                </a:lnTo>
                <a:close/>
                <a:moveTo>
                  <a:pt x="12786358" y="14554197"/>
                </a:moveTo>
                <a:lnTo>
                  <a:pt x="12786358" y="16108677"/>
                </a:lnTo>
                <a:lnTo>
                  <a:pt x="14340838" y="16108677"/>
                </a:lnTo>
                <a:lnTo>
                  <a:pt x="14340838" y="14554197"/>
                </a:lnTo>
                <a:close/>
                <a:moveTo>
                  <a:pt x="12786358" y="12786358"/>
                </a:moveTo>
                <a:lnTo>
                  <a:pt x="12786358" y="14340837"/>
                </a:lnTo>
                <a:lnTo>
                  <a:pt x="14340838" y="14340837"/>
                </a:lnTo>
                <a:lnTo>
                  <a:pt x="14340838" y="12786358"/>
                </a:lnTo>
                <a:close/>
                <a:moveTo>
                  <a:pt x="12786358" y="11018517"/>
                </a:moveTo>
                <a:lnTo>
                  <a:pt x="12786358" y="12572998"/>
                </a:lnTo>
                <a:lnTo>
                  <a:pt x="14340838" y="12572998"/>
                </a:lnTo>
                <a:lnTo>
                  <a:pt x="14340838" y="11018517"/>
                </a:lnTo>
                <a:close/>
                <a:moveTo>
                  <a:pt x="12786357" y="9250680"/>
                </a:moveTo>
                <a:lnTo>
                  <a:pt x="12786358" y="10805157"/>
                </a:lnTo>
                <a:lnTo>
                  <a:pt x="14340838" y="10805157"/>
                </a:lnTo>
                <a:lnTo>
                  <a:pt x="14340838" y="9250680"/>
                </a:lnTo>
                <a:close/>
                <a:moveTo>
                  <a:pt x="12786357" y="7482840"/>
                </a:moveTo>
                <a:lnTo>
                  <a:pt x="12786357" y="9037320"/>
                </a:lnTo>
                <a:lnTo>
                  <a:pt x="14340838" y="9037320"/>
                </a:lnTo>
                <a:lnTo>
                  <a:pt x="14340837" y="7482840"/>
                </a:lnTo>
                <a:close/>
                <a:moveTo>
                  <a:pt x="12786357" y="5715000"/>
                </a:moveTo>
                <a:lnTo>
                  <a:pt x="12786357" y="7269480"/>
                </a:lnTo>
                <a:lnTo>
                  <a:pt x="14340837" y="7269480"/>
                </a:lnTo>
                <a:lnTo>
                  <a:pt x="14340837" y="5715000"/>
                </a:lnTo>
                <a:close/>
                <a:moveTo>
                  <a:pt x="12786357" y="3947160"/>
                </a:moveTo>
                <a:lnTo>
                  <a:pt x="12786357" y="5501640"/>
                </a:lnTo>
                <a:lnTo>
                  <a:pt x="14340837" y="5501640"/>
                </a:lnTo>
                <a:lnTo>
                  <a:pt x="14340837" y="3947160"/>
                </a:lnTo>
                <a:close/>
                <a:moveTo>
                  <a:pt x="12786358" y="2179320"/>
                </a:moveTo>
                <a:lnTo>
                  <a:pt x="12786357" y="3733800"/>
                </a:lnTo>
                <a:lnTo>
                  <a:pt x="14340837" y="3733800"/>
                </a:lnTo>
                <a:lnTo>
                  <a:pt x="14340838" y="2179320"/>
                </a:lnTo>
                <a:close/>
                <a:moveTo>
                  <a:pt x="12786358" y="411480"/>
                </a:moveTo>
                <a:lnTo>
                  <a:pt x="12786358" y="1965960"/>
                </a:lnTo>
                <a:lnTo>
                  <a:pt x="14340838" y="1965960"/>
                </a:lnTo>
                <a:lnTo>
                  <a:pt x="14340838" y="411480"/>
                </a:lnTo>
                <a:close/>
                <a:moveTo>
                  <a:pt x="11018518" y="16322037"/>
                </a:moveTo>
                <a:lnTo>
                  <a:pt x="11018518" y="17876516"/>
                </a:lnTo>
                <a:lnTo>
                  <a:pt x="12572998" y="17876516"/>
                </a:lnTo>
                <a:lnTo>
                  <a:pt x="12572998" y="16322037"/>
                </a:lnTo>
                <a:close/>
                <a:moveTo>
                  <a:pt x="11018518" y="14554197"/>
                </a:moveTo>
                <a:lnTo>
                  <a:pt x="11018518" y="16108677"/>
                </a:lnTo>
                <a:lnTo>
                  <a:pt x="12572998" y="16108677"/>
                </a:lnTo>
                <a:lnTo>
                  <a:pt x="12572998" y="14554197"/>
                </a:lnTo>
                <a:close/>
                <a:moveTo>
                  <a:pt x="11018518" y="12786358"/>
                </a:moveTo>
                <a:lnTo>
                  <a:pt x="11018518" y="14340837"/>
                </a:lnTo>
                <a:lnTo>
                  <a:pt x="12572998" y="14340837"/>
                </a:lnTo>
                <a:lnTo>
                  <a:pt x="12572998" y="12786358"/>
                </a:lnTo>
                <a:close/>
                <a:moveTo>
                  <a:pt x="11018518" y="11018517"/>
                </a:moveTo>
                <a:lnTo>
                  <a:pt x="11018518" y="12572998"/>
                </a:lnTo>
                <a:lnTo>
                  <a:pt x="12572998" y="12572998"/>
                </a:lnTo>
                <a:lnTo>
                  <a:pt x="12572998" y="11018517"/>
                </a:lnTo>
                <a:close/>
                <a:moveTo>
                  <a:pt x="11018517" y="9250680"/>
                </a:moveTo>
                <a:lnTo>
                  <a:pt x="11018518" y="10805157"/>
                </a:lnTo>
                <a:lnTo>
                  <a:pt x="12572998" y="10805157"/>
                </a:lnTo>
                <a:lnTo>
                  <a:pt x="12572998" y="9250680"/>
                </a:lnTo>
                <a:close/>
                <a:moveTo>
                  <a:pt x="11018517" y="7482840"/>
                </a:moveTo>
                <a:lnTo>
                  <a:pt x="11018517" y="9037320"/>
                </a:lnTo>
                <a:lnTo>
                  <a:pt x="12572997" y="9037320"/>
                </a:lnTo>
                <a:lnTo>
                  <a:pt x="12572997" y="7482840"/>
                </a:lnTo>
                <a:close/>
                <a:moveTo>
                  <a:pt x="11018517" y="5715000"/>
                </a:moveTo>
                <a:lnTo>
                  <a:pt x="11018517" y="7269480"/>
                </a:lnTo>
                <a:lnTo>
                  <a:pt x="12572997" y="7269480"/>
                </a:lnTo>
                <a:lnTo>
                  <a:pt x="12572997" y="5715000"/>
                </a:lnTo>
                <a:close/>
                <a:moveTo>
                  <a:pt x="11018517" y="3947160"/>
                </a:moveTo>
                <a:lnTo>
                  <a:pt x="11018517" y="5501640"/>
                </a:lnTo>
                <a:lnTo>
                  <a:pt x="12572997" y="5501640"/>
                </a:lnTo>
                <a:lnTo>
                  <a:pt x="12572997" y="3947160"/>
                </a:lnTo>
                <a:close/>
                <a:moveTo>
                  <a:pt x="11018518" y="2179320"/>
                </a:moveTo>
                <a:lnTo>
                  <a:pt x="11018517" y="3733800"/>
                </a:lnTo>
                <a:lnTo>
                  <a:pt x="12572997" y="3733800"/>
                </a:lnTo>
                <a:lnTo>
                  <a:pt x="12572998" y="2179320"/>
                </a:lnTo>
                <a:close/>
                <a:moveTo>
                  <a:pt x="11018518" y="411480"/>
                </a:moveTo>
                <a:lnTo>
                  <a:pt x="11018518" y="1965960"/>
                </a:lnTo>
                <a:lnTo>
                  <a:pt x="12572998" y="1965960"/>
                </a:lnTo>
                <a:lnTo>
                  <a:pt x="12572998" y="411480"/>
                </a:lnTo>
                <a:close/>
                <a:moveTo>
                  <a:pt x="9250678" y="16322037"/>
                </a:moveTo>
                <a:lnTo>
                  <a:pt x="9250678" y="17876516"/>
                </a:lnTo>
                <a:lnTo>
                  <a:pt x="10805158" y="17876516"/>
                </a:lnTo>
                <a:lnTo>
                  <a:pt x="10805158" y="16322037"/>
                </a:lnTo>
                <a:close/>
                <a:moveTo>
                  <a:pt x="9250678" y="14554197"/>
                </a:moveTo>
                <a:lnTo>
                  <a:pt x="9250678" y="16108677"/>
                </a:lnTo>
                <a:lnTo>
                  <a:pt x="10805158" y="16108677"/>
                </a:lnTo>
                <a:lnTo>
                  <a:pt x="10805158" y="14554197"/>
                </a:lnTo>
                <a:close/>
                <a:moveTo>
                  <a:pt x="9250678" y="12786358"/>
                </a:moveTo>
                <a:lnTo>
                  <a:pt x="9250678" y="14340837"/>
                </a:lnTo>
                <a:lnTo>
                  <a:pt x="10805158" y="14340837"/>
                </a:lnTo>
                <a:lnTo>
                  <a:pt x="10805158" y="12786358"/>
                </a:lnTo>
                <a:close/>
                <a:moveTo>
                  <a:pt x="9250678" y="11018517"/>
                </a:moveTo>
                <a:lnTo>
                  <a:pt x="9250678" y="12572998"/>
                </a:lnTo>
                <a:lnTo>
                  <a:pt x="10805158" y="12572998"/>
                </a:lnTo>
                <a:lnTo>
                  <a:pt x="10805158" y="11018517"/>
                </a:lnTo>
                <a:close/>
                <a:moveTo>
                  <a:pt x="9250678" y="9250680"/>
                </a:moveTo>
                <a:lnTo>
                  <a:pt x="9250678" y="10805157"/>
                </a:lnTo>
                <a:lnTo>
                  <a:pt x="10805158" y="10805157"/>
                </a:lnTo>
                <a:lnTo>
                  <a:pt x="10805157" y="9250680"/>
                </a:lnTo>
                <a:close/>
                <a:moveTo>
                  <a:pt x="9250677" y="7482840"/>
                </a:moveTo>
                <a:lnTo>
                  <a:pt x="9250678" y="9037320"/>
                </a:lnTo>
                <a:lnTo>
                  <a:pt x="10805157" y="9037320"/>
                </a:lnTo>
                <a:lnTo>
                  <a:pt x="10805157" y="7482840"/>
                </a:lnTo>
                <a:close/>
                <a:moveTo>
                  <a:pt x="9250677" y="5715000"/>
                </a:moveTo>
                <a:lnTo>
                  <a:pt x="9250677" y="7269480"/>
                </a:lnTo>
                <a:lnTo>
                  <a:pt x="10805157" y="7269480"/>
                </a:lnTo>
                <a:lnTo>
                  <a:pt x="10805157" y="5715000"/>
                </a:lnTo>
                <a:close/>
                <a:moveTo>
                  <a:pt x="9250677" y="3947160"/>
                </a:moveTo>
                <a:lnTo>
                  <a:pt x="9250677" y="5501640"/>
                </a:lnTo>
                <a:lnTo>
                  <a:pt x="10805157" y="5501640"/>
                </a:lnTo>
                <a:lnTo>
                  <a:pt x="10805157" y="3947160"/>
                </a:lnTo>
                <a:close/>
                <a:moveTo>
                  <a:pt x="9250678" y="2179320"/>
                </a:moveTo>
                <a:lnTo>
                  <a:pt x="9250677" y="3733800"/>
                </a:lnTo>
                <a:lnTo>
                  <a:pt x="10805157" y="3733800"/>
                </a:lnTo>
                <a:lnTo>
                  <a:pt x="10805158" y="2179320"/>
                </a:lnTo>
                <a:close/>
                <a:moveTo>
                  <a:pt x="9250678" y="411480"/>
                </a:moveTo>
                <a:lnTo>
                  <a:pt x="9250678" y="1965960"/>
                </a:lnTo>
                <a:lnTo>
                  <a:pt x="10805158" y="1965960"/>
                </a:lnTo>
                <a:lnTo>
                  <a:pt x="10805158" y="411480"/>
                </a:lnTo>
                <a:close/>
                <a:moveTo>
                  <a:pt x="7482841" y="1965960"/>
                </a:moveTo>
                <a:lnTo>
                  <a:pt x="9037318" y="1965960"/>
                </a:lnTo>
                <a:lnTo>
                  <a:pt x="9037318" y="411480"/>
                </a:lnTo>
                <a:lnTo>
                  <a:pt x="7482841" y="411480"/>
                </a:lnTo>
                <a:close/>
                <a:moveTo>
                  <a:pt x="7482841" y="3733800"/>
                </a:moveTo>
                <a:lnTo>
                  <a:pt x="9037317" y="3733800"/>
                </a:lnTo>
                <a:lnTo>
                  <a:pt x="9037318" y="2179320"/>
                </a:lnTo>
                <a:lnTo>
                  <a:pt x="7482841" y="2179320"/>
                </a:lnTo>
                <a:close/>
                <a:moveTo>
                  <a:pt x="7482841" y="5501640"/>
                </a:moveTo>
                <a:lnTo>
                  <a:pt x="9037318" y="5501640"/>
                </a:lnTo>
                <a:lnTo>
                  <a:pt x="9037317" y="3947160"/>
                </a:lnTo>
                <a:lnTo>
                  <a:pt x="7482841" y="3947160"/>
                </a:lnTo>
                <a:close/>
                <a:moveTo>
                  <a:pt x="7482841" y="7269480"/>
                </a:moveTo>
                <a:lnTo>
                  <a:pt x="9037318" y="7269480"/>
                </a:lnTo>
                <a:lnTo>
                  <a:pt x="9037318" y="5715000"/>
                </a:lnTo>
                <a:lnTo>
                  <a:pt x="7482841" y="5715000"/>
                </a:lnTo>
                <a:close/>
                <a:moveTo>
                  <a:pt x="7482841" y="9037320"/>
                </a:moveTo>
                <a:lnTo>
                  <a:pt x="9037318" y="9037320"/>
                </a:lnTo>
                <a:lnTo>
                  <a:pt x="9037318" y="7482840"/>
                </a:lnTo>
                <a:lnTo>
                  <a:pt x="7482841" y="7482840"/>
                </a:lnTo>
                <a:close/>
                <a:moveTo>
                  <a:pt x="7482840" y="10805157"/>
                </a:moveTo>
                <a:lnTo>
                  <a:pt x="9037318" y="10805157"/>
                </a:lnTo>
                <a:lnTo>
                  <a:pt x="9037318" y="9250680"/>
                </a:lnTo>
                <a:lnTo>
                  <a:pt x="7482841" y="9250680"/>
                </a:lnTo>
                <a:close/>
                <a:moveTo>
                  <a:pt x="7482840" y="12572998"/>
                </a:moveTo>
                <a:lnTo>
                  <a:pt x="9037318" y="12572998"/>
                </a:lnTo>
                <a:lnTo>
                  <a:pt x="9037318" y="11018517"/>
                </a:lnTo>
                <a:lnTo>
                  <a:pt x="7482840" y="11018517"/>
                </a:lnTo>
                <a:close/>
                <a:moveTo>
                  <a:pt x="7482840" y="14340837"/>
                </a:moveTo>
                <a:lnTo>
                  <a:pt x="9037318" y="14340837"/>
                </a:lnTo>
                <a:lnTo>
                  <a:pt x="9037318" y="12786358"/>
                </a:lnTo>
                <a:lnTo>
                  <a:pt x="7482840" y="12786358"/>
                </a:lnTo>
                <a:close/>
                <a:moveTo>
                  <a:pt x="7482840" y="16108677"/>
                </a:moveTo>
                <a:lnTo>
                  <a:pt x="9037318" y="16108677"/>
                </a:lnTo>
                <a:lnTo>
                  <a:pt x="9037318" y="14554197"/>
                </a:lnTo>
                <a:lnTo>
                  <a:pt x="7482840" y="14554197"/>
                </a:lnTo>
                <a:close/>
                <a:moveTo>
                  <a:pt x="7482840" y="17876516"/>
                </a:moveTo>
                <a:lnTo>
                  <a:pt x="9037318" y="17876516"/>
                </a:lnTo>
                <a:lnTo>
                  <a:pt x="9037318" y="16322037"/>
                </a:lnTo>
                <a:lnTo>
                  <a:pt x="7482840" y="16322037"/>
                </a:lnTo>
                <a:close/>
                <a:moveTo>
                  <a:pt x="5715001" y="1965960"/>
                </a:moveTo>
                <a:lnTo>
                  <a:pt x="7269480" y="1965960"/>
                </a:lnTo>
                <a:lnTo>
                  <a:pt x="7269480" y="411480"/>
                </a:lnTo>
                <a:lnTo>
                  <a:pt x="5715001" y="411480"/>
                </a:lnTo>
                <a:close/>
                <a:moveTo>
                  <a:pt x="5715001" y="3733800"/>
                </a:moveTo>
                <a:lnTo>
                  <a:pt x="7269480" y="3733800"/>
                </a:lnTo>
                <a:lnTo>
                  <a:pt x="7269480" y="2179320"/>
                </a:lnTo>
                <a:lnTo>
                  <a:pt x="5715001" y="2179320"/>
                </a:lnTo>
                <a:close/>
                <a:moveTo>
                  <a:pt x="5715001" y="5501640"/>
                </a:moveTo>
                <a:lnTo>
                  <a:pt x="7269480" y="5501640"/>
                </a:lnTo>
                <a:lnTo>
                  <a:pt x="7269480" y="3947160"/>
                </a:lnTo>
                <a:lnTo>
                  <a:pt x="5715001" y="3947160"/>
                </a:lnTo>
                <a:close/>
                <a:moveTo>
                  <a:pt x="5715001" y="7269480"/>
                </a:moveTo>
                <a:lnTo>
                  <a:pt x="7269480" y="7269480"/>
                </a:lnTo>
                <a:lnTo>
                  <a:pt x="7269480" y="5715000"/>
                </a:lnTo>
                <a:lnTo>
                  <a:pt x="5715001" y="5715000"/>
                </a:lnTo>
                <a:close/>
                <a:moveTo>
                  <a:pt x="5715001" y="9037320"/>
                </a:moveTo>
                <a:lnTo>
                  <a:pt x="7269480" y="9037320"/>
                </a:lnTo>
                <a:lnTo>
                  <a:pt x="7269480" y="7482840"/>
                </a:lnTo>
                <a:lnTo>
                  <a:pt x="5715001" y="7482840"/>
                </a:lnTo>
                <a:close/>
                <a:moveTo>
                  <a:pt x="5715000" y="10805157"/>
                </a:moveTo>
                <a:lnTo>
                  <a:pt x="7269480" y="10805157"/>
                </a:lnTo>
                <a:lnTo>
                  <a:pt x="7269480" y="9250680"/>
                </a:lnTo>
                <a:lnTo>
                  <a:pt x="5715001" y="9250680"/>
                </a:lnTo>
                <a:close/>
                <a:moveTo>
                  <a:pt x="5715000" y="12572998"/>
                </a:moveTo>
                <a:lnTo>
                  <a:pt x="7269480" y="12572998"/>
                </a:lnTo>
                <a:lnTo>
                  <a:pt x="7269480" y="11018517"/>
                </a:lnTo>
                <a:lnTo>
                  <a:pt x="5715000" y="11018517"/>
                </a:lnTo>
                <a:close/>
                <a:moveTo>
                  <a:pt x="5715000" y="14340837"/>
                </a:moveTo>
                <a:lnTo>
                  <a:pt x="7269480" y="14340837"/>
                </a:lnTo>
                <a:lnTo>
                  <a:pt x="7269480" y="12786358"/>
                </a:lnTo>
                <a:lnTo>
                  <a:pt x="5715000" y="12786358"/>
                </a:lnTo>
                <a:close/>
                <a:moveTo>
                  <a:pt x="5715000" y="16108677"/>
                </a:moveTo>
                <a:lnTo>
                  <a:pt x="7269480" y="16108677"/>
                </a:lnTo>
                <a:lnTo>
                  <a:pt x="7269480" y="14554197"/>
                </a:lnTo>
                <a:lnTo>
                  <a:pt x="5715000" y="14554197"/>
                </a:lnTo>
                <a:close/>
                <a:moveTo>
                  <a:pt x="5715000" y="17876516"/>
                </a:moveTo>
                <a:lnTo>
                  <a:pt x="7269480" y="17876516"/>
                </a:lnTo>
                <a:lnTo>
                  <a:pt x="7269480" y="16322037"/>
                </a:lnTo>
                <a:lnTo>
                  <a:pt x="5715000" y="16322037"/>
                </a:lnTo>
                <a:close/>
                <a:moveTo>
                  <a:pt x="3947160" y="1965960"/>
                </a:moveTo>
                <a:lnTo>
                  <a:pt x="5501640" y="1965960"/>
                </a:lnTo>
                <a:lnTo>
                  <a:pt x="5501640" y="411480"/>
                </a:lnTo>
                <a:lnTo>
                  <a:pt x="3947160" y="411480"/>
                </a:lnTo>
                <a:close/>
                <a:moveTo>
                  <a:pt x="3947160" y="3733800"/>
                </a:moveTo>
                <a:lnTo>
                  <a:pt x="5501640" y="3733800"/>
                </a:lnTo>
                <a:lnTo>
                  <a:pt x="5501640" y="2179320"/>
                </a:lnTo>
                <a:lnTo>
                  <a:pt x="3947160" y="2179320"/>
                </a:lnTo>
                <a:close/>
                <a:moveTo>
                  <a:pt x="3947160" y="5501640"/>
                </a:moveTo>
                <a:lnTo>
                  <a:pt x="5501640" y="5501640"/>
                </a:lnTo>
                <a:lnTo>
                  <a:pt x="5501640" y="3947160"/>
                </a:lnTo>
                <a:lnTo>
                  <a:pt x="3947160" y="3947160"/>
                </a:lnTo>
                <a:close/>
                <a:moveTo>
                  <a:pt x="3947160" y="7269480"/>
                </a:moveTo>
                <a:lnTo>
                  <a:pt x="5501640" y="7269480"/>
                </a:lnTo>
                <a:lnTo>
                  <a:pt x="5501640" y="5715000"/>
                </a:lnTo>
                <a:lnTo>
                  <a:pt x="3947160" y="5715000"/>
                </a:lnTo>
                <a:close/>
                <a:moveTo>
                  <a:pt x="3947160" y="9037320"/>
                </a:moveTo>
                <a:lnTo>
                  <a:pt x="5501640" y="9037320"/>
                </a:lnTo>
                <a:lnTo>
                  <a:pt x="5501640" y="7482840"/>
                </a:lnTo>
                <a:lnTo>
                  <a:pt x="3947160" y="7482840"/>
                </a:lnTo>
                <a:close/>
                <a:moveTo>
                  <a:pt x="3947160" y="10805157"/>
                </a:moveTo>
                <a:lnTo>
                  <a:pt x="5501640" y="10805157"/>
                </a:lnTo>
                <a:lnTo>
                  <a:pt x="5501640" y="9250680"/>
                </a:lnTo>
                <a:lnTo>
                  <a:pt x="3947160" y="9250680"/>
                </a:lnTo>
                <a:close/>
                <a:moveTo>
                  <a:pt x="3947160" y="12572998"/>
                </a:moveTo>
                <a:lnTo>
                  <a:pt x="5501640" y="12572998"/>
                </a:lnTo>
                <a:lnTo>
                  <a:pt x="5501640" y="11018517"/>
                </a:lnTo>
                <a:lnTo>
                  <a:pt x="3947160" y="11018517"/>
                </a:lnTo>
                <a:close/>
                <a:moveTo>
                  <a:pt x="3947160" y="14340837"/>
                </a:moveTo>
                <a:lnTo>
                  <a:pt x="5501640" y="14340837"/>
                </a:lnTo>
                <a:lnTo>
                  <a:pt x="5501640" y="12786358"/>
                </a:lnTo>
                <a:lnTo>
                  <a:pt x="3947160" y="12786358"/>
                </a:lnTo>
                <a:close/>
                <a:moveTo>
                  <a:pt x="3947160" y="16108677"/>
                </a:moveTo>
                <a:lnTo>
                  <a:pt x="5501640" y="16108677"/>
                </a:lnTo>
                <a:lnTo>
                  <a:pt x="5501640" y="14554197"/>
                </a:lnTo>
                <a:lnTo>
                  <a:pt x="3947160" y="14554197"/>
                </a:lnTo>
                <a:close/>
                <a:moveTo>
                  <a:pt x="3947160" y="17876516"/>
                </a:moveTo>
                <a:lnTo>
                  <a:pt x="5501640" y="17876516"/>
                </a:lnTo>
                <a:lnTo>
                  <a:pt x="5501640" y="16322037"/>
                </a:lnTo>
                <a:lnTo>
                  <a:pt x="3947160" y="16322037"/>
                </a:lnTo>
                <a:close/>
                <a:moveTo>
                  <a:pt x="2179320" y="1965960"/>
                </a:moveTo>
                <a:lnTo>
                  <a:pt x="3733800" y="1965960"/>
                </a:lnTo>
                <a:lnTo>
                  <a:pt x="3733800" y="411480"/>
                </a:lnTo>
                <a:lnTo>
                  <a:pt x="2179320" y="411480"/>
                </a:lnTo>
                <a:close/>
                <a:moveTo>
                  <a:pt x="2179320" y="3733800"/>
                </a:moveTo>
                <a:lnTo>
                  <a:pt x="3733800" y="3733800"/>
                </a:lnTo>
                <a:lnTo>
                  <a:pt x="3733800" y="2179320"/>
                </a:lnTo>
                <a:lnTo>
                  <a:pt x="2179320" y="2179320"/>
                </a:lnTo>
                <a:close/>
                <a:moveTo>
                  <a:pt x="2179320" y="5501640"/>
                </a:moveTo>
                <a:lnTo>
                  <a:pt x="3733800" y="5501640"/>
                </a:lnTo>
                <a:lnTo>
                  <a:pt x="3733800" y="3947160"/>
                </a:lnTo>
                <a:lnTo>
                  <a:pt x="2179320" y="3947160"/>
                </a:lnTo>
                <a:close/>
                <a:moveTo>
                  <a:pt x="2179320" y="7269480"/>
                </a:moveTo>
                <a:lnTo>
                  <a:pt x="3733800" y="7269480"/>
                </a:lnTo>
                <a:lnTo>
                  <a:pt x="3733800" y="5715000"/>
                </a:lnTo>
                <a:lnTo>
                  <a:pt x="2179320" y="5715000"/>
                </a:lnTo>
                <a:close/>
                <a:moveTo>
                  <a:pt x="2179320" y="9037320"/>
                </a:moveTo>
                <a:lnTo>
                  <a:pt x="3733800" y="9037320"/>
                </a:lnTo>
                <a:lnTo>
                  <a:pt x="3733800" y="7482840"/>
                </a:lnTo>
                <a:lnTo>
                  <a:pt x="2179320" y="7482840"/>
                </a:lnTo>
                <a:close/>
                <a:moveTo>
                  <a:pt x="2179320" y="10805157"/>
                </a:moveTo>
                <a:lnTo>
                  <a:pt x="3733800" y="10805157"/>
                </a:lnTo>
                <a:lnTo>
                  <a:pt x="3733800" y="9250680"/>
                </a:lnTo>
                <a:lnTo>
                  <a:pt x="2179320" y="9250680"/>
                </a:lnTo>
                <a:close/>
                <a:moveTo>
                  <a:pt x="2179320" y="12572998"/>
                </a:moveTo>
                <a:lnTo>
                  <a:pt x="3733800" y="12572998"/>
                </a:lnTo>
                <a:lnTo>
                  <a:pt x="3733800" y="11018517"/>
                </a:lnTo>
                <a:lnTo>
                  <a:pt x="2179320" y="11018517"/>
                </a:lnTo>
                <a:close/>
                <a:moveTo>
                  <a:pt x="2179320" y="14340837"/>
                </a:moveTo>
                <a:lnTo>
                  <a:pt x="3733800" y="14340837"/>
                </a:lnTo>
                <a:lnTo>
                  <a:pt x="3733800" y="12786358"/>
                </a:lnTo>
                <a:lnTo>
                  <a:pt x="2179320" y="12786358"/>
                </a:lnTo>
                <a:close/>
                <a:moveTo>
                  <a:pt x="2179320" y="16108677"/>
                </a:moveTo>
                <a:lnTo>
                  <a:pt x="3733800" y="16108677"/>
                </a:lnTo>
                <a:lnTo>
                  <a:pt x="3733800" y="14554197"/>
                </a:lnTo>
                <a:lnTo>
                  <a:pt x="2179320" y="14554197"/>
                </a:lnTo>
                <a:close/>
                <a:moveTo>
                  <a:pt x="2179320" y="17876516"/>
                </a:moveTo>
                <a:lnTo>
                  <a:pt x="3733800" y="17876516"/>
                </a:lnTo>
                <a:lnTo>
                  <a:pt x="3733800" y="16322037"/>
                </a:lnTo>
                <a:lnTo>
                  <a:pt x="2179320" y="16322037"/>
                </a:lnTo>
                <a:close/>
                <a:moveTo>
                  <a:pt x="411481" y="1965960"/>
                </a:moveTo>
                <a:lnTo>
                  <a:pt x="1965960" y="1965960"/>
                </a:lnTo>
                <a:lnTo>
                  <a:pt x="1965960" y="411480"/>
                </a:lnTo>
                <a:lnTo>
                  <a:pt x="411481" y="411480"/>
                </a:lnTo>
                <a:close/>
                <a:moveTo>
                  <a:pt x="411481" y="3733800"/>
                </a:moveTo>
                <a:lnTo>
                  <a:pt x="1965960" y="3733800"/>
                </a:lnTo>
                <a:lnTo>
                  <a:pt x="1965960" y="2179320"/>
                </a:lnTo>
                <a:lnTo>
                  <a:pt x="411481" y="2179320"/>
                </a:lnTo>
                <a:close/>
                <a:moveTo>
                  <a:pt x="411481" y="5501640"/>
                </a:moveTo>
                <a:lnTo>
                  <a:pt x="1965960" y="5501640"/>
                </a:lnTo>
                <a:lnTo>
                  <a:pt x="1965960" y="3947160"/>
                </a:lnTo>
                <a:lnTo>
                  <a:pt x="411481" y="3947160"/>
                </a:lnTo>
                <a:close/>
                <a:moveTo>
                  <a:pt x="411481" y="7269480"/>
                </a:moveTo>
                <a:lnTo>
                  <a:pt x="1965960" y="7269480"/>
                </a:lnTo>
                <a:lnTo>
                  <a:pt x="1965960" y="5715000"/>
                </a:lnTo>
                <a:lnTo>
                  <a:pt x="411481" y="5715000"/>
                </a:lnTo>
                <a:close/>
                <a:moveTo>
                  <a:pt x="411481" y="9037320"/>
                </a:moveTo>
                <a:lnTo>
                  <a:pt x="1965960" y="9037320"/>
                </a:lnTo>
                <a:lnTo>
                  <a:pt x="1965960" y="7482840"/>
                </a:lnTo>
                <a:lnTo>
                  <a:pt x="411481" y="7482840"/>
                </a:lnTo>
                <a:close/>
                <a:moveTo>
                  <a:pt x="411481" y="10805157"/>
                </a:moveTo>
                <a:lnTo>
                  <a:pt x="1965960" y="10805157"/>
                </a:lnTo>
                <a:lnTo>
                  <a:pt x="1965960" y="9250680"/>
                </a:lnTo>
                <a:lnTo>
                  <a:pt x="411481" y="9250680"/>
                </a:lnTo>
                <a:close/>
                <a:moveTo>
                  <a:pt x="411481" y="12572998"/>
                </a:moveTo>
                <a:lnTo>
                  <a:pt x="1965960" y="12572998"/>
                </a:lnTo>
                <a:lnTo>
                  <a:pt x="1965960" y="11018517"/>
                </a:lnTo>
                <a:lnTo>
                  <a:pt x="411481" y="11018517"/>
                </a:lnTo>
                <a:close/>
                <a:moveTo>
                  <a:pt x="411481" y="14340837"/>
                </a:moveTo>
                <a:lnTo>
                  <a:pt x="1965960" y="14340837"/>
                </a:lnTo>
                <a:lnTo>
                  <a:pt x="1965960" y="12786358"/>
                </a:lnTo>
                <a:lnTo>
                  <a:pt x="411481" y="12786358"/>
                </a:lnTo>
                <a:close/>
                <a:moveTo>
                  <a:pt x="411481" y="16108677"/>
                </a:moveTo>
                <a:lnTo>
                  <a:pt x="1965960" y="16108677"/>
                </a:lnTo>
                <a:lnTo>
                  <a:pt x="1965960" y="14554197"/>
                </a:lnTo>
                <a:lnTo>
                  <a:pt x="411481" y="14554197"/>
                </a:lnTo>
                <a:close/>
                <a:moveTo>
                  <a:pt x="411481" y="17876516"/>
                </a:moveTo>
                <a:lnTo>
                  <a:pt x="1965960" y="17876516"/>
                </a:lnTo>
                <a:lnTo>
                  <a:pt x="1965960" y="16322037"/>
                </a:lnTo>
                <a:lnTo>
                  <a:pt x="411481" y="16322037"/>
                </a:lnTo>
                <a:close/>
                <a:moveTo>
                  <a:pt x="0" y="2179320"/>
                </a:moveTo>
                <a:lnTo>
                  <a:pt x="0" y="1965960"/>
                </a:lnTo>
                <a:lnTo>
                  <a:pt x="198121" y="1965960"/>
                </a:lnTo>
                <a:lnTo>
                  <a:pt x="198121" y="411480"/>
                </a:lnTo>
                <a:lnTo>
                  <a:pt x="3" y="411480"/>
                </a:lnTo>
                <a:lnTo>
                  <a:pt x="3" y="198120"/>
                </a:lnTo>
                <a:lnTo>
                  <a:pt x="198121" y="198120"/>
                </a:lnTo>
                <a:lnTo>
                  <a:pt x="198121" y="2"/>
                </a:lnTo>
                <a:lnTo>
                  <a:pt x="411481" y="2"/>
                </a:lnTo>
                <a:lnTo>
                  <a:pt x="411481" y="198120"/>
                </a:lnTo>
                <a:lnTo>
                  <a:pt x="1965960" y="198120"/>
                </a:lnTo>
                <a:lnTo>
                  <a:pt x="1965960" y="2"/>
                </a:lnTo>
                <a:lnTo>
                  <a:pt x="2179320" y="2"/>
                </a:lnTo>
                <a:lnTo>
                  <a:pt x="2179320" y="198120"/>
                </a:lnTo>
                <a:lnTo>
                  <a:pt x="3733800" y="198120"/>
                </a:lnTo>
                <a:lnTo>
                  <a:pt x="3733800" y="2"/>
                </a:lnTo>
                <a:lnTo>
                  <a:pt x="3947160" y="2"/>
                </a:lnTo>
                <a:lnTo>
                  <a:pt x="3947160" y="198120"/>
                </a:lnTo>
                <a:lnTo>
                  <a:pt x="5501640" y="198120"/>
                </a:lnTo>
                <a:lnTo>
                  <a:pt x="5501640" y="2"/>
                </a:lnTo>
                <a:lnTo>
                  <a:pt x="5715001" y="2"/>
                </a:lnTo>
                <a:lnTo>
                  <a:pt x="5715001" y="198120"/>
                </a:lnTo>
                <a:lnTo>
                  <a:pt x="7269480" y="198120"/>
                </a:lnTo>
                <a:lnTo>
                  <a:pt x="7269480" y="2"/>
                </a:lnTo>
                <a:lnTo>
                  <a:pt x="7482841" y="2"/>
                </a:lnTo>
                <a:lnTo>
                  <a:pt x="7482841" y="198120"/>
                </a:lnTo>
                <a:lnTo>
                  <a:pt x="9037318" y="198120"/>
                </a:lnTo>
                <a:lnTo>
                  <a:pt x="9037318" y="0"/>
                </a:lnTo>
                <a:lnTo>
                  <a:pt x="9250678" y="0"/>
                </a:lnTo>
                <a:lnTo>
                  <a:pt x="9250678" y="198120"/>
                </a:lnTo>
                <a:lnTo>
                  <a:pt x="10805158" y="198120"/>
                </a:lnTo>
                <a:lnTo>
                  <a:pt x="10805158" y="0"/>
                </a:lnTo>
                <a:lnTo>
                  <a:pt x="11018518" y="0"/>
                </a:lnTo>
                <a:lnTo>
                  <a:pt x="11018518" y="198120"/>
                </a:lnTo>
                <a:lnTo>
                  <a:pt x="12572998" y="198120"/>
                </a:lnTo>
                <a:lnTo>
                  <a:pt x="12572998" y="0"/>
                </a:lnTo>
                <a:lnTo>
                  <a:pt x="12786358" y="0"/>
                </a:lnTo>
                <a:lnTo>
                  <a:pt x="12786358" y="198120"/>
                </a:lnTo>
                <a:lnTo>
                  <a:pt x="14340838" y="198120"/>
                </a:lnTo>
                <a:lnTo>
                  <a:pt x="14340838" y="0"/>
                </a:lnTo>
                <a:lnTo>
                  <a:pt x="14554198" y="0"/>
                </a:lnTo>
                <a:lnTo>
                  <a:pt x="14554198" y="198120"/>
                </a:lnTo>
                <a:lnTo>
                  <a:pt x="16108678" y="198120"/>
                </a:lnTo>
                <a:lnTo>
                  <a:pt x="16108678" y="0"/>
                </a:lnTo>
                <a:lnTo>
                  <a:pt x="16322038" y="0"/>
                </a:lnTo>
                <a:lnTo>
                  <a:pt x="16322038" y="198120"/>
                </a:lnTo>
                <a:lnTo>
                  <a:pt x="17876518" y="198120"/>
                </a:lnTo>
                <a:lnTo>
                  <a:pt x="17876518" y="2"/>
                </a:lnTo>
                <a:lnTo>
                  <a:pt x="18089878" y="2"/>
                </a:lnTo>
                <a:lnTo>
                  <a:pt x="18089878" y="198120"/>
                </a:lnTo>
                <a:lnTo>
                  <a:pt x="18288000" y="198120"/>
                </a:lnTo>
                <a:lnTo>
                  <a:pt x="18288000" y="411480"/>
                </a:lnTo>
                <a:lnTo>
                  <a:pt x="18089878" y="411480"/>
                </a:lnTo>
                <a:lnTo>
                  <a:pt x="18089878" y="1965960"/>
                </a:lnTo>
                <a:lnTo>
                  <a:pt x="18288000" y="1965960"/>
                </a:lnTo>
                <a:lnTo>
                  <a:pt x="18288000" y="2179320"/>
                </a:lnTo>
                <a:lnTo>
                  <a:pt x="18089878" y="2179320"/>
                </a:lnTo>
                <a:lnTo>
                  <a:pt x="18089878" y="3733800"/>
                </a:lnTo>
                <a:lnTo>
                  <a:pt x="18288000" y="3733800"/>
                </a:lnTo>
                <a:lnTo>
                  <a:pt x="18288000" y="3947160"/>
                </a:lnTo>
                <a:lnTo>
                  <a:pt x="18089878" y="3947160"/>
                </a:lnTo>
                <a:lnTo>
                  <a:pt x="18089878" y="5501640"/>
                </a:lnTo>
                <a:lnTo>
                  <a:pt x="18288000" y="5501640"/>
                </a:lnTo>
                <a:lnTo>
                  <a:pt x="18288000" y="5715000"/>
                </a:lnTo>
                <a:lnTo>
                  <a:pt x="18089878" y="5715000"/>
                </a:lnTo>
                <a:lnTo>
                  <a:pt x="18089878" y="7269480"/>
                </a:lnTo>
                <a:lnTo>
                  <a:pt x="18288000" y="7269480"/>
                </a:lnTo>
                <a:lnTo>
                  <a:pt x="18288000" y="7482840"/>
                </a:lnTo>
                <a:lnTo>
                  <a:pt x="18089878" y="7482840"/>
                </a:lnTo>
                <a:lnTo>
                  <a:pt x="18089878" y="9037320"/>
                </a:lnTo>
                <a:lnTo>
                  <a:pt x="18288000" y="9037320"/>
                </a:lnTo>
                <a:lnTo>
                  <a:pt x="18288000" y="9250680"/>
                </a:lnTo>
                <a:lnTo>
                  <a:pt x="18089878" y="9250680"/>
                </a:lnTo>
                <a:lnTo>
                  <a:pt x="18089878" y="10805157"/>
                </a:lnTo>
                <a:lnTo>
                  <a:pt x="18288000" y="10805157"/>
                </a:lnTo>
                <a:lnTo>
                  <a:pt x="18288000" y="11018517"/>
                </a:lnTo>
                <a:lnTo>
                  <a:pt x="18089878" y="11018517"/>
                </a:lnTo>
                <a:lnTo>
                  <a:pt x="18089878" y="12572998"/>
                </a:lnTo>
                <a:lnTo>
                  <a:pt x="18288000" y="12572998"/>
                </a:lnTo>
                <a:lnTo>
                  <a:pt x="18288000" y="12786358"/>
                </a:lnTo>
                <a:lnTo>
                  <a:pt x="18089878" y="12786358"/>
                </a:lnTo>
                <a:lnTo>
                  <a:pt x="18089878" y="14340837"/>
                </a:lnTo>
                <a:lnTo>
                  <a:pt x="18288000" y="14340837"/>
                </a:lnTo>
                <a:lnTo>
                  <a:pt x="18288000" y="14554197"/>
                </a:lnTo>
                <a:lnTo>
                  <a:pt x="18089878" y="14554197"/>
                </a:lnTo>
                <a:lnTo>
                  <a:pt x="18089878" y="16108677"/>
                </a:lnTo>
                <a:lnTo>
                  <a:pt x="18288000" y="16108677"/>
                </a:lnTo>
                <a:lnTo>
                  <a:pt x="18288000" y="16322037"/>
                </a:lnTo>
                <a:lnTo>
                  <a:pt x="18089878" y="16322037"/>
                </a:lnTo>
                <a:lnTo>
                  <a:pt x="18089878" y="17876516"/>
                </a:lnTo>
                <a:lnTo>
                  <a:pt x="18288000" y="17876516"/>
                </a:lnTo>
                <a:lnTo>
                  <a:pt x="18288000" y="18089876"/>
                </a:lnTo>
                <a:lnTo>
                  <a:pt x="18089878" y="18089876"/>
                </a:lnTo>
                <a:lnTo>
                  <a:pt x="18089878" y="18287999"/>
                </a:lnTo>
                <a:lnTo>
                  <a:pt x="17876518" y="18287999"/>
                </a:lnTo>
                <a:lnTo>
                  <a:pt x="17876518" y="18089876"/>
                </a:lnTo>
                <a:lnTo>
                  <a:pt x="16322038" y="18089876"/>
                </a:lnTo>
                <a:lnTo>
                  <a:pt x="16322038" y="18287999"/>
                </a:lnTo>
                <a:lnTo>
                  <a:pt x="16108678" y="18287999"/>
                </a:lnTo>
                <a:lnTo>
                  <a:pt x="16108678" y="18089876"/>
                </a:lnTo>
                <a:lnTo>
                  <a:pt x="14554198" y="18089876"/>
                </a:lnTo>
                <a:lnTo>
                  <a:pt x="14554198" y="18287999"/>
                </a:lnTo>
                <a:lnTo>
                  <a:pt x="14340838" y="18287999"/>
                </a:lnTo>
                <a:lnTo>
                  <a:pt x="14340838" y="18089876"/>
                </a:lnTo>
                <a:lnTo>
                  <a:pt x="12786358" y="18089876"/>
                </a:lnTo>
                <a:lnTo>
                  <a:pt x="12786358" y="18287999"/>
                </a:lnTo>
                <a:lnTo>
                  <a:pt x="12572998" y="18287999"/>
                </a:lnTo>
                <a:lnTo>
                  <a:pt x="12572998" y="18089876"/>
                </a:lnTo>
                <a:lnTo>
                  <a:pt x="11018518" y="18089876"/>
                </a:lnTo>
                <a:lnTo>
                  <a:pt x="11018518" y="18287999"/>
                </a:lnTo>
                <a:lnTo>
                  <a:pt x="10805158" y="18287999"/>
                </a:lnTo>
                <a:lnTo>
                  <a:pt x="10805158" y="18089876"/>
                </a:lnTo>
                <a:lnTo>
                  <a:pt x="9250678" y="18089876"/>
                </a:lnTo>
                <a:lnTo>
                  <a:pt x="9250678" y="18287999"/>
                </a:lnTo>
                <a:lnTo>
                  <a:pt x="9037318" y="18287999"/>
                </a:lnTo>
                <a:lnTo>
                  <a:pt x="9037318" y="18089876"/>
                </a:lnTo>
                <a:lnTo>
                  <a:pt x="7482840" y="18089876"/>
                </a:lnTo>
                <a:lnTo>
                  <a:pt x="7482840" y="18287999"/>
                </a:lnTo>
                <a:lnTo>
                  <a:pt x="7269480" y="18287999"/>
                </a:lnTo>
                <a:lnTo>
                  <a:pt x="7269480" y="18089876"/>
                </a:lnTo>
                <a:lnTo>
                  <a:pt x="5715000" y="18089876"/>
                </a:lnTo>
                <a:lnTo>
                  <a:pt x="5715000" y="18287999"/>
                </a:lnTo>
                <a:lnTo>
                  <a:pt x="5501640" y="18287999"/>
                </a:lnTo>
                <a:lnTo>
                  <a:pt x="5501640" y="18089876"/>
                </a:lnTo>
                <a:lnTo>
                  <a:pt x="3947160" y="18089876"/>
                </a:lnTo>
                <a:lnTo>
                  <a:pt x="3947160" y="18287999"/>
                </a:lnTo>
                <a:lnTo>
                  <a:pt x="3733800" y="18287999"/>
                </a:lnTo>
                <a:lnTo>
                  <a:pt x="3733800" y="18089876"/>
                </a:lnTo>
                <a:lnTo>
                  <a:pt x="2179320" y="18089876"/>
                </a:lnTo>
                <a:lnTo>
                  <a:pt x="2179320" y="18287999"/>
                </a:lnTo>
                <a:lnTo>
                  <a:pt x="1965960" y="18287999"/>
                </a:lnTo>
                <a:lnTo>
                  <a:pt x="1965960" y="18089876"/>
                </a:lnTo>
                <a:lnTo>
                  <a:pt x="411481" y="18089876"/>
                </a:lnTo>
                <a:lnTo>
                  <a:pt x="411481" y="18287999"/>
                </a:lnTo>
                <a:lnTo>
                  <a:pt x="198121" y="18287999"/>
                </a:lnTo>
                <a:lnTo>
                  <a:pt x="198121" y="18089876"/>
                </a:lnTo>
                <a:lnTo>
                  <a:pt x="3" y="18089876"/>
                </a:lnTo>
                <a:lnTo>
                  <a:pt x="3" y="17876516"/>
                </a:lnTo>
                <a:lnTo>
                  <a:pt x="198121" y="17876516"/>
                </a:lnTo>
                <a:lnTo>
                  <a:pt x="198121" y="16322037"/>
                </a:lnTo>
                <a:lnTo>
                  <a:pt x="2" y="16322037"/>
                </a:lnTo>
                <a:lnTo>
                  <a:pt x="2" y="16108677"/>
                </a:lnTo>
                <a:lnTo>
                  <a:pt x="198121" y="16108677"/>
                </a:lnTo>
                <a:lnTo>
                  <a:pt x="198121" y="14554197"/>
                </a:lnTo>
                <a:lnTo>
                  <a:pt x="2" y="14554197"/>
                </a:lnTo>
                <a:lnTo>
                  <a:pt x="2" y="14340837"/>
                </a:lnTo>
                <a:lnTo>
                  <a:pt x="198121" y="14340837"/>
                </a:lnTo>
                <a:lnTo>
                  <a:pt x="198121" y="12786358"/>
                </a:lnTo>
                <a:lnTo>
                  <a:pt x="2" y="12786358"/>
                </a:lnTo>
                <a:lnTo>
                  <a:pt x="2" y="12572998"/>
                </a:lnTo>
                <a:lnTo>
                  <a:pt x="198121" y="12572998"/>
                </a:lnTo>
                <a:lnTo>
                  <a:pt x="198121" y="11018517"/>
                </a:lnTo>
                <a:lnTo>
                  <a:pt x="2" y="11018517"/>
                </a:lnTo>
                <a:lnTo>
                  <a:pt x="2" y="10805157"/>
                </a:lnTo>
                <a:lnTo>
                  <a:pt x="198121" y="10805157"/>
                </a:lnTo>
                <a:lnTo>
                  <a:pt x="198121" y="9250680"/>
                </a:lnTo>
                <a:lnTo>
                  <a:pt x="1" y="9250680"/>
                </a:lnTo>
                <a:lnTo>
                  <a:pt x="1" y="9037320"/>
                </a:lnTo>
                <a:lnTo>
                  <a:pt x="198121" y="9037320"/>
                </a:lnTo>
                <a:lnTo>
                  <a:pt x="198121" y="7482840"/>
                </a:lnTo>
                <a:lnTo>
                  <a:pt x="1" y="7482840"/>
                </a:lnTo>
                <a:lnTo>
                  <a:pt x="1" y="7269480"/>
                </a:lnTo>
                <a:lnTo>
                  <a:pt x="198121" y="7269480"/>
                </a:lnTo>
                <a:lnTo>
                  <a:pt x="198121" y="5715000"/>
                </a:lnTo>
                <a:lnTo>
                  <a:pt x="1" y="5715000"/>
                </a:lnTo>
                <a:lnTo>
                  <a:pt x="1" y="5501640"/>
                </a:lnTo>
                <a:lnTo>
                  <a:pt x="198121" y="5501640"/>
                </a:lnTo>
                <a:lnTo>
                  <a:pt x="198121" y="3947160"/>
                </a:lnTo>
                <a:lnTo>
                  <a:pt x="1" y="3947160"/>
                </a:lnTo>
                <a:lnTo>
                  <a:pt x="1" y="3733800"/>
                </a:lnTo>
                <a:lnTo>
                  <a:pt x="198121" y="3733800"/>
                </a:lnTo>
                <a:lnTo>
                  <a:pt x="198121" y="217932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2" name="ELEMENT SHAPE">
            <a:extLst>
              <a:ext uri="{FF2B5EF4-FFF2-40B4-BE49-F238E27FC236}">
                <a16:creationId xmlns:a16="http://schemas.microsoft.com/office/drawing/2014/main" id="{B62EACB6-24B7-4199-BCA1-9B720C3F79CF}"/>
              </a:ext>
            </a:extLst>
          </p:cNvPr>
          <p:cNvSpPr/>
          <p:nvPr/>
        </p:nvSpPr>
        <p:spPr>
          <a:xfrm>
            <a:off x="0" y="-43988"/>
            <a:ext cx="19953514" cy="18331988"/>
          </a:xfrm>
          <a:custGeom>
            <a:avLst/>
            <a:gdLst>
              <a:gd name="connsiteX0" fmla="*/ 0 w 16916400"/>
              <a:gd name="connsiteY0" fmla="*/ 0 h 15679041"/>
              <a:gd name="connsiteX1" fmla="*/ 2413287 w 16916400"/>
              <a:gd name="connsiteY1" fmla="*/ 0 h 15679041"/>
              <a:gd name="connsiteX2" fmla="*/ 16916400 w 16916400"/>
              <a:gd name="connsiteY2" fmla="*/ 15679041 h 15679041"/>
              <a:gd name="connsiteX3" fmla="*/ 0 w 16916400"/>
              <a:gd name="connsiteY3" fmla="*/ 15679041 h 156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0" h="15679041">
                <a:moveTo>
                  <a:pt x="0" y="0"/>
                </a:moveTo>
                <a:lnTo>
                  <a:pt x="2413287" y="0"/>
                </a:lnTo>
                <a:lnTo>
                  <a:pt x="16916400" y="15679041"/>
                </a:lnTo>
                <a:lnTo>
                  <a:pt x="0" y="1567904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DE388E8E-42CD-4C52-A6D9-C0DB4EBCB999}"/>
              </a:ext>
            </a:extLst>
          </p:cNvPr>
          <p:cNvSpPr txBox="1"/>
          <p:nvPr/>
        </p:nvSpPr>
        <p:spPr>
          <a:xfrm>
            <a:off x="6522491" y="1726036"/>
            <a:ext cx="1069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600" dirty="0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Mau pendaftaran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7326AEE1-28E9-4023-AE86-6D07B7A70211}"/>
              </a:ext>
            </a:extLst>
          </p:cNvPr>
          <p:cNvSpPr txBox="1"/>
          <p:nvPr/>
        </p:nvSpPr>
        <p:spPr>
          <a:xfrm>
            <a:off x="6356382" y="2826923"/>
            <a:ext cx="106945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3800" dirty="0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SEKOLAH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BDA4146F-CF9A-4994-9DC0-C43C8311EAE9}"/>
              </a:ext>
            </a:extLst>
          </p:cNvPr>
          <p:cNvSpPr txBox="1"/>
          <p:nvPr/>
        </p:nvSpPr>
        <p:spPr>
          <a:xfrm>
            <a:off x="10910040" y="6435534"/>
            <a:ext cx="6140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Kami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hadir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untuk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membantu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Anda! </a:t>
            </a:r>
          </a:p>
          <a:p>
            <a:pPr algn="r"/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Ajukan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pinjaman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</a:p>
          <a:p>
            <a:pPr algn="r"/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Dana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untuk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b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</a:b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keperluan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Sekolah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</a:p>
          <a:p>
            <a:pPr algn="r"/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anak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 Anda </a:t>
            </a:r>
          </a:p>
          <a:p>
            <a:pPr algn="r"/>
            <a:r>
              <a:rPr lang="en-ID" sz="3600" b="0" i="0" dirty="0" err="1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Sekarang</a:t>
            </a:r>
            <a:r>
              <a:rPr lang="en-ID" sz="3600" b="0" i="0" dirty="0">
                <a:solidFill>
                  <a:srgbClr val="008450"/>
                </a:solidFill>
                <a:effectLst/>
                <a:latin typeface="Montserrat Medium" panose="00000600000000000000" pitchFamily="2" charset="0"/>
              </a:rPr>
              <a:t>!</a:t>
            </a:r>
            <a:endParaRPr lang="en-ID" sz="3600" dirty="0">
              <a:solidFill>
                <a:srgbClr val="00845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55" name="DOTS">
            <a:extLst>
              <a:ext uri="{FF2B5EF4-FFF2-40B4-BE49-F238E27FC236}">
                <a16:creationId xmlns:a16="http://schemas.microsoft.com/office/drawing/2014/main" id="{252E03C1-6F80-4F46-8C31-1DEBBF5284BD}"/>
              </a:ext>
            </a:extLst>
          </p:cNvPr>
          <p:cNvSpPr/>
          <p:nvPr/>
        </p:nvSpPr>
        <p:spPr>
          <a:xfrm>
            <a:off x="1112267" y="5205320"/>
            <a:ext cx="5562946" cy="4296572"/>
          </a:xfrm>
          <a:custGeom>
            <a:avLst/>
            <a:gdLst>
              <a:gd name="connsiteX0" fmla="*/ 9645200 w 9909038"/>
              <a:gd name="connsiteY0" fmla="*/ 7125624 h 7653300"/>
              <a:gd name="connsiteX1" fmla="*/ 9909038 w 9909038"/>
              <a:gd name="connsiteY1" fmla="*/ 7389462 h 7653300"/>
              <a:gd name="connsiteX2" fmla="*/ 9645200 w 9909038"/>
              <a:gd name="connsiteY2" fmla="*/ 7653300 h 7653300"/>
              <a:gd name="connsiteX3" fmla="*/ 9381362 w 9909038"/>
              <a:gd name="connsiteY3" fmla="*/ 7389462 h 7653300"/>
              <a:gd name="connsiteX4" fmla="*/ 9645200 w 9909038"/>
              <a:gd name="connsiteY4" fmla="*/ 7125624 h 7653300"/>
              <a:gd name="connsiteX5" fmla="*/ 8792348 w 9909038"/>
              <a:gd name="connsiteY5" fmla="*/ 7125624 h 7653300"/>
              <a:gd name="connsiteX6" fmla="*/ 9056188 w 9909038"/>
              <a:gd name="connsiteY6" fmla="*/ 7389462 h 7653300"/>
              <a:gd name="connsiteX7" fmla="*/ 8792348 w 9909038"/>
              <a:gd name="connsiteY7" fmla="*/ 7653300 h 7653300"/>
              <a:gd name="connsiteX8" fmla="*/ 8528512 w 9909038"/>
              <a:gd name="connsiteY8" fmla="*/ 7389462 h 7653300"/>
              <a:gd name="connsiteX9" fmla="*/ 8792348 w 9909038"/>
              <a:gd name="connsiteY9" fmla="*/ 7125624 h 7653300"/>
              <a:gd name="connsiteX10" fmla="*/ 7939498 w 9909038"/>
              <a:gd name="connsiteY10" fmla="*/ 7125624 h 7653300"/>
              <a:gd name="connsiteX11" fmla="*/ 8203336 w 9909038"/>
              <a:gd name="connsiteY11" fmla="*/ 7389462 h 7653300"/>
              <a:gd name="connsiteX12" fmla="*/ 7939498 w 9909038"/>
              <a:gd name="connsiteY12" fmla="*/ 7653300 h 7653300"/>
              <a:gd name="connsiteX13" fmla="*/ 7675660 w 9909038"/>
              <a:gd name="connsiteY13" fmla="*/ 7389462 h 7653300"/>
              <a:gd name="connsiteX14" fmla="*/ 7939498 w 9909038"/>
              <a:gd name="connsiteY14" fmla="*/ 7125624 h 7653300"/>
              <a:gd name="connsiteX15" fmla="*/ 7086648 w 9909038"/>
              <a:gd name="connsiteY15" fmla="*/ 7125624 h 7653300"/>
              <a:gd name="connsiteX16" fmla="*/ 7350484 w 9909038"/>
              <a:gd name="connsiteY16" fmla="*/ 7389462 h 7653300"/>
              <a:gd name="connsiteX17" fmla="*/ 7086648 w 9909038"/>
              <a:gd name="connsiteY17" fmla="*/ 7653300 h 7653300"/>
              <a:gd name="connsiteX18" fmla="*/ 6822808 w 9909038"/>
              <a:gd name="connsiteY18" fmla="*/ 7389462 h 7653300"/>
              <a:gd name="connsiteX19" fmla="*/ 7086648 w 9909038"/>
              <a:gd name="connsiteY19" fmla="*/ 7125624 h 7653300"/>
              <a:gd name="connsiteX20" fmla="*/ 6233796 w 9909038"/>
              <a:gd name="connsiteY20" fmla="*/ 7125624 h 7653300"/>
              <a:gd name="connsiteX21" fmla="*/ 6497634 w 9909038"/>
              <a:gd name="connsiteY21" fmla="*/ 7389462 h 7653300"/>
              <a:gd name="connsiteX22" fmla="*/ 6233796 w 9909038"/>
              <a:gd name="connsiteY22" fmla="*/ 7653300 h 7653300"/>
              <a:gd name="connsiteX23" fmla="*/ 5969958 w 9909038"/>
              <a:gd name="connsiteY23" fmla="*/ 7389462 h 7653300"/>
              <a:gd name="connsiteX24" fmla="*/ 6233796 w 9909038"/>
              <a:gd name="connsiteY24" fmla="*/ 7125624 h 7653300"/>
              <a:gd name="connsiteX25" fmla="*/ 5380944 w 9909038"/>
              <a:gd name="connsiteY25" fmla="*/ 7125624 h 7653300"/>
              <a:gd name="connsiteX26" fmla="*/ 5644784 w 9909038"/>
              <a:gd name="connsiteY26" fmla="*/ 7389462 h 7653300"/>
              <a:gd name="connsiteX27" fmla="*/ 5380944 w 9909038"/>
              <a:gd name="connsiteY27" fmla="*/ 7653300 h 7653300"/>
              <a:gd name="connsiteX28" fmla="*/ 5117108 w 9909038"/>
              <a:gd name="connsiteY28" fmla="*/ 7389462 h 7653300"/>
              <a:gd name="connsiteX29" fmla="*/ 5380944 w 9909038"/>
              <a:gd name="connsiteY29" fmla="*/ 7125624 h 7653300"/>
              <a:gd name="connsiteX30" fmla="*/ 4528094 w 9909038"/>
              <a:gd name="connsiteY30" fmla="*/ 7125624 h 7653300"/>
              <a:gd name="connsiteX31" fmla="*/ 4791932 w 9909038"/>
              <a:gd name="connsiteY31" fmla="*/ 7389462 h 7653300"/>
              <a:gd name="connsiteX32" fmla="*/ 4528094 w 9909038"/>
              <a:gd name="connsiteY32" fmla="*/ 7653300 h 7653300"/>
              <a:gd name="connsiteX33" fmla="*/ 4264256 w 9909038"/>
              <a:gd name="connsiteY33" fmla="*/ 7389462 h 7653300"/>
              <a:gd name="connsiteX34" fmla="*/ 4528094 w 9909038"/>
              <a:gd name="connsiteY34" fmla="*/ 7125624 h 7653300"/>
              <a:gd name="connsiteX35" fmla="*/ 3675244 w 9909038"/>
              <a:gd name="connsiteY35" fmla="*/ 7125624 h 7653300"/>
              <a:gd name="connsiteX36" fmla="*/ 3939080 w 9909038"/>
              <a:gd name="connsiteY36" fmla="*/ 7389462 h 7653300"/>
              <a:gd name="connsiteX37" fmla="*/ 3675244 w 9909038"/>
              <a:gd name="connsiteY37" fmla="*/ 7653300 h 7653300"/>
              <a:gd name="connsiteX38" fmla="*/ 3411404 w 9909038"/>
              <a:gd name="connsiteY38" fmla="*/ 7389462 h 7653300"/>
              <a:gd name="connsiteX39" fmla="*/ 3675244 w 9909038"/>
              <a:gd name="connsiteY39" fmla="*/ 7125624 h 7653300"/>
              <a:gd name="connsiteX40" fmla="*/ 2822392 w 9909038"/>
              <a:gd name="connsiteY40" fmla="*/ 7125624 h 7653300"/>
              <a:gd name="connsiteX41" fmla="*/ 3086230 w 9909038"/>
              <a:gd name="connsiteY41" fmla="*/ 7389462 h 7653300"/>
              <a:gd name="connsiteX42" fmla="*/ 2822392 w 9909038"/>
              <a:gd name="connsiteY42" fmla="*/ 7653300 h 7653300"/>
              <a:gd name="connsiteX43" fmla="*/ 2558554 w 9909038"/>
              <a:gd name="connsiteY43" fmla="*/ 7389462 h 7653300"/>
              <a:gd name="connsiteX44" fmla="*/ 2822392 w 9909038"/>
              <a:gd name="connsiteY44" fmla="*/ 7125624 h 7653300"/>
              <a:gd name="connsiteX45" fmla="*/ 1969540 w 9909038"/>
              <a:gd name="connsiteY45" fmla="*/ 7125624 h 7653300"/>
              <a:gd name="connsiteX46" fmla="*/ 2233380 w 9909038"/>
              <a:gd name="connsiteY46" fmla="*/ 7389462 h 7653300"/>
              <a:gd name="connsiteX47" fmla="*/ 1969540 w 9909038"/>
              <a:gd name="connsiteY47" fmla="*/ 7653300 h 7653300"/>
              <a:gd name="connsiteX48" fmla="*/ 1705704 w 9909038"/>
              <a:gd name="connsiteY48" fmla="*/ 7389462 h 7653300"/>
              <a:gd name="connsiteX49" fmla="*/ 1969540 w 9909038"/>
              <a:gd name="connsiteY49" fmla="*/ 7125624 h 7653300"/>
              <a:gd name="connsiteX50" fmla="*/ 1116690 w 9909038"/>
              <a:gd name="connsiteY50" fmla="*/ 7125624 h 7653300"/>
              <a:gd name="connsiteX51" fmla="*/ 1380528 w 9909038"/>
              <a:gd name="connsiteY51" fmla="*/ 7389462 h 7653300"/>
              <a:gd name="connsiteX52" fmla="*/ 1116690 w 9909038"/>
              <a:gd name="connsiteY52" fmla="*/ 7653300 h 7653300"/>
              <a:gd name="connsiteX53" fmla="*/ 852852 w 9909038"/>
              <a:gd name="connsiteY53" fmla="*/ 7389462 h 7653300"/>
              <a:gd name="connsiteX54" fmla="*/ 1116690 w 9909038"/>
              <a:gd name="connsiteY54" fmla="*/ 7125624 h 7653300"/>
              <a:gd name="connsiteX55" fmla="*/ 263840 w 9909038"/>
              <a:gd name="connsiteY55" fmla="*/ 7125624 h 7653300"/>
              <a:gd name="connsiteX56" fmla="*/ 527676 w 9909038"/>
              <a:gd name="connsiteY56" fmla="*/ 7389462 h 7653300"/>
              <a:gd name="connsiteX57" fmla="*/ 263840 w 9909038"/>
              <a:gd name="connsiteY57" fmla="*/ 7653300 h 7653300"/>
              <a:gd name="connsiteX58" fmla="*/ 0 w 9909038"/>
              <a:gd name="connsiteY58" fmla="*/ 7389462 h 7653300"/>
              <a:gd name="connsiteX59" fmla="*/ 263840 w 9909038"/>
              <a:gd name="connsiteY59" fmla="*/ 7125624 h 7653300"/>
              <a:gd name="connsiteX60" fmla="*/ 9645200 w 9909038"/>
              <a:gd name="connsiteY60" fmla="*/ 6234921 h 7653300"/>
              <a:gd name="connsiteX61" fmla="*/ 9909038 w 9909038"/>
              <a:gd name="connsiteY61" fmla="*/ 6498759 h 7653300"/>
              <a:gd name="connsiteX62" fmla="*/ 9645200 w 9909038"/>
              <a:gd name="connsiteY62" fmla="*/ 6762597 h 7653300"/>
              <a:gd name="connsiteX63" fmla="*/ 9381362 w 9909038"/>
              <a:gd name="connsiteY63" fmla="*/ 6498759 h 7653300"/>
              <a:gd name="connsiteX64" fmla="*/ 9645200 w 9909038"/>
              <a:gd name="connsiteY64" fmla="*/ 6234921 h 7653300"/>
              <a:gd name="connsiteX65" fmla="*/ 8792348 w 9909038"/>
              <a:gd name="connsiteY65" fmla="*/ 6234921 h 7653300"/>
              <a:gd name="connsiteX66" fmla="*/ 9056188 w 9909038"/>
              <a:gd name="connsiteY66" fmla="*/ 6498759 h 7653300"/>
              <a:gd name="connsiteX67" fmla="*/ 8792348 w 9909038"/>
              <a:gd name="connsiteY67" fmla="*/ 6762597 h 7653300"/>
              <a:gd name="connsiteX68" fmla="*/ 8528512 w 9909038"/>
              <a:gd name="connsiteY68" fmla="*/ 6498759 h 7653300"/>
              <a:gd name="connsiteX69" fmla="*/ 8792348 w 9909038"/>
              <a:gd name="connsiteY69" fmla="*/ 6234921 h 7653300"/>
              <a:gd name="connsiteX70" fmla="*/ 7939498 w 9909038"/>
              <a:gd name="connsiteY70" fmla="*/ 6234921 h 7653300"/>
              <a:gd name="connsiteX71" fmla="*/ 8203336 w 9909038"/>
              <a:gd name="connsiteY71" fmla="*/ 6498759 h 7653300"/>
              <a:gd name="connsiteX72" fmla="*/ 7939498 w 9909038"/>
              <a:gd name="connsiteY72" fmla="*/ 6762597 h 7653300"/>
              <a:gd name="connsiteX73" fmla="*/ 7675660 w 9909038"/>
              <a:gd name="connsiteY73" fmla="*/ 6498759 h 7653300"/>
              <a:gd name="connsiteX74" fmla="*/ 7939498 w 9909038"/>
              <a:gd name="connsiteY74" fmla="*/ 6234921 h 7653300"/>
              <a:gd name="connsiteX75" fmla="*/ 7086648 w 9909038"/>
              <a:gd name="connsiteY75" fmla="*/ 6234921 h 7653300"/>
              <a:gd name="connsiteX76" fmla="*/ 7350484 w 9909038"/>
              <a:gd name="connsiteY76" fmla="*/ 6498759 h 7653300"/>
              <a:gd name="connsiteX77" fmla="*/ 7086648 w 9909038"/>
              <a:gd name="connsiteY77" fmla="*/ 6762597 h 7653300"/>
              <a:gd name="connsiteX78" fmla="*/ 6822808 w 9909038"/>
              <a:gd name="connsiteY78" fmla="*/ 6498759 h 7653300"/>
              <a:gd name="connsiteX79" fmla="*/ 7086648 w 9909038"/>
              <a:gd name="connsiteY79" fmla="*/ 6234921 h 7653300"/>
              <a:gd name="connsiteX80" fmla="*/ 6233796 w 9909038"/>
              <a:gd name="connsiteY80" fmla="*/ 6234921 h 7653300"/>
              <a:gd name="connsiteX81" fmla="*/ 6497634 w 9909038"/>
              <a:gd name="connsiteY81" fmla="*/ 6498759 h 7653300"/>
              <a:gd name="connsiteX82" fmla="*/ 6233796 w 9909038"/>
              <a:gd name="connsiteY82" fmla="*/ 6762597 h 7653300"/>
              <a:gd name="connsiteX83" fmla="*/ 5969958 w 9909038"/>
              <a:gd name="connsiteY83" fmla="*/ 6498759 h 7653300"/>
              <a:gd name="connsiteX84" fmla="*/ 6233796 w 9909038"/>
              <a:gd name="connsiteY84" fmla="*/ 6234921 h 7653300"/>
              <a:gd name="connsiteX85" fmla="*/ 5380944 w 9909038"/>
              <a:gd name="connsiteY85" fmla="*/ 6234921 h 7653300"/>
              <a:gd name="connsiteX86" fmla="*/ 5644784 w 9909038"/>
              <a:gd name="connsiteY86" fmla="*/ 6498759 h 7653300"/>
              <a:gd name="connsiteX87" fmla="*/ 5380944 w 9909038"/>
              <a:gd name="connsiteY87" fmla="*/ 6762597 h 7653300"/>
              <a:gd name="connsiteX88" fmla="*/ 5117108 w 9909038"/>
              <a:gd name="connsiteY88" fmla="*/ 6498759 h 7653300"/>
              <a:gd name="connsiteX89" fmla="*/ 5380944 w 9909038"/>
              <a:gd name="connsiteY89" fmla="*/ 6234921 h 7653300"/>
              <a:gd name="connsiteX90" fmla="*/ 4528094 w 9909038"/>
              <a:gd name="connsiteY90" fmla="*/ 6234921 h 7653300"/>
              <a:gd name="connsiteX91" fmla="*/ 4791932 w 9909038"/>
              <a:gd name="connsiteY91" fmla="*/ 6498759 h 7653300"/>
              <a:gd name="connsiteX92" fmla="*/ 4528094 w 9909038"/>
              <a:gd name="connsiteY92" fmla="*/ 6762597 h 7653300"/>
              <a:gd name="connsiteX93" fmla="*/ 4264256 w 9909038"/>
              <a:gd name="connsiteY93" fmla="*/ 6498759 h 7653300"/>
              <a:gd name="connsiteX94" fmla="*/ 4528094 w 9909038"/>
              <a:gd name="connsiteY94" fmla="*/ 6234921 h 7653300"/>
              <a:gd name="connsiteX95" fmla="*/ 3675244 w 9909038"/>
              <a:gd name="connsiteY95" fmla="*/ 6234921 h 7653300"/>
              <a:gd name="connsiteX96" fmla="*/ 3939080 w 9909038"/>
              <a:gd name="connsiteY96" fmla="*/ 6498759 h 7653300"/>
              <a:gd name="connsiteX97" fmla="*/ 3675244 w 9909038"/>
              <a:gd name="connsiteY97" fmla="*/ 6762597 h 7653300"/>
              <a:gd name="connsiteX98" fmla="*/ 3411404 w 9909038"/>
              <a:gd name="connsiteY98" fmla="*/ 6498759 h 7653300"/>
              <a:gd name="connsiteX99" fmla="*/ 3675244 w 9909038"/>
              <a:gd name="connsiteY99" fmla="*/ 6234921 h 7653300"/>
              <a:gd name="connsiteX100" fmla="*/ 2822392 w 9909038"/>
              <a:gd name="connsiteY100" fmla="*/ 6234921 h 7653300"/>
              <a:gd name="connsiteX101" fmla="*/ 3086230 w 9909038"/>
              <a:gd name="connsiteY101" fmla="*/ 6498759 h 7653300"/>
              <a:gd name="connsiteX102" fmla="*/ 2822392 w 9909038"/>
              <a:gd name="connsiteY102" fmla="*/ 6762597 h 7653300"/>
              <a:gd name="connsiteX103" fmla="*/ 2558554 w 9909038"/>
              <a:gd name="connsiteY103" fmla="*/ 6498759 h 7653300"/>
              <a:gd name="connsiteX104" fmla="*/ 2822392 w 9909038"/>
              <a:gd name="connsiteY104" fmla="*/ 6234921 h 7653300"/>
              <a:gd name="connsiteX105" fmla="*/ 1969540 w 9909038"/>
              <a:gd name="connsiteY105" fmla="*/ 6234921 h 7653300"/>
              <a:gd name="connsiteX106" fmla="*/ 2233380 w 9909038"/>
              <a:gd name="connsiteY106" fmla="*/ 6498759 h 7653300"/>
              <a:gd name="connsiteX107" fmla="*/ 1969540 w 9909038"/>
              <a:gd name="connsiteY107" fmla="*/ 6762597 h 7653300"/>
              <a:gd name="connsiteX108" fmla="*/ 1705704 w 9909038"/>
              <a:gd name="connsiteY108" fmla="*/ 6498759 h 7653300"/>
              <a:gd name="connsiteX109" fmla="*/ 1969540 w 9909038"/>
              <a:gd name="connsiteY109" fmla="*/ 6234921 h 7653300"/>
              <a:gd name="connsiteX110" fmla="*/ 1116690 w 9909038"/>
              <a:gd name="connsiteY110" fmla="*/ 6234921 h 7653300"/>
              <a:gd name="connsiteX111" fmla="*/ 1380528 w 9909038"/>
              <a:gd name="connsiteY111" fmla="*/ 6498759 h 7653300"/>
              <a:gd name="connsiteX112" fmla="*/ 1116690 w 9909038"/>
              <a:gd name="connsiteY112" fmla="*/ 6762597 h 7653300"/>
              <a:gd name="connsiteX113" fmla="*/ 852852 w 9909038"/>
              <a:gd name="connsiteY113" fmla="*/ 6498759 h 7653300"/>
              <a:gd name="connsiteX114" fmla="*/ 1116690 w 9909038"/>
              <a:gd name="connsiteY114" fmla="*/ 6234921 h 7653300"/>
              <a:gd name="connsiteX115" fmla="*/ 263840 w 9909038"/>
              <a:gd name="connsiteY115" fmla="*/ 6234921 h 7653300"/>
              <a:gd name="connsiteX116" fmla="*/ 527676 w 9909038"/>
              <a:gd name="connsiteY116" fmla="*/ 6498759 h 7653300"/>
              <a:gd name="connsiteX117" fmla="*/ 263840 w 9909038"/>
              <a:gd name="connsiteY117" fmla="*/ 6762597 h 7653300"/>
              <a:gd name="connsiteX118" fmla="*/ 0 w 9909038"/>
              <a:gd name="connsiteY118" fmla="*/ 6498759 h 7653300"/>
              <a:gd name="connsiteX119" fmla="*/ 263840 w 9909038"/>
              <a:gd name="connsiteY119" fmla="*/ 6234921 h 7653300"/>
              <a:gd name="connsiteX120" fmla="*/ 9645200 w 9909038"/>
              <a:gd name="connsiteY120" fmla="*/ 5344218 h 7653300"/>
              <a:gd name="connsiteX121" fmla="*/ 9909038 w 9909038"/>
              <a:gd name="connsiteY121" fmla="*/ 5608056 h 7653300"/>
              <a:gd name="connsiteX122" fmla="*/ 9645200 w 9909038"/>
              <a:gd name="connsiteY122" fmla="*/ 5871894 h 7653300"/>
              <a:gd name="connsiteX123" fmla="*/ 9381362 w 9909038"/>
              <a:gd name="connsiteY123" fmla="*/ 5608056 h 7653300"/>
              <a:gd name="connsiteX124" fmla="*/ 9645200 w 9909038"/>
              <a:gd name="connsiteY124" fmla="*/ 5344218 h 7653300"/>
              <a:gd name="connsiteX125" fmla="*/ 8792348 w 9909038"/>
              <a:gd name="connsiteY125" fmla="*/ 5344218 h 7653300"/>
              <a:gd name="connsiteX126" fmla="*/ 9056188 w 9909038"/>
              <a:gd name="connsiteY126" fmla="*/ 5608056 h 7653300"/>
              <a:gd name="connsiteX127" fmla="*/ 8792348 w 9909038"/>
              <a:gd name="connsiteY127" fmla="*/ 5871894 h 7653300"/>
              <a:gd name="connsiteX128" fmla="*/ 8528512 w 9909038"/>
              <a:gd name="connsiteY128" fmla="*/ 5608056 h 7653300"/>
              <a:gd name="connsiteX129" fmla="*/ 8792348 w 9909038"/>
              <a:gd name="connsiteY129" fmla="*/ 5344218 h 7653300"/>
              <a:gd name="connsiteX130" fmla="*/ 7939498 w 9909038"/>
              <a:gd name="connsiteY130" fmla="*/ 5344218 h 7653300"/>
              <a:gd name="connsiteX131" fmla="*/ 8203336 w 9909038"/>
              <a:gd name="connsiteY131" fmla="*/ 5608056 h 7653300"/>
              <a:gd name="connsiteX132" fmla="*/ 7939498 w 9909038"/>
              <a:gd name="connsiteY132" fmla="*/ 5871894 h 7653300"/>
              <a:gd name="connsiteX133" fmla="*/ 7675660 w 9909038"/>
              <a:gd name="connsiteY133" fmla="*/ 5608056 h 7653300"/>
              <a:gd name="connsiteX134" fmla="*/ 7939498 w 9909038"/>
              <a:gd name="connsiteY134" fmla="*/ 5344218 h 7653300"/>
              <a:gd name="connsiteX135" fmla="*/ 7086648 w 9909038"/>
              <a:gd name="connsiteY135" fmla="*/ 5344218 h 7653300"/>
              <a:gd name="connsiteX136" fmla="*/ 7350484 w 9909038"/>
              <a:gd name="connsiteY136" fmla="*/ 5608056 h 7653300"/>
              <a:gd name="connsiteX137" fmla="*/ 7086648 w 9909038"/>
              <a:gd name="connsiteY137" fmla="*/ 5871894 h 7653300"/>
              <a:gd name="connsiteX138" fmla="*/ 6822808 w 9909038"/>
              <a:gd name="connsiteY138" fmla="*/ 5608056 h 7653300"/>
              <a:gd name="connsiteX139" fmla="*/ 7086648 w 9909038"/>
              <a:gd name="connsiteY139" fmla="*/ 5344218 h 7653300"/>
              <a:gd name="connsiteX140" fmla="*/ 6233796 w 9909038"/>
              <a:gd name="connsiteY140" fmla="*/ 5344218 h 7653300"/>
              <a:gd name="connsiteX141" fmla="*/ 6497634 w 9909038"/>
              <a:gd name="connsiteY141" fmla="*/ 5608056 h 7653300"/>
              <a:gd name="connsiteX142" fmla="*/ 6233796 w 9909038"/>
              <a:gd name="connsiteY142" fmla="*/ 5871894 h 7653300"/>
              <a:gd name="connsiteX143" fmla="*/ 5969958 w 9909038"/>
              <a:gd name="connsiteY143" fmla="*/ 5608056 h 7653300"/>
              <a:gd name="connsiteX144" fmla="*/ 6233796 w 9909038"/>
              <a:gd name="connsiteY144" fmla="*/ 5344218 h 7653300"/>
              <a:gd name="connsiteX145" fmla="*/ 5380944 w 9909038"/>
              <a:gd name="connsiteY145" fmla="*/ 5344218 h 7653300"/>
              <a:gd name="connsiteX146" fmla="*/ 5644784 w 9909038"/>
              <a:gd name="connsiteY146" fmla="*/ 5608056 h 7653300"/>
              <a:gd name="connsiteX147" fmla="*/ 5380944 w 9909038"/>
              <a:gd name="connsiteY147" fmla="*/ 5871894 h 7653300"/>
              <a:gd name="connsiteX148" fmla="*/ 5117108 w 9909038"/>
              <a:gd name="connsiteY148" fmla="*/ 5608056 h 7653300"/>
              <a:gd name="connsiteX149" fmla="*/ 5380944 w 9909038"/>
              <a:gd name="connsiteY149" fmla="*/ 5344218 h 7653300"/>
              <a:gd name="connsiteX150" fmla="*/ 4528094 w 9909038"/>
              <a:gd name="connsiteY150" fmla="*/ 5344218 h 7653300"/>
              <a:gd name="connsiteX151" fmla="*/ 4791932 w 9909038"/>
              <a:gd name="connsiteY151" fmla="*/ 5608056 h 7653300"/>
              <a:gd name="connsiteX152" fmla="*/ 4528094 w 9909038"/>
              <a:gd name="connsiteY152" fmla="*/ 5871894 h 7653300"/>
              <a:gd name="connsiteX153" fmla="*/ 4264256 w 9909038"/>
              <a:gd name="connsiteY153" fmla="*/ 5608056 h 7653300"/>
              <a:gd name="connsiteX154" fmla="*/ 4528094 w 9909038"/>
              <a:gd name="connsiteY154" fmla="*/ 5344218 h 7653300"/>
              <a:gd name="connsiteX155" fmla="*/ 3675244 w 9909038"/>
              <a:gd name="connsiteY155" fmla="*/ 5344218 h 7653300"/>
              <a:gd name="connsiteX156" fmla="*/ 3939080 w 9909038"/>
              <a:gd name="connsiteY156" fmla="*/ 5608056 h 7653300"/>
              <a:gd name="connsiteX157" fmla="*/ 3675244 w 9909038"/>
              <a:gd name="connsiteY157" fmla="*/ 5871894 h 7653300"/>
              <a:gd name="connsiteX158" fmla="*/ 3411404 w 9909038"/>
              <a:gd name="connsiteY158" fmla="*/ 5608056 h 7653300"/>
              <a:gd name="connsiteX159" fmla="*/ 3675244 w 9909038"/>
              <a:gd name="connsiteY159" fmla="*/ 5344218 h 7653300"/>
              <a:gd name="connsiteX160" fmla="*/ 2822392 w 9909038"/>
              <a:gd name="connsiteY160" fmla="*/ 5344218 h 7653300"/>
              <a:gd name="connsiteX161" fmla="*/ 3086230 w 9909038"/>
              <a:gd name="connsiteY161" fmla="*/ 5608056 h 7653300"/>
              <a:gd name="connsiteX162" fmla="*/ 2822392 w 9909038"/>
              <a:gd name="connsiteY162" fmla="*/ 5871894 h 7653300"/>
              <a:gd name="connsiteX163" fmla="*/ 2558554 w 9909038"/>
              <a:gd name="connsiteY163" fmla="*/ 5608056 h 7653300"/>
              <a:gd name="connsiteX164" fmla="*/ 2822392 w 9909038"/>
              <a:gd name="connsiteY164" fmla="*/ 5344218 h 7653300"/>
              <a:gd name="connsiteX165" fmla="*/ 1969540 w 9909038"/>
              <a:gd name="connsiteY165" fmla="*/ 5344218 h 7653300"/>
              <a:gd name="connsiteX166" fmla="*/ 2233380 w 9909038"/>
              <a:gd name="connsiteY166" fmla="*/ 5608056 h 7653300"/>
              <a:gd name="connsiteX167" fmla="*/ 1969540 w 9909038"/>
              <a:gd name="connsiteY167" fmla="*/ 5871894 h 7653300"/>
              <a:gd name="connsiteX168" fmla="*/ 1705704 w 9909038"/>
              <a:gd name="connsiteY168" fmla="*/ 5608056 h 7653300"/>
              <a:gd name="connsiteX169" fmla="*/ 1969540 w 9909038"/>
              <a:gd name="connsiteY169" fmla="*/ 5344218 h 7653300"/>
              <a:gd name="connsiteX170" fmla="*/ 1116690 w 9909038"/>
              <a:gd name="connsiteY170" fmla="*/ 5344218 h 7653300"/>
              <a:gd name="connsiteX171" fmla="*/ 1380528 w 9909038"/>
              <a:gd name="connsiteY171" fmla="*/ 5608056 h 7653300"/>
              <a:gd name="connsiteX172" fmla="*/ 1116690 w 9909038"/>
              <a:gd name="connsiteY172" fmla="*/ 5871894 h 7653300"/>
              <a:gd name="connsiteX173" fmla="*/ 852852 w 9909038"/>
              <a:gd name="connsiteY173" fmla="*/ 5608056 h 7653300"/>
              <a:gd name="connsiteX174" fmla="*/ 1116690 w 9909038"/>
              <a:gd name="connsiteY174" fmla="*/ 5344218 h 7653300"/>
              <a:gd name="connsiteX175" fmla="*/ 263840 w 9909038"/>
              <a:gd name="connsiteY175" fmla="*/ 5344218 h 7653300"/>
              <a:gd name="connsiteX176" fmla="*/ 527676 w 9909038"/>
              <a:gd name="connsiteY176" fmla="*/ 5608056 h 7653300"/>
              <a:gd name="connsiteX177" fmla="*/ 263840 w 9909038"/>
              <a:gd name="connsiteY177" fmla="*/ 5871894 h 7653300"/>
              <a:gd name="connsiteX178" fmla="*/ 0 w 9909038"/>
              <a:gd name="connsiteY178" fmla="*/ 5608056 h 7653300"/>
              <a:gd name="connsiteX179" fmla="*/ 263840 w 9909038"/>
              <a:gd name="connsiteY179" fmla="*/ 5344218 h 7653300"/>
              <a:gd name="connsiteX180" fmla="*/ 9645200 w 9909038"/>
              <a:gd name="connsiteY180" fmla="*/ 4453515 h 7653300"/>
              <a:gd name="connsiteX181" fmla="*/ 9909038 w 9909038"/>
              <a:gd name="connsiteY181" fmla="*/ 4717353 h 7653300"/>
              <a:gd name="connsiteX182" fmla="*/ 9645200 w 9909038"/>
              <a:gd name="connsiteY182" fmla="*/ 4981191 h 7653300"/>
              <a:gd name="connsiteX183" fmla="*/ 9381362 w 9909038"/>
              <a:gd name="connsiteY183" fmla="*/ 4717353 h 7653300"/>
              <a:gd name="connsiteX184" fmla="*/ 9645200 w 9909038"/>
              <a:gd name="connsiteY184" fmla="*/ 4453515 h 7653300"/>
              <a:gd name="connsiteX185" fmla="*/ 8792348 w 9909038"/>
              <a:gd name="connsiteY185" fmla="*/ 4453515 h 7653300"/>
              <a:gd name="connsiteX186" fmla="*/ 9056188 w 9909038"/>
              <a:gd name="connsiteY186" fmla="*/ 4717353 h 7653300"/>
              <a:gd name="connsiteX187" fmla="*/ 8792348 w 9909038"/>
              <a:gd name="connsiteY187" fmla="*/ 4981191 h 7653300"/>
              <a:gd name="connsiteX188" fmla="*/ 8528512 w 9909038"/>
              <a:gd name="connsiteY188" fmla="*/ 4717353 h 7653300"/>
              <a:gd name="connsiteX189" fmla="*/ 8792348 w 9909038"/>
              <a:gd name="connsiteY189" fmla="*/ 4453515 h 7653300"/>
              <a:gd name="connsiteX190" fmla="*/ 7939498 w 9909038"/>
              <a:gd name="connsiteY190" fmla="*/ 4453515 h 7653300"/>
              <a:gd name="connsiteX191" fmla="*/ 8203336 w 9909038"/>
              <a:gd name="connsiteY191" fmla="*/ 4717353 h 7653300"/>
              <a:gd name="connsiteX192" fmla="*/ 7939498 w 9909038"/>
              <a:gd name="connsiteY192" fmla="*/ 4981191 h 7653300"/>
              <a:gd name="connsiteX193" fmla="*/ 7675660 w 9909038"/>
              <a:gd name="connsiteY193" fmla="*/ 4717353 h 7653300"/>
              <a:gd name="connsiteX194" fmla="*/ 7939498 w 9909038"/>
              <a:gd name="connsiteY194" fmla="*/ 4453515 h 7653300"/>
              <a:gd name="connsiteX195" fmla="*/ 7086648 w 9909038"/>
              <a:gd name="connsiteY195" fmla="*/ 4453515 h 7653300"/>
              <a:gd name="connsiteX196" fmla="*/ 7350484 w 9909038"/>
              <a:gd name="connsiteY196" fmla="*/ 4717353 h 7653300"/>
              <a:gd name="connsiteX197" fmla="*/ 7086648 w 9909038"/>
              <a:gd name="connsiteY197" fmla="*/ 4981191 h 7653300"/>
              <a:gd name="connsiteX198" fmla="*/ 6822808 w 9909038"/>
              <a:gd name="connsiteY198" fmla="*/ 4717353 h 7653300"/>
              <a:gd name="connsiteX199" fmla="*/ 7086648 w 9909038"/>
              <a:gd name="connsiteY199" fmla="*/ 4453515 h 7653300"/>
              <a:gd name="connsiteX200" fmla="*/ 6233796 w 9909038"/>
              <a:gd name="connsiteY200" fmla="*/ 4453515 h 7653300"/>
              <a:gd name="connsiteX201" fmla="*/ 6497634 w 9909038"/>
              <a:gd name="connsiteY201" fmla="*/ 4717353 h 7653300"/>
              <a:gd name="connsiteX202" fmla="*/ 6233796 w 9909038"/>
              <a:gd name="connsiteY202" fmla="*/ 4981191 h 7653300"/>
              <a:gd name="connsiteX203" fmla="*/ 5969958 w 9909038"/>
              <a:gd name="connsiteY203" fmla="*/ 4717353 h 7653300"/>
              <a:gd name="connsiteX204" fmla="*/ 6233796 w 9909038"/>
              <a:gd name="connsiteY204" fmla="*/ 4453515 h 7653300"/>
              <a:gd name="connsiteX205" fmla="*/ 5380944 w 9909038"/>
              <a:gd name="connsiteY205" fmla="*/ 4453515 h 7653300"/>
              <a:gd name="connsiteX206" fmla="*/ 5644784 w 9909038"/>
              <a:gd name="connsiteY206" fmla="*/ 4717353 h 7653300"/>
              <a:gd name="connsiteX207" fmla="*/ 5380944 w 9909038"/>
              <a:gd name="connsiteY207" fmla="*/ 4981191 h 7653300"/>
              <a:gd name="connsiteX208" fmla="*/ 5117108 w 9909038"/>
              <a:gd name="connsiteY208" fmla="*/ 4717353 h 7653300"/>
              <a:gd name="connsiteX209" fmla="*/ 5380944 w 9909038"/>
              <a:gd name="connsiteY209" fmla="*/ 4453515 h 7653300"/>
              <a:gd name="connsiteX210" fmla="*/ 4528094 w 9909038"/>
              <a:gd name="connsiteY210" fmla="*/ 4453515 h 7653300"/>
              <a:gd name="connsiteX211" fmla="*/ 4791932 w 9909038"/>
              <a:gd name="connsiteY211" fmla="*/ 4717353 h 7653300"/>
              <a:gd name="connsiteX212" fmla="*/ 4528094 w 9909038"/>
              <a:gd name="connsiteY212" fmla="*/ 4981191 h 7653300"/>
              <a:gd name="connsiteX213" fmla="*/ 4264256 w 9909038"/>
              <a:gd name="connsiteY213" fmla="*/ 4717353 h 7653300"/>
              <a:gd name="connsiteX214" fmla="*/ 4528094 w 9909038"/>
              <a:gd name="connsiteY214" fmla="*/ 4453515 h 7653300"/>
              <a:gd name="connsiteX215" fmla="*/ 3675244 w 9909038"/>
              <a:gd name="connsiteY215" fmla="*/ 4453515 h 7653300"/>
              <a:gd name="connsiteX216" fmla="*/ 3939080 w 9909038"/>
              <a:gd name="connsiteY216" fmla="*/ 4717353 h 7653300"/>
              <a:gd name="connsiteX217" fmla="*/ 3675244 w 9909038"/>
              <a:gd name="connsiteY217" fmla="*/ 4981191 h 7653300"/>
              <a:gd name="connsiteX218" fmla="*/ 3411404 w 9909038"/>
              <a:gd name="connsiteY218" fmla="*/ 4717353 h 7653300"/>
              <a:gd name="connsiteX219" fmla="*/ 3675244 w 9909038"/>
              <a:gd name="connsiteY219" fmla="*/ 4453515 h 7653300"/>
              <a:gd name="connsiteX220" fmla="*/ 2822392 w 9909038"/>
              <a:gd name="connsiteY220" fmla="*/ 4453515 h 7653300"/>
              <a:gd name="connsiteX221" fmla="*/ 3086230 w 9909038"/>
              <a:gd name="connsiteY221" fmla="*/ 4717353 h 7653300"/>
              <a:gd name="connsiteX222" fmla="*/ 2822392 w 9909038"/>
              <a:gd name="connsiteY222" fmla="*/ 4981191 h 7653300"/>
              <a:gd name="connsiteX223" fmla="*/ 2558554 w 9909038"/>
              <a:gd name="connsiteY223" fmla="*/ 4717353 h 7653300"/>
              <a:gd name="connsiteX224" fmla="*/ 2822392 w 9909038"/>
              <a:gd name="connsiteY224" fmla="*/ 4453515 h 7653300"/>
              <a:gd name="connsiteX225" fmla="*/ 1969540 w 9909038"/>
              <a:gd name="connsiteY225" fmla="*/ 4453515 h 7653300"/>
              <a:gd name="connsiteX226" fmla="*/ 2233380 w 9909038"/>
              <a:gd name="connsiteY226" fmla="*/ 4717353 h 7653300"/>
              <a:gd name="connsiteX227" fmla="*/ 1969540 w 9909038"/>
              <a:gd name="connsiteY227" fmla="*/ 4981191 h 7653300"/>
              <a:gd name="connsiteX228" fmla="*/ 1705704 w 9909038"/>
              <a:gd name="connsiteY228" fmla="*/ 4717353 h 7653300"/>
              <a:gd name="connsiteX229" fmla="*/ 1969540 w 9909038"/>
              <a:gd name="connsiteY229" fmla="*/ 4453515 h 7653300"/>
              <a:gd name="connsiteX230" fmla="*/ 1116690 w 9909038"/>
              <a:gd name="connsiteY230" fmla="*/ 4453515 h 7653300"/>
              <a:gd name="connsiteX231" fmla="*/ 1380528 w 9909038"/>
              <a:gd name="connsiteY231" fmla="*/ 4717353 h 7653300"/>
              <a:gd name="connsiteX232" fmla="*/ 1116690 w 9909038"/>
              <a:gd name="connsiteY232" fmla="*/ 4981191 h 7653300"/>
              <a:gd name="connsiteX233" fmla="*/ 852852 w 9909038"/>
              <a:gd name="connsiteY233" fmla="*/ 4717353 h 7653300"/>
              <a:gd name="connsiteX234" fmla="*/ 1116690 w 9909038"/>
              <a:gd name="connsiteY234" fmla="*/ 4453515 h 7653300"/>
              <a:gd name="connsiteX235" fmla="*/ 263840 w 9909038"/>
              <a:gd name="connsiteY235" fmla="*/ 4453515 h 7653300"/>
              <a:gd name="connsiteX236" fmla="*/ 527676 w 9909038"/>
              <a:gd name="connsiteY236" fmla="*/ 4717353 h 7653300"/>
              <a:gd name="connsiteX237" fmla="*/ 263840 w 9909038"/>
              <a:gd name="connsiteY237" fmla="*/ 4981191 h 7653300"/>
              <a:gd name="connsiteX238" fmla="*/ 0 w 9909038"/>
              <a:gd name="connsiteY238" fmla="*/ 4717353 h 7653300"/>
              <a:gd name="connsiteX239" fmla="*/ 263840 w 9909038"/>
              <a:gd name="connsiteY239" fmla="*/ 4453515 h 7653300"/>
              <a:gd name="connsiteX240" fmla="*/ 9645200 w 9909038"/>
              <a:gd name="connsiteY240" fmla="*/ 3562812 h 7653300"/>
              <a:gd name="connsiteX241" fmla="*/ 9909038 w 9909038"/>
              <a:gd name="connsiteY241" fmla="*/ 3826650 h 7653300"/>
              <a:gd name="connsiteX242" fmla="*/ 9645200 w 9909038"/>
              <a:gd name="connsiteY242" fmla="*/ 4090488 h 7653300"/>
              <a:gd name="connsiteX243" fmla="*/ 9381362 w 9909038"/>
              <a:gd name="connsiteY243" fmla="*/ 3826650 h 7653300"/>
              <a:gd name="connsiteX244" fmla="*/ 9645200 w 9909038"/>
              <a:gd name="connsiteY244" fmla="*/ 3562812 h 7653300"/>
              <a:gd name="connsiteX245" fmla="*/ 8792348 w 9909038"/>
              <a:gd name="connsiteY245" fmla="*/ 3562812 h 7653300"/>
              <a:gd name="connsiteX246" fmla="*/ 9056188 w 9909038"/>
              <a:gd name="connsiteY246" fmla="*/ 3826650 h 7653300"/>
              <a:gd name="connsiteX247" fmla="*/ 8792348 w 9909038"/>
              <a:gd name="connsiteY247" fmla="*/ 4090488 h 7653300"/>
              <a:gd name="connsiteX248" fmla="*/ 8528512 w 9909038"/>
              <a:gd name="connsiteY248" fmla="*/ 3826650 h 7653300"/>
              <a:gd name="connsiteX249" fmla="*/ 8792348 w 9909038"/>
              <a:gd name="connsiteY249" fmla="*/ 3562812 h 7653300"/>
              <a:gd name="connsiteX250" fmla="*/ 7939498 w 9909038"/>
              <a:gd name="connsiteY250" fmla="*/ 3562812 h 7653300"/>
              <a:gd name="connsiteX251" fmla="*/ 8203336 w 9909038"/>
              <a:gd name="connsiteY251" fmla="*/ 3826650 h 7653300"/>
              <a:gd name="connsiteX252" fmla="*/ 7939498 w 9909038"/>
              <a:gd name="connsiteY252" fmla="*/ 4090488 h 7653300"/>
              <a:gd name="connsiteX253" fmla="*/ 7675660 w 9909038"/>
              <a:gd name="connsiteY253" fmla="*/ 3826650 h 7653300"/>
              <a:gd name="connsiteX254" fmla="*/ 7939498 w 9909038"/>
              <a:gd name="connsiteY254" fmla="*/ 3562812 h 7653300"/>
              <a:gd name="connsiteX255" fmla="*/ 7086648 w 9909038"/>
              <a:gd name="connsiteY255" fmla="*/ 3562812 h 7653300"/>
              <a:gd name="connsiteX256" fmla="*/ 7350484 w 9909038"/>
              <a:gd name="connsiteY256" fmla="*/ 3826650 h 7653300"/>
              <a:gd name="connsiteX257" fmla="*/ 7086648 w 9909038"/>
              <a:gd name="connsiteY257" fmla="*/ 4090488 h 7653300"/>
              <a:gd name="connsiteX258" fmla="*/ 6822808 w 9909038"/>
              <a:gd name="connsiteY258" fmla="*/ 3826650 h 7653300"/>
              <a:gd name="connsiteX259" fmla="*/ 7086648 w 9909038"/>
              <a:gd name="connsiteY259" fmla="*/ 3562812 h 7653300"/>
              <a:gd name="connsiteX260" fmla="*/ 6233796 w 9909038"/>
              <a:gd name="connsiteY260" fmla="*/ 3562812 h 7653300"/>
              <a:gd name="connsiteX261" fmla="*/ 6497634 w 9909038"/>
              <a:gd name="connsiteY261" fmla="*/ 3826650 h 7653300"/>
              <a:gd name="connsiteX262" fmla="*/ 6233796 w 9909038"/>
              <a:gd name="connsiteY262" fmla="*/ 4090488 h 7653300"/>
              <a:gd name="connsiteX263" fmla="*/ 5969958 w 9909038"/>
              <a:gd name="connsiteY263" fmla="*/ 3826650 h 7653300"/>
              <a:gd name="connsiteX264" fmla="*/ 6233796 w 9909038"/>
              <a:gd name="connsiteY264" fmla="*/ 3562812 h 7653300"/>
              <a:gd name="connsiteX265" fmla="*/ 5380944 w 9909038"/>
              <a:gd name="connsiteY265" fmla="*/ 3562812 h 7653300"/>
              <a:gd name="connsiteX266" fmla="*/ 5644784 w 9909038"/>
              <a:gd name="connsiteY266" fmla="*/ 3826650 h 7653300"/>
              <a:gd name="connsiteX267" fmla="*/ 5380944 w 9909038"/>
              <a:gd name="connsiteY267" fmla="*/ 4090488 h 7653300"/>
              <a:gd name="connsiteX268" fmla="*/ 5117108 w 9909038"/>
              <a:gd name="connsiteY268" fmla="*/ 3826650 h 7653300"/>
              <a:gd name="connsiteX269" fmla="*/ 5380944 w 9909038"/>
              <a:gd name="connsiteY269" fmla="*/ 3562812 h 7653300"/>
              <a:gd name="connsiteX270" fmla="*/ 4528094 w 9909038"/>
              <a:gd name="connsiteY270" fmla="*/ 3562812 h 7653300"/>
              <a:gd name="connsiteX271" fmla="*/ 4791932 w 9909038"/>
              <a:gd name="connsiteY271" fmla="*/ 3826650 h 7653300"/>
              <a:gd name="connsiteX272" fmla="*/ 4528094 w 9909038"/>
              <a:gd name="connsiteY272" fmla="*/ 4090488 h 7653300"/>
              <a:gd name="connsiteX273" fmla="*/ 4264256 w 9909038"/>
              <a:gd name="connsiteY273" fmla="*/ 3826650 h 7653300"/>
              <a:gd name="connsiteX274" fmla="*/ 4528094 w 9909038"/>
              <a:gd name="connsiteY274" fmla="*/ 3562812 h 7653300"/>
              <a:gd name="connsiteX275" fmla="*/ 3675244 w 9909038"/>
              <a:gd name="connsiteY275" fmla="*/ 3562812 h 7653300"/>
              <a:gd name="connsiteX276" fmla="*/ 3939080 w 9909038"/>
              <a:gd name="connsiteY276" fmla="*/ 3826650 h 7653300"/>
              <a:gd name="connsiteX277" fmla="*/ 3675244 w 9909038"/>
              <a:gd name="connsiteY277" fmla="*/ 4090488 h 7653300"/>
              <a:gd name="connsiteX278" fmla="*/ 3411404 w 9909038"/>
              <a:gd name="connsiteY278" fmla="*/ 3826650 h 7653300"/>
              <a:gd name="connsiteX279" fmla="*/ 3675244 w 9909038"/>
              <a:gd name="connsiteY279" fmla="*/ 3562812 h 7653300"/>
              <a:gd name="connsiteX280" fmla="*/ 2822392 w 9909038"/>
              <a:gd name="connsiteY280" fmla="*/ 3562812 h 7653300"/>
              <a:gd name="connsiteX281" fmla="*/ 3086230 w 9909038"/>
              <a:gd name="connsiteY281" fmla="*/ 3826650 h 7653300"/>
              <a:gd name="connsiteX282" fmla="*/ 2822392 w 9909038"/>
              <a:gd name="connsiteY282" fmla="*/ 4090488 h 7653300"/>
              <a:gd name="connsiteX283" fmla="*/ 2558554 w 9909038"/>
              <a:gd name="connsiteY283" fmla="*/ 3826650 h 7653300"/>
              <a:gd name="connsiteX284" fmla="*/ 2822392 w 9909038"/>
              <a:gd name="connsiteY284" fmla="*/ 3562812 h 7653300"/>
              <a:gd name="connsiteX285" fmla="*/ 1969540 w 9909038"/>
              <a:gd name="connsiteY285" fmla="*/ 3562812 h 7653300"/>
              <a:gd name="connsiteX286" fmla="*/ 2233380 w 9909038"/>
              <a:gd name="connsiteY286" fmla="*/ 3826650 h 7653300"/>
              <a:gd name="connsiteX287" fmla="*/ 1969540 w 9909038"/>
              <a:gd name="connsiteY287" fmla="*/ 4090488 h 7653300"/>
              <a:gd name="connsiteX288" fmla="*/ 1705704 w 9909038"/>
              <a:gd name="connsiteY288" fmla="*/ 3826650 h 7653300"/>
              <a:gd name="connsiteX289" fmla="*/ 1969540 w 9909038"/>
              <a:gd name="connsiteY289" fmla="*/ 3562812 h 7653300"/>
              <a:gd name="connsiteX290" fmla="*/ 1116690 w 9909038"/>
              <a:gd name="connsiteY290" fmla="*/ 3562812 h 7653300"/>
              <a:gd name="connsiteX291" fmla="*/ 1380528 w 9909038"/>
              <a:gd name="connsiteY291" fmla="*/ 3826650 h 7653300"/>
              <a:gd name="connsiteX292" fmla="*/ 1116690 w 9909038"/>
              <a:gd name="connsiteY292" fmla="*/ 4090488 h 7653300"/>
              <a:gd name="connsiteX293" fmla="*/ 852852 w 9909038"/>
              <a:gd name="connsiteY293" fmla="*/ 3826650 h 7653300"/>
              <a:gd name="connsiteX294" fmla="*/ 1116690 w 9909038"/>
              <a:gd name="connsiteY294" fmla="*/ 3562812 h 7653300"/>
              <a:gd name="connsiteX295" fmla="*/ 263840 w 9909038"/>
              <a:gd name="connsiteY295" fmla="*/ 3562812 h 7653300"/>
              <a:gd name="connsiteX296" fmla="*/ 527676 w 9909038"/>
              <a:gd name="connsiteY296" fmla="*/ 3826650 h 7653300"/>
              <a:gd name="connsiteX297" fmla="*/ 263840 w 9909038"/>
              <a:gd name="connsiteY297" fmla="*/ 4090488 h 7653300"/>
              <a:gd name="connsiteX298" fmla="*/ 0 w 9909038"/>
              <a:gd name="connsiteY298" fmla="*/ 3826650 h 7653300"/>
              <a:gd name="connsiteX299" fmla="*/ 263840 w 9909038"/>
              <a:gd name="connsiteY299" fmla="*/ 3562812 h 7653300"/>
              <a:gd name="connsiteX300" fmla="*/ 9645200 w 9909038"/>
              <a:gd name="connsiteY300" fmla="*/ 2672109 h 7653300"/>
              <a:gd name="connsiteX301" fmla="*/ 9909038 w 9909038"/>
              <a:gd name="connsiteY301" fmla="*/ 2935947 h 7653300"/>
              <a:gd name="connsiteX302" fmla="*/ 9645200 w 9909038"/>
              <a:gd name="connsiteY302" fmla="*/ 3199785 h 7653300"/>
              <a:gd name="connsiteX303" fmla="*/ 9381362 w 9909038"/>
              <a:gd name="connsiteY303" fmla="*/ 2935947 h 7653300"/>
              <a:gd name="connsiteX304" fmla="*/ 9645200 w 9909038"/>
              <a:gd name="connsiteY304" fmla="*/ 2672109 h 7653300"/>
              <a:gd name="connsiteX305" fmla="*/ 8792348 w 9909038"/>
              <a:gd name="connsiteY305" fmla="*/ 2672109 h 7653300"/>
              <a:gd name="connsiteX306" fmla="*/ 9056188 w 9909038"/>
              <a:gd name="connsiteY306" fmla="*/ 2935947 h 7653300"/>
              <a:gd name="connsiteX307" fmla="*/ 8792348 w 9909038"/>
              <a:gd name="connsiteY307" fmla="*/ 3199785 h 7653300"/>
              <a:gd name="connsiteX308" fmla="*/ 8528512 w 9909038"/>
              <a:gd name="connsiteY308" fmla="*/ 2935947 h 7653300"/>
              <a:gd name="connsiteX309" fmla="*/ 8792348 w 9909038"/>
              <a:gd name="connsiteY309" fmla="*/ 2672109 h 7653300"/>
              <a:gd name="connsiteX310" fmla="*/ 7939498 w 9909038"/>
              <a:gd name="connsiteY310" fmla="*/ 2672109 h 7653300"/>
              <a:gd name="connsiteX311" fmla="*/ 8203336 w 9909038"/>
              <a:gd name="connsiteY311" fmla="*/ 2935947 h 7653300"/>
              <a:gd name="connsiteX312" fmla="*/ 7939498 w 9909038"/>
              <a:gd name="connsiteY312" fmla="*/ 3199785 h 7653300"/>
              <a:gd name="connsiteX313" fmla="*/ 7675660 w 9909038"/>
              <a:gd name="connsiteY313" fmla="*/ 2935947 h 7653300"/>
              <a:gd name="connsiteX314" fmla="*/ 7939498 w 9909038"/>
              <a:gd name="connsiteY314" fmla="*/ 2672109 h 7653300"/>
              <a:gd name="connsiteX315" fmla="*/ 7086648 w 9909038"/>
              <a:gd name="connsiteY315" fmla="*/ 2672109 h 7653300"/>
              <a:gd name="connsiteX316" fmla="*/ 7350484 w 9909038"/>
              <a:gd name="connsiteY316" fmla="*/ 2935947 h 7653300"/>
              <a:gd name="connsiteX317" fmla="*/ 7086648 w 9909038"/>
              <a:gd name="connsiteY317" fmla="*/ 3199785 h 7653300"/>
              <a:gd name="connsiteX318" fmla="*/ 6822808 w 9909038"/>
              <a:gd name="connsiteY318" fmla="*/ 2935947 h 7653300"/>
              <a:gd name="connsiteX319" fmla="*/ 7086648 w 9909038"/>
              <a:gd name="connsiteY319" fmla="*/ 2672109 h 7653300"/>
              <a:gd name="connsiteX320" fmla="*/ 6233796 w 9909038"/>
              <a:gd name="connsiteY320" fmla="*/ 2672109 h 7653300"/>
              <a:gd name="connsiteX321" fmla="*/ 6497634 w 9909038"/>
              <a:gd name="connsiteY321" fmla="*/ 2935947 h 7653300"/>
              <a:gd name="connsiteX322" fmla="*/ 6233796 w 9909038"/>
              <a:gd name="connsiteY322" fmla="*/ 3199785 h 7653300"/>
              <a:gd name="connsiteX323" fmla="*/ 5969958 w 9909038"/>
              <a:gd name="connsiteY323" fmla="*/ 2935947 h 7653300"/>
              <a:gd name="connsiteX324" fmla="*/ 6233796 w 9909038"/>
              <a:gd name="connsiteY324" fmla="*/ 2672109 h 7653300"/>
              <a:gd name="connsiteX325" fmla="*/ 5380944 w 9909038"/>
              <a:gd name="connsiteY325" fmla="*/ 2672109 h 7653300"/>
              <a:gd name="connsiteX326" fmla="*/ 5644784 w 9909038"/>
              <a:gd name="connsiteY326" fmla="*/ 2935947 h 7653300"/>
              <a:gd name="connsiteX327" fmla="*/ 5380944 w 9909038"/>
              <a:gd name="connsiteY327" fmla="*/ 3199785 h 7653300"/>
              <a:gd name="connsiteX328" fmla="*/ 5117108 w 9909038"/>
              <a:gd name="connsiteY328" fmla="*/ 2935947 h 7653300"/>
              <a:gd name="connsiteX329" fmla="*/ 5380944 w 9909038"/>
              <a:gd name="connsiteY329" fmla="*/ 2672109 h 7653300"/>
              <a:gd name="connsiteX330" fmla="*/ 4528094 w 9909038"/>
              <a:gd name="connsiteY330" fmla="*/ 2672109 h 7653300"/>
              <a:gd name="connsiteX331" fmla="*/ 4791932 w 9909038"/>
              <a:gd name="connsiteY331" fmla="*/ 2935947 h 7653300"/>
              <a:gd name="connsiteX332" fmla="*/ 4528094 w 9909038"/>
              <a:gd name="connsiteY332" fmla="*/ 3199785 h 7653300"/>
              <a:gd name="connsiteX333" fmla="*/ 4264256 w 9909038"/>
              <a:gd name="connsiteY333" fmla="*/ 2935947 h 7653300"/>
              <a:gd name="connsiteX334" fmla="*/ 4528094 w 9909038"/>
              <a:gd name="connsiteY334" fmla="*/ 2672109 h 7653300"/>
              <a:gd name="connsiteX335" fmla="*/ 3675244 w 9909038"/>
              <a:gd name="connsiteY335" fmla="*/ 2672109 h 7653300"/>
              <a:gd name="connsiteX336" fmla="*/ 3939080 w 9909038"/>
              <a:gd name="connsiteY336" fmla="*/ 2935947 h 7653300"/>
              <a:gd name="connsiteX337" fmla="*/ 3675244 w 9909038"/>
              <a:gd name="connsiteY337" fmla="*/ 3199785 h 7653300"/>
              <a:gd name="connsiteX338" fmla="*/ 3411404 w 9909038"/>
              <a:gd name="connsiteY338" fmla="*/ 2935947 h 7653300"/>
              <a:gd name="connsiteX339" fmla="*/ 3675244 w 9909038"/>
              <a:gd name="connsiteY339" fmla="*/ 2672109 h 7653300"/>
              <a:gd name="connsiteX340" fmla="*/ 2822392 w 9909038"/>
              <a:gd name="connsiteY340" fmla="*/ 2672109 h 7653300"/>
              <a:gd name="connsiteX341" fmla="*/ 3086230 w 9909038"/>
              <a:gd name="connsiteY341" fmla="*/ 2935947 h 7653300"/>
              <a:gd name="connsiteX342" fmla="*/ 2822392 w 9909038"/>
              <a:gd name="connsiteY342" fmla="*/ 3199785 h 7653300"/>
              <a:gd name="connsiteX343" fmla="*/ 2558554 w 9909038"/>
              <a:gd name="connsiteY343" fmla="*/ 2935947 h 7653300"/>
              <a:gd name="connsiteX344" fmla="*/ 2822392 w 9909038"/>
              <a:gd name="connsiteY344" fmla="*/ 2672109 h 7653300"/>
              <a:gd name="connsiteX345" fmla="*/ 1969540 w 9909038"/>
              <a:gd name="connsiteY345" fmla="*/ 2672109 h 7653300"/>
              <a:gd name="connsiteX346" fmla="*/ 2233380 w 9909038"/>
              <a:gd name="connsiteY346" fmla="*/ 2935947 h 7653300"/>
              <a:gd name="connsiteX347" fmla="*/ 1969540 w 9909038"/>
              <a:gd name="connsiteY347" fmla="*/ 3199785 h 7653300"/>
              <a:gd name="connsiteX348" fmla="*/ 1705704 w 9909038"/>
              <a:gd name="connsiteY348" fmla="*/ 2935947 h 7653300"/>
              <a:gd name="connsiteX349" fmla="*/ 1969540 w 9909038"/>
              <a:gd name="connsiteY349" fmla="*/ 2672109 h 7653300"/>
              <a:gd name="connsiteX350" fmla="*/ 1116690 w 9909038"/>
              <a:gd name="connsiteY350" fmla="*/ 2672109 h 7653300"/>
              <a:gd name="connsiteX351" fmla="*/ 1380528 w 9909038"/>
              <a:gd name="connsiteY351" fmla="*/ 2935947 h 7653300"/>
              <a:gd name="connsiteX352" fmla="*/ 1116690 w 9909038"/>
              <a:gd name="connsiteY352" fmla="*/ 3199785 h 7653300"/>
              <a:gd name="connsiteX353" fmla="*/ 852852 w 9909038"/>
              <a:gd name="connsiteY353" fmla="*/ 2935947 h 7653300"/>
              <a:gd name="connsiteX354" fmla="*/ 1116690 w 9909038"/>
              <a:gd name="connsiteY354" fmla="*/ 2672109 h 7653300"/>
              <a:gd name="connsiteX355" fmla="*/ 263840 w 9909038"/>
              <a:gd name="connsiteY355" fmla="*/ 2672109 h 7653300"/>
              <a:gd name="connsiteX356" fmla="*/ 527676 w 9909038"/>
              <a:gd name="connsiteY356" fmla="*/ 2935947 h 7653300"/>
              <a:gd name="connsiteX357" fmla="*/ 263840 w 9909038"/>
              <a:gd name="connsiteY357" fmla="*/ 3199785 h 7653300"/>
              <a:gd name="connsiteX358" fmla="*/ 0 w 9909038"/>
              <a:gd name="connsiteY358" fmla="*/ 2935947 h 7653300"/>
              <a:gd name="connsiteX359" fmla="*/ 263840 w 9909038"/>
              <a:gd name="connsiteY359" fmla="*/ 2672109 h 7653300"/>
              <a:gd name="connsiteX360" fmla="*/ 9645200 w 9909038"/>
              <a:gd name="connsiteY360" fmla="*/ 1781406 h 7653300"/>
              <a:gd name="connsiteX361" fmla="*/ 9909038 w 9909038"/>
              <a:gd name="connsiteY361" fmla="*/ 2045244 h 7653300"/>
              <a:gd name="connsiteX362" fmla="*/ 9645200 w 9909038"/>
              <a:gd name="connsiteY362" fmla="*/ 2309082 h 7653300"/>
              <a:gd name="connsiteX363" fmla="*/ 9381362 w 9909038"/>
              <a:gd name="connsiteY363" fmla="*/ 2045244 h 7653300"/>
              <a:gd name="connsiteX364" fmla="*/ 9645200 w 9909038"/>
              <a:gd name="connsiteY364" fmla="*/ 1781406 h 7653300"/>
              <a:gd name="connsiteX365" fmla="*/ 8792348 w 9909038"/>
              <a:gd name="connsiteY365" fmla="*/ 1781406 h 7653300"/>
              <a:gd name="connsiteX366" fmla="*/ 9056188 w 9909038"/>
              <a:gd name="connsiteY366" fmla="*/ 2045244 h 7653300"/>
              <a:gd name="connsiteX367" fmla="*/ 8792348 w 9909038"/>
              <a:gd name="connsiteY367" fmla="*/ 2309082 h 7653300"/>
              <a:gd name="connsiteX368" fmla="*/ 8528512 w 9909038"/>
              <a:gd name="connsiteY368" fmla="*/ 2045244 h 7653300"/>
              <a:gd name="connsiteX369" fmla="*/ 8792348 w 9909038"/>
              <a:gd name="connsiteY369" fmla="*/ 1781406 h 7653300"/>
              <a:gd name="connsiteX370" fmla="*/ 7939498 w 9909038"/>
              <a:gd name="connsiteY370" fmla="*/ 1781406 h 7653300"/>
              <a:gd name="connsiteX371" fmla="*/ 8203336 w 9909038"/>
              <a:gd name="connsiteY371" fmla="*/ 2045244 h 7653300"/>
              <a:gd name="connsiteX372" fmla="*/ 7939498 w 9909038"/>
              <a:gd name="connsiteY372" fmla="*/ 2309082 h 7653300"/>
              <a:gd name="connsiteX373" fmla="*/ 7675660 w 9909038"/>
              <a:gd name="connsiteY373" fmla="*/ 2045244 h 7653300"/>
              <a:gd name="connsiteX374" fmla="*/ 7939498 w 9909038"/>
              <a:gd name="connsiteY374" fmla="*/ 1781406 h 7653300"/>
              <a:gd name="connsiteX375" fmla="*/ 7086648 w 9909038"/>
              <a:gd name="connsiteY375" fmla="*/ 1781406 h 7653300"/>
              <a:gd name="connsiteX376" fmla="*/ 7350484 w 9909038"/>
              <a:gd name="connsiteY376" fmla="*/ 2045244 h 7653300"/>
              <a:gd name="connsiteX377" fmla="*/ 7086648 w 9909038"/>
              <a:gd name="connsiteY377" fmla="*/ 2309082 h 7653300"/>
              <a:gd name="connsiteX378" fmla="*/ 6822808 w 9909038"/>
              <a:gd name="connsiteY378" fmla="*/ 2045244 h 7653300"/>
              <a:gd name="connsiteX379" fmla="*/ 7086648 w 9909038"/>
              <a:gd name="connsiteY379" fmla="*/ 1781406 h 7653300"/>
              <a:gd name="connsiteX380" fmla="*/ 6233796 w 9909038"/>
              <a:gd name="connsiteY380" fmla="*/ 1781406 h 7653300"/>
              <a:gd name="connsiteX381" fmla="*/ 6497634 w 9909038"/>
              <a:gd name="connsiteY381" fmla="*/ 2045244 h 7653300"/>
              <a:gd name="connsiteX382" fmla="*/ 6233796 w 9909038"/>
              <a:gd name="connsiteY382" fmla="*/ 2309082 h 7653300"/>
              <a:gd name="connsiteX383" fmla="*/ 5969958 w 9909038"/>
              <a:gd name="connsiteY383" fmla="*/ 2045244 h 7653300"/>
              <a:gd name="connsiteX384" fmla="*/ 6233796 w 9909038"/>
              <a:gd name="connsiteY384" fmla="*/ 1781406 h 7653300"/>
              <a:gd name="connsiteX385" fmla="*/ 5380944 w 9909038"/>
              <a:gd name="connsiteY385" fmla="*/ 1781406 h 7653300"/>
              <a:gd name="connsiteX386" fmla="*/ 5644784 w 9909038"/>
              <a:gd name="connsiteY386" fmla="*/ 2045244 h 7653300"/>
              <a:gd name="connsiteX387" fmla="*/ 5380944 w 9909038"/>
              <a:gd name="connsiteY387" fmla="*/ 2309082 h 7653300"/>
              <a:gd name="connsiteX388" fmla="*/ 5117108 w 9909038"/>
              <a:gd name="connsiteY388" fmla="*/ 2045244 h 7653300"/>
              <a:gd name="connsiteX389" fmla="*/ 5380944 w 9909038"/>
              <a:gd name="connsiteY389" fmla="*/ 1781406 h 7653300"/>
              <a:gd name="connsiteX390" fmla="*/ 4528094 w 9909038"/>
              <a:gd name="connsiteY390" fmla="*/ 1781406 h 7653300"/>
              <a:gd name="connsiteX391" fmla="*/ 4791932 w 9909038"/>
              <a:gd name="connsiteY391" fmla="*/ 2045244 h 7653300"/>
              <a:gd name="connsiteX392" fmla="*/ 4528094 w 9909038"/>
              <a:gd name="connsiteY392" fmla="*/ 2309082 h 7653300"/>
              <a:gd name="connsiteX393" fmla="*/ 4264256 w 9909038"/>
              <a:gd name="connsiteY393" fmla="*/ 2045244 h 7653300"/>
              <a:gd name="connsiteX394" fmla="*/ 4528094 w 9909038"/>
              <a:gd name="connsiteY394" fmla="*/ 1781406 h 7653300"/>
              <a:gd name="connsiteX395" fmla="*/ 3675244 w 9909038"/>
              <a:gd name="connsiteY395" fmla="*/ 1781406 h 7653300"/>
              <a:gd name="connsiteX396" fmla="*/ 3939080 w 9909038"/>
              <a:gd name="connsiteY396" fmla="*/ 2045244 h 7653300"/>
              <a:gd name="connsiteX397" fmla="*/ 3675244 w 9909038"/>
              <a:gd name="connsiteY397" fmla="*/ 2309082 h 7653300"/>
              <a:gd name="connsiteX398" fmla="*/ 3411404 w 9909038"/>
              <a:gd name="connsiteY398" fmla="*/ 2045244 h 7653300"/>
              <a:gd name="connsiteX399" fmla="*/ 3675244 w 9909038"/>
              <a:gd name="connsiteY399" fmla="*/ 1781406 h 7653300"/>
              <a:gd name="connsiteX400" fmla="*/ 2822392 w 9909038"/>
              <a:gd name="connsiteY400" fmla="*/ 1781406 h 7653300"/>
              <a:gd name="connsiteX401" fmla="*/ 3086230 w 9909038"/>
              <a:gd name="connsiteY401" fmla="*/ 2045244 h 7653300"/>
              <a:gd name="connsiteX402" fmla="*/ 2822392 w 9909038"/>
              <a:gd name="connsiteY402" fmla="*/ 2309082 h 7653300"/>
              <a:gd name="connsiteX403" fmla="*/ 2558554 w 9909038"/>
              <a:gd name="connsiteY403" fmla="*/ 2045244 h 7653300"/>
              <a:gd name="connsiteX404" fmla="*/ 2822392 w 9909038"/>
              <a:gd name="connsiteY404" fmla="*/ 1781406 h 7653300"/>
              <a:gd name="connsiteX405" fmla="*/ 1969540 w 9909038"/>
              <a:gd name="connsiteY405" fmla="*/ 1781406 h 7653300"/>
              <a:gd name="connsiteX406" fmla="*/ 2233380 w 9909038"/>
              <a:gd name="connsiteY406" fmla="*/ 2045244 h 7653300"/>
              <a:gd name="connsiteX407" fmla="*/ 1969540 w 9909038"/>
              <a:gd name="connsiteY407" fmla="*/ 2309082 h 7653300"/>
              <a:gd name="connsiteX408" fmla="*/ 1705704 w 9909038"/>
              <a:gd name="connsiteY408" fmla="*/ 2045244 h 7653300"/>
              <a:gd name="connsiteX409" fmla="*/ 1969540 w 9909038"/>
              <a:gd name="connsiteY409" fmla="*/ 1781406 h 7653300"/>
              <a:gd name="connsiteX410" fmla="*/ 1116690 w 9909038"/>
              <a:gd name="connsiteY410" fmla="*/ 1781406 h 7653300"/>
              <a:gd name="connsiteX411" fmla="*/ 1380528 w 9909038"/>
              <a:gd name="connsiteY411" fmla="*/ 2045244 h 7653300"/>
              <a:gd name="connsiteX412" fmla="*/ 1116690 w 9909038"/>
              <a:gd name="connsiteY412" fmla="*/ 2309082 h 7653300"/>
              <a:gd name="connsiteX413" fmla="*/ 852852 w 9909038"/>
              <a:gd name="connsiteY413" fmla="*/ 2045244 h 7653300"/>
              <a:gd name="connsiteX414" fmla="*/ 1116690 w 9909038"/>
              <a:gd name="connsiteY414" fmla="*/ 1781406 h 7653300"/>
              <a:gd name="connsiteX415" fmla="*/ 263840 w 9909038"/>
              <a:gd name="connsiteY415" fmla="*/ 1781406 h 7653300"/>
              <a:gd name="connsiteX416" fmla="*/ 527676 w 9909038"/>
              <a:gd name="connsiteY416" fmla="*/ 2045244 h 7653300"/>
              <a:gd name="connsiteX417" fmla="*/ 263840 w 9909038"/>
              <a:gd name="connsiteY417" fmla="*/ 2309082 h 7653300"/>
              <a:gd name="connsiteX418" fmla="*/ 0 w 9909038"/>
              <a:gd name="connsiteY418" fmla="*/ 2045244 h 7653300"/>
              <a:gd name="connsiteX419" fmla="*/ 263840 w 9909038"/>
              <a:gd name="connsiteY419" fmla="*/ 1781406 h 7653300"/>
              <a:gd name="connsiteX420" fmla="*/ 9645200 w 9909038"/>
              <a:gd name="connsiteY420" fmla="*/ 890703 h 7653300"/>
              <a:gd name="connsiteX421" fmla="*/ 9909038 w 9909038"/>
              <a:gd name="connsiteY421" fmla="*/ 1154541 h 7653300"/>
              <a:gd name="connsiteX422" fmla="*/ 9645200 w 9909038"/>
              <a:gd name="connsiteY422" fmla="*/ 1418379 h 7653300"/>
              <a:gd name="connsiteX423" fmla="*/ 9381362 w 9909038"/>
              <a:gd name="connsiteY423" fmla="*/ 1154541 h 7653300"/>
              <a:gd name="connsiteX424" fmla="*/ 9645200 w 9909038"/>
              <a:gd name="connsiteY424" fmla="*/ 890703 h 7653300"/>
              <a:gd name="connsiteX425" fmla="*/ 8792348 w 9909038"/>
              <a:gd name="connsiteY425" fmla="*/ 890703 h 7653300"/>
              <a:gd name="connsiteX426" fmla="*/ 9056188 w 9909038"/>
              <a:gd name="connsiteY426" fmla="*/ 1154541 h 7653300"/>
              <a:gd name="connsiteX427" fmla="*/ 8792348 w 9909038"/>
              <a:gd name="connsiteY427" fmla="*/ 1418379 h 7653300"/>
              <a:gd name="connsiteX428" fmla="*/ 8528512 w 9909038"/>
              <a:gd name="connsiteY428" fmla="*/ 1154541 h 7653300"/>
              <a:gd name="connsiteX429" fmla="*/ 8792348 w 9909038"/>
              <a:gd name="connsiteY429" fmla="*/ 890703 h 7653300"/>
              <a:gd name="connsiteX430" fmla="*/ 7939498 w 9909038"/>
              <a:gd name="connsiteY430" fmla="*/ 890703 h 7653300"/>
              <a:gd name="connsiteX431" fmla="*/ 8203336 w 9909038"/>
              <a:gd name="connsiteY431" fmla="*/ 1154541 h 7653300"/>
              <a:gd name="connsiteX432" fmla="*/ 7939498 w 9909038"/>
              <a:gd name="connsiteY432" fmla="*/ 1418379 h 7653300"/>
              <a:gd name="connsiteX433" fmla="*/ 7675660 w 9909038"/>
              <a:gd name="connsiteY433" fmla="*/ 1154541 h 7653300"/>
              <a:gd name="connsiteX434" fmla="*/ 7939498 w 9909038"/>
              <a:gd name="connsiteY434" fmla="*/ 890703 h 7653300"/>
              <a:gd name="connsiteX435" fmla="*/ 7086648 w 9909038"/>
              <a:gd name="connsiteY435" fmla="*/ 890703 h 7653300"/>
              <a:gd name="connsiteX436" fmla="*/ 7350484 w 9909038"/>
              <a:gd name="connsiteY436" fmla="*/ 1154541 h 7653300"/>
              <a:gd name="connsiteX437" fmla="*/ 7086648 w 9909038"/>
              <a:gd name="connsiteY437" fmla="*/ 1418379 h 7653300"/>
              <a:gd name="connsiteX438" fmla="*/ 6822808 w 9909038"/>
              <a:gd name="connsiteY438" fmla="*/ 1154541 h 7653300"/>
              <a:gd name="connsiteX439" fmla="*/ 7086648 w 9909038"/>
              <a:gd name="connsiteY439" fmla="*/ 890703 h 7653300"/>
              <a:gd name="connsiteX440" fmla="*/ 6233796 w 9909038"/>
              <a:gd name="connsiteY440" fmla="*/ 890703 h 7653300"/>
              <a:gd name="connsiteX441" fmla="*/ 6497634 w 9909038"/>
              <a:gd name="connsiteY441" fmla="*/ 1154541 h 7653300"/>
              <a:gd name="connsiteX442" fmla="*/ 6233796 w 9909038"/>
              <a:gd name="connsiteY442" fmla="*/ 1418379 h 7653300"/>
              <a:gd name="connsiteX443" fmla="*/ 5969958 w 9909038"/>
              <a:gd name="connsiteY443" fmla="*/ 1154541 h 7653300"/>
              <a:gd name="connsiteX444" fmla="*/ 6233796 w 9909038"/>
              <a:gd name="connsiteY444" fmla="*/ 890703 h 7653300"/>
              <a:gd name="connsiteX445" fmla="*/ 5380944 w 9909038"/>
              <a:gd name="connsiteY445" fmla="*/ 890703 h 7653300"/>
              <a:gd name="connsiteX446" fmla="*/ 5644784 w 9909038"/>
              <a:gd name="connsiteY446" fmla="*/ 1154541 h 7653300"/>
              <a:gd name="connsiteX447" fmla="*/ 5380944 w 9909038"/>
              <a:gd name="connsiteY447" fmla="*/ 1418379 h 7653300"/>
              <a:gd name="connsiteX448" fmla="*/ 5117108 w 9909038"/>
              <a:gd name="connsiteY448" fmla="*/ 1154541 h 7653300"/>
              <a:gd name="connsiteX449" fmla="*/ 5380944 w 9909038"/>
              <a:gd name="connsiteY449" fmla="*/ 890703 h 7653300"/>
              <a:gd name="connsiteX450" fmla="*/ 4528094 w 9909038"/>
              <a:gd name="connsiteY450" fmla="*/ 890703 h 7653300"/>
              <a:gd name="connsiteX451" fmla="*/ 4791932 w 9909038"/>
              <a:gd name="connsiteY451" fmla="*/ 1154541 h 7653300"/>
              <a:gd name="connsiteX452" fmla="*/ 4528094 w 9909038"/>
              <a:gd name="connsiteY452" fmla="*/ 1418379 h 7653300"/>
              <a:gd name="connsiteX453" fmla="*/ 4264256 w 9909038"/>
              <a:gd name="connsiteY453" fmla="*/ 1154541 h 7653300"/>
              <a:gd name="connsiteX454" fmla="*/ 4528094 w 9909038"/>
              <a:gd name="connsiteY454" fmla="*/ 890703 h 7653300"/>
              <a:gd name="connsiteX455" fmla="*/ 3675244 w 9909038"/>
              <a:gd name="connsiteY455" fmla="*/ 890703 h 7653300"/>
              <a:gd name="connsiteX456" fmla="*/ 3939080 w 9909038"/>
              <a:gd name="connsiteY456" fmla="*/ 1154541 h 7653300"/>
              <a:gd name="connsiteX457" fmla="*/ 3675244 w 9909038"/>
              <a:gd name="connsiteY457" fmla="*/ 1418379 h 7653300"/>
              <a:gd name="connsiteX458" fmla="*/ 3411404 w 9909038"/>
              <a:gd name="connsiteY458" fmla="*/ 1154541 h 7653300"/>
              <a:gd name="connsiteX459" fmla="*/ 3675244 w 9909038"/>
              <a:gd name="connsiteY459" fmla="*/ 890703 h 7653300"/>
              <a:gd name="connsiteX460" fmla="*/ 2822392 w 9909038"/>
              <a:gd name="connsiteY460" fmla="*/ 890703 h 7653300"/>
              <a:gd name="connsiteX461" fmla="*/ 3086230 w 9909038"/>
              <a:gd name="connsiteY461" fmla="*/ 1154541 h 7653300"/>
              <a:gd name="connsiteX462" fmla="*/ 2822392 w 9909038"/>
              <a:gd name="connsiteY462" fmla="*/ 1418379 h 7653300"/>
              <a:gd name="connsiteX463" fmla="*/ 2558554 w 9909038"/>
              <a:gd name="connsiteY463" fmla="*/ 1154541 h 7653300"/>
              <a:gd name="connsiteX464" fmla="*/ 2822392 w 9909038"/>
              <a:gd name="connsiteY464" fmla="*/ 890703 h 7653300"/>
              <a:gd name="connsiteX465" fmla="*/ 1969540 w 9909038"/>
              <a:gd name="connsiteY465" fmla="*/ 890703 h 7653300"/>
              <a:gd name="connsiteX466" fmla="*/ 2233380 w 9909038"/>
              <a:gd name="connsiteY466" fmla="*/ 1154541 h 7653300"/>
              <a:gd name="connsiteX467" fmla="*/ 1969540 w 9909038"/>
              <a:gd name="connsiteY467" fmla="*/ 1418379 h 7653300"/>
              <a:gd name="connsiteX468" fmla="*/ 1705704 w 9909038"/>
              <a:gd name="connsiteY468" fmla="*/ 1154541 h 7653300"/>
              <a:gd name="connsiteX469" fmla="*/ 1969540 w 9909038"/>
              <a:gd name="connsiteY469" fmla="*/ 890703 h 7653300"/>
              <a:gd name="connsiteX470" fmla="*/ 1116690 w 9909038"/>
              <a:gd name="connsiteY470" fmla="*/ 890703 h 7653300"/>
              <a:gd name="connsiteX471" fmla="*/ 1380528 w 9909038"/>
              <a:gd name="connsiteY471" fmla="*/ 1154541 h 7653300"/>
              <a:gd name="connsiteX472" fmla="*/ 1116690 w 9909038"/>
              <a:gd name="connsiteY472" fmla="*/ 1418379 h 7653300"/>
              <a:gd name="connsiteX473" fmla="*/ 852852 w 9909038"/>
              <a:gd name="connsiteY473" fmla="*/ 1154541 h 7653300"/>
              <a:gd name="connsiteX474" fmla="*/ 1116690 w 9909038"/>
              <a:gd name="connsiteY474" fmla="*/ 890703 h 7653300"/>
              <a:gd name="connsiteX475" fmla="*/ 263840 w 9909038"/>
              <a:gd name="connsiteY475" fmla="*/ 890703 h 7653300"/>
              <a:gd name="connsiteX476" fmla="*/ 527676 w 9909038"/>
              <a:gd name="connsiteY476" fmla="*/ 1154541 h 7653300"/>
              <a:gd name="connsiteX477" fmla="*/ 263840 w 9909038"/>
              <a:gd name="connsiteY477" fmla="*/ 1418379 h 7653300"/>
              <a:gd name="connsiteX478" fmla="*/ 0 w 9909038"/>
              <a:gd name="connsiteY478" fmla="*/ 1154541 h 7653300"/>
              <a:gd name="connsiteX479" fmla="*/ 263840 w 9909038"/>
              <a:gd name="connsiteY479" fmla="*/ 890703 h 7653300"/>
              <a:gd name="connsiteX480" fmla="*/ 9645200 w 9909038"/>
              <a:gd name="connsiteY480" fmla="*/ 0 h 7653300"/>
              <a:gd name="connsiteX481" fmla="*/ 9909038 w 9909038"/>
              <a:gd name="connsiteY481" fmla="*/ 263838 h 7653300"/>
              <a:gd name="connsiteX482" fmla="*/ 9645200 w 9909038"/>
              <a:gd name="connsiteY482" fmla="*/ 527676 h 7653300"/>
              <a:gd name="connsiteX483" fmla="*/ 9381362 w 9909038"/>
              <a:gd name="connsiteY483" fmla="*/ 263838 h 7653300"/>
              <a:gd name="connsiteX484" fmla="*/ 9645200 w 9909038"/>
              <a:gd name="connsiteY484" fmla="*/ 0 h 7653300"/>
              <a:gd name="connsiteX485" fmla="*/ 8792348 w 9909038"/>
              <a:gd name="connsiteY485" fmla="*/ 0 h 7653300"/>
              <a:gd name="connsiteX486" fmla="*/ 9056188 w 9909038"/>
              <a:gd name="connsiteY486" fmla="*/ 263838 h 7653300"/>
              <a:gd name="connsiteX487" fmla="*/ 8792348 w 9909038"/>
              <a:gd name="connsiteY487" fmla="*/ 527676 h 7653300"/>
              <a:gd name="connsiteX488" fmla="*/ 8528512 w 9909038"/>
              <a:gd name="connsiteY488" fmla="*/ 263838 h 7653300"/>
              <a:gd name="connsiteX489" fmla="*/ 8792348 w 9909038"/>
              <a:gd name="connsiteY489" fmla="*/ 0 h 7653300"/>
              <a:gd name="connsiteX490" fmla="*/ 7939498 w 9909038"/>
              <a:gd name="connsiteY490" fmla="*/ 0 h 7653300"/>
              <a:gd name="connsiteX491" fmla="*/ 8203336 w 9909038"/>
              <a:gd name="connsiteY491" fmla="*/ 263838 h 7653300"/>
              <a:gd name="connsiteX492" fmla="*/ 7939498 w 9909038"/>
              <a:gd name="connsiteY492" fmla="*/ 527676 h 7653300"/>
              <a:gd name="connsiteX493" fmla="*/ 7675660 w 9909038"/>
              <a:gd name="connsiteY493" fmla="*/ 263838 h 7653300"/>
              <a:gd name="connsiteX494" fmla="*/ 7939498 w 9909038"/>
              <a:gd name="connsiteY494" fmla="*/ 0 h 7653300"/>
              <a:gd name="connsiteX495" fmla="*/ 7086648 w 9909038"/>
              <a:gd name="connsiteY495" fmla="*/ 0 h 7653300"/>
              <a:gd name="connsiteX496" fmla="*/ 7350484 w 9909038"/>
              <a:gd name="connsiteY496" fmla="*/ 263838 h 7653300"/>
              <a:gd name="connsiteX497" fmla="*/ 7086648 w 9909038"/>
              <a:gd name="connsiteY497" fmla="*/ 527676 h 7653300"/>
              <a:gd name="connsiteX498" fmla="*/ 6822808 w 9909038"/>
              <a:gd name="connsiteY498" fmla="*/ 263838 h 7653300"/>
              <a:gd name="connsiteX499" fmla="*/ 7086648 w 9909038"/>
              <a:gd name="connsiteY499" fmla="*/ 0 h 7653300"/>
              <a:gd name="connsiteX500" fmla="*/ 6233796 w 9909038"/>
              <a:gd name="connsiteY500" fmla="*/ 0 h 7653300"/>
              <a:gd name="connsiteX501" fmla="*/ 6497634 w 9909038"/>
              <a:gd name="connsiteY501" fmla="*/ 263838 h 7653300"/>
              <a:gd name="connsiteX502" fmla="*/ 6233796 w 9909038"/>
              <a:gd name="connsiteY502" fmla="*/ 527676 h 7653300"/>
              <a:gd name="connsiteX503" fmla="*/ 5969958 w 9909038"/>
              <a:gd name="connsiteY503" fmla="*/ 263838 h 7653300"/>
              <a:gd name="connsiteX504" fmla="*/ 6233796 w 9909038"/>
              <a:gd name="connsiteY504" fmla="*/ 0 h 7653300"/>
              <a:gd name="connsiteX505" fmla="*/ 5380944 w 9909038"/>
              <a:gd name="connsiteY505" fmla="*/ 0 h 7653300"/>
              <a:gd name="connsiteX506" fmla="*/ 5644784 w 9909038"/>
              <a:gd name="connsiteY506" fmla="*/ 263838 h 7653300"/>
              <a:gd name="connsiteX507" fmla="*/ 5380944 w 9909038"/>
              <a:gd name="connsiteY507" fmla="*/ 527676 h 7653300"/>
              <a:gd name="connsiteX508" fmla="*/ 5117108 w 9909038"/>
              <a:gd name="connsiteY508" fmla="*/ 263838 h 7653300"/>
              <a:gd name="connsiteX509" fmla="*/ 5380944 w 9909038"/>
              <a:gd name="connsiteY509" fmla="*/ 0 h 7653300"/>
              <a:gd name="connsiteX510" fmla="*/ 4528094 w 9909038"/>
              <a:gd name="connsiteY510" fmla="*/ 0 h 7653300"/>
              <a:gd name="connsiteX511" fmla="*/ 4791932 w 9909038"/>
              <a:gd name="connsiteY511" fmla="*/ 263838 h 7653300"/>
              <a:gd name="connsiteX512" fmla="*/ 4528094 w 9909038"/>
              <a:gd name="connsiteY512" fmla="*/ 527676 h 7653300"/>
              <a:gd name="connsiteX513" fmla="*/ 4264256 w 9909038"/>
              <a:gd name="connsiteY513" fmla="*/ 263838 h 7653300"/>
              <a:gd name="connsiteX514" fmla="*/ 4528094 w 9909038"/>
              <a:gd name="connsiteY514" fmla="*/ 0 h 7653300"/>
              <a:gd name="connsiteX515" fmla="*/ 3675244 w 9909038"/>
              <a:gd name="connsiteY515" fmla="*/ 0 h 7653300"/>
              <a:gd name="connsiteX516" fmla="*/ 3939080 w 9909038"/>
              <a:gd name="connsiteY516" fmla="*/ 263838 h 7653300"/>
              <a:gd name="connsiteX517" fmla="*/ 3675244 w 9909038"/>
              <a:gd name="connsiteY517" fmla="*/ 527676 h 7653300"/>
              <a:gd name="connsiteX518" fmla="*/ 3411404 w 9909038"/>
              <a:gd name="connsiteY518" fmla="*/ 263838 h 7653300"/>
              <a:gd name="connsiteX519" fmla="*/ 3675244 w 9909038"/>
              <a:gd name="connsiteY519" fmla="*/ 0 h 7653300"/>
              <a:gd name="connsiteX520" fmla="*/ 2822392 w 9909038"/>
              <a:gd name="connsiteY520" fmla="*/ 0 h 7653300"/>
              <a:gd name="connsiteX521" fmla="*/ 3086230 w 9909038"/>
              <a:gd name="connsiteY521" fmla="*/ 263838 h 7653300"/>
              <a:gd name="connsiteX522" fmla="*/ 2822392 w 9909038"/>
              <a:gd name="connsiteY522" fmla="*/ 527676 h 7653300"/>
              <a:gd name="connsiteX523" fmla="*/ 2558554 w 9909038"/>
              <a:gd name="connsiteY523" fmla="*/ 263838 h 7653300"/>
              <a:gd name="connsiteX524" fmla="*/ 2822392 w 9909038"/>
              <a:gd name="connsiteY524" fmla="*/ 0 h 7653300"/>
              <a:gd name="connsiteX525" fmla="*/ 1969540 w 9909038"/>
              <a:gd name="connsiteY525" fmla="*/ 0 h 7653300"/>
              <a:gd name="connsiteX526" fmla="*/ 2233380 w 9909038"/>
              <a:gd name="connsiteY526" fmla="*/ 263838 h 7653300"/>
              <a:gd name="connsiteX527" fmla="*/ 1969540 w 9909038"/>
              <a:gd name="connsiteY527" fmla="*/ 527676 h 7653300"/>
              <a:gd name="connsiteX528" fmla="*/ 1705704 w 9909038"/>
              <a:gd name="connsiteY528" fmla="*/ 263838 h 7653300"/>
              <a:gd name="connsiteX529" fmla="*/ 1969540 w 9909038"/>
              <a:gd name="connsiteY529" fmla="*/ 0 h 7653300"/>
              <a:gd name="connsiteX530" fmla="*/ 1116690 w 9909038"/>
              <a:gd name="connsiteY530" fmla="*/ 0 h 7653300"/>
              <a:gd name="connsiteX531" fmla="*/ 1380528 w 9909038"/>
              <a:gd name="connsiteY531" fmla="*/ 263838 h 7653300"/>
              <a:gd name="connsiteX532" fmla="*/ 1116690 w 9909038"/>
              <a:gd name="connsiteY532" fmla="*/ 527676 h 7653300"/>
              <a:gd name="connsiteX533" fmla="*/ 852852 w 9909038"/>
              <a:gd name="connsiteY533" fmla="*/ 263838 h 7653300"/>
              <a:gd name="connsiteX534" fmla="*/ 1116690 w 9909038"/>
              <a:gd name="connsiteY534" fmla="*/ 0 h 7653300"/>
              <a:gd name="connsiteX535" fmla="*/ 263840 w 9909038"/>
              <a:gd name="connsiteY535" fmla="*/ 0 h 7653300"/>
              <a:gd name="connsiteX536" fmla="*/ 527676 w 9909038"/>
              <a:gd name="connsiteY536" fmla="*/ 263838 h 7653300"/>
              <a:gd name="connsiteX537" fmla="*/ 263840 w 9909038"/>
              <a:gd name="connsiteY537" fmla="*/ 527676 h 7653300"/>
              <a:gd name="connsiteX538" fmla="*/ 0 w 9909038"/>
              <a:gd name="connsiteY538" fmla="*/ 263838 h 7653300"/>
              <a:gd name="connsiteX539" fmla="*/ 263840 w 9909038"/>
              <a:gd name="connsiteY539" fmla="*/ 0 h 765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</a:cxnLst>
            <a:rect l="l" t="t" r="r" b="b"/>
            <a:pathLst>
              <a:path w="9909038" h="7653300">
                <a:moveTo>
                  <a:pt x="9645200" y="7125624"/>
                </a:moveTo>
                <a:cubicBezTo>
                  <a:pt x="9790914" y="7125624"/>
                  <a:pt x="9909038" y="7243748"/>
                  <a:pt x="9909038" y="7389462"/>
                </a:cubicBezTo>
                <a:cubicBezTo>
                  <a:pt x="9909038" y="7535176"/>
                  <a:pt x="9790914" y="7653300"/>
                  <a:pt x="9645200" y="7653300"/>
                </a:cubicBezTo>
                <a:cubicBezTo>
                  <a:pt x="9499486" y="7653300"/>
                  <a:pt x="9381362" y="7535176"/>
                  <a:pt x="9381362" y="7389462"/>
                </a:cubicBezTo>
                <a:cubicBezTo>
                  <a:pt x="9381362" y="7243748"/>
                  <a:pt x="9499486" y="7125624"/>
                  <a:pt x="9645200" y="7125624"/>
                </a:cubicBezTo>
                <a:close/>
                <a:moveTo>
                  <a:pt x="8792348" y="7125624"/>
                </a:moveTo>
                <a:cubicBezTo>
                  <a:pt x="8938064" y="7125624"/>
                  <a:pt x="9056188" y="7243748"/>
                  <a:pt x="9056188" y="7389462"/>
                </a:cubicBezTo>
                <a:cubicBezTo>
                  <a:pt x="9056188" y="7535176"/>
                  <a:pt x="8938064" y="7653300"/>
                  <a:pt x="8792348" y="7653300"/>
                </a:cubicBezTo>
                <a:cubicBezTo>
                  <a:pt x="8646636" y="7653300"/>
                  <a:pt x="8528512" y="7535176"/>
                  <a:pt x="8528512" y="7389462"/>
                </a:cubicBezTo>
                <a:cubicBezTo>
                  <a:pt x="8528512" y="7243748"/>
                  <a:pt x="8646636" y="7125624"/>
                  <a:pt x="8792348" y="7125624"/>
                </a:cubicBezTo>
                <a:close/>
                <a:moveTo>
                  <a:pt x="7939498" y="7125624"/>
                </a:moveTo>
                <a:cubicBezTo>
                  <a:pt x="8085212" y="7125624"/>
                  <a:pt x="8203336" y="7243748"/>
                  <a:pt x="8203336" y="7389462"/>
                </a:cubicBezTo>
                <a:cubicBezTo>
                  <a:pt x="8203336" y="7535176"/>
                  <a:pt x="8085212" y="7653300"/>
                  <a:pt x="7939498" y="7653300"/>
                </a:cubicBezTo>
                <a:cubicBezTo>
                  <a:pt x="7793784" y="7653300"/>
                  <a:pt x="7675660" y="7535176"/>
                  <a:pt x="7675660" y="7389462"/>
                </a:cubicBezTo>
                <a:cubicBezTo>
                  <a:pt x="7675660" y="7243748"/>
                  <a:pt x="7793784" y="7125624"/>
                  <a:pt x="7939498" y="7125624"/>
                </a:cubicBezTo>
                <a:close/>
                <a:moveTo>
                  <a:pt x="7086648" y="7125624"/>
                </a:moveTo>
                <a:cubicBezTo>
                  <a:pt x="7232360" y="7125624"/>
                  <a:pt x="7350484" y="7243748"/>
                  <a:pt x="7350484" y="7389462"/>
                </a:cubicBezTo>
                <a:cubicBezTo>
                  <a:pt x="7350484" y="7535176"/>
                  <a:pt x="7232360" y="7653300"/>
                  <a:pt x="7086648" y="7653300"/>
                </a:cubicBezTo>
                <a:cubicBezTo>
                  <a:pt x="6940932" y="7653300"/>
                  <a:pt x="6822808" y="7535176"/>
                  <a:pt x="6822808" y="7389462"/>
                </a:cubicBezTo>
                <a:cubicBezTo>
                  <a:pt x="6822808" y="7243748"/>
                  <a:pt x="6940932" y="7125624"/>
                  <a:pt x="7086648" y="7125624"/>
                </a:cubicBezTo>
                <a:close/>
                <a:moveTo>
                  <a:pt x="6233796" y="7125624"/>
                </a:moveTo>
                <a:cubicBezTo>
                  <a:pt x="6379510" y="7125624"/>
                  <a:pt x="6497634" y="7243748"/>
                  <a:pt x="6497634" y="7389462"/>
                </a:cubicBezTo>
                <a:cubicBezTo>
                  <a:pt x="6497634" y="7535176"/>
                  <a:pt x="6379510" y="7653300"/>
                  <a:pt x="6233796" y="7653300"/>
                </a:cubicBezTo>
                <a:cubicBezTo>
                  <a:pt x="6088082" y="7653300"/>
                  <a:pt x="5969958" y="7535176"/>
                  <a:pt x="5969958" y="7389462"/>
                </a:cubicBezTo>
                <a:cubicBezTo>
                  <a:pt x="5969958" y="7243748"/>
                  <a:pt x="6088082" y="7125624"/>
                  <a:pt x="6233796" y="7125624"/>
                </a:cubicBezTo>
                <a:close/>
                <a:moveTo>
                  <a:pt x="5380944" y="7125624"/>
                </a:moveTo>
                <a:cubicBezTo>
                  <a:pt x="5526660" y="7125624"/>
                  <a:pt x="5644784" y="7243748"/>
                  <a:pt x="5644784" y="7389462"/>
                </a:cubicBezTo>
                <a:cubicBezTo>
                  <a:pt x="5644784" y="7535176"/>
                  <a:pt x="5526660" y="7653300"/>
                  <a:pt x="5380944" y="7653300"/>
                </a:cubicBezTo>
                <a:cubicBezTo>
                  <a:pt x="5235232" y="7653300"/>
                  <a:pt x="5117108" y="7535176"/>
                  <a:pt x="5117108" y="7389462"/>
                </a:cubicBezTo>
                <a:cubicBezTo>
                  <a:pt x="5117108" y="7243748"/>
                  <a:pt x="5235232" y="7125624"/>
                  <a:pt x="5380944" y="7125624"/>
                </a:cubicBezTo>
                <a:close/>
                <a:moveTo>
                  <a:pt x="4528094" y="7125624"/>
                </a:moveTo>
                <a:cubicBezTo>
                  <a:pt x="4673808" y="7125624"/>
                  <a:pt x="4791932" y="7243748"/>
                  <a:pt x="4791932" y="7389462"/>
                </a:cubicBezTo>
                <a:cubicBezTo>
                  <a:pt x="4791932" y="7535176"/>
                  <a:pt x="4673808" y="7653300"/>
                  <a:pt x="4528094" y="7653300"/>
                </a:cubicBezTo>
                <a:cubicBezTo>
                  <a:pt x="4382380" y="7653300"/>
                  <a:pt x="4264256" y="7535176"/>
                  <a:pt x="4264256" y="7389462"/>
                </a:cubicBezTo>
                <a:cubicBezTo>
                  <a:pt x="4264256" y="7243748"/>
                  <a:pt x="4382380" y="7125624"/>
                  <a:pt x="4528094" y="7125624"/>
                </a:cubicBezTo>
                <a:close/>
                <a:moveTo>
                  <a:pt x="3675244" y="7125624"/>
                </a:moveTo>
                <a:cubicBezTo>
                  <a:pt x="3820956" y="7125624"/>
                  <a:pt x="3939080" y="7243748"/>
                  <a:pt x="3939080" y="7389462"/>
                </a:cubicBezTo>
                <a:cubicBezTo>
                  <a:pt x="3939080" y="7535176"/>
                  <a:pt x="3820956" y="7653300"/>
                  <a:pt x="3675244" y="7653300"/>
                </a:cubicBezTo>
                <a:cubicBezTo>
                  <a:pt x="3529528" y="7653300"/>
                  <a:pt x="3411404" y="7535176"/>
                  <a:pt x="3411404" y="7389462"/>
                </a:cubicBezTo>
                <a:cubicBezTo>
                  <a:pt x="3411404" y="7243748"/>
                  <a:pt x="3529528" y="7125624"/>
                  <a:pt x="3675244" y="7125624"/>
                </a:cubicBezTo>
                <a:close/>
                <a:moveTo>
                  <a:pt x="2822392" y="7125624"/>
                </a:moveTo>
                <a:cubicBezTo>
                  <a:pt x="2968106" y="7125624"/>
                  <a:pt x="3086230" y="7243748"/>
                  <a:pt x="3086230" y="7389462"/>
                </a:cubicBezTo>
                <a:cubicBezTo>
                  <a:pt x="3086230" y="7535176"/>
                  <a:pt x="2968106" y="7653300"/>
                  <a:pt x="2822392" y="7653300"/>
                </a:cubicBezTo>
                <a:cubicBezTo>
                  <a:pt x="2676678" y="7653300"/>
                  <a:pt x="2558554" y="7535176"/>
                  <a:pt x="2558554" y="7389462"/>
                </a:cubicBezTo>
                <a:cubicBezTo>
                  <a:pt x="2558554" y="7243748"/>
                  <a:pt x="2676678" y="7125624"/>
                  <a:pt x="2822392" y="7125624"/>
                </a:cubicBezTo>
                <a:close/>
                <a:moveTo>
                  <a:pt x="1969540" y="7125624"/>
                </a:moveTo>
                <a:cubicBezTo>
                  <a:pt x="2115256" y="7125624"/>
                  <a:pt x="2233380" y="7243748"/>
                  <a:pt x="2233380" y="7389462"/>
                </a:cubicBezTo>
                <a:cubicBezTo>
                  <a:pt x="2233380" y="7535176"/>
                  <a:pt x="2115256" y="7653300"/>
                  <a:pt x="1969540" y="7653300"/>
                </a:cubicBezTo>
                <a:cubicBezTo>
                  <a:pt x="1823828" y="7653300"/>
                  <a:pt x="1705704" y="7535176"/>
                  <a:pt x="1705704" y="7389462"/>
                </a:cubicBezTo>
                <a:cubicBezTo>
                  <a:pt x="1705704" y="7243748"/>
                  <a:pt x="1823828" y="7125624"/>
                  <a:pt x="1969540" y="7125624"/>
                </a:cubicBezTo>
                <a:close/>
                <a:moveTo>
                  <a:pt x="1116690" y="7125624"/>
                </a:moveTo>
                <a:cubicBezTo>
                  <a:pt x="1262404" y="7125624"/>
                  <a:pt x="1380528" y="7243748"/>
                  <a:pt x="1380528" y="7389462"/>
                </a:cubicBezTo>
                <a:cubicBezTo>
                  <a:pt x="1380528" y="7535176"/>
                  <a:pt x="1262404" y="7653300"/>
                  <a:pt x="1116690" y="7653300"/>
                </a:cubicBezTo>
                <a:cubicBezTo>
                  <a:pt x="970976" y="7653300"/>
                  <a:pt x="852852" y="7535176"/>
                  <a:pt x="852852" y="7389462"/>
                </a:cubicBezTo>
                <a:cubicBezTo>
                  <a:pt x="852852" y="7243748"/>
                  <a:pt x="970976" y="7125624"/>
                  <a:pt x="1116690" y="7125624"/>
                </a:cubicBezTo>
                <a:close/>
                <a:moveTo>
                  <a:pt x="263840" y="7125624"/>
                </a:moveTo>
                <a:cubicBezTo>
                  <a:pt x="409552" y="7125624"/>
                  <a:pt x="527676" y="7243748"/>
                  <a:pt x="527676" y="7389462"/>
                </a:cubicBezTo>
                <a:cubicBezTo>
                  <a:pt x="527676" y="7535176"/>
                  <a:pt x="409552" y="7653300"/>
                  <a:pt x="263840" y="7653300"/>
                </a:cubicBezTo>
                <a:cubicBezTo>
                  <a:pt x="118124" y="7653300"/>
                  <a:pt x="0" y="7535176"/>
                  <a:pt x="0" y="7389462"/>
                </a:cubicBezTo>
                <a:cubicBezTo>
                  <a:pt x="0" y="7243748"/>
                  <a:pt x="118124" y="7125624"/>
                  <a:pt x="263840" y="7125624"/>
                </a:cubicBezTo>
                <a:close/>
                <a:moveTo>
                  <a:pt x="9645200" y="6234921"/>
                </a:moveTo>
                <a:cubicBezTo>
                  <a:pt x="9790914" y="6234921"/>
                  <a:pt x="9909038" y="6353045"/>
                  <a:pt x="9909038" y="6498759"/>
                </a:cubicBezTo>
                <a:cubicBezTo>
                  <a:pt x="9909038" y="6644473"/>
                  <a:pt x="9790914" y="6762597"/>
                  <a:pt x="9645200" y="6762597"/>
                </a:cubicBezTo>
                <a:cubicBezTo>
                  <a:pt x="9499486" y="6762597"/>
                  <a:pt x="9381362" y="6644473"/>
                  <a:pt x="9381362" y="6498759"/>
                </a:cubicBezTo>
                <a:cubicBezTo>
                  <a:pt x="9381362" y="6353045"/>
                  <a:pt x="9499486" y="6234921"/>
                  <a:pt x="9645200" y="6234921"/>
                </a:cubicBezTo>
                <a:close/>
                <a:moveTo>
                  <a:pt x="8792348" y="6234921"/>
                </a:moveTo>
                <a:cubicBezTo>
                  <a:pt x="8938064" y="6234921"/>
                  <a:pt x="9056188" y="6353045"/>
                  <a:pt x="9056188" y="6498759"/>
                </a:cubicBezTo>
                <a:cubicBezTo>
                  <a:pt x="9056188" y="6644473"/>
                  <a:pt x="8938064" y="6762597"/>
                  <a:pt x="8792348" y="6762597"/>
                </a:cubicBezTo>
                <a:cubicBezTo>
                  <a:pt x="8646636" y="6762597"/>
                  <a:pt x="8528512" y="6644473"/>
                  <a:pt x="8528512" y="6498759"/>
                </a:cubicBezTo>
                <a:cubicBezTo>
                  <a:pt x="8528512" y="6353045"/>
                  <a:pt x="8646636" y="6234921"/>
                  <a:pt x="8792348" y="6234921"/>
                </a:cubicBezTo>
                <a:close/>
                <a:moveTo>
                  <a:pt x="7939498" y="6234921"/>
                </a:moveTo>
                <a:cubicBezTo>
                  <a:pt x="8085212" y="6234921"/>
                  <a:pt x="8203336" y="6353045"/>
                  <a:pt x="8203336" y="6498759"/>
                </a:cubicBezTo>
                <a:cubicBezTo>
                  <a:pt x="8203336" y="6644473"/>
                  <a:pt x="8085212" y="6762597"/>
                  <a:pt x="7939498" y="6762597"/>
                </a:cubicBezTo>
                <a:cubicBezTo>
                  <a:pt x="7793784" y="6762597"/>
                  <a:pt x="7675660" y="6644473"/>
                  <a:pt x="7675660" y="6498759"/>
                </a:cubicBezTo>
                <a:cubicBezTo>
                  <a:pt x="7675660" y="6353045"/>
                  <a:pt x="7793784" y="6234921"/>
                  <a:pt x="7939498" y="6234921"/>
                </a:cubicBezTo>
                <a:close/>
                <a:moveTo>
                  <a:pt x="7086648" y="6234921"/>
                </a:moveTo>
                <a:cubicBezTo>
                  <a:pt x="7232360" y="6234921"/>
                  <a:pt x="7350484" y="6353045"/>
                  <a:pt x="7350484" y="6498759"/>
                </a:cubicBezTo>
                <a:cubicBezTo>
                  <a:pt x="7350484" y="6644473"/>
                  <a:pt x="7232360" y="6762597"/>
                  <a:pt x="7086648" y="6762597"/>
                </a:cubicBezTo>
                <a:cubicBezTo>
                  <a:pt x="6940932" y="6762597"/>
                  <a:pt x="6822808" y="6644473"/>
                  <a:pt x="6822808" y="6498759"/>
                </a:cubicBezTo>
                <a:cubicBezTo>
                  <a:pt x="6822808" y="6353045"/>
                  <a:pt x="6940932" y="6234921"/>
                  <a:pt x="7086648" y="6234921"/>
                </a:cubicBezTo>
                <a:close/>
                <a:moveTo>
                  <a:pt x="6233796" y="6234921"/>
                </a:moveTo>
                <a:cubicBezTo>
                  <a:pt x="6379510" y="6234921"/>
                  <a:pt x="6497634" y="6353045"/>
                  <a:pt x="6497634" y="6498759"/>
                </a:cubicBezTo>
                <a:cubicBezTo>
                  <a:pt x="6497634" y="6644473"/>
                  <a:pt x="6379510" y="6762597"/>
                  <a:pt x="6233796" y="6762597"/>
                </a:cubicBezTo>
                <a:cubicBezTo>
                  <a:pt x="6088082" y="6762597"/>
                  <a:pt x="5969958" y="6644473"/>
                  <a:pt x="5969958" y="6498759"/>
                </a:cubicBezTo>
                <a:cubicBezTo>
                  <a:pt x="5969958" y="6353045"/>
                  <a:pt x="6088082" y="6234921"/>
                  <a:pt x="6233796" y="6234921"/>
                </a:cubicBezTo>
                <a:close/>
                <a:moveTo>
                  <a:pt x="5380944" y="6234921"/>
                </a:moveTo>
                <a:cubicBezTo>
                  <a:pt x="5526660" y="6234921"/>
                  <a:pt x="5644784" y="6353045"/>
                  <a:pt x="5644784" y="6498759"/>
                </a:cubicBezTo>
                <a:cubicBezTo>
                  <a:pt x="5644784" y="6644473"/>
                  <a:pt x="5526660" y="6762597"/>
                  <a:pt x="5380944" y="6762597"/>
                </a:cubicBezTo>
                <a:cubicBezTo>
                  <a:pt x="5235232" y="6762597"/>
                  <a:pt x="5117108" y="6644473"/>
                  <a:pt x="5117108" y="6498759"/>
                </a:cubicBezTo>
                <a:cubicBezTo>
                  <a:pt x="5117108" y="6353045"/>
                  <a:pt x="5235232" y="6234921"/>
                  <a:pt x="5380944" y="6234921"/>
                </a:cubicBezTo>
                <a:close/>
                <a:moveTo>
                  <a:pt x="4528094" y="6234921"/>
                </a:moveTo>
                <a:cubicBezTo>
                  <a:pt x="4673808" y="6234921"/>
                  <a:pt x="4791932" y="6353045"/>
                  <a:pt x="4791932" y="6498759"/>
                </a:cubicBezTo>
                <a:cubicBezTo>
                  <a:pt x="4791932" y="6644473"/>
                  <a:pt x="4673808" y="6762597"/>
                  <a:pt x="4528094" y="6762597"/>
                </a:cubicBezTo>
                <a:cubicBezTo>
                  <a:pt x="4382380" y="6762597"/>
                  <a:pt x="4264256" y="6644473"/>
                  <a:pt x="4264256" y="6498759"/>
                </a:cubicBezTo>
                <a:cubicBezTo>
                  <a:pt x="4264256" y="6353045"/>
                  <a:pt x="4382380" y="6234921"/>
                  <a:pt x="4528094" y="6234921"/>
                </a:cubicBezTo>
                <a:close/>
                <a:moveTo>
                  <a:pt x="3675244" y="6234921"/>
                </a:moveTo>
                <a:cubicBezTo>
                  <a:pt x="3820956" y="6234921"/>
                  <a:pt x="3939080" y="6353045"/>
                  <a:pt x="3939080" y="6498759"/>
                </a:cubicBezTo>
                <a:cubicBezTo>
                  <a:pt x="3939080" y="6644473"/>
                  <a:pt x="3820956" y="6762597"/>
                  <a:pt x="3675244" y="6762597"/>
                </a:cubicBezTo>
                <a:cubicBezTo>
                  <a:pt x="3529528" y="6762597"/>
                  <a:pt x="3411404" y="6644473"/>
                  <a:pt x="3411404" y="6498759"/>
                </a:cubicBezTo>
                <a:cubicBezTo>
                  <a:pt x="3411404" y="6353045"/>
                  <a:pt x="3529528" y="6234921"/>
                  <a:pt x="3675244" y="6234921"/>
                </a:cubicBezTo>
                <a:close/>
                <a:moveTo>
                  <a:pt x="2822392" y="6234921"/>
                </a:moveTo>
                <a:cubicBezTo>
                  <a:pt x="2968106" y="6234921"/>
                  <a:pt x="3086230" y="6353045"/>
                  <a:pt x="3086230" y="6498759"/>
                </a:cubicBezTo>
                <a:cubicBezTo>
                  <a:pt x="3086230" y="6644473"/>
                  <a:pt x="2968106" y="6762597"/>
                  <a:pt x="2822392" y="6762597"/>
                </a:cubicBezTo>
                <a:cubicBezTo>
                  <a:pt x="2676678" y="6762597"/>
                  <a:pt x="2558554" y="6644473"/>
                  <a:pt x="2558554" y="6498759"/>
                </a:cubicBezTo>
                <a:cubicBezTo>
                  <a:pt x="2558554" y="6353045"/>
                  <a:pt x="2676678" y="6234921"/>
                  <a:pt x="2822392" y="6234921"/>
                </a:cubicBezTo>
                <a:close/>
                <a:moveTo>
                  <a:pt x="1969540" y="6234921"/>
                </a:moveTo>
                <a:cubicBezTo>
                  <a:pt x="2115256" y="6234921"/>
                  <a:pt x="2233380" y="6353045"/>
                  <a:pt x="2233380" y="6498759"/>
                </a:cubicBezTo>
                <a:cubicBezTo>
                  <a:pt x="2233380" y="6644473"/>
                  <a:pt x="2115256" y="6762597"/>
                  <a:pt x="1969540" y="6762597"/>
                </a:cubicBezTo>
                <a:cubicBezTo>
                  <a:pt x="1823828" y="6762597"/>
                  <a:pt x="1705704" y="6644473"/>
                  <a:pt x="1705704" y="6498759"/>
                </a:cubicBezTo>
                <a:cubicBezTo>
                  <a:pt x="1705704" y="6353045"/>
                  <a:pt x="1823828" y="6234921"/>
                  <a:pt x="1969540" y="6234921"/>
                </a:cubicBezTo>
                <a:close/>
                <a:moveTo>
                  <a:pt x="1116690" y="6234921"/>
                </a:moveTo>
                <a:cubicBezTo>
                  <a:pt x="1262404" y="6234921"/>
                  <a:pt x="1380528" y="6353045"/>
                  <a:pt x="1380528" y="6498759"/>
                </a:cubicBezTo>
                <a:cubicBezTo>
                  <a:pt x="1380528" y="6644473"/>
                  <a:pt x="1262404" y="6762597"/>
                  <a:pt x="1116690" y="6762597"/>
                </a:cubicBezTo>
                <a:cubicBezTo>
                  <a:pt x="970976" y="6762597"/>
                  <a:pt x="852852" y="6644473"/>
                  <a:pt x="852852" y="6498759"/>
                </a:cubicBezTo>
                <a:cubicBezTo>
                  <a:pt x="852852" y="6353045"/>
                  <a:pt x="970976" y="6234921"/>
                  <a:pt x="1116690" y="6234921"/>
                </a:cubicBezTo>
                <a:close/>
                <a:moveTo>
                  <a:pt x="263840" y="6234921"/>
                </a:moveTo>
                <a:cubicBezTo>
                  <a:pt x="409552" y="6234921"/>
                  <a:pt x="527676" y="6353045"/>
                  <a:pt x="527676" y="6498759"/>
                </a:cubicBezTo>
                <a:cubicBezTo>
                  <a:pt x="527676" y="6644473"/>
                  <a:pt x="409552" y="6762597"/>
                  <a:pt x="263840" y="6762597"/>
                </a:cubicBezTo>
                <a:cubicBezTo>
                  <a:pt x="118124" y="6762597"/>
                  <a:pt x="0" y="6644473"/>
                  <a:pt x="0" y="6498759"/>
                </a:cubicBezTo>
                <a:cubicBezTo>
                  <a:pt x="0" y="6353045"/>
                  <a:pt x="118124" y="6234921"/>
                  <a:pt x="263840" y="6234921"/>
                </a:cubicBezTo>
                <a:close/>
                <a:moveTo>
                  <a:pt x="9645200" y="5344218"/>
                </a:moveTo>
                <a:cubicBezTo>
                  <a:pt x="9790914" y="5344218"/>
                  <a:pt x="9909038" y="5462342"/>
                  <a:pt x="9909038" y="5608056"/>
                </a:cubicBezTo>
                <a:cubicBezTo>
                  <a:pt x="9909038" y="5753770"/>
                  <a:pt x="9790914" y="5871894"/>
                  <a:pt x="9645200" y="5871894"/>
                </a:cubicBezTo>
                <a:cubicBezTo>
                  <a:pt x="9499486" y="5871894"/>
                  <a:pt x="9381362" y="5753770"/>
                  <a:pt x="9381362" y="5608056"/>
                </a:cubicBezTo>
                <a:cubicBezTo>
                  <a:pt x="9381362" y="5462342"/>
                  <a:pt x="9499486" y="5344218"/>
                  <a:pt x="9645200" y="5344218"/>
                </a:cubicBezTo>
                <a:close/>
                <a:moveTo>
                  <a:pt x="8792348" y="5344218"/>
                </a:moveTo>
                <a:cubicBezTo>
                  <a:pt x="8938064" y="5344218"/>
                  <a:pt x="9056188" y="5462342"/>
                  <a:pt x="9056188" y="5608056"/>
                </a:cubicBezTo>
                <a:cubicBezTo>
                  <a:pt x="9056188" y="5753770"/>
                  <a:pt x="8938064" y="5871894"/>
                  <a:pt x="8792348" y="5871894"/>
                </a:cubicBezTo>
                <a:cubicBezTo>
                  <a:pt x="8646636" y="5871894"/>
                  <a:pt x="8528512" y="5753770"/>
                  <a:pt x="8528512" y="5608056"/>
                </a:cubicBezTo>
                <a:cubicBezTo>
                  <a:pt x="8528512" y="5462342"/>
                  <a:pt x="8646636" y="5344218"/>
                  <a:pt x="8792348" y="5344218"/>
                </a:cubicBezTo>
                <a:close/>
                <a:moveTo>
                  <a:pt x="7939498" y="5344218"/>
                </a:moveTo>
                <a:cubicBezTo>
                  <a:pt x="8085212" y="5344218"/>
                  <a:pt x="8203336" y="5462342"/>
                  <a:pt x="8203336" y="5608056"/>
                </a:cubicBezTo>
                <a:cubicBezTo>
                  <a:pt x="8203336" y="5753770"/>
                  <a:pt x="8085212" y="5871894"/>
                  <a:pt x="7939498" y="5871894"/>
                </a:cubicBezTo>
                <a:cubicBezTo>
                  <a:pt x="7793784" y="5871894"/>
                  <a:pt x="7675660" y="5753770"/>
                  <a:pt x="7675660" y="5608056"/>
                </a:cubicBezTo>
                <a:cubicBezTo>
                  <a:pt x="7675660" y="5462342"/>
                  <a:pt x="7793784" y="5344218"/>
                  <a:pt x="7939498" y="5344218"/>
                </a:cubicBezTo>
                <a:close/>
                <a:moveTo>
                  <a:pt x="7086648" y="5344218"/>
                </a:moveTo>
                <a:cubicBezTo>
                  <a:pt x="7232360" y="5344218"/>
                  <a:pt x="7350484" y="5462342"/>
                  <a:pt x="7350484" y="5608056"/>
                </a:cubicBezTo>
                <a:cubicBezTo>
                  <a:pt x="7350484" y="5753770"/>
                  <a:pt x="7232360" y="5871894"/>
                  <a:pt x="7086648" y="5871894"/>
                </a:cubicBezTo>
                <a:cubicBezTo>
                  <a:pt x="6940932" y="5871894"/>
                  <a:pt x="6822808" y="5753770"/>
                  <a:pt x="6822808" y="5608056"/>
                </a:cubicBezTo>
                <a:cubicBezTo>
                  <a:pt x="6822808" y="5462342"/>
                  <a:pt x="6940932" y="5344218"/>
                  <a:pt x="7086648" y="5344218"/>
                </a:cubicBezTo>
                <a:close/>
                <a:moveTo>
                  <a:pt x="6233796" y="5344218"/>
                </a:moveTo>
                <a:cubicBezTo>
                  <a:pt x="6379510" y="5344218"/>
                  <a:pt x="6497634" y="5462342"/>
                  <a:pt x="6497634" y="5608056"/>
                </a:cubicBezTo>
                <a:cubicBezTo>
                  <a:pt x="6497634" y="5753770"/>
                  <a:pt x="6379510" y="5871894"/>
                  <a:pt x="6233796" y="5871894"/>
                </a:cubicBezTo>
                <a:cubicBezTo>
                  <a:pt x="6088082" y="5871894"/>
                  <a:pt x="5969958" y="5753770"/>
                  <a:pt x="5969958" y="5608056"/>
                </a:cubicBezTo>
                <a:cubicBezTo>
                  <a:pt x="5969958" y="5462342"/>
                  <a:pt x="6088082" y="5344218"/>
                  <a:pt x="6233796" y="5344218"/>
                </a:cubicBezTo>
                <a:close/>
                <a:moveTo>
                  <a:pt x="5380944" y="5344218"/>
                </a:moveTo>
                <a:cubicBezTo>
                  <a:pt x="5526660" y="5344218"/>
                  <a:pt x="5644784" y="5462342"/>
                  <a:pt x="5644784" y="5608056"/>
                </a:cubicBezTo>
                <a:cubicBezTo>
                  <a:pt x="5644784" y="5753770"/>
                  <a:pt x="5526660" y="5871894"/>
                  <a:pt x="5380944" y="5871894"/>
                </a:cubicBezTo>
                <a:cubicBezTo>
                  <a:pt x="5235232" y="5871894"/>
                  <a:pt x="5117108" y="5753770"/>
                  <a:pt x="5117108" y="5608056"/>
                </a:cubicBezTo>
                <a:cubicBezTo>
                  <a:pt x="5117108" y="5462342"/>
                  <a:pt x="5235232" y="5344218"/>
                  <a:pt x="5380944" y="5344218"/>
                </a:cubicBezTo>
                <a:close/>
                <a:moveTo>
                  <a:pt x="4528094" y="5344218"/>
                </a:moveTo>
                <a:cubicBezTo>
                  <a:pt x="4673808" y="5344218"/>
                  <a:pt x="4791932" y="5462342"/>
                  <a:pt x="4791932" y="5608056"/>
                </a:cubicBezTo>
                <a:cubicBezTo>
                  <a:pt x="4791932" y="5753770"/>
                  <a:pt x="4673808" y="5871894"/>
                  <a:pt x="4528094" y="5871894"/>
                </a:cubicBezTo>
                <a:cubicBezTo>
                  <a:pt x="4382380" y="5871894"/>
                  <a:pt x="4264256" y="5753770"/>
                  <a:pt x="4264256" y="5608056"/>
                </a:cubicBezTo>
                <a:cubicBezTo>
                  <a:pt x="4264256" y="5462342"/>
                  <a:pt x="4382380" y="5344218"/>
                  <a:pt x="4528094" y="5344218"/>
                </a:cubicBezTo>
                <a:close/>
                <a:moveTo>
                  <a:pt x="3675244" y="5344218"/>
                </a:moveTo>
                <a:cubicBezTo>
                  <a:pt x="3820956" y="5344218"/>
                  <a:pt x="3939080" y="5462342"/>
                  <a:pt x="3939080" y="5608056"/>
                </a:cubicBezTo>
                <a:cubicBezTo>
                  <a:pt x="3939080" y="5753770"/>
                  <a:pt x="3820956" y="5871894"/>
                  <a:pt x="3675244" y="5871894"/>
                </a:cubicBezTo>
                <a:cubicBezTo>
                  <a:pt x="3529528" y="5871894"/>
                  <a:pt x="3411404" y="5753770"/>
                  <a:pt x="3411404" y="5608056"/>
                </a:cubicBezTo>
                <a:cubicBezTo>
                  <a:pt x="3411404" y="5462342"/>
                  <a:pt x="3529528" y="5344218"/>
                  <a:pt x="3675244" y="5344218"/>
                </a:cubicBezTo>
                <a:close/>
                <a:moveTo>
                  <a:pt x="2822392" y="5344218"/>
                </a:moveTo>
                <a:cubicBezTo>
                  <a:pt x="2968106" y="5344218"/>
                  <a:pt x="3086230" y="5462342"/>
                  <a:pt x="3086230" y="5608056"/>
                </a:cubicBezTo>
                <a:cubicBezTo>
                  <a:pt x="3086230" y="5753770"/>
                  <a:pt x="2968106" y="5871894"/>
                  <a:pt x="2822392" y="5871894"/>
                </a:cubicBezTo>
                <a:cubicBezTo>
                  <a:pt x="2676678" y="5871894"/>
                  <a:pt x="2558554" y="5753770"/>
                  <a:pt x="2558554" y="5608056"/>
                </a:cubicBezTo>
                <a:cubicBezTo>
                  <a:pt x="2558554" y="5462342"/>
                  <a:pt x="2676678" y="5344218"/>
                  <a:pt x="2822392" y="5344218"/>
                </a:cubicBezTo>
                <a:close/>
                <a:moveTo>
                  <a:pt x="1969540" y="5344218"/>
                </a:moveTo>
                <a:cubicBezTo>
                  <a:pt x="2115256" y="5344218"/>
                  <a:pt x="2233380" y="5462342"/>
                  <a:pt x="2233380" y="5608056"/>
                </a:cubicBezTo>
                <a:cubicBezTo>
                  <a:pt x="2233380" y="5753770"/>
                  <a:pt x="2115256" y="5871894"/>
                  <a:pt x="1969540" y="5871894"/>
                </a:cubicBezTo>
                <a:cubicBezTo>
                  <a:pt x="1823828" y="5871894"/>
                  <a:pt x="1705704" y="5753770"/>
                  <a:pt x="1705704" y="5608056"/>
                </a:cubicBezTo>
                <a:cubicBezTo>
                  <a:pt x="1705704" y="5462342"/>
                  <a:pt x="1823828" y="5344218"/>
                  <a:pt x="1969540" y="5344218"/>
                </a:cubicBezTo>
                <a:close/>
                <a:moveTo>
                  <a:pt x="1116690" y="5344218"/>
                </a:moveTo>
                <a:cubicBezTo>
                  <a:pt x="1262404" y="5344218"/>
                  <a:pt x="1380528" y="5462342"/>
                  <a:pt x="1380528" y="5608056"/>
                </a:cubicBezTo>
                <a:cubicBezTo>
                  <a:pt x="1380528" y="5753770"/>
                  <a:pt x="1262404" y="5871894"/>
                  <a:pt x="1116690" y="5871894"/>
                </a:cubicBezTo>
                <a:cubicBezTo>
                  <a:pt x="970976" y="5871894"/>
                  <a:pt x="852852" y="5753770"/>
                  <a:pt x="852852" y="5608056"/>
                </a:cubicBezTo>
                <a:cubicBezTo>
                  <a:pt x="852852" y="5462342"/>
                  <a:pt x="970976" y="5344218"/>
                  <a:pt x="1116690" y="5344218"/>
                </a:cubicBezTo>
                <a:close/>
                <a:moveTo>
                  <a:pt x="263840" y="5344218"/>
                </a:moveTo>
                <a:cubicBezTo>
                  <a:pt x="409552" y="5344218"/>
                  <a:pt x="527676" y="5462342"/>
                  <a:pt x="527676" y="5608056"/>
                </a:cubicBezTo>
                <a:cubicBezTo>
                  <a:pt x="527676" y="5753770"/>
                  <a:pt x="409552" y="5871894"/>
                  <a:pt x="263840" y="5871894"/>
                </a:cubicBezTo>
                <a:cubicBezTo>
                  <a:pt x="118124" y="5871894"/>
                  <a:pt x="0" y="5753770"/>
                  <a:pt x="0" y="5608056"/>
                </a:cubicBezTo>
                <a:cubicBezTo>
                  <a:pt x="0" y="5462342"/>
                  <a:pt x="118124" y="5344218"/>
                  <a:pt x="263840" y="5344218"/>
                </a:cubicBezTo>
                <a:close/>
                <a:moveTo>
                  <a:pt x="9645200" y="4453515"/>
                </a:moveTo>
                <a:cubicBezTo>
                  <a:pt x="9790914" y="4453515"/>
                  <a:pt x="9909038" y="4571639"/>
                  <a:pt x="9909038" y="4717353"/>
                </a:cubicBezTo>
                <a:cubicBezTo>
                  <a:pt x="9909038" y="4863067"/>
                  <a:pt x="9790914" y="4981191"/>
                  <a:pt x="9645200" y="4981191"/>
                </a:cubicBezTo>
                <a:cubicBezTo>
                  <a:pt x="9499486" y="4981191"/>
                  <a:pt x="9381362" y="4863067"/>
                  <a:pt x="9381362" y="4717353"/>
                </a:cubicBezTo>
                <a:cubicBezTo>
                  <a:pt x="9381362" y="4571639"/>
                  <a:pt x="9499486" y="4453515"/>
                  <a:pt x="9645200" y="4453515"/>
                </a:cubicBezTo>
                <a:close/>
                <a:moveTo>
                  <a:pt x="8792348" y="4453515"/>
                </a:moveTo>
                <a:cubicBezTo>
                  <a:pt x="8938064" y="4453515"/>
                  <a:pt x="9056188" y="4571639"/>
                  <a:pt x="9056188" y="4717353"/>
                </a:cubicBezTo>
                <a:cubicBezTo>
                  <a:pt x="9056188" y="4863067"/>
                  <a:pt x="8938064" y="4981191"/>
                  <a:pt x="8792348" y="4981191"/>
                </a:cubicBezTo>
                <a:cubicBezTo>
                  <a:pt x="8646636" y="4981191"/>
                  <a:pt x="8528512" y="4863067"/>
                  <a:pt x="8528512" y="4717353"/>
                </a:cubicBezTo>
                <a:cubicBezTo>
                  <a:pt x="8528512" y="4571639"/>
                  <a:pt x="8646636" y="4453515"/>
                  <a:pt x="8792348" y="4453515"/>
                </a:cubicBezTo>
                <a:close/>
                <a:moveTo>
                  <a:pt x="7939498" y="4453515"/>
                </a:moveTo>
                <a:cubicBezTo>
                  <a:pt x="8085212" y="4453515"/>
                  <a:pt x="8203336" y="4571639"/>
                  <a:pt x="8203336" y="4717353"/>
                </a:cubicBezTo>
                <a:cubicBezTo>
                  <a:pt x="8203336" y="4863067"/>
                  <a:pt x="8085212" y="4981191"/>
                  <a:pt x="7939498" y="4981191"/>
                </a:cubicBezTo>
                <a:cubicBezTo>
                  <a:pt x="7793784" y="4981191"/>
                  <a:pt x="7675660" y="4863067"/>
                  <a:pt x="7675660" y="4717353"/>
                </a:cubicBezTo>
                <a:cubicBezTo>
                  <a:pt x="7675660" y="4571639"/>
                  <a:pt x="7793784" y="4453515"/>
                  <a:pt x="7939498" y="4453515"/>
                </a:cubicBezTo>
                <a:close/>
                <a:moveTo>
                  <a:pt x="7086648" y="4453515"/>
                </a:moveTo>
                <a:cubicBezTo>
                  <a:pt x="7232360" y="4453515"/>
                  <a:pt x="7350484" y="4571639"/>
                  <a:pt x="7350484" y="4717353"/>
                </a:cubicBezTo>
                <a:cubicBezTo>
                  <a:pt x="7350484" y="4863067"/>
                  <a:pt x="7232360" y="4981191"/>
                  <a:pt x="7086648" y="4981191"/>
                </a:cubicBezTo>
                <a:cubicBezTo>
                  <a:pt x="6940932" y="4981191"/>
                  <a:pt x="6822808" y="4863067"/>
                  <a:pt x="6822808" y="4717353"/>
                </a:cubicBezTo>
                <a:cubicBezTo>
                  <a:pt x="6822808" y="4571639"/>
                  <a:pt x="6940932" y="4453515"/>
                  <a:pt x="7086648" y="4453515"/>
                </a:cubicBezTo>
                <a:close/>
                <a:moveTo>
                  <a:pt x="6233796" y="4453515"/>
                </a:moveTo>
                <a:cubicBezTo>
                  <a:pt x="6379510" y="4453515"/>
                  <a:pt x="6497634" y="4571639"/>
                  <a:pt x="6497634" y="4717353"/>
                </a:cubicBezTo>
                <a:cubicBezTo>
                  <a:pt x="6497634" y="4863067"/>
                  <a:pt x="6379510" y="4981191"/>
                  <a:pt x="6233796" y="4981191"/>
                </a:cubicBezTo>
                <a:cubicBezTo>
                  <a:pt x="6088082" y="4981191"/>
                  <a:pt x="5969958" y="4863067"/>
                  <a:pt x="5969958" y="4717353"/>
                </a:cubicBezTo>
                <a:cubicBezTo>
                  <a:pt x="5969958" y="4571639"/>
                  <a:pt x="6088082" y="4453515"/>
                  <a:pt x="6233796" y="4453515"/>
                </a:cubicBezTo>
                <a:close/>
                <a:moveTo>
                  <a:pt x="5380944" y="4453515"/>
                </a:moveTo>
                <a:cubicBezTo>
                  <a:pt x="5526660" y="4453515"/>
                  <a:pt x="5644784" y="4571639"/>
                  <a:pt x="5644784" y="4717353"/>
                </a:cubicBezTo>
                <a:cubicBezTo>
                  <a:pt x="5644784" y="4863067"/>
                  <a:pt x="5526660" y="4981191"/>
                  <a:pt x="5380944" y="4981191"/>
                </a:cubicBezTo>
                <a:cubicBezTo>
                  <a:pt x="5235232" y="4981191"/>
                  <a:pt x="5117108" y="4863067"/>
                  <a:pt x="5117108" y="4717353"/>
                </a:cubicBezTo>
                <a:cubicBezTo>
                  <a:pt x="5117108" y="4571639"/>
                  <a:pt x="5235232" y="4453515"/>
                  <a:pt x="5380944" y="4453515"/>
                </a:cubicBezTo>
                <a:close/>
                <a:moveTo>
                  <a:pt x="4528094" y="4453515"/>
                </a:moveTo>
                <a:cubicBezTo>
                  <a:pt x="4673808" y="4453515"/>
                  <a:pt x="4791932" y="4571639"/>
                  <a:pt x="4791932" y="4717353"/>
                </a:cubicBezTo>
                <a:cubicBezTo>
                  <a:pt x="4791932" y="4863067"/>
                  <a:pt x="4673808" y="4981191"/>
                  <a:pt x="4528094" y="4981191"/>
                </a:cubicBezTo>
                <a:cubicBezTo>
                  <a:pt x="4382380" y="4981191"/>
                  <a:pt x="4264256" y="4863067"/>
                  <a:pt x="4264256" y="4717353"/>
                </a:cubicBezTo>
                <a:cubicBezTo>
                  <a:pt x="4264256" y="4571639"/>
                  <a:pt x="4382380" y="4453515"/>
                  <a:pt x="4528094" y="4453515"/>
                </a:cubicBezTo>
                <a:close/>
                <a:moveTo>
                  <a:pt x="3675244" y="4453515"/>
                </a:moveTo>
                <a:cubicBezTo>
                  <a:pt x="3820956" y="4453515"/>
                  <a:pt x="3939080" y="4571639"/>
                  <a:pt x="3939080" y="4717353"/>
                </a:cubicBezTo>
                <a:cubicBezTo>
                  <a:pt x="3939080" y="4863067"/>
                  <a:pt x="3820956" y="4981191"/>
                  <a:pt x="3675244" y="4981191"/>
                </a:cubicBezTo>
                <a:cubicBezTo>
                  <a:pt x="3529528" y="4981191"/>
                  <a:pt x="3411404" y="4863067"/>
                  <a:pt x="3411404" y="4717353"/>
                </a:cubicBezTo>
                <a:cubicBezTo>
                  <a:pt x="3411404" y="4571639"/>
                  <a:pt x="3529528" y="4453515"/>
                  <a:pt x="3675244" y="4453515"/>
                </a:cubicBezTo>
                <a:close/>
                <a:moveTo>
                  <a:pt x="2822392" y="4453515"/>
                </a:moveTo>
                <a:cubicBezTo>
                  <a:pt x="2968106" y="4453515"/>
                  <a:pt x="3086230" y="4571639"/>
                  <a:pt x="3086230" y="4717353"/>
                </a:cubicBezTo>
                <a:cubicBezTo>
                  <a:pt x="3086230" y="4863067"/>
                  <a:pt x="2968106" y="4981191"/>
                  <a:pt x="2822392" y="4981191"/>
                </a:cubicBezTo>
                <a:cubicBezTo>
                  <a:pt x="2676678" y="4981191"/>
                  <a:pt x="2558554" y="4863067"/>
                  <a:pt x="2558554" y="4717353"/>
                </a:cubicBezTo>
                <a:cubicBezTo>
                  <a:pt x="2558554" y="4571639"/>
                  <a:pt x="2676678" y="4453515"/>
                  <a:pt x="2822392" y="4453515"/>
                </a:cubicBezTo>
                <a:close/>
                <a:moveTo>
                  <a:pt x="1969540" y="4453515"/>
                </a:moveTo>
                <a:cubicBezTo>
                  <a:pt x="2115256" y="4453515"/>
                  <a:pt x="2233380" y="4571639"/>
                  <a:pt x="2233380" y="4717353"/>
                </a:cubicBezTo>
                <a:cubicBezTo>
                  <a:pt x="2233380" y="4863067"/>
                  <a:pt x="2115256" y="4981191"/>
                  <a:pt x="1969540" y="4981191"/>
                </a:cubicBezTo>
                <a:cubicBezTo>
                  <a:pt x="1823828" y="4981191"/>
                  <a:pt x="1705704" y="4863067"/>
                  <a:pt x="1705704" y="4717353"/>
                </a:cubicBezTo>
                <a:cubicBezTo>
                  <a:pt x="1705704" y="4571639"/>
                  <a:pt x="1823828" y="4453515"/>
                  <a:pt x="1969540" y="4453515"/>
                </a:cubicBezTo>
                <a:close/>
                <a:moveTo>
                  <a:pt x="1116690" y="4453515"/>
                </a:moveTo>
                <a:cubicBezTo>
                  <a:pt x="1262404" y="4453515"/>
                  <a:pt x="1380528" y="4571639"/>
                  <a:pt x="1380528" y="4717353"/>
                </a:cubicBezTo>
                <a:cubicBezTo>
                  <a:pt x="1380528" y="4863067"/>
                  <a:pt x="1262404" y="4981191"/>
                  <a:pt x="1116690" y="4981191"/>
                </a:cubicBezTo>
                <a:cubicBezTo>
                  <a:pt x="970976" y="4981191"/>
                  <a:pt x="852852" y="4863067"/>
                  <a:pt x="852852" y="4717353"/>
                </a:cubicBezTo>
                <a:cubicBezTo>
                  <a:pt x="852852" y="4571639"/>
                  <a:pt x="970976" y="4453515"/>
                  <a:pt x="1116690" y="4453515"/>
                </a:cubicBezTo>
                <a:close/>
                <a:moveTo>
                  <a:pt x="263840" y="4453515"/>
                </a:moveTo>
                <a:cubicBezTo>
                  <a:pt x="409552" y="4453515"/>
                  <a:pt x="527676" y="4571639"/>
                  <a:pt x="527676" y="4717353"/>
                </a:cubicBezTo>
                <a:cubicBezTo>
                  <a:pt x="527676" y="4863067"/>
                  <a:pt x="409552" y="4981191"/>
                  <a:pt x="263840" y="4981191"/>
                </a:cubicBezTo>
                <a:cubicBezTo>
                  <a:pt x="118124" y="4981191"/>
                  <a:pt x="0" y="4863067"/>
                  <a:pt x="0" y="4717353"/>
                </a:cubicBezTo>
                <a:cubicBezTo>
                  <a:pt x="0" y="4571639"/>
                  <a:pt x="118124" y="4453515"/>
                  <a:pt x="263840" y="4453515"/>
                </a:cubicBezTo>
                <a:close/>
                <a:moveTo>
                  <a:pt x="9645200" y="3562812"/>
                </a:moveTo>
                <a:cubicBezTo>
                  <a:pt x="9790914" y="3562812"/>
                  <a:pt x="9909038" y="3680936"/>
                  <a:pt x="9909038" y="3826650"/>
                </a:cubicBezTo>
                <a:cubicBezTo>
                  <a:pt x="9909038" y="3972364"/>
                  <a:pt x="9790914" y="4090488"/>
                  <a:pt x="9645200" y="4090488"/>
                </a:cubicBezTo>
                <a:cubicBezTo>
                  <a:pt x="9499486" y="4090488"/>
                  <a:pt x="9381362" y="3972364"/>
                  <a:pt x="9381362" y="3826650"/>
                </a:cubicBezTo>
                <a:cubicBezTo>
                  <a:pt x="9381362" y="3680936"/>
                  <a:pt x="9499486" y="3562812"/>
                  <a:pt x="9645200" y="3562812"/>
                </a:cubicBezTo>
                <a:close/>
                <a:moveTo>
                  <a:pt x="8792348" y="3562812"/>
                </a:moveTo>
                <a:cubicBezTo>
                  <a:pt x="8938064" y="3562812"/>
                  <a:pt x="9056188" y="3680936"/>
                  <a:pt x="9056188" y="3826650"/>
                </a:cubicBezTo>
                <a:cubicBezTo>
                  <a:pt x="9056188" y="3972364"/>
                  <a:pt x="8938064" y="4090488"/>
                  <a:pt x="8792348" y="4090488"/>
                </a:cubicBezTo>
                <a:cubicBezTo>
                  <a:pt x="8646636" y="4090488"/>
                  <a:pt x="8528512" y="3972364"/>
                  <a:pt x="8528512" y="3826650"/>
                </a:cubicBezTo>
                <a:cubicBezTo>
                  <a:pt x="8528512" y="3680936"/>
                  <a:pt x="8646636" y="3562812"/>
                  <a:pt x="8792348" y="3562812"/>
                </a:cubicBezTo>
                <a:close/>
                <a:moveTo>
                  <a:pt x="7939498" y="3562812"/>
                </a:moveTo>
                <a:cubicBezTo>
                  <a:pt x="8085212" y="3562812"/>
                  <a:pt x="8203336" y="3680936"/>
                  <a:pt x="8203336" y="3826650"/>
                </a:cubicBezTo>
                <a:cubicBezTo>
                  <a:pt x="8203336" y="3972364"/>
                  <a:pt x="8085212" y="4090488"/>
                  <a:pt x="7939498" y="4090488"/>
                </a:cubicBezTo>
                <a:cubicBezTo>
                  <a:pt x="7793784" y="4090488"/>
                  <a:pt x="7675660" y="3972364"/>
                  <a:pt x="7675660" y="3826650"/>
                </a:cubicBezTo>
                <a:cubicBezTo>
                  <a:pt x="7675660" y="3680936"/>
                  <a:pt x="7793784" y="3562812"/>
                  <a:pt x="7939498" y="3562812"/>
                </a:cubicBezTo>
                <a:close/>
                <a:moveTo>
                  <a:pt x="7086648" y="3562812"/>
                </a:moveTo>
                <a:cubicBezTo>
                  <a:pt x="7232360" y="3562812"/>
                  <a:pt x="7350484" y="3680936"/>
                  <a:pt x="7350484" y="3826650"/>
                </a:cubicBezTo>
                <a:cubicBezTo>
                  <a:pt x="7350484" y="3972364"/>
                  <a:pt x="7232360" y="4090488"/>
                  <a:pt x="7086648" y="4090488"/>
                </a:cubicBezTo>
                <a:cubicBezTo>
                  <a:pt x="6940932" y="4090488"/>
                  <a:pt x="6822808" y="3972364"/>
                  <a:pt x="6822808" y="3826650"/>
                </a:cubicBezTo>
                <a:cubicBezTo>
                  <a:pt x="6822808" y="3680936"/>
                  <a:pt x="6940932" y="3562812"/>
                  <a:pt x="7086648" y="3562812"/>
                </a:cubicBezTo>
                <a:close/>
                <a:moveTo>
                  <a:pt x="6233796" y="3562812"/>
                </a:moveTo>
                <a:cubicBezTo>
                  <a:pt x="6379510" y="3562812"/>
                  <a:pt x="6497634" y="3680936"/>
                  <a:pt x="6497634" y="3826650"/>
                </a:cubicBezTo>
                <a:cubicBezTo>
                  <a:pt x="6497634" y="3972364"/>
                  <a:pt x="6379510" y="4090488"/>
                  <a:pt x="6233796" y="4090488"/>
                </a:cubicBezTo>
                <a:cubicBezTo>
                  <a:pt x="6088082" y="4090488"/>
                  <a:pt x="5969958" y="3972364"/>
                  <a:pt x="5969958" y="3826650"/>
                </a:cubicBezTo>
                <a:cubicBezTo>
                  <a:pt x="5969958" y="3680936"/>
                  <a:pt x="6088082" y="3562812"/>
                  <a:pt x="6233796" y="3562812"/>
                </a:cubicBezTo>
                <a:close/>
                <a:moveTo>
                  <a:pt x="5380944" y="3562812"/>
                </a:moveTo>
                <a:cubicBezTo>
                  <a:pt x="5526660" y="3562812"/>
                  <a:pt x="5644784" y="3680936"/>
                  <a:pt x="5644784" y="3826650"/>
                </a:cubicBezTo>
                <a:cubicBezTo>
                  <a:pt x="5644784" y="3972364"/>
                  <a:pt x="5526660" y="4090488"/>
                  <a:pt x="5380944" y="4090488"/>
                </a:cubicBezTo>
                <a:cubicBezTo>
                  <a:pt x="5235232" y="4090488"/>
                  <a:pt x="5117108" y="3972364"/>
                  <a:pt x="5117108" y="3826650"/>
                </a:cubicBezTo>
                <a:cubicBezTo>
                  <a:pt x="5117108" y="3680936"/>
                  <a:pt x="5235232" y="3562812"/>
                  <a:pt x="5380944" y="3562812"/>
                </a:cubicBezTo>
                <a:close/>
                <a:moveTo>
                  <a:pt x="4528094" y="3562812"/>
                </a:moveTo>
                <a:cubicBezTo>
                  <a:pt x="4673808" y="3562812"/>
                  <a:pt x="4791932" y="3680936"/>
                  <a:pt x="4791932" y="3826650"/>
                </a:cubicBezTo>
                <a:cubicBezTo>
                  <a:pt x="4791932" y="3972364"/>
                  <a:pt x="4673808" y="4090488"/>
                  <a:pt x="4528094" y="4090488"/>
                </a:cubicBezTo>
                <a:cubicBezTo>
                  <a:pt x="4382380" y="4090488"/>
                  <a:pt x="4264256" y="3972364"/>
                  <a:pt x="4264256" y="3826650"/>
                </a:cubicBezTo>
                <a:cubicBezTo>
                  <a:pt x="4264256" y="3680936"/>
                  <a:pt x="4382380" y="3562812"/>
                  <a:pt x="4528094" y="3562812"/>
                </a:cubicBezTo>
                <a:close/>
                <a:moveTo>
                  <a:pt x="3675244" y="3562812"/>
                </a:moveTo>
                <a:cubicBezTo>
                  <a:pt x="3820956" y="3562812"/>
                  <a:pt x="3939080" y="3680936"/>
                  <a:pt x="3939080" y="3826650"/>
                </a:cubicBezTo>
                <a:cubicBezTo>
                  <a:pt x="3939080" y="3972364"/>
                  <a:pt x="3820956" y="4090488"/>
                  <a:pt x="3675244" y="4090488"/>
                </a:cubicBezTo>
                <a:cubicBezTo>
                  <a:pt x="3529528" y="4090488"/>
                  <a:pt x="3411404" y="3972364"/>
                  <a:pt x="3411404" y="3826650"/>
                </a:cubicBezTo>
                <a:cubicBezTo>
                  <a:pt x="3411404" y="3680936"/>
                  <a:pt x="3529528" y="3562812"/>
                  <a:pt x="3675244" y="3562812"/>
                </a:cubicBezTo>
                <a:close/>
                <a:moveTo>
                  <a:pt x="2822392" y="3562812"/>
                </a:moveTo>
                <a:cubicBezTo>
                  <a:pt x="2968106" y="3562812"/>
                  <a:pt x="3086230" y="3680936"/>
                  <a:pt x="3086230" y="3826650"/>
                </a:cubicBezTo>
                <a:cubicBezTo>
                  <a:pt x="3086230" y="3972364"/>
                  <a:pt x="2968106" y="4090488"/>
                  <a:pt x="2822392" y="4090488"/>
                </a:cubicBezTo>
                <a:cubicBezTo>
                  <a:pt x="2676678" y="4090488"/>
                  <a:pt x="2558554" y="3972364"/>
                  <a:pt x="2558554" y="3826650"/>
                </a:cubicBezTo>
                <a:cubicBezTo>
                  <a:pt x="2558554" y="3680936"/>
                  <a:pt x="2676678" y="3562812"/>
                  <a:pt x="2822392" y="3562812"/>
                </a:cubicBezTo>
                <a:close/>
                <a:moveTo>
                  <a:pt x="1969540" y="3562812"/>
                </a:moveTo>
                <a:cubicBezTo>
                  <a:pt x="2115256" y="3562812"/>
                  <a:pt x="2233380" y="3680936"/>
                  <a:pt x="2233380" y="3826650"/>
                </a:cubicBezTo>
                <a:cubicBezTo>
                  <a:pt x="2233380" y="3972364"/>
                  <a:pt x="2115256" y="4090488"/>
                  <a:pt x="1969540" y="4090488"/>
                </a:cubicBezTo>
                <a:cubicBezTo>
                  <a:pt x="1823828" y="4090488"/>
                  <a:pt x="1705704" y="3972364"/>
                  <a:pt x="1705704" y="3826650"/>
                </a:cubicBezTo>
                <a:cubicBezTo>
                  <a:pt x="1705704" y="3680936"/>
                  <a:pt x="1823828" y="3562812"/>
                  <a:pt x="1969540" y="3562812"/>
                </a:cubicBezTo>
                <a:close/>
                <a:moveTo>
                  <a:pt x="1116690" y="3562812"/>
                </a:moveTo>
                <a:cubicBezTo>
                  <a:pt x="1262404" y="3562812"/>
                  <a:pt x="1380528" y="3680936"/>
                  <a:pt x="1380528" y="3826650"/>
                </a:cubicBezTo>
                <a:cubicBezTo>
                  <a:pt x="1380528" y="3972364"/>
                  <a:pt x="1262404" y="4090488"/>
                  <a:pt x="1116690" y="4090488"/>
                </a:cubicBezTo>
                <a:cubicBezTo>
                  <a:pt x="970976" y="4090488"/>
                  <a:pt x="852852" y="3972364"/>
                  <a:pt x="852852" y="3826650"/>
                </a:cubicBezTo>
                <a:cubicBezTo>
                  <a:pt x="852852" y="3680936"/>
                  <a:pt x="970976" y="3562812"/>
                  <a:pt x="1116690" y="3562812"/>
                </a:cubicBezTo>
                <a:close/>
                <a:moveTo>
                  <a:pt x="263840" y="3562812"/>
                </a:moveTo>
                <a:cubicBezTo>
                  <a:pt x="409552" y="3562812"/>
                  <a:pt x="527676" y="3680936"/>
                  <a:pt x="527676" y="3826650"/>
                </a:cubicBezTo>
                <a:cubicBezTo>
                  <a:pt x="527676" y="3972364"/>
                  <a:pt x="409552" y="4090488"/>
                  <a:pt x="263840" y="4090488"/>
                </a:cubicBezTo>
                <a:cubicBezTo>
                  <a:pt x="118124" y="4090488"/>
                  <a:pt x="0" y="3972364"/>
                  <a:pt x="0" y="3826650"/>
                </a:cubicBezTo>
                <a:cubicBezTo>
                  <a:pt x="0" y="3680936"/>
                  <a:pt x="118124" y="3562812"/>
                  <a:pt x="263840" y="3562812"/>
                </a:cubicBezTo>
                <a:close/>
                <a:moveTo>
                  <a:pt x="9645200" y="2672109"/>
                </a:moveTo>
                <a:cubicBezTo>
                  <a:pt x="9790914" y="2672109"/>
                  <a:pt x="9909038" y="2790233"/>
                  <a:pt x="9909038" y="2935947"/>
                </a:cubicBezTo>
                <a:cubicBezTo>
                  <a:pt x="9909038" y="3081661"/>
                  <a:pt x="9790914" y="3199785"/>
                  <a:pt x="9645200" y="3199785"/>
                </a:cubicBezTo>
                <a:cubicBezTo>
                  <a:pt x="9499486" y="3199785"/>
                  <a:pt x="9381362" y="3081661"/>
                  <a:pt x="9381362" y="2935947"/>
                </a:cubicBezTo>
                <a:cubicBezTo>
                  <a:pt x="9381362" y="2790233"/>
                  <a:pt x="9499486" y="2672109"/>
                  <a:pt x="9645200" y="2672109"/>
                </a:cubicBezTo>
                <a:close/>
                <a:moveTo>
                  <a:pt x="8792348" y="2672109"/>
                </a:moveTo>
                <a:cubicBezTo>
                  <a:pt x="8938064" y="2672109"/>
                  <a:pt x="9056188" y="2790233"/>
                  <a:pt x="9056188" y="2935947"/>
                </a:cubicBezTo>
                <a:cubicBezTo>
                  <a:pt x="9056188" y="3081661"/>
                  <a:pt x="8938064" y="3199785"/>
                  <a:pt x="8792348" y="3199785"/>
                </a:cubicBezTo>
                <a:cubicBezTo>
                  <a:pt x="8646636" y="3199785"/>
                  <a:pt x="8528512" y="3081661"/>
                  <a:pt x="8528512" y="2935947"/>
                </a:cubicBezTo>
                <a:cubicBezTo>
                  <a:pt x="8528512" y="2790233"/>
                  <a:pt x="8646636" y="2672109"/>
                  <a:pt x="8792348" y="2672109"/>
                </a:cubicBezTo>
                <a:close/>
                <a:moveTo>
                  <a:pt x="7939498" y="2672109"/>
                </a:moveTo>
                <a:cubicBezTo>
                  <a:pt x="8085212" y="2672109"/>
                  <a:pt x="8203336" y="2790233"/>
                  <a:pt x="8203336" y="2935947"/>
                </a:cubicBezTo>
                <a:cubicBezTo>
                  <a:pt x="8203336" y="3081661"/>
                  <a:pt x="8085212" y="3199785"/>
                  <a:pt x="7939498" y="3199785"/>
                </a:cubicBezTo>
                <a:cubicBezTo>
                  <a:pt x="7793784" y="3199785"/>
                  <a:pt x="7675660" y="3081661"/>
                  <a:pt x="7675660" y="2935947"/>
                </a:cubicBezTo>
                <a:cubicBezTo>
                  <a:pt x="7675660" y="2790233"/>
                  <a:pt x="7793784" y="2672109"/>
                  <a:pt x="7939498" y="2672109"/>
                </a:cubicBezTo>
                <a:close/>
                <a:moveTo>
                  <a:pt x="7086648" y="2672109"/>
                </a:moveTo>
                <a:cubicBezTo>
                  <a:pt x="7232360" y="2672109"/>
                  <a:pt x="7350484" y="2790233"/>
                  <a:pt x="7350484" y="2935947"/>
                </a:cubicBezTo>
                <a:cubicBezTo>
                  <a:pt x="7350484" y="3081661"/>
                  <a:pt x="7232360" y="3199785"/>
                  <a:pt x="7086648" y="3199785"/>
                </a:cubicBezTo>
                <a:cubicBezTo>
                  <a:pt x="6940932" y="3199785"/>
                  <a:pt x="6822808" y="3081661"/>
                  <a:pt x="6822808" y="2935947"/>
                </a:cubicBezTo>
                <a:cubicBezTo>
                  <a:pt x="6822808" y="2790233"/>
                  <a:pt x="6940932" y="2672109"/>
                  <a:pt x="7086648" y="2672109"/>
                </a:cubicBezTo>
                <a:close/>
                <a:moveTo>
                  <a:pt x="6233796" y="2672109"/>
                </a:moveTo>
                <a:cubicBezTo>
                  <a:pt x="6379510" y="2672109"/>
                  <a:pt x="6497634" y="2790233"/>
                  <a:pt x="6497634" y="2935947"/>
                </a:cubicBezTo>
                <a:cubicBezTo>
                  <a:pt x="6497634" y="3081661"/>
                  <a:pt x="6379510" y="3199785"/>
                  <a:pt x="6233796" y="3199785"/>
                </a:cubicBezTo>
                <a:cubicBezTo>
                  <a:pt x="6088082" y="3199785"/>
                  <a:pt x="5969958" y="3081661"/>
                  <a:pt x="5969958" y="2935947"/>
                </a:cubicBezTo>
                <a:cubicBezTo>
                  <a:pt x="5969958" y="2790233"/>
                  <a:pt x="6088082" y="2672109"/>
                  <a:pt x="6233796" y="2672109"/>
                </a:cubicBezTo>
                <a:close/>
                <a:moveTo>
                  <a:pt x="5380944" y="2672109"/>
                </a:moveTo>
                <a:cubicBezTo>
                  <a:pt x="5526660" y="2672109"/>
                  <a:pt x="5644784" y="2790233"/>
                  <a:pt x="5644784" y="2935947"/>
                </a:cubicBezTo>
                <a:cubicBezTo>
                  <a:pt x="5644784" y="3081661"/>
                  <a:pt x="5526660" y="3199785"/>
                  <a:pt x="5380944" y="3199785"/>
                </a:cubicBezTo>
                <a:cubicBezTo>
                  <a:pt x="5235232" y="3199785"/>
                  <a:pt x="5117108" y="3081661"/>
                  <a:pt x="5117108" y="2935947"/>
                </a:cubicBezTo>
                <a:cubicBezTo>
                  <a:pt x="5117108" y="2790233"/>
                  <a:pt x="5235232" y="2672109"/>
                  <a:pt x="5380944" y="2672109"/>
                </a:cubicBezTo>
                <a:close/>
                <a:moveTo>
                  <a:pt x="4528094" y="2672109"/>
                </a:moveTo>
                <a:cubicBezTo>
                  <a:pt x="4673808" y="2672109"/>
                  <a:pt x="4791932" y="2790233"/>
                  <a:pt x="4791932" y="2935947"/>
                </a:cubicBezTo>
                <a:cubicBezTo>
                  <a:pt x="4791932" y="3081661"/>
                  <a:pt x="4673808" y="3199785"/>
                  <a:pt x="4528094" y="3199785"/>
                </a:cubicBezTo>
                <a:cubicBezTo>
                  <a:pt x="4382380" y="3199785"/>
                  <a:pt x="4264256" y="3081661"/>
                  <a:pt x="4264256" y="2935947"/>
                </a:cubicBezTo>
                <a:cubicBezTo>
                  <a:pt x="4264256" y="2790233"/>
                  <a:pt x="4382380" y="2672109"/>
                  <a:pt x="4528094" y="2672109"/>
                </a:cubicBezTo>
                <a:close/>
                <a:moveTo>
                  <a:pt x="3675244" y="2672109"/>
                </a:moveTo>
                <a:cubicBezTo>
                  <a:pt x="3820956" y="2672109"/>
                  <a:pt x="3939080" y="2790233"/>
                  <a:pt x="3939080" y="2935947"/>
                </a:cubicBezTo>
                <a:cubicBezTo>
                  <a:pt x="3939080" y="3081661"/>
                  <a:pt x="3820956" y="3199785"/>
                  <a:pt x="3675244" y="3199785"/>
                </a:cubicBezTo>
                <a:cubicBezTo>
                  <a:pt x="3529528" y="3199785"/>
                  <a:pt x="3411404" y="3081661"/>
                  <a:pt x="3411404" y="2935947"/>
                </a:cubicBezTo>
                <a:cubicBezTo>
                  <a:pt x="3411404" y="2790233"/>
                  <a:pt x="3529528" y="2672109"/>
                  <a:pt x="3675244" y="2672109"/>
                </a:cubicBezTo>
                <a:close/>
                <a:moveTo>
                  <a:pt x="2822392" y="2672109"/>
                </a:moveTo>
                <a:cubicBezTo>
                  <a:pt x="2968106" y="2672109"/>
                  <a:pt x="3086230" y="2790233"/>
                  <a:pt x="3086230" y="2935947"/>
                </a:cubicBezTo>
                <a:cubicBezTo>
                  <a:pt x="3086230" y="3081661"/>
                  <a:pt x="2968106" y="3199785"/>
                  <a:pt x="2822392" y="3199785"/>
                </a:cubicBezTo>
                <a:cubicBezTo>
                  <a:pt x="2676678" y="3199785"/>
                  <a:pt x="2558554" y="3081661"/>
                  <a:pt x="2558554" y="2935947"/>
                </a:cubicBezTo>
                <a:cubicBezTo>
                  <a:pt x="2558554" y="2790233"/>
                  <a:pt x="2676678" y="2672109"/>
                  <a:pt x="2822392" y="2672109"/>
                </a:cubicBezTo>
                <a:close/>
                <a:moveTo>
                  <a:pt x="1969540" y="2672109"/>
                </a:moveTo>
                <a:cubicBezTo>
                  <a:pt x="2115256" y="2672109"/>
                  <a:pt x="2233380" y="2790233"/>
                  <a:pt x="2233380" y="2935947"/>
                </a:cubicBezTo>
                <a:cubicBezTo>
                  <a:pt x="2233380" y="3081661"/>
                  <a:pt x="2115256" y="3199785"/>
                  <a:pt x="1969540" y="3199785"/>
                </a:cubicBezTo>
                <a:cubicBezTo>
                  <a:pt x="1823828" y="3199785"/>
                  <a:pt x="1705704" y="3081661"/>
                  <a:pt x="1705704" y="2935947"/>
                </a:cubicBezTo>
                <a:cubicBezTo>
                  <a:pt x="1705704" y="2790233"/>
                  <a:pt x="1823828" y="2672109"/>
                  <a:pt x="1969540" y="2672109"/>
                </a:cubicBezTo>
                <a:close/>
                <a:moveTo>
                  <a:pt x="1116690" y="2672109"/>
                </a:moveTo>
                <a:cubicBezTo>
                  <a:pt x="1262404" y="2672109"/>
                  <a:pt x="1380528" y="2790233"/>
                  <a:pt x="1380528" y="2935947"/>
                </a:cubicBezTo>
                <a:cubicBezTo>
                  <a:pt x="1380528" y="3081661"/>
                  <a:pt x="1262404" y="3199785"/>
                  <a:pt x="1116690" y="3199785"/>
                </a:cubicBezTo>
                <a:cubicBezTo>
                  <a:pt x="970976" y="3199785"/>
                  <a:pt x="852852" y="3081661"/>
                  <a:pt x="852852" y="2935947"/>
                </a:cubicBezTo>
                <a:cubicBezTo>
                  <a:pt x="852852" y="2790233"/>
                  <a:pt x="970976" y="2672109"/>
                  <a:pt x="1116690" y="2672109"/>
                </a:cubicBezTo>
                <a:close/>
                <a:moveTo>
                  <a:pt x="263840" y="2672109"/>
                </a:moveTo>
                <a:cubicBezTo>
                  <a:pt x="409552" y="2672109"/>
                  <a:pt x="527676" y="2790233"/>
                  <a:pt x="527676" y="2935947"/>
                </a:cubicBezTo>
                <a:cubicBezTo>
                  <a:pt x="527676" y="3081661"/>
                  <a:pt x="409552" y="3199785"/>
                  <a:pt x="263840" y="3199785"/>
                </a:cubicBezTo>
                <a:cubicBezTo>
                  <a:pt x="118124" y="3199785"/>
                  <a:pt x="0" y="3081661"/>
                  <a:pt x="0" y="2935947"/>
                </a:cubicBezTo>
                <a:cubicBezTo>
                  <a:pt x="0" y="2790233"/>
                  <a:pt x="118124" y="2672109"/>
                  <a:pt x="263840" y="2672109"/>
                </a:cubicBezTo>
                <a:close/>
                <a:moveTo>
                  <a:pt x="9645200" y="1781406"/>
                </a:moveTo>
                <a:cubicBezTo>
                  <a:pt x="9790914" y="1781406"/>
                  <a:pt x="9909038" y="1899530"/>
                  <a:pt x="9909038" y="2045244"/>
                </a:cubicBezTo>
                <a:cubicBezTo>
                  <a:pt x="9909038" y="2190958"/>
                  <a:pt x="9790914" y="2309082"/>
                  <a:pt x="9645200" y="2309082"/>
                </a:cubicBezTo>
                <a:cubicBezTo>
                  <a:pt x="9499486" y="2309082"/>
                  <a:pt x="9381362" y="2190958"/>
                  <a:pt x="9381362" y="2045244"/>
                </a:cubicBezTo>
                <a:cubicBezTo>
                  <a:pt x="9381362" y="1899530"/>
                  <a:pt x="9499486" y="1781406"/>
                  <a:pt x="9645200" y="1781406"/>
                </a:cubicBezTo>
                <a:close/>
                <a:moveTo>
                  <a:pt x="8792348" y="1781406"/>
                </a:moveTo>
                <a:cubicBezTo>
                  <a:pt x="8938064" y="1781406"/>
                  <a:pt x="9056188" y="1899530"/>
                  <a:pt x="9056188" y="2045244"/>
                </a:cubicBezTo>
                <a:cubicBezTo>
                  <a:pt x="9056188" y="2190958"/>
                  <a:pt x="8938064" y="2309082"/>
                  <a:pt x="8792348" y="2309082"/>
                </a:cubicBezTo>
                <a:cubicBezTo>
                  <a:pt x="8646636" y="2309082"/>
                  <a:pt x="8528512" y="2190958"/>
                  <a:pt x="8528512" y="2045244"/>
                </a:cubicBezTo>
                <a:cubicBezTo>
                  <a:pt x="8528512" y="1899530"/>
                  <a:pt x="8646636" y="1781406"/>
                  <a:pt x="8792348" y="1781406"/>
                </a:cubicBezTo>
                <a:close/>
                <a:moveTo>
                  <a:pt x="7939498" y="1781406"/>
                </a:moveTo>
                <a:cubicBezTo>
                  <a:pt x="8085212" y="1781406"/>
                  <a:pt x="8203336" y="1899530"/>
                  <a:pt x="8203336" y="2045244"/>
                </a:cubicBezTo>
                <a:cubicBezTo>
                  <a:pt x="8203336" y="2190958"/>
                  <a:pt x="8085212" y="2309082"/>
                  <a:pt x="7939498" y="2309082"/>
                </a:cubicBezTo>
                <a:cubicBezTo>
                  <a:pt x="7793784" y="2309082"/>
                  <a:pt x="7675660" y="2190958"/>
                  <a:pt x="7675660" y="2045244"/>
                </a:cubicBezTo>
                <a:cubicBezTo>
                  <a:pt x="7675660" y="1899530"/>
                  <a:pt x="7793784" y="1781406"/>
                  <a:pt x="7939498" y="1781406"/>
                </a:cubicBezTo>
                <a:close/>
                <a:moveTo>
                  <a:pt x="7086648" y="1781406"/>
                </a:moveTo>
                <a:cubicBezTo>
                  <a:pt x="7232360" y="1781406"/>
                  <a:pt x="7350484" y="1899530"/>
                  <a:pt x="7350484" y="2045244"/>
                </a:cubicBezTo>
                <a:cubicBezTo>
                  <a:pt x="7350484" y="2190958"/>
                  <a:pt x="7232360" y="2309082"/>
                  <a:pt x="7086648" y="2309082"/>
                </a:cubicBezTo>
                <a:cubicBezTo>
                  <a:pt x="6940932" y="2309082"/>
                  <a:pt x="6822808" y="2190958"/>
                  <a:pt x="6822808" y="2045244"/>
                </a:cubicBezTo>
                <a:cubicBezTo>
                  <a:pt x="6822808" y="1899530"/>
                  <a:pt x="6940932" y="1781406"/>
                  <a:pt x="7086648" y="1781406"/>
                </a:cubicBezTo>
                <a:close/>
                <a:moveTo>
                  <a:pt x="6233796" y="1781406"/>
                </a:moveTo>
                <a:cubicBezTo>
                  <a:pt x="6379510" y="1781406"/>
                  <a:pt x="6497634" y="1899530"/>
                  <a:pt x="6497634" y="2045244"/>
                </a:cubicBezTo>
                <a:cubicBezTo>
                  <a:pt x="6497634" y="2190958"/>
                  <a:pt x="6379510" y="2309082"/>
                  <a:pt x="6233796" y="2309082"/>
                </a:cubicBezTo>
                <a:cubicBezTo>
                  <a:pt x="6088082" y="2309082"/>
                  <a:pt x="5969958" y="2190958"/>
                  <a:pt x="5969958" y="2045244"/>
                </a:cubicBezTo>
                <a:cubicBezTo>
                  <a:pt x="5969958" y="1899530"/>
                  <a:pt x="6088082" y="1781406"/>
                  <a:pt x="6233796" y="1781406"/>
                </a:cubicBezTo>
                <a:close/>
                <a:moveTo>
                  <a:pt x="5380944" y="1781406"/>
                </a:moveTo>
                <a:cubicBezTo>
                  <a:pt x="5526660" y="1781406"/>
                  <a:pt x="5644784" y="1899530"/>
                  <a:pt x="5644784" y="2045244"/>
                </a:cubicBezTo>
                <a:cubicBezTo>
                  <a:pt x="5644784" y="2190958"/>
                  <a:pt x="5526660" y="2309082"/>
                  <a:pt x="5380944" y="2309082"/>
                </a:cubicBezTo>
                <a:cubicBezTo>
                  <a:pt x="5235232" y="2309082"/>
                  <a:pt x="5117108" y="2190958"/>
                  <a:pt x="5117108" y="2045244"/>
                </a:cubicBezTo>
                <a:cubicBezTo>
                  <a:pt x="5117108" y="1899530"/>
                  <a:pt x="5235232" y="1781406"/>
                  <a:pt x="5380944" y="1781406"/>
                </a:cubicBezTo>
                <a:close/>
                <a:moveTo>
                  <a:pt x="4528094" y="1781406"/>
                </a:moveTo>
                <a:cubicBezTo>
                  <a:pt x="4673808" y="1781406"/>
                  <a:pt x="4791932" y="1899530"/>
                  <a:pt x="4791932" y="2045244"/>
                </a:cubicBezTo>
                <a:cubicBezTo>
                  <a:pt x="4791932" y="2190958"/>
                  <a:pt x="4673808" y="2309082"/>
                  <a:pt x="4528094" y="2309082"/>
                </a:cubicBezTo>
                <a:cubicBezTo>
                  <a:pt x="4382380" y="2309082"/>
                  <a:pt x="4264256" y="2190958"/>
                  <a:pt x="4264256" y="2045244"/>
                </a:cubicBezTo>
                <a:cubicBezTo>
                  <a:pt x="4264256" y="1899530"/>
                  <a:pt x="4382380" y="1781406"/>
                  <a:pt x="4528094" y="1781406"/>
                </a:cubicBezTo>
                <a:close/>
                <a:moveTo>
                  <a:pt x="3675244" y="1781406"/>
                </a:moveTo>
                <a:cubicBezTo>
                  <a:pt x="3820956" y="1781406"/>
                  <a:pt x="3939080" y="1899530"/>
                  <a:pt x="3939080" y="2045244"/>
                </a:cubicBezTo>
                <a:cubicBezTo>
                  <a:pt x="3939080" y="2190958"/>
                  <a:pt x="3820956" y="2309082"/>
                  <a:pt x="3675244" y="2309082"/>
                </a:cubicBezTo>
                <a:cubicBezTo>
                  <a:pt x="3529528" y="2309082"/>
                  <a:pt x="3411404" y="2190958"/>
                  <a:pt x="3411404" y="2045244"/>
                </a:cubicBezTo>
                <a:cubicBezTo>
                  <a:pt x="3411404" y="1899530"/>
                  <a:pt x="3529528" y="1781406"/>
                  <a:pt x="3675244" y="1781406"/>
                </a:cubicBezTo>
                <a:close/>
                <a:moveTo>
                  <a:pt x="2822392" y="1781406"/>
                </a:moveTo>
                <a:cubicBezTo>
                  <a:pt x="2968106" y="1781406"/>
                  <a:pt x="3086230" y="1899530"/>
                  <a:pt x="3086230" y="2045244"/>
                </a:cubicBezTo>
                <a:cubicBezTo>
                  <a:pt x="3086230" y="2190958"/>
                  <a:pt x="2968106" y="2309082"/>
                  <a:pt x="2822392" y="2309082"/>
                </a:cubicBezTo>
                <a:cubicBezTo>
                  <a:pt x="2676678" y="2309082"/>
                  <a:pt x="2558554" y="2190958"/>
                  <a:pt x="2558554" y="2045244"/>
                </a:cubicBezTo>
                <a:cubicBezTo>
                  <a:pt x="2558554" y="1899530"/>
                  <a:pt x="2676678" y="1781406"/>
                  <a:pt x="2822392" y="1781406"/>
                </a:cubicBezTo>
                <a:close/>
                <a:moveTo>
                  <a:pt x="1969540" y="1781406"/>
                </a:moveTo>
                <a:cubicBezTo>
                  <a:pt x="2115256" y="1781406"/>
                  <a:pt x="2233380" y="1899530"/>
                  <a:pt x="2233380" y="2045244"/>
                </a:cubicBezTo>
                <a:cubicBezTo>
                  <a:pt x="2233380" y="2190958"/>
                  <a:pt x="2115256" y="2309082"/>
                  <a:pt x="1969540" y="2309082"/>
                </a:cubicBezTo>
                <a:cubicBezTo>
                  <a:pt x="1823828" y="2309082"/>
                  <a:pt x="1705704" y="2190958"/>
                  <a:pt x="1705704" y="2045244"/>
                </a:cubicBezTo>
                <a:cubicBezTo>
                  <a:pt x="1705704" y="1899530"/>
                  <a:pt x="1823828" y="1781406"/>
                  <a:pt x="1969540" y="1781406"/>
                </a:cubicBezTo>
                <a:close/>
                <a:moveTo>
                  <a:pt x="1116690" y="1781406"/>
                </a:moveTo>
                <a:cubicBezTo>
                  <a:pt x="1262404" y="1781406"/>
                  <a:pt x="1380528" y="1899530"/>
                  <a:pt x="1380528" y="2045244"/>
                </a:cubicBezTo>
                <a:cubicBezTo>
                  <a:pt x="1380528" y="2190958"/>
                  <a:pt x="1262404" y="2309082"/>
                  <a:pt x="1116690" y="2309082"/>
                </a:cubicBezTo>
                <a:cubicBezTo>
                  <a:pt x="970976" y="2309082"/>
                  <a:pt x="852852" y="2190958"/>
                  <a:pt x="852852" y="2045244"/>
                </a:cubicBezTo>
                <a:cubicBezTo>
                  <a:pt x="852852" y="1899530"/>
                  <a:pt x="970976" y="1781406"/>
                  <a:pt x="1116690" y="1781406"/>
                </a:cubicBezTo>
                <a:close/>
                <a:moveTo>
                  <a:pt x="263840" y="1781406"/>
                </a:moveTo>
                <a:cubicBezTo>
                  <a:pt x="409552" y="1781406"/>
                  <a:pt x="527676" y="1899530"/>
                  <a:pt x="527676" y="2045244"/>
                </a:cubicBezTo>
                <a:cubicBezTo>
                  <a:pt x="527676" y="2190958"/>
                  <a:pt x="409552" y="2309082"/>
                  <a:pt x="263840" y="2309082"/>
                </a:cubicBezTo>
                <a:cubicBezTo>
                  <a:pt x="118124" y="2309082"/>
                  <a:pt x="0" y="2190958"/>
                  <a:pt x="0" y="2045244"/>
                </a:cubicBezTo>
                <a:cubicBezTo>
                  <a:pt x="0" y="1899530"/>
                  <a:pt x="118124" y="1781406"/>
                  <a:pt x="263840" y="1781406"/>
                </a:cubicBezTo>
                <a:close/>
                <a:moveTo>
                  <a:pt x="9645200" y="890703"/>
                </a:moveTo>
                <a:cubicBezTo>
                  <a:pt x="9790914" y="890703"/>
                  <a:pt x="9909038" y="1008827"/>
                  <a:pt x="9909038" y="1154541"/>
                </a:cubicBezTo>
                <a:cubicBezTo>
                  <a:pt x="9909038" y="1300255"/>
                  <a:pt x="9790914" y="1418379"/>
                  <a:pt x="9645200" y="1418379"/>
                </a:cubicBezTo>
                <a:cubicBezTo>
                  <a:pt x="9499486" y="1418379"/>
                  <a:pt x="9381362" y="1300255"/>
                  <a:pt x="9381362" y="1154541"/>
                </a:cubicBezTo>
                <a:cubicBezTo>
                  <a:pt x="9381362" y="1008827"/>
                  <a:pt x="9499486" y="890703"/>
                  <a:pt x="9645200" y="890703"/>
                </a:cubicBezTo>
                <a:close/>
                <a:moveTo>
                  <a:pt x="8792348" y="890703"/>
                </a:moveTo>
                <a:cubicBezTo>
                  <a:pt x="8938064" y="890703"/>
                  <a:pt x="9056188" y="1008827"/>
                  <a:pt x="9056188" y="1154541"/>
                </a:cubicBezTo>
                <a:cubicBezTo>
                  <a:pt x="9056188" y="1300255"/>
                  <a:pt x="8938064" y="1418379"/>
                  <a:pt x="8792348" y="1418379"/>
                </a:cubicBezTo>
                <a:cubicBezTo>
                  <a:pt x="8646636" y="1418379"/>
                  <a:pt x="8528512" y="1300255"/>
                  <a:pt x="8528512" y="1154541"/>
                </a:cubicBezTo>
                <a:cubicBezTo>
                  <a:pt x="8528512" y="1008827"/>
                  <a:pt x="8646636" y="890703"/>
                  <a:pt x="8792348" y="890703"/>
                </a:cubicBezTo>
                <a:close/>
                <a:moveTo>
                  <a:pt x="7939498" y="890703"/>
                </a:moveTo>
                <a:cubicBezTo>
                  <a:pt x="8085212" y="890703"/>
                  <a:pt x="8203336" y="1008827"/>
                  <a:pt x="8203336" y="1154541"/>
                </a:cubicBezTo>
                <a:cubicBezTo>
                  <a:pt x="8203336" y="1300255"/>
                  <a:pt x="8085212" y="1418379"/>
                  <a:pt x="7939498" y="1418379"/>
                </a:cubicBezTo>
                <a:cubicBezTo>
                  <a:pt x="7793784" y="1418379"/>
                  <a:pt x="7675660" y="1300255"/>
                  <a:pt x="7675660" y="1154541"/>
                </a:cubicBezTo>
                <a:cubicBezTo>
                  <a:pt x="7675660" y="1008827"/>
                  <a:pt x="7793784" y="890703"/>
                  <a:pt x="7939498" y="890703"/>
                </a:cubicBezTo>
                <a:close/>
                <a:moveTo>
                  <a:pt x="7086648" y="890703"/>
                </a:moveTo>
                <a:cubicBezTo>
                  <a:pt x="7232360" y="890703"/>
                  <a:pt x="7350484" y="1008827"/>
                  <a:pt x="7350484" y="1154541"/>
                </a:cubicBezTo>
                <a:cubicBezTo>
                  <a:pt x="7350484" y="1300255"/>
                  <a:pt x="7232360" y="1418379"/>
                  <a:pt x="7086648" y="1418379"/>
                </a:cubicBezTo>
                <a:cubicBezTo>
                  <a:pt x="6940932" y="1418379"/>
                  <a:pt x="6822808" y="1300255"/>
                  <a:pt x="6822808" y="1154541"/>
                </a:cubicBezTo>
                <a:cubicBezTo>
                  <a:pt x="6822808" y="1008827"/>
                  <a:pt x="6940932" y="890703"/>
                  <a:pt x="7086648" y="890703"/>
                </a:cubicBezTo>
                <a:close/>
                <a:moveTo>
                  <a:pt x="6233796" y="890703"/>
                </a:moveTo>
                <a:cubicBezTo>
                  <a:pt x="6379510" y="890703"/>
                  <a:pt x="6497634" y="1008827"/>
                  <a:pt x="6497634" y="1154541"/>
                </a:cubicBezTo>
                <a:cubicBezTo>
                  <a:pt x="6497634" y="1300255"/>
                  <a:pt x="6379510" y="1418379"/>
                  <a:pt x="6233796" y="1418379"/>
                </a:cubicBezTo>
                <a:cubicBezTo>
                  <a:pt x="6088082" y="1418379"/>
                  <a:pt x="5969958" y="1300255"/>
                  <a:pt x="5969958" y="1154541"/>
                </a:cubicBezTo>
                <a:cubicBezTo>
                  <a:pt x="5969958" y="1008827"/>
                  <a:pt x="6088082" y="890703"/>
                  <a:pt x="6233796" y="890703"/>
                </a:cubicBezTo>
                <a:close/>
                <a:moveTo>
                  <a:pt x="5380944" y="890703"/>
                </a:moveTo>
                <a:cubicBezTo>
                  <a:pt x="5526660" y="890703"/>
                  <a:pt x="5644784" y="1008827"/>
                  <a:pt x="5644784" y="1154541"/>
                </a:cubicBezTo>
                <a:cubicBezTo>
                  <a:pt x="5644784" y="1300255"/>
                  <a:pt x="5526660" y="1418379"/>
                  <a:pt x="5380944" y="1418379"/>
                </a:cubicBezTo>
                <a:cubicBezTo>
                  <a:pt x="5235232" y="1418379"/>
                  <a:pt x="5117108" y="1300255"/>
                  <a:pt x="5117108" y="1154541"/>
                </a:cubicBezTo>
                <a:cubicBezTo>
                  <a:pt x="5117108" y="1008827"/>
                  <a:pt x="5235232" y="890703"/>
                  <a:pt x="5380944" y="890703"/>
                </a:cubicBezTo>
                <a:close/>
                <a:moveTo>
                  <a:pt x="4528094" y="890703"/>
                </a:moveTo>
                <a:cubicBezTo>
                  <a:pt x="4673808" y="890703"/>
                  <a:pt x="4791932" y="1008827"/>
                  <a:pt x="4791932" y="1154541"/>
                </a:cubicBezTo>
                <a:cubicBezTo>
                  <a:pt x="4791932" y="1300255"/>
                  <a:pt x="4673808" y="1418379"/>
                  <a:pt x="4528094" y="1418379"/>
                </a:cubicBezTo>
                <a:cubicBezTo>
                  <a:pt x="4382380" y="1418379"/>
                  <a:pt x="4264256" y="1300255"/>
                  <a:pt x="4264256" y="1154541"/>
                </a:cubicBezTo>
                <a:cubicBezTo>
                  <a:pt x="4264256" y="1008827"/>
                  <a:pt x="4382380" y="890703"/>
                  <a:pt x="4528094" y="890703"/>
                </a:cubicBezTo>
                <a:close/>
                <a:moveTo>
                  <a:pt x="3675244" y="890703"/>
                </a:moveTo>
                <a:cubicBezTo>
                  <a:pt x="3820956" y="890703"/>
                  <a:pt x="3939080" y="1008827"/>
                  <a:pt x="3939080" y="1154541"/>
                </a:cubicBezTo>
                <a:cubicBezTo>
                  <a:pt x="3939080" y="1300255"/>
                  <a:pt x="3820956" y="1418379"/>
                  <a:pt x="3675244" y="1418379"/>
                </a:cubicBezTo>
                <a:cubicBezTo>
                  <a:pt x="3529528" y="1418379"/>
                  <a:pt x="3411404" y="1300255"/>
                  <a:pt x="3411404" y="1154541"/>
                </a:cubicBezTo>
                <a:cubicBezTo>
                  <a:pt x="3411404" y="1008827"/>
                  <a:pt x="3529528" y="890703"/>
                  <a:pt x="3675244" y="890703"/>
                </a:cubicBezTo>
                <a:close/>
                <a:moveTo>
                  <a:pt x="2822392" y="890703"/>
                </a:moveTo>
                <a:cubicBezTo>
                  <a:pt x="2968106" y="890703"/>
                  <a:pt x="3086230" y="1008827"/>
                  <a:pt x="3086230" y="1154541"/>
                </a:cubicBezTo>
                <a:cubicBezTo>
                  <a:pt x="3086230" y="1300255"/>
                  <a:pt x="2968106" y="1418379"/>
                  <a:pt x="2822392" y="1418379"/>
                </a:cubicBezTo>
                <a:cubicBezTo>
                  <a:pt x="2676678" y="1418379"/>
                  <a:pt x="2558554" y="1300255"/>
                  <a:pt x="2558554" y="1154541"/>
                </a:cubicBezTo>
                <a:cubicBezTo>
                  <a:pt x="2558554" y="1008827"/>
                  <a:pt x="2676678" y="890703"/>
                  <a:pt x="2822392" y="890703"/>
                </a:cubicBezTo>
                <a:close/>
                <a:moveTo>
                  <a:pt x="1969540" y="890703"/>
                </a:moveTo>
                <a:cubicBezTo>
                  <a:pt x="2115256" y="890703"/>
                  <a:pt x="2233380" y="1008827"/>
                  <a:pt x="2233380" y="1154541"/>
                </a:cubicBezTo>
                <a:cubicBezTo>
                  <a:pt x="2233380" y="1300255"/>
                  <a:pt x="2115256" y="1418379"/>
                  <a:pt x="1969540" y="1418379"/>
                </a:cubicBezTo>
                <a:cubicBezTo>
                  <a:pt x="1823828" y="1418379"/>
                  <a:pt x="1705704" y="1300255"/>
                  <a:pt x="1705704" y="1154541"/>
                </a:cubicBezTo>
                <a:cubicBezTo>
                  <a:pt x="1705704" y="1008827"/>
                  <a:pt x="1823828" y="890703"/>
                  <a:pt x="1969540" y="890703"/>
                </a:cubicBezTo>
                <a:close/>
                <a:moveTo>
                  <a:pt x="1116690" y="890703"/>
                </a:moveTo>
                <a:cubicBezTo>
                  <a:pt x="1262404" y="890703"/>
                  <a:pt x="1380528" y="1008827"/>
                  <a:pt x="1380528" y="1154541"/>
                </a:cubicBezTo>
                <a:cubicBezTo>
                  <a:pt x="1380528" y="1300255"/>
                  <a:pt x="1262404" y="1418379"/>
                  <a:pt x="1116690" y="1418379"/>
                </a:cubicBezTo>
                <a:cubicBezTo>
                  <a:pt x="970976" y="1418379"/>
                  <a:pt x="852852" y="1300255"/>
                  <a:pt x="852852" y="1154541"/>
                </a:cubicBezTo>
                <a:cubicBezTo>
                  <a:pt x="852852" y="1008827"/>
                  <a:pt x="970976" y="890703"/>
                  <a:pt x="1116690" y="890703"/>
                </a:cubicBezTo>
                <a:close/>
                <a:moveTo>
                  <a:pt x="263840" y="890703"/>
                </a:moveTo>
                <a:cubicBezTo>
                  <a:pt x="409552" y="890703"/>
                  <a:pt x="527676" y="1008827"/>
                  <a:pt x="527676" y="1154541"/>
                </a:cubicBezTo>
                <a:cubicBezTo>
                  <a:pt x="527676" y="1300255"/>
                  <a:pt x="409552" y="1418379"/>
                  <a:pt x="263840" y="1418379"/>
                </a:cubicBezTo>
                <a:cubicBezTo>
                  <a:pt x="118124" y="1418379"/>
                  <a:pt x="0" y="1300255"/>
                  <a:pt x="0" y="1154541"/>
                </a:cubicBezTo>
                <a:cubicBezTo>
                  <a:pt x="0" y="1008827"/>
                  <a:pt x="118124" y="890703"/>
                  <a:pt x="263840" y="890703"/>
                </a:cubicBezTo>
                <a:close/>
                <a:moveTo>
                  <a:pt x="9645200" y="0"/>
                </a:moveTo>
                <a:cubicBezTo>
                  <a:pt x="9790914" y="0"/>
                  <a:pt x="9909038" y="118124"/>
                  <a:pt x="9909038" y="263838"/>
                </a:cubicBezTo>
                <a:cubicBezTo>
                  <a:pt x="9909038" y="409552"/>
                  <a:pt x="9790914" y="527676"/>
                  <a:pt x="9645200" y="527676"/>
                </a:cubicBezTo>
                <a:cubicBezTo>
                  <a:pt x="9499486" y="527676"/>
                  <a:pt x="9381362" y="409552"/>
                  <a:pt x="9381362" y="263838"/>
                </a:cubicBezTo>
                <a:cubicBezTo>
                  <a:pt x="9381362" y="118124"/>
                  <a:pt x="9499486" y="0"/>
                  <a:pt x="9645200" y="0"/>
                </a:cubicBezTo>
                <a:close/>
                <a:moveTo>
                  <a:pt x="8792348" y="0"/>
                </a:moveTo>
                <a:cubicBezTo>
                  <a:pt x="8938064" y="0"/>
                  <a:pt x="9056188" y="118124"/>
                  <a:pt x="9056188" y="263838"/>
                </a:cubicBezTo>
                <a:cubicBezTo>
                  <a:pt x="9056188" y="409552"/>
                  <a:pt x="8938064" y="527676"/>
                  <a:pt x="8792348" y="527676"/>
                </a:cubicBezTo>
                <a:cubicBezTo>
                  <a:pt x="8646636" y="527676"/>
                  <a:pt x="8528512" y="409552"/>
                  <a:pt x="8528512" y="263838"/>
                </a:cubicBezTo>
                <a:cubicBezTo>
                  <a:pt x="8528512" y="118124"/>
                  <a:pt x="8646636" y="0"/>
                  <a:pt x="8792348" y="0"/>
                </a:cubicBezTo>
                <a:close/>
                <a:moveTo>
                  <a:pt x="7939498" y="0"/>
                </a:moveTo>
                <a:cubicBezTo>
                  <a:pt x="8085212" y="0"/>
                  <a:pt x="8203336" y="118124"/>
                  <a:pt x="8203336" y="263838"/>
                </a:cubicBezTo>
                <a:cubicBezTo>
                  <a:pt x="8203336" y="409552"/>
                  <a:pt x="8085212" y="527676"/>
                  <a:pt x="7939498" y="527676"/>
                </a:cubicBezTo>
                <a:cubicBezTo>
                  <a:pt x="7793784" y="527676"/>
                  <a:pt x="7675660" y="409552"/>
                  <a:pt x="7675660" y="263838"/>
                </a:cubicBezTo>
                <a:cubicBezTo>
                  <a:pt x="7675660" y="118124"/>
                  <a:pt x="7793784" y="0"/>
                  <a:pt x="7939498" y="0"/>
                </a:cubicBezTo>
                <a:close/>
                <a:moveTo>
                  <a:pt x="7086648" y="0"/>
                </a:moveTo>
                <a:cubicBezTo>
                  <a:pt x="7232360" y="0"/>
                  <a:pt x="7350484" y="118124"/>
                  <a:pt x="7350484" y="263838"/>
                </a:cubicBezTo>
                <a:cubicBezTo>
                  <a:pt x="7350484" y="409552"/>
                  <a:pt x="7232360" y="527676"/>
                  <a:pt x="7086648" y="527676"/>
                </a:cubicBezTo>
                <a:cubicBezTo>
                  <a:pt x="6940932" y="527676"/>
                  <a:pt x="6822808" y="409552"/>
                  <a:pt x="6822808" y="263838"/>
                </a:cubicBezTo>
                <a:cubicBezTo>
                  <a:pt x="6822808" y="118124"/>
                  <a:pt x="6940932" y="0"/>
                  <a:pt x="7086648" y="0"/>
                </a:cubicBezTo>
                <a:close/>
                <a:moveTo>
                  <a:pt x="6233796" y="0"/>
                </a:moveTo>
                <a:cubicBezTo>
                  <a:pt x="6379510" y="0"/>
                  <a:pt x="6497634" y="118124"/>
                  <a:pt x="6497634" y="263838"/>
                </a:cubicBezTo>
                <a:cubicBezTo>
                  <a:pt x="6497634" y="409552"/>
                  <a:pt x="6379510" y="527676"/>
                  <a:pt x="6233796" y="527676"/>
                </a:cubicBezTo>
                <a:cubicBezTo>
                  <a:pt x="6088082" y="527676"/>
                  <a:pt x="5969958" y="409552"/>
                  <a:pt x="5969958" y="263838"/>
                </a:cubicBezTo>
                <a:cubicBezTo>
                  <a:pt x="5969958" y="118124"/>
                  <a:pt x="6088082" y="0"/>
                  <a:pt x="6233796" y="0"/>
                </a:cubicBezTo>
                <a:close/>
                <a:moveTo>
                  <a:pt x="5380944" y="0"/>
                </a:moveTo>
                <a:cubicBezTo>
                  <a:pt x="5526660" y="0"/>
                  <a:pt x="5644784" y="118124"/>
                  <a:pt x="5644784" y="263838"/>
                </a:cubicBezTo>
                <a:cubicBezTo>
                  <a:pt x="5644784" y="409552"/>
                  <a:pt x="5526660" y="527676"/>
                  <a:pt x="5380944" y="527676"/>
                </a:cubicBezTo>
                <a:cubicBezTo>
                  <a:pt x="5235232" y="527676"/>
                  <a:pt x="5117108" y="409552"/>
                  <a:pt x="5117108" y="263838"/>
                </a:cubicBezTo>
                <a:cubicBezTo>
                  <a:pt x="5117108" y="118124"/>
                  <a:pt x="5235232" y="0"/>
                  <a:pt x="5380944" y="0"/>
                </a:cubicBezTo>
                <a:close/>
                <a:moveTo>
                  <a:pt x="4528094" y="0"/>
                </a:moveTo>
                <a:cubicBezTo>
                  <a:pt x="4673808" y="0"/>
                  <a:pt x="4791932" y="118124"/>
                  <a:pt x="4791932" y="263838"/>
                </a:cubicBezTo>
                <a:cubicBezTo>
                  <a:pt x="4791932" y="409552"/>
                  <a:pt x="4673808" y="527676"/>
                  <a:pt x="4528094" y="527676"/>
                </a:cubicBezTo>
                <a:cubicBezTo>
                  <a:pt x="4382380" y="527676"/>
                  <a:pt x="4264256" y="409552"/>
                  <a:pt x="4264256" y="263838"/>
                </a:cubicBezTo>
                <a:cubicBezTo>
                  <a:pt x="4264256" y="118124"/>
                  <a:pt x="4382380" y="0"/>
                  <a:pt x="4528094" y="0"/>
                </a:cubicBezTo>
                <a:close/>
                <a:moveTo>
                  <a:pt x="3675244" y="0"/>
                </a:moveTo>
                <a:cubicBezTo>
                  <a:pt x="3820956" y="0"/>
                  <a:pt x="3939080" y="118124"/>
                  <a:pt x="3939080" y="263838"/>
                </a:cubicBezTo>
                <a:cubicBezTo>
                  <a:pt x="3939080" y="409552"/>
                  <a:pt x="3820956" y="527676"/>
                  <a:pt x="3675244" y="527676"/>
                </a:cubicBezTo>
                <a:cubicBezTo>
                  <a:pt x="3529528" y="527676"/>
                  <a:pt x="3411404" y="409552"/>
                  <a:pt x="3411404" y="263838"/>
                </a:cubicBezTo>
                <a:cubicBezTo>
                  <a:pt x="3411404" y="118124"/>
                  <a:pt x="3529528" y="0"/>
                  <a:pt x="3675244" y="0"/>
                </a:cubicBezTo>
                <a:close/>
                <a:moveTo>
                  <a:pt x="2822392" y="0"/>
                </a:moveTo>
                <a:cubicBezTo>
                  <a:pt x="2968106" y="0"/>
                  <a:pt x="3086230" y="118124"/>
                  <a:pt x="3086230" y="263838"/>
                </a:cubicBezTo>
                <a:cubicBezTo>
                  <a:pt x="3086230" y="409552"/>
                  <a:pt x="2968106" y="527676"/>
                  <a:pt x="2822392" y="527676"/>
                </a:cubicBezTo>
                <a:cubicBezTo>
                  <a:pt x="2676678" y="527676"/>
                  <a:pt x="2558554" y="409552"/>
                  <a:pt x="2558554" y="263838"/>
                </a:cubicBezTo>
                <a:cubicBezTo>
                  <a:pt x="2558554" y="118124"/>
                  <a:pt x="2676678" y="0"/>
                  <a:pt x="2822392" y="0"/>
                </a:cubicBezTo>
                <a:close/>
                <a:moveTo>
                  <a:pt x="1969540" y="0"/>
                </a:moveTo>
                <a:cubicBezTo>
                  <a:pt x="2115256" y="0"/>
                  <a:pt x="2233380" y="118124"/>
                  <a:pt x="2233380" y="263838"/>
                </a:cubicBezTo>
                <a:cubicBezTo>
                  <a:pt x="2233380" y="409552"/>
                  <a:pt x="2115256" y="527676"/>
                  <a:pt x="1969540" y="527676"/>
                </a:cubicBezTo>
                <a:cubicBezTo>
                  <a:pt x="1823828" y="527676"/>
                  <a:pt x="1705704" y="409552"/>
                  <a:pt x="1705704" y="263838"/>
                </a:cubicBezTo>
                <a:cubicBezTo>
                  <a:pt x="1705704" y="118124"/>
                  <a:pt x="1823828" y="0"/>
                  <a:pt x="1969540" y="0"/>
                </a:cubicBezTo>
                <a:close/>
                <a:moveTo>
                  <a:pt x="1116690" y="0"/>
                </a:moveTo>
                <a:cubicBezTo>
                  <a:pt x="1262404" y="0"/>
                  <a:pt x="1380528" y="118124"/>
                  <a:pt x="1380528" y="263838"/>
                </a:cubicBezTo>
                <a:cubicBezTo>
                  <a:pt x="1380528" y="409552"/>
                  <a:pt x="1262404" y="527676"/>
                  <a:pt x="1116690" y="527676"/>
                </a:cubicBezTo>
                <a:cubicBezTo>
                  <a:pt x="970976" y="527676"/>
                  <a:pt x="852852" y="409552"/>
                  <a:pt x="852852" y="263838"/>
                </a:cubicBezTo>
                <a:cubicBezTo>
                  <a:pt x="852852" y="118124"/>
                  <a:pt x="970976" y="0"/>
                  <a:pt x="1116690" y="0"/>
                </a:cubicBezTo>
                <a:close/>
                <a:moveTo>
                  <a:pt x="263840" y="0"/>
                </a:moveTo>
                <a:cubicBezTo>
                  <a:pt x="409552" y="0"/>
                  <a:pt x="527676" y="118124"/>
                  <a:pt x="527676" y="263838"/>
                </a:cubicBezTo>
                <a:cubicBezTo>
                  <a:pt x="527676" y="409552"/>
                  <a:pt x="409552" y="527676"/>
                  <a:pt x="263840" y="527676"/>
                </a:cubicBezTo>
                <a:cubicBezTo>
                  <a:pt x="118124" y="527676"/>
                  <a:pt x="0" y="409552"/>
                  <a:pt x="0" y="263838"/>
                </a:cubicBezTo>
                <a:cubicBezTo>
                  <a:pt x="0" y="118124"/>
                  <a:pt x="118124" y="0"/>
                  <a:pt x="263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6" name="BOOK MEMPHIS">
            <a:extLst>
              <a:ext uri="{FF2B5EF4-FFF2-40B4-BE49-F238E27FC236}">
                <a16:creationId xmlns:a16="http://schemas.microsoft.com/office/drawing/2014/main" id="{8C7EDE2E-C0AD-48A2-9EDB-76FCE1CAAD3B}"/>
              </a:ext>
            </a:extLst>
          </p:cNvPr>
          <p:cNvSpPr/>
          <p:nvPr/>
        </p:nvSpPr>
        <p:spPr>
          <a:xfrm rot="3783712">
            <a:off x="15333467" y="10947828"/>
            <a:ext cx="1243481" cy="1542968"/>
          </a:xfrm>
          <a:custGeom>
            <a:avLst/>
            <a:gdLst>
              <a:gd name="connsiteX0" fmla="*/ 255627 w 2255520"/>
              <a:gd name="connsiteY0" fmla="*/ 159010 h 2798752"/>
              <a:gd name="connsiteX1" fmla="*/ 541544 w 2255520"/>
              <a:gd name="connsiteY1" fmla="*/ 1302676 h 2798752"/>
              <a:gd name="connsiteX2" fmla="*/ 1999895 w 2255520"/>
              <a:gd name="connsiteY2" fmla="*/ 1302676 h 2798752"/>
              <a:gd name="connsiteX3" fmla="*/ 1713978 w 2255520"/>
              <a:gd name="connsiteY3" fmla="*/ 159010 h 2798752"/>
              <a:gd name="connsiteX4" fmla="*/ 255627 w 2255520"/>
              <a:gd name="connsiteY4" fmla="*/ 2639743 h 2798752"/>
              <a:gd name="connsiteX5" fmla="*/ 1713978 w 2255520"/>
              <a:gd name="connsiteY5" fmla="*/ 2639743 h 2798752"/>
              <a:gd name="connsiteX6" fmla="*/ 1999895 w 2255520"/>
              <a:gd name="connsiteY6" fmla="*/ 1496077 h 2798752"/>
              <a:gd name="connsiteX7" fmla="*/ 541544 w 2255520"/>
              <a:gd name="connsiteY7" fmla="*/ 1496077 h 2798752"/>
              <a:gd name="connsiteX8" fmla="*/ 0 w 2255520"/>
              <a:gd name="connsiteY8" fmla="*/ 2798752 h 2798752"/>
              <a:gd name="connsiteX9" fmla="*/ 349844 w 2255520"/>
              <a:gd name="connsiteY9" fmla="*/ 1399376 h 2798752"/>
              <a:gd name="connsiteX10" fmla="*/ 0 w 2255520"/>
              <a:gd name="connsiteY10" fmla="*/ 0 h 2798752"/>
              <a:gd name="connsiteX11" fmla="*/ 1885800 w 2255520"/>
              <a:gd name="connsiteY11" fmla="*/ 0 h 2798752"/>
              <a:gd name="connsiteX12" fmla="*/ 2215768 w 2255520"/>
              <a:gd name="connsiteY12" fmla="*/ 1319872 h 2798752"/>
              <a:gd name="connsiteX13" fmla="*/ 2255520 w 2255520"/>
              <a:gd name="connsiteY13" fmla="*/ 1319872 h 2798752"/>
              <a:gd name="connsiteX14" fmla="*/ 2235644 w 2255520"/>
              <a:gd name="connsiteY14" fmla="*/ 1399376 h 2798752"/>
              <a:gd name="connsiteX15" fmla="*/ 2255520 w 2255520"/>
              <a:gd name="connsiteY15" fmla="*/ 1478881 h 2798752"/>
              <a:gd name="connsiteX16" fmla="*/ 2215768 w 2255520"/>
              <a:gd name="connsiteY16" fmla="*/ 1478881 h 2798752"/>
              <a:gd name="connsiteX17" fmla="*/ 1885800 w 2255520"/>
              <a:gd name="connsiteY17" fmla="*/ 2798752 h 279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55520" h="2798752">
                <a:moveTo>
                  <a:pt x="255627" y="159010"/>
                </a:moveTo>
                <a:lnTo>
                  <a:pt x="541544" y="1302676"/>
                </a:lnTo>
                <a:lnTo>
                  <a:pt x="1999895" y="1302676"/>
                </a:lnTo>
                <a:lnTo>
                  <a:pt x="1713978" y="159010"/>
                </a:lnTo>
                <a:close/>
                <a:moveTo>
                  <a:pt x="255627" y="2639743"/>
                </a:moveTo>
                <a:lnTo>
                  <a:pt x="1713978" y="2639743"/>
                </a:lnTo>
                <a:lnTo>
                  <a:pt x="1999895" y="1496077"/>
                </a:lnTo>
                <a:lnTo>
                  <a:pt x="541544" y="1496077"/>
                </a:lnTo>
                <a:close/>
                <a:moveTo>
                  <a:pt x="0" y="2798752"/>
                </a:moveTo>
                <a:lnTo>
                  <a:pt x="349844" y="1399376"/>
                </a:lnTo>
                <a:lnTo>
                  <a:pt x="0" y="0"/>
                </a:lnTo>
                <a:lnTo>
                  <a:pt x="1885800" y="0"/>
                </a:lnTo>
                <a:lnTo>
                  <a:pt x="2215768" y="1319872"/>
                </a:lnTo>
                <a:lnTo>
                  <a:pt x="2255520" y="1319872"/>
                </a:lnTo>
                <a:lnTo>
                  <a:pt x="2235644" y="1399376"/>
                </a:lnTo>
                <a:lnTo>
                  <a:pt x="2255520" y="1478881"/>
                </a:lnTo>
                <a:lnTo>
                  <a:pt x="2215768" y="1478881"/>
                </a:lnTo>
                <a:lnTo>
                  <a:pt x="1885800" y="2798752"/>
                </a:lnTo>
                <a:close/>
              </a:path>
            </a:pathLst>
          </a:custGeom>
          <a:solidFill>
            <a:srgbClr val="E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7" name="OVAL">
            <a:extLst>
              <a:ext uri="{FF2B5EF4-FFF2-40B4-BE49-F238E27FC236}">
                <a16:creationId xmlns:a16="http://schemas.microsoft.com/office/drawing/2014/main" id="{3CB02E87-B412-4070-9BDB-2C8C1B562BE6}"/>
              </a:ext>
            </a:extLst>
          </p:cNvPr>
          <p:cNvSpPr/>
          <p:nvPr/>
        </p:nvSpPr>
        <p:spPr>
          <a:xfrm>
            <a:off x="10744200" y="14153859"/>
            <a:ext cx="6812280" cy="828112"/>
          </a:xfrm>
          <a:prstGeom prst="roundRect">
            <a:avLst>
              <a:gd name="adj" fmla="val 50000"/>
            </a:avLst>
          </a:prstGeom>
          <a:solidFill>
            <a:srgbClr val="B81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CHANGE TEXT HERE">
            <a:extLst>
              <a:ext uri="{FF2B5EF4-FFF2-40B4-BE49-F238E27FC236}">
                <a16:creationId xmlns:a16="http://schemas.microsoft.com/office/drawing/2014/main" id="{E08D115E-6129-420B-A2BD-F32623FD61E9}"/>
              </a:ext>
            </a:extLst>
          </p:cNvPr>
          <p:cNvSpPr txBox="1"/>
          <p:nvPr/>
        </p:nvSpPr>
        <p:spPr>
          <a:xfrm>
            <a:off x="11076151" y="14228365"/>
            <a:ext cx="614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Proses Mudah </a:t>
            </a:r>
            <a:r>
              <a:rPr lang="en-US" sz="4000" dirty="0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r>
              <a:rPr lang="id-ID" sz="4000" dirty="0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Cepat</a:t>
            </a:r>
            <a:endParaRPr lang="en-ID" sz="4000" dirty="0">
              <a:solidFill>
                <a:schemeClr val="bg1"/>
              </a:solidFill>
              <a:latin typeface="Montserrat Medium" panose="000006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9" name="CROSS">
            <a:extLst>
              <a:ext uri="{FF2B5EF4-FFF2-40B4-BE49-F238E27FC236}">
                <a16:creationId xmlns:a16="http://schemas.microsoft.com/office/drawing/2014/main" id="{D0E8D30F-F710-475F-B418-8160C9AAFBBF}"/>
              </a:ext>
            </a:extLst>
          </p:cNvPr>
          <p:cNvSpPr/>
          <p:nvPr/>
        </p:nvSpPr>
        <p:spPr>
          <a:xfrm rot="7510574">
            <a:off x="16453719" y="381525"/>
            <a:ext cx="1085274" cy="1085275"/>
          </a:xfrm>
          <a:custGeom>
            <a:avLst/>
            <a:gdLst>
              <a:gd name="connsiteX0" fmla="*/ 0 w 5816687"/>
              <a:gd name="connsiteY0" fmla="*/ 2908347 h 5816689"/>
              <a:gd name="connsiteX1" fmla="*/ 974389 w 5816687"/>
              <a:gd name="connsiteY1" fmla="*/ 1933956 h 5816689"/>
              <a:gd name="connsiteX2" fmla="*/ 1933955 w 5816687"/>
              <a:gd name="connsiteY2" fmla="*/ 1933956 h 5816689"/>
              <a:gd name="connsiteX3" fmla="*/ 1933955 w 5816687"/>
              <a:gd name="connsiteY3" fmla="*/ 974390 h 5816689"/>
              <a:gd name="connsiteX4" fmla="*/ 2908344 w 5816687"/>
              <a:gd name="connsiteY4" fmla="*/ 0 h 5816689"/>
              <a:gd name="connsiteX5" fmla="*/ 3882733 w 5816687"/>
              <a:gd name="connsiteY5" fmla="*/ 974390 h 5816689"/>
              <a:gd name="connsiteX6" fmla="*/ 3882733 w 5816687"/>
              <a:gd name="connsiteY6" fmla="*/ 1933956 h 5816689"/>
              <a:gd name="connsiteX7" fmla="*/ 4842299 w 5816687"/>
              <a:gd name="connsiteY7" fmla="*/ 1933956 h 5816689"/>
              <a:gd name="connsiteX8" fmla="*/ 5816687 w 5816687"/>
              <a:gd name="connsiteY8" fmla="*/ 2908347 h 5816689"/>
              <a:gd name="connsiteX9" fmla="*/ 4842299 w 5816687"/>
              <a:gd name="connsiteY9" fmla="*/ 3882735 h 5816689"/>
              <a:gd name="connsiteX10" fmla="*/ 3882733 w 5816687"/>
              <a:gd name="connsiteY10" fmla="*/ 3882735 h 5816689"/>
              <a:gd name="connsiteX11" fmla="*/ 3882733 w 5816687"/>
              <a:gd name="connsiteY11" fmla="*/ 4842301 h 5816689"/>
              <a:gd name="connsiteX12" fmla="*/ 2908344 w 5816687"/>
              <a:gd name="connsiteY12" fmla="*/ 5816689 h 5816689"/>
              <a:gd name="connsiteX13" fmla="*/ 1933954 w 5816687"/>
              <a:gd name="connsiteY13" fmla="*/ 4842301 h 5816689"/>
              <a:gd name="connsiteX14" fmla="*/ 1933954 w 5816687"/>
              <a:gd name="connsiteY14" fmla="*/ 3882735 h 5816689"/>
              <a:gd name="connsiteX15" fmla="*/ 974389 w 5816687"/>
              <a:gd name="connsiteY15" fmla="*/ 3882735 h 5816689"/>
              <a:gd name="connsiteX16" fmla="*/ 0 w 5816687"/>
              <a:gd name="connsiteY16" fmla="*/ 2908347 h 581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6687" h="5816689">
                <a:moveTo>
                  <a:pt x="0" y="2908347"/>
                </a:moveTo>
                <a:cubicBezTo>
                  <a:pt x="0" y="2370207"/>
                  <a:pt x="436249" y="1933956"/>
                  <a:pt x="974389" y="1933956"/>
                </a:cubicBezTo>
                <a:lnTo>
                  <a:pt x="1933955" y="1933956"/>
                </a:lnTo>
                <a:lnTo>
                  <a:pt x="1933955" y="974390"/>
                </a:lnTo>
                <a:cubicBezTo>
                  <a:pt x="1933955" y="436250"/>
                  <a:pt x="2370204" y="0"/>
                  <a:pt x="2908344" y="0"/>
                </a:cubicBezTo>
                <a:cubicBezTo>
                  <a:pt x="3446484" y="0"/>
                  <a:pt x="3882733" y="436250"/>
                  <a:pt x="3882733" y="974390"/>
                </a:cubicBezTo>
                <a:lnTo>
                  <a:pt x="3882733" y="1933956"/>
                </a:lnTo>
                <a:lnTo>
                  <a:pt x="4842299" y="1933956"/>
                </a:lnTo>
                <a:cubicBezTo>
                  <a:pt x="5380439" y="1933956"/>
                  <a:pt x="5816687" y="2370207"/>
                  <a:pt x="5816687" y="2908347"/>
                </a:cubicBezTo>
                <a:cubicBezTo>
                  <a:pt x="5816687" y="3446487"/>
                  <a:pt x="5380439" y="3882735"/>
                  <a:pt x="4842299" y="3882735"/>
                </a:cubicBezTo>
                <a:lnTo>
                  <a:pt x="3882733" y="3882735"/>
                </a:lnTo>
                <a:lnTo>
                  <a:pt x="3882733" y="4842301"/>
                </a:lnTo>
                <a:cubicBezTo>
                  <a:pt x="3882733" y="5380441"/>
                  <a:pt x="3446484" y="5816689"/>
                  <a:pt x="2908344" y="5816689"/>
                </a:cubicBezTo>
                <a:cubicBezTo>
                  <a:pt x="2370204" y="5816689"/>
                  <a:pt x="1933954" y="5380441"/>
                  <a:pt x="1933954" y="4842301"/>
                </a:cubicBezTo>
                <a:lnTo>
                  <a:pt x="1933954" y="3882735"/>
                </a:lnTo>
                <a:lnTo>
                  <a:pt x="974389" y="3882735"/>
                </a:lnTo>
                <a:cubicBezTo>
                  <a:pt x="436249" y="3882735"/>
                  <a:pt x="0" y="3446487"/>
                  <a:pt x="0" y="2908347"/>
                </a:cubicBezTo>
                <a:close/>
              </a:path>
            </a:pathLst>
          </a:custGeom>
          <a:solidFill>
            <a:srgbClr val="E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0" name="CIRCLE">
            <a:extLst>
              <a:ext uri="{FF2B5EF4-FFF2-40B4-BE49-F238E27FC236}">
                <a16:creationId xmlns:a16="http://schemas.microsoft.com/office/drawing/2014/main" id="{87323139-1FBF-4F9C-9208-22B24855CAC3}"/>
              </a:ext>
            </a:extLst>
          </p:cNvPr>
          <p:cNvSpPr/>
          <p:nvPr/>
        </p:nvSpPr>
        <p:spPr>
          <a:xfrm>
            <a:off x="3562813" y="3386273"/>
            <a:ext cx="1350932" cy="1350932"/>
          </a:xfrm>
          <a:custGeom>
            <a:avLst/>
            <a:gdLst>
              <a:gd name="connsiteX0" fmla="*/ 4440612 w 8881226"/>
              <a:gd name="connsiteY0" fmla="*/ 1582608 h 8881226"/>
              <a:gd name="connsiteX1" fmla="*/ 1582608 w 8881226"/>
              <a:gd name="connsiteY1" fmla="*/ 4440613 h 8881226"/>
              <a:gd name="connsiteX2" fmla="*/ 4440612 w 8881226"/>
              <a:gd name="connsiteY2" fmla="*/ 7298618 h 8881226"/>
              <a:gd name="connsiteX3" fmla="*/ 7298618 w 8881226"/>
              <a:gd name="connsiteY3" fmla="*/ 4440613 h 8881226"/>
              <a:gd name="connsiteX4" fmla="*/ 4440612 w 8881226"/>
              <a:gd name="connsiteY4" fmla="*/ 1582608 h 8881226"/>
              <a:gd name="connsiteX5" fmla="*/ 4440612 w 8881226"/>
              <a:gd name="connsiteY5" fmla="*/ 0 h 8881226"/>
              <a:gd name="connsiteX6" fmla="*/ 8881226 w 8881226"/>
              <a:gd name="connsiteY6" fmla="*/ 4440613 h 8881226"/>
              <a:gd name="connsiteX7" fmla="*/ 4440612 w 8881226"/>
              <a:gd name="connsiteY7" fmla="*/ 8881226 h 8881226"/>
              <a:gd name="connsiteX8" fmla="*/ 0 w 8881226"/>
              <a:gd name="connsiteY8" fmla="*/ 4440613 h 8881226"/>
              <a:gd name="connsiteX9" fmla="*/ 4440612 w 8881226"/>
              <a:gd name="connsiteY9" fmla="*/ 0 h 888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81226" h="8881226">
                <a:moveTo>
                  <a:pt x="4440612" y="1582608"/>
                </a:moveTo>
                <a:cubicBezTo>
                  <a:pt x="2862180" y="1582608"/>
                  <a:pt x="1582608" y="2862180"/>
                  <a:pt x="1582608" y="4440613"/>
                </a:cubicBezTo>
                <a:cubicBezTo>
                  <a:pt x="1582608" y="6019046"/>
                  <a:pt x="2862180" y="7298618"/>
                  <a:pt x="4440612" y="7298618"/>
                </a:cubicBezTo>
                <a:cubicBezTo>
                  <a:pt x="6019046" y="7298618"/>
                  <a:pt x="7298618" y="6019046"/>
                  <a:pt x="7298618" y="4440613"/>
                </a:cubicBezTo>
                <a:cubicBezTo>
                  <a:pt x="7298618" y="2862180"/>
                  <a:pt x="6019046" y="1582608"/>
                  <a:pt x="4440612" y="1582608"/>
                </a:cubicBezTo>
                <a:close/>
                <a:moveTo>
                  <a:pt x="4440612" y="0"/>
                </a:moveTo>
                <a:cubicBezTo>
                  <a:pt x="6893096" y="0"/>
                  <a:pt x="8881226" y="1988130"/>
                  <a:pt x="8881226" y="4440613"/>
                </a:cubicBezTo>
                <a:cubicBezTo>
                  <a:pt x="8881226" y="6893096"/>
                  <a:pt x="6893096" y="8881226"/>
                  <a:pt x="4440612" y="8881226"/>
                </a:cubicBezTo>
                <a:cubicBezTo>
                  <a:pt x="1988130" y="8881226"/>
                  <a:pt x="0" y="6893096"/>
                  <a:pt x="0" y="4440613"/>
                </a:cubicBezTo>
                <a:cubicBezTo>
                  <a:pt x="0" y="1988130"/>
                  <a:pt x="1988130" y="0"/>
                  <a:pt x="4440612" y="0"/>
                </a:cubicBezTo>
                <a:close/>
              </a:path>
            </a:pathLst>
          </a:custGeom>
          <a:solidFill>
            <a:srgbClr val="E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67" name="CHANGE PICTURE HERE">
            <a:extLst>
              <a:ext uri="{FF2B5EF4-FFF2-40B4-BE49-F238E27FC236}">
                <a16:creationId xmlns:a16="http://schemas.microsoft.com/office/drawing/2014/main" id="{F2EB0A9F-320A-4E5F-B021-BFA076CE82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" r="15338"/>
          <a:stretch/>
        </p:blipFill>
        <p:spPr>
          <a:xfrm>
            <a:off x="382213" y="6139660"/>
            <a:ext cx="11784915" cy="9568428"/>
          </a:xfrm>
        </p:spPr>
      </p:pic>
      <p:sp>
        <p:nvSpPr>
          <p:cNvPr id="2" name="CHANGE TEXT HERE">
            <a:extLst>
              <a:ext uri="{FF2B5EF4-FFF2-40B4-BE49-F238E27FC236}">
                <a16:creationId xmlns:a16="http://schemas.microsoft.com/office/drawing/2014/main" id="{B85BE761-4A13-CF8E-F945-CEEB5949B60B}"/>
              </a:ext>
            </a:extLst>
          </p:cNvPr>
          <p:cNvSpPr txBox="1"/>
          <p:nvPr/>
        </p:nvSpPr>
        <p:spPr>
          <a:xfrm>
            <a:off x="6514871" y="4507336"/>
            <a:ext cx="1069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 err="1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tanpa</a:t>
            </a:r>
            <a:r>
              <a:rPr lang="en-US" sz="9600" dirty="0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9600" dirty="0" err="1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ribet</a:t>
            </a:r>
            <a:r>
              <a:rPr lang="en-US" sz="9600" dirty="0">
                <a:solidFill>
                  <a:srgbClr val="008450"/>
                </a:solidFill>
                <a:latin typeface="Alegreya ExtraBold" panose="000009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?</a:t>
            </a:r>
            <a:endParaRPr lang="id-ID" sz="9600" dirty="0">
              <a:solidFill>
                <a:srgbClr val="008450"/>
              </a:solidFill>
              <a:latin typeface="Alegreya ExtraBold" panose="000009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OVAL">
            <a:extLst>
              <a:ext uri="{FF2B5EF4-FFF2-40B4-BE49-F238E27FC236}">
                <a16:creationId xmlns:a16="http://schemas.microsoft.com/office/drawing/2014/main" id="{618727F9-ECD4-C6AE-A077-D8257791857D}"/>
              </a:ext>
            </a:extLst>
          </p:cNvPr>
          <p:cNvSpPr/>
          <p:nvPr/>
        </p:nvSpPr>
        <p:spPr>
          <a:xfrm>
            <a:off x="10759440" y="15197799"/>
            <a:ext cx="6812280" cy="828112"/>
          </a:xfrm>
          <a:prstGeom prst="roundRect">
            <a:avLst>
              <a:gd name="adj" fmla="val 50000"/>
            </a:avLst>
          </a:prstGeom>
          <a:solidFill>
            <a:srgbClr val="B81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ANGE TEXT HERE">
            <a:extLst>
              <a:ext uri="{FF2B5EF4-FFF2-40B4-BE49-F238E27FC236}">
                <a16:creationId xmlns:a16="http://schemas.microsoft.com/office/drawing/2014/main" id="{3316AC42-6326-45C1-6241-302E1B4FF53C}"/>
              </a:ext>
            </a:extLst>
          </p:cNvPr>
          <p:cNvSpPr txBox="1"/>
          <p:nvPr/>
        </p:nvSpPr>
        <p:spPr>
          <a:xfrm>
            <a:off x="11091391" y="15272305"/>
            <a:ext cx="614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Bunga Ringan</a:t>
            </a:r>
            <a:endParaRPr lang="en-ID" sz="4000" dirty="0">
              <a:solidFill>
                <a:schemeClr val="bg1"/>
              </a:solidFill>
              <a:latin typeface="Montserrat Medium" panose="000006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OVAL">
            <a:extLst>
              <a:ext uri="{FF2B5EF4-FFF2-40B4-BE49-F238E27FC236}">
                <a16:creationId xmlns:a16="http://schemas.microsoft.com/office/drawing/2014/main" id="{43B6E5C8-66B0-FA71-94F8-6B9B851A7600}"/>
              </a:ext>
            </a:extLst>
          </p:cNvPr>
          <p:cNvSpPr/>
          <p:nvPr/>
        </p:nvSpPr>
        <p:spPr>
          <a:xfrm>
            <a:off x="10782300" y="13117539"/>
            <a:ext cx="6812280" cy="828112"/>
          </a:xfrm>
          <a:prstGeom prst="roundRect">
            <a:avLst>
              <a:gd name="adj" fmla="val 50000"/>
            </a:avLst>
          </a:prstGeom>
          <a:solidFill>
            <a:srgbClr val="B81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B5DF666C-94DD-AFDD-327A-EE0FCD6FDFB2}"/>
              </a:ext>
            </a:extLst>
          </p:cNvPr>
          <p:cNvSpPr txBox="1"/>
          <p:nvPr/>
        </p:nvSpPr>
        <p:spPr>
          <a:xfrm>
            <a:off x="11114251" y="13192045"/>
            <a:ext cx="614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Tenor </a:t>
            </a:r>
            <a:r>
              <a:rPr lang="en-US" sz="4000" dirty="0" err="1">
                <a:solidFill>
                  <a:schemeClr val="bg1"/>
                </a:solidFill>
                <a:latin typeface="Montserrat Medium" panose="000006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Fleksibel</a:t>
            </a:r>
            <a:endParaRPr lang="en-ID" sz="4000" dirty="0">
              <a:solidFill>
                <a:schemeClr val="bg1"/>
              </a:solidFill>
              <a:latin typeface="Montserrat Medium" panose="000006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FDBDA9-AD1E-E550-159D-D71B62E3302E}"/>
              </a:ext>
            </a:extLst>
          </p:cNvPr>
          <p:cNvGrpSpPr/>
          <p:nvPr/>
        </p:nvGrpSpPr>
        <p:grpSpPr>
          <a:xfrm>
            <a:off x="382212" y="17222960"/>
            <a:ext cx="4531533" cy="584775"/>
            <a:chOff x="382212" y="17222960"/>
            <a:chExt cx="4531533" cy="584775"/>
          </a:xfrm>
        </p:grpSpPr>
        <p:sp>
          <p:nvSpPr>
            <p:cNvPr id="32" name="CHANGE TEXT HERE">
              <a:extLst>
                <a:ext uri="{FF2B5EF4-FFF2-40B4-BE49-F238E27FC236}">
                  <a16:creationId xmlns:a16="http://schemas.microsoft.com/office/drawing/2014/main" id="{2C90215B-764B-465F-A2EF-487FC6689F97}"/>
                </a:ext>
              </a:extLst>
            </p:cNvPr>
            <p:cNvSpPr txBox="1"/>
            <p:nvPr/>
          </p:nvSpPr>
          <p:spPr>
            <a:xfrm>
              <a:off x="788613" y="17222960"/>
              <a:ext cx="4125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@ksp.jayamanunggal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97530BC-597E-22BC-BAC6-3388B8E1D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2212" y="17286747"/>
              <a:ext cx="40005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09801A-C0CC-C364-A2FD-251D5793F332}"/>
              </a:ext>
            </a:extLst>
          </p:cNvPr>
          <p:cNvGrpSpPr/>
          <p:nvPr/>
        </p:nvGrpSpPr>
        <p:grpSpPr>
          <a:xfrm>
            <a:off x="5381414" y="17222960"/>
            <a:ext cx="4216094" cy="584775"/>
            <a:chOff x="5595563" y="17222960"/>
            <a:chExt cx="4216094" cy="58477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8639881-5044-9866-C4D5-8625B334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95563" y="17286747"/>
              <a:ext cx="285750" cy="457200"/>
            </a:xfrm>
            <a:prstGeom prst="rect">
              <a:avLst/>
            </a:prstGeom>
          </p:spPr>
        </p:pic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2643F06C-37D0-71A9-9FD1-7A7AA9747369}"/>
                </a:ext>
              </a:extLst>
            </p:cNvPr>
            <p:cNvSpPr txBox="1"/>
            <p:nvPr/>
          </p:nvSpPr>
          <p:spPr>
            <a:xfrm>
              <a:off x="5871587" y="17222960"/>
              <a:ext cx="3940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Ksp</a:t>
              </a:r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 Jaya </a:t>
              </a:r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755B6B-9DB6-1F37-7E21-D8EDB2042C9B}"/>
              </a:ext>
            </a:extLst>
          </p:cNvPr>
          <p:cNvGrpSpPr/>
          <p:nvPr/>
        </p:nvGrpSpPr>
        <p:grpSpPr>
          <a:xfrm>
            <a:off x="10065177" y="17222960"/>
            <a:ext cx="3651837" cy="584775"/>
            <a:chOff x="10223820" y="17222960"/>
            <a:chExt cx="3651837" cy="58477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BD9CDCE-48B9-4F9D-56B1-8D4781DB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23820" y="17241027"/>
              <a:ext cx="480060" cy="548640"/>
            </a:xfrm>
            <a:prstGeom prst="rect">
              <a:avLst/>
            </a:prstGeom>
          </p:spPr>
        </p:pic>
        <p:sp>
          <p:nvSpPr>
            <p:cNvPr id="14" name="CHANGE TEXT HERE">
              <a:extLst>
                <a:ext uri="{FF2B5EF4-FFF2-40B4-BE49-F238E27FC236}">
                  <a16:creationId xmlns:a16="http://schemas.microsoft.com/office/drawing/2014/main" id="{645CC602-5BC4-4B96-A87D-4D305F9C85FC}"/>
                </a:ext>
              </a:extLst>
            </p:cNvPr>
            <p:cNvSpPr txBox="1"/>
            <p:nvPr/>
          </p:nvSpPr>
          <p:spPr>
            <a:xfrm>
              <a:off x="10710287" y="17222960"/>
              <a:ext cx="3165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085741063342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370D5-4AFE-5AB7-26F1-EEE90EFCDF33}"/>
              </a:ext>
            </a:extLst>
          </p:cNvPr>
          <p:cNvGrpSpPr/>
          <p:nvPr/>
        </p:nvGrpSpPr>
        <p:grpSpPr>
          <a:xfrm>
            <a:off x="14184684" y="17230220"/>
            <a:ext cx="3778260" cy="584775"/>
            <a:chOff x="14184684" y="17230220"/>
            <a:chExt cx="3778260" cy="584775"/>
          </a:xfrm>
        </p:grpSpPr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018ADAB1-D747-4A32-1C41-2D1ACAF82C5E}"/>
                </a:ext>
              </a:extLst>
            </p:cNvPr>
            <p:cNvSpPr txBox="1"/>
            <p:nvPr/>
          </p:nvSpPr>
          <p:spPr>
            <a:xfrm>
              <a:off x="14650010" y="17230220"/>
              <a:ext cx="3312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(024) 86579595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1B08186A-B769-9F76-2142-19253628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184684" y="17294007"/>
              <a:ext cx="457200" cy="4572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231D516D-88E4-29EB-CC0E-C270A7790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299" y="450519"/>
            <a:ext cx="1371600" cy="1371600"/>
          </a:xfrm>
          <a:prstGeom prst="rect">
            <a:avLst/>
          </a:prstGeom>
        </p:spPr>
      </p:pic>
      <p:sp>
        <p:nvSpPr>
          <p:cNvPr id="25" name="CHANGE TEXT HERE">
            <a:extLst>
              <a:ext uri="{FF2B5EF4-FFF2-40B4-BE49-F238E27FC236}">
                <a16:creationId xmlns:a16="http://schemas.microsoft.com/office/drawing/2014/main" id="{3F3675EC-70A3-55DB-E980-B9201FD72DDE}"/>
              </a:ext>
            </a:extLst>
          </p:cNvPr>
          <p:cNvSpPr txBox="1"/>
          <p:nvPr/>
        </p:nvSpPr>
        <p:spPr>
          <a:xfrm>
            <a:off x="462299" y="1827989"/>
            <a:ext cx="137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i="0" dirty="0">
                <a:solidFill>
                  <a:schemeClr val="bg1"/>
                </a:solidFill>
                <a:effectLst/>
                <a:latin typeface="Montserrat Medium" panose="00000600000000000000" pitchFamily="2" charset="0"/>
              </a:rPr>
              <a:t>KJM</a:t>
            </a:r>
            <a:endParaRPr lang="en-ID" sz="3600" b="1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5" name="ELEMENT SHAPE">
            <a:extLst>
              <a:ext uri="{FF2B5EF4-FFF2-40B4-BE49-F238E27FC236}">
                <a16:creationId xmlns:a16="http://schemas.microsoft.com/office/drawing/2014/main" id="{9A380DCA-8917-35EA-06E1-8E04FD54CDB3}"/>
              </a:ext>
            </a:extLst>
          </p:cNvPr>
          <p:cNvSpPr/>
          <p:nvPr/>
        </p:nvSpPr>
        <p:spPr>
          <a:xfrm rot="1853237" flipH="1">
            <a:off x="281382" y="11559073"/>
            <a:ext cx="5272332" cy="4322708"/>
          </a:xfrm>
          <a:custGeom>
            <a:avLst/>
            <a:gdLst>
              <a:gd name="connsiteX0" fmla="*/ 0 w 9629248"/>
              <a:gd name="connsiteY0" fmla="*/ 4814624 h 9629248"/>
              <a:gd name="connsiteX1" fmla="*/ 4814624 w 9629248"/>
              <a:gd name="connsiteY1" fmla="*/ 0 h 9629248"/>
              <a:gd name="connsiteX2" fmla="*/ 9629248 w 9629248"/>
              <a:gd name="connsiteY2" fmla="*/ 4814624 h 9629248"/>
              <a:gd name="connsiteX3" fmla="*/ 4814624 w 9629248"/>
              <a:gd name="connsiteY3" fmla="*/ 9629248 h 9629248"/>
              <a:gd name="connsiteX4" fmla="*/ 0 w 9629248"/>
              <a:gd name="connsiteY4" fmla="*/ 4814624 h 9629248"/>
              <a:gd name="connsiteX0" fmla="*/ 0 w 10513168"/>
              <a:gd name="connsiteY0" fmla="*/ 2247468 h 9983672"/>
              <a:gd name="connsiteX1" fmla="*/ 5698544 w 10513168"/>
              <a:gd name="connsiteY1" fmla="*/ 297964 h 9983672"/>
              <a:gd name="connsiteX2" fmla="*/ 10513168 w 10513168"/>
              <a:gd name="connsiteY2" fmla="*/ 5112588 h 9983672"/>
              <a:gd name="connsiteX3" fmla="*/ 5698544 w 10513168"/>
              <a:gd name="connsiteY3" fmla="*/ 9927212 h 9983672"/>
              <a:gd name="connsiteX4" fmla="*/ 0 w 10513168"/>
              <a:gd name="connsiteY4" fmla="*/ 2247468 h 9983672"/>
              <a:gd name="connsiteX0" fmla="*/ 0 w 11122768"/>
              <a:gd name="connsiteY0" fmla="*/ 2206851 h 9919455"/>
              <a:gd name="connsiteX1" fmla="*/ 5698544 w 11122768"/>
              <a:gd name="connsiteY1" fmla="*/ 257347 h 9919455"/>
              <a:gd name="connsiteX2" fmla="*/ 11122768 w 11122768"/>
              <a:gd name="connsiteY2" fmla="*/ 4523331 h 9919455"/>
              <a:gd name="connsiteX3" fmla="*/ 5698544 w 11122768"/>
              <a:gd name="connsiteY3" fmla="*/ 9886595 h 9919455"/>
              <a:gd name="connsiteX4" fmla="*/ 0 w 11122768"/>
              <a:gd name="connsiteY4" fmla="*/ 2206851 h 9919455"/>
              <a:gd name="connsiteX0" fmla="*/ 917 w 11123685"/>
              <a:gd name="connsiteY0" fmla="*/ 2057456 h 10253672"/>
              <a:gd name="connsiteX1" fmla="*/ 5699461 w 11123685"/>
              <a:gd name="connsiteY1" fmla="*/ 107952 h 10253672"/>
              <a:gd name="connsiteX2" fmla="*/ 11123685 w 11123685"/>
              <a:gd name="connsiteY2" fmla="*/ 4373936 h 10253672"/>
              <a:gd name="connsiteX3" fmla="*/ 5303221 w 11123685"/>
              <a:gd name="connsiteY3" fmla="*/ 10224880 h 10253672"/>
              <a:gd name="connsiteX4" fmla="*/ 917 w 11123685"/>
              <a:gd name="connsiteY4" fmla="*/ 2057456 h 10253672"/>
              <a:gd name="connsiteX0" fmla="*/ 904 w 11184632"/>
              <a:gd name="connsiteY0" fmla="*/ 1881435 h 10296010"/>
              <a:gd name="connsiteX1" fmla="*/ 5760408 w 11184632"/>
              <a:gd name="connsiteY1" fmla="*/ 145291 h 10296010"/>
              <a:gd name="connsiteX2" fmla="*/ 11184632 w 11184632"/>
              <a:gd name="connsiteY2" fmla="*/ 4411275 h 10296010"/>
              <a:gd name="connsiteX3" fmla="*/ 5364168 w 11184632"/>
              <a:gd name="connsiteY3" fmla="*/ 10262219 h 10296010"/>
              <a:gd name="connsiteX4" fmla="*/ 904 w 11184632"/>
              <a:gd name="connsiteY4" fmla="*/ 1881435 h 10296010"/>
              <a:gd name="connsiteX0" fmla="*/ 1532 w 11185260"/>
              <a:gd name="connsiteY0" fmla="*/ 1118644 h 9533219"/>
              <a:gd name="connsiteX1" fmla="*/ 5882956 w 11185260"/>
              <a:gd name="connsiteY1" fmla="*/ 357860 h 9533219"/>
              <a:gd name="connsiteX2" fmla="*/ 11185260 w 11185260"/>
              <a:gd name="connsiteY2" fmla="*/ 3648484 h 9533219"/>
              <a:gd name="connsiteX3" fmla="*/ 5364796 w 11185260"/>
              <a:gd name="connsiteY3" fmla="*/ 9499428 h 9533219"/>
              <a:gd name="connsiteX4" fmla="*/ 1532 w 11185260"/>
              <a:gd name="connsiteY4" fmla="*/ 1118644 h 9533219"/>
              <a:gd name="connsiteX0" fmla="*/ 1532 w 11185260"/>
              <a:gd name="connsiteY0" fmla="*/ 1219456 h 9634031"/>
              <a:gd name="connsiteX1" fmla="*/ 5882956 w 11185260"/>
              <a:gd name="connsiteY1" fmla="*/ 458672 h 9634031"/>
              <a:gd name="connsiteX2" fmla="*/ 11185260 w 11185260"/>
              <a:gd name="connsiteY2" fmla="*/ 3749296 h 9634031"/>
              <a:gd name="connsiteX3" fmla="*/ 5364796 w 11185260"/>
              <a:gd name="connsiteY3" fmla="*/ 9600240 h 9634031"/>
              <a:gd name="connsiteX4" fmla="*/ 1532 w 11185260"/>
              <a:gd name="connsiteY4" fmla="*/ 1219456 h 9634031"/>
              <a:gd name="connsiteX0" fmla="*/ 365399 w 11549127"/>
              <a:gd name="connsiteY0" fmla="*/ 1219456 h 9634031"/>
              <a:gd name="connsiteX1" fmla="*/ 6246823 w 11549127"/>
              <a:gd name="connsiteY1" fmla="*/ 458672 h 9634031"/>
              <a:gd name="connsiteX2" fmla="*/ 11549127 w 11549127"/>
              <a:gd name="connsiteY2" fmla="*/ 3749296 h 9634031"/>
              <a:gd name="connsiteX3" fmla="*/ 5728663 w 11549127"/>
              <a:gd name="connsiteY3" fmla="*/ 9600240 h 9634031"/>
              <a:gd name="connsiteX4" fmla="*/ 365399 w 11549127"/>
              <a:gd name="connsiteY4" fmla="*/ 1219456 h 9634031"/>
              <a:gd name="connsiteX0" fmla="*/ 608908 w 11792636"/>
              <a:gd name="connsiteY0" fmla="*/ 1219456 h 9634031"/>
              <a:gd name="connsiteX1" fmla="*/ 6490332 w 11792636"/>
              <a:gd name="connsiteY1" fmla="*/ 458672 h 9634031"/>
              <a:gd name="connsiteX2" fmla="*/ 11792636 w 11792636"/>
              <a:gd name="connsiteY2" fmla="*/ 3749296 h 9634031"/>
              <a:gd name="connsiteX3" fmla="*/ 5972172 w 11792636"/>
              <a:gd name="connsiteY3" fmla="*/ 9600240 h 9634031"/>
              <a:gd name="connsiteX4" fmla="*/ 608908 w 11792636"/>
              <a:gd name="connsiteY4" fmla="*/ 1219456 h 9634031"/>
              <a:gd name="connsiteX0" fmla="*/ 4445 w 11188173"/>
              <a:gd name="connsiteY0" fmla="*/ 1219456 h 9362197"/>
              <a:gd name="connsiteX1" fmla="*/ 5885869 w 11188173"/>
              <a:gd name="connsiteY1" fmla="*/ 458672 h 9362197"/>
              <a:gd name="connsiteX2" fmla="*/ 11188173 w 11188173"/>
              <a:gd name="connsiteY2" fmla="*/ 3749296 h 9362197"/>
              <a:gd name="connsiteX3" fmla="*/ 5032429 w 11188173"/>
              <a:gd name="connsiteY3" fmla="*/ 9325920 h 9362197"/>
              <a:gd name="connsiteX4" fmla="*/ 4445 w 11188173"/>
              <a:gd name="connsiteY4" fmla="*/ 1219456 h 9362197"/>
              <a:gd name="connsiteX0" fmla="*/ 17288 w 11201016"/>
              <a:gd name="connsiteY0" fmla="*/ 1219456 h 9634908"/>
              <a:gd name="connsiteX1" fmla="*/ 5898712 w 11201016"/>
              <a:gd name="connsiteY1" fmla="*/ 458672 h 9634908"/>
              <a:gd name="connsiteX2" fmla="*/ 11201016 w 11201016"/>
              <a:gd name="connsiteY2" fmla="*/ 3749296 h 9634908"/>
              <a:gd name="connsiteX3" fmla="*/ 5045272 w 11201016"/>
              <a:gd name="connsiteY3" fmla="*/ 9325920 h 9634908"/>
              <a:gd name="connsiteX4" fmla="*/ 17288 w 11201016"/>
              <a:gd name="connsiteY4" fmla="*/ 1219456 h 9634908"/>
              <a:gd name="connsiteX0" fmla="*/ 683065 w 11866793"/>
              <a:gd name="connsiteY0" fmla="*/ 1219456 h 9634908"/>
              <a:gd name="connsiteX1" fmla="*/ 6564489 w 11866793"/>
              <a:gd name="connsiteY1" fmla="*/ 458672 h 9634908"/>
              <a:gd name="connsiteX2" fmla="*/ 11866793 w 11866793"/>
              <a:gd name="connsiteY2" fmla="*/ 3749296 h 9634908"/>
              <a:gd name="connsiteX3" fmla="*/ 5711049 w 11866793"/>
              <a:gd name="connsiteY3" fmla="*/ 9325920 h 9634908"/>
              <a:gd name="connsiteX4" fmla="*/ 683065 w 11866793"/>
              <a:gd name="connsiteY4" fmla="*/ 1219456 h 963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6793" h="9634908">
                <a:moveTo>
                  <a:pt x="683065" y="1219456"/>
                </a:moveTo>
                <a:cubicBezTo>
                  <a:pt x="2654105" y="-410819"/>
                  <a:pt x="3267974" y="1865832"/>
                  <a:pt x="6564489" y="458672"/>
                </a:cubicBezTo>
                <a:cubicBezTo>
                  <a:pt x="9861004" y="-948488"/>
                  <a:pt x="11866793" y="1090253"/>
                  <a:pt x="11866793" y="3749296"/>
                </a:cubicBezTo>
                <a:cubicBezTo>
                  <a:pt x="11866793" y="6408339"/>
                  <a:pt x="10226764" y="10844840"/>
                  <a:pt x="5711049" y="9325920"/>
                </a:cubicBezTo>
                <a:cubicBezTo>
                  <a:pt x="1195334" y="7807000"/>
                  <a:pt x="-1287975" y="2849731"/>
                  <a:pt x="683065" y="1219456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ELEMENT SHAPE">
            <a:extLst>
              <a:ext uri="{FF2B5EF4-FFF2-40B4-BE49-F238E27FC236}">
                <a16:creationId xmlns:a16="http://schemas.microsoft.com/office/drawing/2014/main" id="{83FA8251-8A4C-BA1B-B023-4DBCC9BCB2BC}"/>
              </a:ext>
            </a:extLst>
          </p:cNvPr>
          <p:cNvSpPr/>
          <p:nvPr/>
        </p:nvSpPr>
        <p:spPr>
          <a:xfrm rot="1853237" flipH="1">
            <a:off x="233474" y="11426493"/>
            <a:ext cx="5272332" cy="4322708"/>
          </a:xfrm>
          <a:custGeom>
            <a:avLst/>
            <a:gdLst>
              <a:gd name="connsiteX0" fmla="*/ 0 w 9629248"/>
              <a:gd name="connsiteY0" fmla="*/ 4814624 h 9629248"/>
              <a:gd name="connsiteX1" fmla="*/ 4814624 w 9629248"/>
              <a:gd name="connsiteY1" fmla="*/ 0 h 9629248"/>
              <a:gd name="connsiteX2" fmla="*/ 9629248 w 9629248"/>
              <a:gd name="connsiteY2" fmla="*/ 4814624 h 9629248"/>
              <a:gd name="connsiteX3" fmla="*/ 4814624 w 9629248"/>
              <a:gd name="connsiteY3" fmla="*/ 9629248 h 9629248"/>
              <a:gd name="connsiteX4" fmla="*/ 0 w 9629248"/>
              <a:gd name="connsiteY4" fmla="*/ 4814624 h 9629248"/>
              <a:gd name="connsiteX0" fmla="*/ 0 w 10513168"/>
              <a:gd name="connsiteY0" fmla="*/ 2247468 h 9983672"/>
              <a:gd name="connsiteX1" fmla="*/ 5698544 w 10513168"/>
              <a:gd name="connsiteY1" fmla="*/ 297964 h 9983672"/>
              <a:gd name="connsiteX2" fmla="*/ 10513168 w 10513168"/>
              <a:gd name="connsiteY2" fmla="*/ 5112588 h 9983672"/>
              <a:gd name="connsiteX3" fmla="*/ 5698544 w 10513168"/>
              <a:gd name="connsiteY3" fmla="*/ 9927212 h 9983672"/>
              <a:gd name="connsiteX4" fmla="*/ 0 w 10513168"/>
              <a:gd name="connsiteY4" fmla="*/ 2247468 h 9983672"/>
              <a:gd name="connsiteX0" fmla="*/ 0 w 11122768"/>
              <a:gd name="connsiteY0" fmla="*/ 2206851 h 9919455"/>
              <a:gd name="connsiteX1" fmla="*/ 5698544 w 11122768"/>
              <a:gd name="connsiteY1" fmla="*/ 257347 h 9919455"/>
              <a:gd name="connsiteX2" fmla="*/ 11122768 w 11122768"/>
              <a:gd name="connsiteY2" fmla="*/ 4523331 h 9919455"/>
              <a:gd name="connsiteX3" fmla="*/ 5698544 w 11122768"/>
              <a:gd name="connsiteY3" fmla="*/ 9886595 h 9919455"/>
              <a:gd name="connsiteX4" fmla="*/ 0 w 11122768"/>
              <a:gd name="connsiteY4" fmla="*/ 2206851 h 9919455"/>
              <a:gd name="connsiteX0" fmla="*/ 917 w 11123685"/>
              <a:gd name="connsiteY0" fmla="*/ 2057456 h 10253672"/>
              <a:gd name="connsiteX1" fmla="*/ 5699461 w 11123685"/>
              <a:gd name="connsiteY1" fmla="*/ 107952 h 10253672"/>
              <a:gd name="connsiteX2" fmla="*/ 11123685 w 11123685"/>
              <a:gd name="connsiteY2" fmla="*/ 4373936 h 10253672"/>
              <a:gd name="connsiteX3" fmla="*/ 5303221 w 11123685"/>
              <a:gd name="connsiteY3" fmla="*/ 10224880 h 10253672"/>
              <a:gd name="connsiteX4" fmla="*/ 917 w 11123685"/>
              <a:gd name="connsiteY4" fmla="*/ 2057456 h 10253672"/>
              <a:gd name="connsiteX0" fmla="*/ 904 w 11184632"/>
              <a:gd name="connsiteY0" fmla="*/ 1881435 h 10296010"/>
              <a:gd name="connsiteX1" fmla="*/ 5760408 w 11184632"/>
              <a:gd name="connsiteY1" fmla="*/ 145291 h 10296010"/>
              <a:gd name="connsiteX2" fmla="*/ 11184632 w 11184632"/>
              <a:gd name="connsiteY2" fmla="*/ 4411275 h 10296010"/>
              <a:gd name="connsiteX3" fmla="*/ 5364168 w 11184632"/>
              <a:gd name="connsiteY3" fmla="*/ 10262219 h 10296010"/>
              <a:gd name="connsiteX4" fmla="*/ 904 w 11184632"/>
              <a:gd name="connsiteY4" fmla="*/ 1881435 h 10296010"/>
              <a:gd name="connsiteX0" fmla="*/ 1532 w 11185260"/>
              <a:gd name="connsiteY0" fmla="*/ 1118644 h 9533219"/>
              <a:gd name="connsiteX1" fmla="*/ 5882956 w 11185260"/>
              <a:gd name="connsiteY1" fmla="*/ 357860 h 9533219"/>
              <a:gd name="connsiteX2" fmla="*/ 11185260 w 11185260"/>
              <a:gd name="connsiteY2" fmla="*/ 3648484 h 9533219"/>
              <a:gd name="connsiteX3" fmla="*/ 5364796 w 11185260"/>
              <a:gd name="connsiteY3" fmla="*/ 9499428 h 9533219"/>
              <a:gd name="connsiteX4" fmla="*/ 1532 w 11185260"/>
              <a:gd name="connsiteY4" fmla="*/ 1118644 h 9533219"/>
              <a:gd name="connsiteX0" fmla="*/ 1532 w 11185260"/>
              <a:gd name="connsiteY0" fmla="*/ 1219456 h 9634031"/>
              <a:gd name="connsiteX1" fmla="*/ 5882956 w 11185260"/>
              <a:gd name="connsiteY1" fmla="*/ 458672 h 9634031"/>
              <a:gd name="connsiteX2" fmla="*/ 11185260 w 11185260"/>
              <a:gd name="connsiteY2" fmla="*/ 3749296 h 9634031"/>
              <a:gd name="connsiteX3" fmla="*/ 5364796 w 11185260"/>
              <a:gd name="connsiteY3" fmla="*/ 9600240 h 9634031"/>
              <a:gd name="connsiteX4" fmla="*/ 1532 w 11185260"/>
              <a:gd name="connsiteY4" fmla="*/ 1219456 h 9634031"/>
              <a:gd name="connsiteX0" fmla="*/ 365399 w 11549127"/>
              <a:gd name="connsiteY0" fmla="*/ 1219456 h 9634031"/>
              <a:gd name="connsiteX1" fmla="*/ 6246823 w 11549127"/>
              <a:gd name="connsiteY1" fmla="*/ 458672 h 9634031"/>
              <a:gd name="connsiteX2" fmla="*/ 11549127 w 11549127"/>
              <a:gd name="connsiteY2" fmla="*/ 3749296 h 9634031"/>
              <a:gd name="connsiteX3" fmla="*/ 5728663 w 11549127"/>
              <a:gd name="connsiteY3" fmla="*/ 9600240 h 9634031"/>
              <a:gd name="connsiteX4" fmla="*/ 365399 w 11549127"/>
              <a:gd name="connsiteY4" fmla="*/ 1219456 h 9634031"/>
              <a:gd name="connsiteX0" fmla="*/ 608908 w 11792636"/>
              <a:gd name="connsiteY0" fmla="*/ 1219456 h 9634031"/>
              <a:gd name="connsiteX1" fmla="*/ 6490332 w 11792636"/>
              <a:gd name="connsiteY1" fmla="*/ 458672 h 9634031"/>
              <a:gd name="connsiteX2" fmla="*/ 11792636 w 11792636"/>
              <a:gd name="connsiteY2" fmla="*/ 3749296 h 9634031"/>
              <a:gd name="connsiteX3" fmla="*/ 5972172 w 11792636"/>
              <a:gd name="connsiteY3" fmla="*/ 9600240 h 9634031"/>
              <a:gd name="connsiteX4" fmla="*/ 608908 w 11792636"/>
              <a:gd name="connsiteY4" fmla="*/ 1219456 h 9634031"/>
              <a:gd name="connsiteX0" fmla="*/ 4445 w 11188173"/>
              <a:gd name="connsiteY0" fmla="*/ 1219456 h 9362197"/>
              <a:gd name="connsiteX1" fmla="*/ 5885869 w 11188173"/>
              <a:gd name="connsiteY1" fmla="*/ 458672 h 9362197"/>
              <a:gd name="connsiteX2" fmla="*/ 11188173 w 11188173"/>
              <a:gd name="connsiteY2" fmla="*/ 3749296 h 9362197"/>
              <a:gd name="connsiteX3" fmla="*/ 5032429 w 11188173"/>
              <a:gd name="connsiteY3" fmla="*/ 9325920 h 9362197"/>
              <a:gd name="connsiteX4" fmla="*/ 4445 w 11188173"/>
              <a:gd name="connsiteY4" fmla="*/ 1219456 h 9362197"/>
              <a:gd name="connsiteX0" fmla="*/ 17288 w 11201016"/>
              <a:gd name="connsiteY0" fmla="*/ 1219456 h 9634908"/>
              <a:gd name="connsiteX1" fmla="*/ 5898712 w 11201016"/>
              <a:gd name="connsiteY1" fmla="*/ 458672 h 9634908"/>
              <a:gd name="connsiteX2" fmla="*/ 11201016 w 11201016"/>
              <a:gd name="connsiteY2" fmla="*/ 3749296 h 9634908"/>
              <a:gd name="connsiteX3" fmla="*/ 5045272 w 11201016"/>
              <a:gd name="connsiteY3" fmla="*/ 9325920 h 9634908"/>
              <a:gd name="connsiteX4" fmla="*/ 17288 w 11201016"/>
              <a:gd name="connsiteY4" fmla="*/ 1219456 h 9634908"/>
              <a:gd name="connsiteX0" fmla="*/ 683065 w 11866793"/>
              <a:gd name="connsiteY0" fmla="*/ 1219456 h 9634908"/>
              <a:gd name="connsiteX1" fmla="*/ 6564489 w 11866793"/>
              <a:gd name="connsiteY1" fmla="*/ 458672 h 9634908"/>
              <a:gd name="connsiteX2" fmla="*/ 11866793 w 11866793"/>
              <a:gd name="connsiteY2" fmla="*/ 3749296 h 9634908"/>
              <a:gd name="connsiteX3" fmla="*/ 5711049 w 11866793"/>
              <a:gd name="connsiteY3" fmla="*/ 9325920 h 9634908"/>
              <a:gd name="connsiteX4" fmla="*/ 683065 w 11866793"/>
              <a:gd name="connsiteY4" fmla="*/ 1219456 h 963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6793" h="9634908">
                <a:moveTo>
                  <a:pt x="683065" y="1219456"/>
                </a:moveTo>
                <a:cubicBezTo>
                  <a:pt x="2654105" y="-410819"/>
                  <a:pt x="3267974" y="1865832"/>
                  <a:pt x="6564489" y="458672"/>
                </a:cubicBezTo>
                <a:cubicBezTo>
                  <a:pt x="9861004" y="-948488"/>
                  <a:pt x="11866793" y="1090253"/>
                  <a:pt x="11866793" y="3749296"/>
                </a:cubicBezTo>
                <a:cubicBezTo>
                  <a:pt x="11866793" y="6408339"/>
                  <a:pt x="10226764" y="10844840"/>
                  <a:pt x="5711049" y="9325920"/>
                </a:cubicBezTo>
                <a:cubicBezTo>
                  <a:pt x="1195334" y="7807000"/>
                  <a:pt x="-1287975" y="2849731"/>
                  <a:pt x="683065" y="1219456"/>
                </a:cubicBezTo>
                <a:close/>
              </a:path>
            </a:pathLst>
          </a:custGeom>
          <a:solidFill>
            <a:schemeClr val="bg1"/>
          </a:solidFill>
          <a:ln w="53975">
            <a:solidFill>
              <a:srgbClr val="EF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CROSS">
            <a:extLst>
              <a:ext uri="{FF2B5EF4-FFF2-40B4-BE49-F238E27FC236}">
                <a16:creationId xmlns:a16="http://schemas.microsoft.com/office/drawing/2014/main" id="{C24866F4-DE8E-4D81-85B1-1CE3FC619872}"/>
              </a:ext>
            </a:extLst>
          </p:cNvPr>
          <p:cNvSpPr/>
          <p:nvPr/>
        </p:nvSpPr>
        <p:spPr>
          <a:xfrm rot="12638511">
            <a:off x="3385683" y="14713234"/>
            <a:ext cx="1085274" cy="1085275"/>
          </a:xfrm>
          <a:custGeom>
            <a:avLst/>
            <a:gdLst>
              <a:gd name="connsiteX0" fmla="*/ 0 w 5816687"/>
              <a:gd name="connsiteY0" fmla="*/ 2908347 h 5816689"/>
              <a:gd name="connsiteX1" fmla="*/ 974389 w 5816687"/>
              <a:gd name="connsiteY1" fmla="*/ 1933956 h 5816689"/>
              <a:gd name="connsiteX2" fmla="*/ 1933955 w 5816687"/>
              <a:gd name="connsiteY2" fmla="*/ 1933956 h 5816689"/>
              <a:gd name="connsiteX3" fmla="*/ 1933955 w 5816687"/>
              <a:gd name="connsiteY3" fmla="*/ 974390 h 5816689"/>
              <a:gd name="connsiteX4" fmla="*/ 2908344 w 5816687"/>
              <a:gd name="connsiteY4" fmla="*/ 0 h 5816689"/>
              <a:gd name="connsiteX5" fmla="*/ 3882733 w 5816687"/>
              <a:gd name="connsiteY5" fmla="*/ 974390 h 5816689"/>
              <a:gd name="connsiteX6" fmla="*/ 3882733 w 5816687"/>
              <a:gd name="connsiteY6" fmla="*/ 1933956 h 5816689"/>
              <a:gd name="connsiteX7" fmla="*/ 4842299 w 5816687"/>
              <a:gd name="connsiteY7" fmla="*/ 1933956 h 5816689"/>
              <a:gd name="connsiteX8" fmla="*/ 5816687 w 5816687"/>
              <a:gd name="connsiteY8" fmla="*/ 2908347 h 5816689"/>
              <a:gd name="connsiteX9" fmla="*/ 4842299 w 5816687"/>
              <a:gd name="connsiteY9" fmla="*/ 3882735 h 5816689"/>
              <a:gd name="connsiteX10" fmla="*/ 3882733 w 5816687"/>
              <a:gd name="connsiteY10" fmla="*/ 3882735 h 5816689"/>
              <a:gd name="connsiteX11" fmla="*/ 3882733 w 5816687"/>
              <a:gd name="connsiteY11" fmla="*/ 4842301 h 5816689"/>
              <a:gd name="connsiteX12" fmla="*/ 2908344 w 5816687"/>
              <a:gd name="connsiteY12" fmla="*/ 5816689 h 5816689"/>
              <a:gd name="connsiteX13" fmla="*/ 1933954 w 5816687"/>
              <a:gd name="connsiteY13" fmla="*/ 4842301 h 5816689"/>
              <a:gd name="connsiteX14" fmla="*/ 1933954 w 5816687"/>
              <a:gd name="connsiteY14" fmla="*/ 3882735 h 5816689"/>
              <a:gd name="connsiteX15" fmla="*/ 974389 w 5816687"/>
              <a:gd name="connsiteY15" fmla="*/ 3882735 h 5816689"/>
              <a:gd name="connsiteX16" fmla="*/ 0 w 5816687"/>
              <a:gd name="connsiteY16" fmla="*/ 2908347 h 581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6687" h="5816689">
                <a:moveTo>
                  <a:pt x="0" y="2908347"/>
                </a:moveTo>
                <a:cubicBezTo>
                  <a:pt x="0" y="2370207"/>
                  <a:pt x="436249" y="1933956"/>
                  <a:pt x="974389" y="1933956"/>
                </a:cubicBezTo>
                <a:lnTo>
                  <a:pt x="1933955" y="1933956"/>
                </a:lnTo>
                <a:lnTo>
                  <a:pt x="1933955" y="974390"/>
                </a:lnTo>
                <a:cubicBezTo>
                  <a:pt x="1933955" y="436250"/>
                  <a:pt x="2370204" y="0"/>
                  <a:pt x="2908344" y="0"/>
                </a:cubicBezTo>
                <a:cubicBezTo>
                  <a:pt x="3446484" y="0"/>
                  <a:pt x="3882733" y="436250"/>
                  <a:pt x="3882733" y="974390"/>
                </a:cubicBezTo>
                <a:lnTo>
                  <a:pt x="3882733" y="1933956"/>
                </a:lnTo>
                <a:lnTo>
                  <a:pt x="4842299" y="1933956"/>
                </a:lnTo>
                <a:cubicBezTo>
                  <a:pt x="5380439" y="1933956"/>
                  <a:pt x="5816687" y="2370207"/>
                  <a:pt x="5816687" y="2908347"/>
                </a:cubicBezTo>
                <a:cubicBezTo>
                  <a:pt x="5816687" y="3446487"/>
                  <a:pt x="5380439" y="3882735"/>
                  <a:pt x="4842299" y="3882735"/>
                </a:cubicBezTo>
                <a:lnTo>
                  <a:pt x="3882733" y="3882735"/>
                </a:lnTo>
                <a:lnTo>
                  <a:pt x="3882733" y="4842301"/>
                </a:lnTo>
                <a:cubicBezTo>
                  <a:pt x="3882733" y="5380441"/>
                  <a:pt x="3446484" y="5816689"/>
                  <a:pt x="2908344" y="5816689"/>
                </a:cubicBezTo>
                <a:cubicBezTo>
                  <a:pt x="2370204" y="5816689"/>
                  <a:pt x="1933954" y="5380441"/>
                  <a:pt x="1933954" y="4842301"/>
                </a:cubicBezTo>
                <a:lnTo>
                  <a:pt x="1933954" y="3882735"/>
                </a:lnTo>
                <a:lnTo>
                  <a:pt x="974389" y="3882735"/>
                </a:lnTo>
                <a:cubicBezTo>
                  <a:pt x="436249" y="3882735"/>
                  <a:pt x="0" y="3446487"/>
                  <a:pt x="0" y="2908347"/>
                </a:cubicBezTo>
                <a:close/>
              </a:path>
            </a:pathLst>
          </a:custGeom>
          <a:solidFill>
            <a:srgbClr val="E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1CC45E0B-8FF4-E62A-E75D-BDE259D569FE}"/>
              </a:ext>
            </a:extLst>
          </p:cNvPr>
          <p:cNvSpPr txBox="1"/>
          <p:nvPr/>
        </p:nvSpPr>
        <p:spPr>
          <a:xfrm>
            <a:off x="895613" y="11904640"/>
            <a:ext cx="2218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i="0" dirty="0">
                <a:solidFill>
                  <a:srgbClr val="B81D13"/>
                </a:solidFill>
                <a:effectLst/>
                <a:latin typeface="Montserrat Medium" panose="00000600000000000000" pitchFamily="2" charset="0"/>
              </a:rPr>
              <a:t>Kantor :</a:t>
            </a:r>
            <a:endParaRPr lang="en-ID" sz="3200" b="1" dirty="0">
              <a:solidFill>
                <a:srgbClr val="B81D1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E4D08747-9B88-8207-57A9-ADDFEB784777}"/>
              </a:ext>
            </a:extLst>
          </p:cNvPr>
          <p:cNvSpPr txBox="1"/>
          <p:nvPr/>
        </p:nvSpPr>
        <p:spPr>
          <a:xfrm>
            <a:off x="895611" y="12756711"/>
            <a:ext cx="47910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3200" i="0" dirty="0">
                <a:solidFill>
                  <a:srgbClr val="B81D13"/>
                </a:solidFill>
                <a:effectLst/>
                <a:latin typeface="Montserrat Medium" panose="00000600000000000000" pitchFamily="2" charset="0"/>
              </a:rPr>
              <a:t>Jl. Permata Hijau AA 11 Pondok Hasanudin, Kuningan, Semarang Utara</a:t>
            </a:r>
            <a:endParaRPr lang="en-ID" sz="3200" dirty="0">
              <a:solidFill>
                <a:srgbClr val="B81D1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70955D36-72D5-4C6F-8069-E53DBBBEA4DA}"/>
              </a:ext>
            </a:extLst>
          </p:cNvPr>
          <p:cNvSpPr/>
          <p:nvPr/>
        </p:nvSpPr>
        <p:spPr>
          <a:xfrm>
            <a:off x="9400806" y="14699811"/>
            <a:ext cx="828112" cy="828112"/>
          </a:xfrm>
          <a:custGeom>
            <a:avLst/>
            <a:gdLst>
              <a:gd name="connsiteX0" fmla="*/ 4440612 w 8881226"/>
              <a:gd name="connsiteY0" fmla="*/ 1582608 h 8881226"/>
              <a:gd name="connsiteX1" fmla="*/ 1582608 w 8881226"/>
              <a:gd name="connsiteY1" fmla="*/ 4440613 h 8881226"/>
              <a:gd name="connsiteX2" fmla="*/ 4440612 w 8881226"/>
              <a:gd name="connsiteY2" fmla="*/ 7298618 h 8881226"/>
              <a:gd name="connsiteX3" fmla="*/ 7298618 w 8881226"/>
              <a:gd name="connsiteY3" fmla="*/ 4440613 h 8881226"/>
              <a:gd name="connsiteX4" fmla="*/ 4440612 w 8881226"/>
              <a:gd name="connsiteY4" fmla="*/ 1582608 h 8881226"/>
              <a:gd name="connsiteX5" fmla="*/ 4440612 w 8881226"/>
              <a:gd name="connsiteY5" fmla="*/ 0 h 8881226"/>
              <a:gd name="connsiteX6" fmla="*/ 8881226 w 8881226"/>
              <a:gd name="connsiteY6" fmla="*/ 4440613 h 8881226"/>
              <a:gd name="connsiteX7" fmla="*/ 4440612 w 8881226"/>
              <a:gd name="connsiteY7" fmla="*/ 8881226 h 8881226"/>
              <a:gd name="connsiteX8" fmla="*/ 0 w 8881226"/>
              <a:gd name="connsiteY8" fmla="*/ 4440613 h 8881226"/>
              <a:gd name="connsiteX9" fmla="*/ 4440612 w 8881226"/>
              <a:gd name="connsiteY9" fmla="*/ 0 h 888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81226" h="8881226">
                <a:moveTo>
                  <a:pt x="4440612" y="1582608"/>
                </a:moveTo>
                <a:cubicBezTo>
                  <a:pt x="2862180" y="1582608"/>
                  <a:pt x="1582608" y="2862180"/>
                  <a:pt x="1582608" y="4440613"/>
                </a:cubicBezTo>
                <a:cubicBezTo>
                  <a:pt x="1582608" y="6019046"/>
                  <a:pt x="2862180" y="7298618"/>
                  <a:pt x="4440612" y="7298618"/>
                </a:cubicBezTo>
                <a:cubicBezTo>
                  <a:pt x="6019046" y="7298618"/>
                  <a:pt x="7298618" y="6019046"/>
                  <a:pt x="7298618" y="4440613"/>
                </a:cubicBezTo>
                <a:cubicBezTo>
                  <a:pt x="7298618" y="2862180"/>
                  <a:pt x="6019046" y="1582608"/>
                  <a:pt x="4440612" y="1582608"/>
                </a:cubicBezTo>
                <a:close/>
                <a:moveTo>
                  <a:pt x="4440612" y="0"/>
                </a:moveTo>
                <a:cubicBezTo>
                  <a:pt x="6893096" y="0"/>
                  <a:pt x="8881226" y="1988130"/>
                  <a:pt x="8881226" y="4440613"/>
                </a:cubicBezTo>
                <a:cubicBezTo>
                  <a:pt x="8881226" y="6893096"/>
                  <a:pt x="6893096" y="8881226"/>
                  <a:pt x="4440612" y="8881226"/>
                </a:cubicBezTo>
                <a:cubicBezTo>
                  <a:pt x="1988130" y="8881226"/>
                  <a:pt x="0" y="6893096"/>
                  <a:pt x="0" y="4440613"/>
                </a:cubicBezTo>
                <a:cubicBezTo>
                  <a:pt x="0" y="1988130"/>
                  <a:pt x="1988130" y="0"/>
                  <a:pt x="4440612" y="0"/>
                </a:cubicBezTo>
                <a:close/>
              </a:path>
            </a:pathLst>
          </a:custGeom>
          <a:solidFill>
            <a:srgbClr val="E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15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6963</TotalTime>
  <Words>60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Alegreya ExtraBold</vt:lpstr>
      <vt:lpstr>Arial</vt:lpstr>
      <vt:lpstr>Calibri</vt:lpstr>
      <vt:lpstr>Calibri Light</vt:lpstr>
      <vt:lpstr>Montserrat Medium</vt:lpstr>
      <vt:lpstr>Nunito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Gilang Prayoga Ali</dc:creator>
  <cp:lastModifiedBy>IT-Support</cp:lastModifiedBy>
  <cp:revision>24</cp:revision>
  <dcterms:created xsi:type="dcterms:W3CDTF">2021-09-04T13:04:32Z</dcterms:created>
  <dcterms:modified xsi:type="dcterms:W3CDTF">2024-04-29T04:57:27Z</dcterms:modified>
</cp:coreProperties>
</file>