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65" r:id="rId2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864" userDrawn="1">
          <p15:clr>
            <a:srgbClr val="A4A3A4"/>
          </p15:clr>
        </p15:guide>
        <p15:guide id="3" orient="horz" pos="10656" userDrawn="1">
          <p15:clr>
            <a:srgbClr val="A4A3A4"/>
          </p15:clr>
        </p15:guide>
        <p15:guide id="4" pos="10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99"/>
    <a:srgbClr val="E89F5D"/>
    <a:srgbClr val="F4C382"/>
    <a:srgbClr val="FFFFFF"/>
    <a:srgbClr val="017976"/>
    <a:srgbClr val="01A7A3"/>
    <a:srgbClr val="014F4D"/>
    <a:srgbClr val="012120"/>
    <a:srgbClr val="012D2C"/>
    <a:srgbClr val="CD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8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2868" y="54"/>
      </p:cViewPr>
      <p:guideLst>
        <p:guide orient="horz" pos="864"/>
        <p:guide pos="864"/>
        <p:guide orient="horz" pos="10656"/>
        <p:guide pos="106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DCFB82-E59B-4C60-B363-8798DD8826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42A88-4BE0-453E-BEB8-2490E58F47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F2BF5-59BA-438A-AFBA-5A62003E1E01}" type="datetimeFigureOut">
              <a:rPr lang="en-US" smtClean="0"/>
              <a:t>29-04-2024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3E5EB-71FB-4834-AFCF-14EAEA4BA0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B305B-DCFD-45B2-9F43-DA8AC27D4F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1603D-5589-40F1-9451-956E0482D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79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94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68484F-F2C1-454B-A1C9-F5F5296D21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89989" y="3655695"/>
            <a:ext cx="5108020" cy="5108020"/>
          </a:xfrm>
          <a:custGeom>
            <a:avLst/>
            <a:gdLst>
              <a:gd name="connsiteX0" fmla="*/ 2554010 w 5108020"/>
              <a:gd name="connsiteY0" fmla="*/ 0 h 5108020"/>
              <a:gd name="connsiteX1" fmla="*/ 5108020 w 5108020"/>
              <a:gd name="connsiteY1" fmla="*/ 2554010 h 5108020"/>
              <a:gd name="connsiteX2" fmla="*/ 2554010 w 5108020"/>
              <a:gd name="connsiteY2" fmla="*/ 5108020 h 5108020"/>
              <a:gd name="connsiteX3" fmla="*/ 0 w 5108020"/>
              <a:gd name="connsiteY3" fmla="*/ 2554010 h 5108020"/>
              <a:gd name="connsiteX4" fmla="*/ 2554010 w 5108020"/>
              <a:gd name="connsiteY4" fmla="*/ 0 h 510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8020" h="5108020">
                <a:moveTo>
                  <a:pt x="2554010" y="0"/>
                </a:moveTo>
                <a:cubicBezTo>
                  <a:pt x="3964551" y="0"/>
                  <a:pt x="5108020" y="1143469"/>
                  <a:pt x="5108020" y="2554010"/>
                </a:cubicBezTo>
                <a:cubicBezTo>
                  <a:pt x="5108020" y="3964551"/>
                  <a:pt x="3964551" y="5108020"/>
                  <a:pt x="2554010" y="5108020"/>
                </a:cubicBezTo>
                <a:cubicBezTo>
                  <a:pt x="1143469" y="5108020"/>
                  <a:pt x="0" y="3964551"/>
                  <a:pt x="0" y="2554010"/>
                </a:cubicBezTo>
                <a:cubicBezTo>
                  <a:pt x="0" y="1143469"/>
                  <a:pt x="1143469" y="0"/>
                  <a:pt x="255401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8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FD27E6-FE52-43CC-9DB4-ED57FA08ED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80151" y="4906106"/>
            <a:ext cx="4130087" cy="6133631"/>
          </a:xfrm>
          <a:custGeom>
            <a:avLst/>
            <a:gdLst>
              <a:gd name="connsiteX0" fmla="*/ 2064486 w 4130087"/>
              <a:gd name="connsiteY0" fmla="*/ 0 h 6133631"/>
              <a:gd name="connsiteX1" fmla="*/ 2185435 w 4130087"/>
              <a:gd name="connsiteY1" fmla="*/ 69437 h 6133631"/>
              <a:gd name="connsiteX2" fmla="*/ 2664771 w 4130087"/>
              <a:gd name="connsiteY2" fmla="*/ 228901 h 6133631"/>
              <a:gd name="connsiteX3" fmla="*/ 3652424 w 4130087"/>
              <a:gd name="connsiteY3" fmla="*/ 632200 h 6133631"/>
              <a:gd name="connsiteX4" fmla="*/ 3993533 w 4130087"/>
              <a:gd name="connsiteY4" fmla="*/ 1004414 h 6133631"/>
              <a:gd name="connsiteX5" fmla="*/ 4128972 w 4130087"/>
              <a:gd name="connsiteY5" fmla="*/ 1732292 h 6133631"/>
              <a:gd name="connsiteX6" fmla="*/ 4128972 w 4130087"/>
              <a:gd name="connsiteY6" fmla="*/ 2600254 h 6133631"/>
              <a:gd name="connsiteX7" fmla="*/ 4128972 w 4130087"/>
              <a:gd name="connsiteY7" fmla="*/ 2600294 h 6133631"/>
              <a:gd name="connsiteX8" fmla="*/ 4128972 w 4130087"/>
              <a:gd name="connsiteY8" fmla="*/ 2965025 h 6133631"/>
              <a:gd name="connsiteX9" fmla="*/ 4130087 w 4130087"/>
              <a:gd name="connsiteY9" fmla="*/ 2965025 h 6133631"/>
              <a:gd name="connsiteX10" fmla="*/ 4130087 w 4130087"/>
              <a:gd name="connsiteY10" fmla="*/ 3533377 h 6133631"/>
              <a:gd name="connsiteX11" fmla="*/ 4130087 w 4130087"/>
              <a:gd name="connsiteY11" fmla="*/ 3912057 h 6133631"/>
              <a:gd name="connsiteX12" fmla="*/ 4130087 w 4130087"/>
              <a:gd name="connsiteY12" fmla="*/ 4401339 h 6133631"/>
              <a:gd name="connsiteX13" fmla="*/ 3994089 w 4130087"/>
              <a:gd name="connsiteY13" fmla="*/ 5128813 h 6133631"/>
              <a:gd name="connsiteX14" fmla="*/ 3652981 w 4130087"/>
              <a:gd name="connsiteY14" fmla="*/ 5501027 h 6133631"/>
              <a:gd name="connsiteX15" fmla="*/ 2665327 w 4130087"/>
              <a:gd name="connsiteY15" fmla="*/ 5904327 h 6133631"/>
              <a:gd name="connsiteX16" fmla="*/ 2185992 w 4130087"/>
              <a:gd name="connsiteY16" fmla="*/ 6063790 h 6133631"/>
              <a:gd name="connsiteX17" fmla="*/ 2065601 w 4130087"/>
              <a:gd name="connsiteY17" fmla="*/ 6133631 h 6133631"/>
              <a:gd name="connsiteX18" fmla="*/ 1944652 w 4130087"/>
              <a:gd name="connsiteY18" fmla="*/ 6064195 h 6133631"/>
              <a:gd name="connsiteX19" fmla="*/ 1465317 w 4130087"/>
              <a:gd name="connsiteY19" fmla="*/ 5904731 h 6133631"/>
              <a:gd name="connsiteX20" fmla="*/ 477663 w 4130087"/>
              <a:gd name="connsiteY20" fmla="*/ 5501431 h 6133631"/>
              <a:gd name="connsiteX21" fmla="*/ 136555 w 4130087"/>
              <a:gd name="connsiteY21" fmla="*/ 5129217 h 6133631"/>
              <a:gd name="connsiteX22" fmla="*/ 1115 w 4130087"/>
              <a:gd name="connsiteY22" fmla="*/ 4401339 h 6133631"/>
              <a:gd name="connsiteX23" fmla="*/ 1115 w 4130087"/>
              <a:gd name="connsiteY23" fmla="*/ 3533377 h 6133631"/>
              <a:gd name="connsiteX24" fmla="*/ 1116 w 4130087"/>
              <a:gd name="connsiteY24" fmla="*/ 3533337 h 6133631"/>
              <a:gd name="connsiteX25" fmla="*/ 1116 w 4130087"/>
              <a:gd name="connsiteY25" fmla="*/ 3168606 h 6133631"/>
              <a:gd name="connsiteX26" fmla="*/ 0 w 4130087"/>
              <a:gd name="connsiteY26" fmla="*/ 3168606 h 6133631"/>
              <a:gd name="connsiteX27" fmla="*/ 0 w 4130087"/>
              <a:gd name="connsiteY27" fmla="*/ 2600254 h 6133631"/>
              <a:gd name="connsiteX28" fmla="*/ 0 w 4130087"/>
              <a:gd name="connsiteY28" fmla="*/ 2221574 h 6133631"/>
              <a:gd name="connsiteX29" fmla="*/ 0 w 4130087"/>
              <a:gd name="connsiteY29" fmla="*/ 1732292 h 6133631"/>
              <a:gd name="connsiteX30" fmla="*/ 135998 w 4130087"/>
              <a:gd name="connsiteY30" fmla="*/ 1004818 h 6133631"/>
              <a:gd name="connsiteX31" fmla="*/ 477106 w 4130087"/>
              <a:gd name="connsiteY31" fmla="*/ 632604 h 6133631"/>
              <a:gd name="connsiteX32" fmla="*/ 1464760 w 4130087"/>
              <a:gd name="connsiteY32" fmla="*/ 229304 h 6133631"/>
              <a:gd name="connsiteX33" fmla="*/ 1944095 w 4130087"/>
              <a:gd name="connsiteY33" fmla="*/ 69841 h 6133631"/>
              <a:gd name="connsiteX34" fmla="*/ 2064486 w 4130087"/>
              <a:gd name="connsiteY34" fmla="*/ 0 h 61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130087" h="6133631">
                <a:moveTo>
                  <a:pt x="2064486" y="0"/>
                </a:moveTo>
                <a:cubicBezTo>
                  <a:pt x="2099043" y="24626"/>
                  <a:pt x="2139173" y="47637"/>
                  <a:pt x="2185435" y="69437"/>
                </a:cubicBezTo>
                <a:cubicBezTo>
                  <a:pt x="2313071" y="129185"/>
                  <a:pt x="2476380" y="175612"/>
                  <a:pt x="2664771" y="228901"/>
                </a:cubicBezTo>
                <a:cubicBezTo>
                  <a:pt x="2991387" y="321752"/>
                  <a:pt x="3362035" y="426715"/>
                  <a:pt x="3652424" y="632200"/>
                </a:cubicBezTo>
                <a:cubicBezTo>
                  <a:pt x="3803470" y="739182"/>
                  <a:pt x="3914943" y="861100"/>
                  <a:pt x="3993533" y="1004414"/>
                </a:cubicBezTo>
                <a:cubicBezTo>
                  <a:pt x="4083268" y="1168722"/>
                  <a:pt x="4128972" y="1509044"/>
                  <a:pt x="4128972" y="1732292"/>
                </a:cubicBezTo>
                <a:lnTo>
                  <a:pt x="4128972" y="2600254"/>
                </a:lnTo>
                <a:lnTo>
                  <a:pt x="4128972" y="2600294"/>
                </a:lnTo>
                <a:lnTo>
                  <a:pt x="4128972" y="2965025"/>
                </a:lnTo>
                <a:lnTo>
                  <a:pt x="4130087" y="2965025"/>
                </a:lnTo>
                <a:lnTo>
                  <a:pt x="4130087" y="3533377"/>
                </a:lnTo>
                <a:lnTo>
                  <a:pt x="4130087" y="3912057"/>
                </a:lnTo>
                <a:lnTo>
                  <a:pt x="4130087" y="4401339"/>
                </a:lnTo>
                <a:cubicBezTo>
                  <a:pt x="4130087" y="4624587"/>
                  <a:pt x="4084382" y="4964909"/>
                  <a:pt x="3994089" y="5128813"/>
                </a:cubicBezTo>
                <a:cubicBezTo>
                  <a:pt x="3916058" y="5272127"/>
                  <a:pt x="3804027" y="5394046"/>
                  <a:pt x="3652981" y="5501027"/>
                </a:cubicBezTo>
                <a:cubicBezTo>
                  <a:pt x="3362592" y="5706917"/>
                  <a:pt x="2992501" y="5811879"/>
                  <a:pt x="2665327" y="5904327"/>
                </a:cubicBezTo>
                <a:cubicBezTo>
                  <a:pt x="2476379" y="5957616"/>
                  <a:pt x="2313629" y="6003639"/>
                  <a:pt x="2185992" y="6063790"/>
                </a:cubicBezTo>
                <a:cubicBezTo>
                  <a:pt x="2139730" y="6085994"/>
                  <a:pt x="2099600" y="6108601"/>
                  <a:pt x="2065601" y="6133631"/>
                </a:cubicBezTo>
                <a:cubicBezTo>
                  <a:pt x="2031044" y="6109005"/>
                  <a:pt x="1990914" y="6085994"/>
                  <a:pt x="1944652" y="6064195"/>
                </a:cubicBezTo>
                <a:cubicBezTo>
                  <a:pt x="1817016" y="6004446"/>
                  <a:pt x="1653707" y="5958020"/>
                  <a:pt x="1465317" y="5904731"/>
                </a:cubicBezTo>
                <a:cubicBezTo>
                  <a:pt x="1138700" y="5811879"/>
                  <a:pt x="768052" y="5706917"/>
                  <a:pt x="477663" y="5501431"/>
                </a:cubicBezTo>
                <a:cubicBezTo>
                  <a:pt x="326617" y="5394449"/>
                  <a:pt x="215144" y="5272531"/>
                  <a:pt x="136555" y="5129217"/>
                </a:cubicBezTo>
                <a:cubicBezTo>
                  <a:pt x="46819" y="4964909"/>
                  <a:pt x="1115" y="4624587"/>
                  <a:pt x="1115" y="4401339"/>
                </a:cubicBezTo>
                <a:lnTo>
                  <a:pt x="1115" y="3533377"/>
                </a:lnTo>
                <a:lnTo>
                  <a:pt x="1116" y="3533337"/>
                </a:lnTo>
                <a:lnTo>
                  <a:pt x="1116" y="3168606"/>
                </a:lnTo>
                <a:lnTo>
                  <a:pt x="0" y="3168606"/>
                </a:lnTo>
                <a:lnTo>
                  <a:pt x="0" y="2600254"/>
                </a:lnTo>
                <a:lnTo>
                  <a:pt x="0" y="2221574"/>
                </a:lnTo>
                <a:lnTo>
                  <a:pt x="0" y="1732292"/>
                </a:lnTo>
                <a:cubicBezTo>
                  <a:pt x="0" y="1509044"/>
                  <a:pt x="45704" y="1168722"/>
                  <a:pt x="135998" y="1004818"/>
                </a:cubicBezTo>
                <a:cubicBezTo>
                  <a:pt x="214029" y="861503"/>
                  <a:pt x="326060" y="739585"/>
                  <a:pt x="477106" y="632604"/>
                </a:cubicBezTo>
                <a:cubicBezTo>
                  <a:pt x="767495" y="426715"/>
                  <a:pt x="1137586" y="321752"/>
                  <a:pt x="1464760" y="229304"/>
                </a:cubicBezTo>
                <a:cubicBezTo>
                  <a:pt x="1653708" y="176015"/>
                  <a:pt x="1816458" y="129993"/>
                  <a:pt x="1944095" y="69841"/>
                </a:cubicBezTo>
                <a:cubicBezTo>
                  <a:pt x="1990357" y="47637"/>
                  <a:pt x="2030487" y="25030"/>
                  <a:pt x="206448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67F2B49-3D3C-47AD-875F-073E49D6E6A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78956" y="4906106"/>
            <a:ext cx="4130087" cy="6133631"/>
          </a:xfrm>
          <a:custGeom>
            <a:avLst/>
            <a:gdLst>
              <a:gd name="connsiteX0" fmla="*/ 2064486 w 4130087"/>
              <a:gd name="connsiteY0" fmla="*/ 0 h 6133631"/>
              <a:gd name="connsiteX1" fmla="*/ 2185435 w 4130087"/>
              <a:gd name="connsiteY1" fmla="*/ 69437 h 6133631"/>
              <a:gd name="connsiteX2" fmla="*/ 2664771 w 4130087"/>
              <a:gd name="connsiteY2" fmla="*/ 228901 h 6133631"/>
              <a:gd name="connsiteX3" fmla="*/ 3652424 w 4130087"/>
              <a:gd name="connsiteY3" fmla="*/ 632200 h 6133631"/>
              <a:gd name="connsiteX4" fmla="*/ 3993533 w 4130087"/>
              <a:gd name="connsiteY4" fmla="*/ 1004414 h 6133631"/>
              <a:gd name="connsiteX5" fmla="*/ 4128972 w 4130087"/>
              <a:gd name="connsiteY5" fmla="*/ 1732292 h 6133631"/>
              <a:gd name="connsiteX6" fmla="*/ 4128972 w 4130087"/>
              <a:gd name="connsiteY6" fmla="*/ 2600254 h 6133631"/>
              <a:gd name="connsiteX7" fmla="*/ 4128972 w 4130087"/>
              <a:gd name="connsiteY7" fmla="*/ 2600294 h 6133631"/>
              <a:gd name="connsiteX8" fmla="*/ 4128972 w 4130087"/>
              <a:gd name="connsiteY8" fmla="*/ 2965025 h 6133631"/>
              <a:gd name="connsiteX9" fmla="*/ 4130087 w 4130087"/>
              <a:gd name="connsiteY9" fmla="*/ 2965025 h 6133631"/>
              <a:gd name="connsiteX10" fmla="*/ 4130087 w 4130087"/>
              <a:gd name="connsiteY10" fmla="*/ 3533377 h 6133631"/>
              <a:gd name="connsiteX11" fmla="*/ 4130087 w 4130087"/>
              <a:gd name="connsiteY11" fmla="*/ 3912057 h 6133631"/>
              <a:gd name="connsiteX12" fmla="*/ 4130087 w 4130087"/>
              <a:gd name="connsiteY12" fmla="*/ 4401339 h 6133631"/>
              <a:gd name="connsiteX13" fmla="*/ 3994089 w 4130087"/>
              <a:gd name="connsiteY13" fmla="*/ 5128813 h 6133631"/>
              <a:gd name="connsiteX14" fmla="*/ 3652981 w 4130087"/>
              <a:gd name="connsiteY14" fmla="*/ 5501027 h 6133631"/>
              <a:gd name="connsiteX15" fmla="*/ 2665327 w 4130087"/>
              <a:gd name="connsiteY15" fmla="*/ 5904327 h 6133631"/>
              <a:gd name="connsiteX16" fmla="*/ 2185992 w 4130087"/>
              <a:gd name="connsiteY16" fmla="*/ 6063790 h 6133631"/>
              <a:gd name="connsiteX17" fmla="*/ 2065601 w 4130087"/>
              <a:gd name="connsiteY17" fmla="*/ 6133631 h 6133631"/>
              <a:gd name="connsiteX18" fmla="*/ 1944652 w 4130087"/>
              <a:gd name="connsiteY18" fmla="*/ 6064195 h 6133631"/>
              <a:gd name="connsiteX19" fmla="*/ 1465317 w 4130087"/>
              <a:gd name="connsiteY19" fmla="*/ 5904731 h 6133631"/>
              <a:gd name="connsiteX20" fmla="*/ 477663 w 4130087"/>
              <a:gd name="connsiteY20" fmla="*/ 5501431 h 6133631"/>
              <a:gd name="connsiteX21" fmla="*/ 136555 w 4130087"/>
              <a:gd name="connsiteY21" fmla="*/ 5129217 h 6133631"/>
              <a:gd name="connsiteX22" fmla="*/ 1115 w 4130087"/>
              <a:gd name="connsiteY22" fmla="*/ 4401339 h 6133631"/>
              <a:gd name="connsiteX23" fmla="*/ 1115 w 4130087"/>
              <a:gd name="connsiteY23" fmla="*/ 3533377 h 6133631"/>
              <a:gd name="connsiteX24" fmla="*/ 1116 w 4130087"/>
              <a:gd name="connsiteY24" fmla="*/ 3533337 h 6133631"/>
              <a:gd name="connsiteX25" fmla="*/ 1116 w 4130087"/>
              <a:gd name="connsiteY25" fmla="*/ 3168606 h 6133631"/>
              <a:gd name="connsiteX26" fmla="*/ 0 w 4130087"/>
              <a:gd name="connsiteY26" fmla="*/ 3168606 h 6133631"/>
              <a:gd name="connsiteX27" fmla="*/ 0 w 4130087"/>
              <a:gd name="connsiteY27" fmla="*/ 2600254 h 6133631"/>
              <a:gd name="connsiteX28" fmla="*/ 0 w 4130087"/>
              <a:gd name="connsiteY28" fmla="*/ 2221574 h 6133631"/>
              <a:gd name="connsiteX29" fmla="*/ 0 w 4130087"/>
              <a:gd name="connsiteY29" fmla="*/ 1732292 h 6133631"/>
              <a:gd name="connsiteX30" fmla="*/ 135998 w 4130087"/>
              <a:gd name="connsiteY30" fmla="*/ 1004818 h 6133631"/>
              <a:gd name="connsiteX31" fmla="*/ 477106 w 4130087"/>
              <a:gd name="connsiteY31" fmla="*/ 632604 h 6133631"/>
              <a:gd name="connsiteX32" fmla="*/ 1464760 w 4130087"/>
              <a:gd name="connsiteY32" fmla="*/ 229304 h 6133631"/>
              <a:gd name="connsiteX33" fmla="*/ 1944095 w 4130087"/>
              <a:gd name="connsiteY33" fmla="*/ 69841 h 6133631"/>
              <a:gd name="connsiteX34" fmla="*/ 2064486 w 4130087"/>
              <a:gd name="connsiteY34" fmla="*/ 0 h 61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130087" h="6133631">
                <a:moveTo>
                  <a:pt x="2064486" y="0"/>
                </a:moveTo>
                <a:cubicBezTo>
                  <a:pt x="2099043" y="24626"/>
                  <a:pt x="2139173" y="47637"/>
                  <a:pt x="2185435" y="69437"/>
                </a:cubicBezTo>
                <a:cubicBezTo>
                  <a:pt x="2313071" y="129185"/>
                  <a:pt x="2476380" y="175612"/>
                  <a:pt x="2664771" y="228901"/>
                </a:cubicBezTo>
                <a:cubicBezTo>
                  <a:pt x="2991387" y="321752"/>
                  <a:pt x="3362035" y="426715"/>
                  <a:pt x="3652424" y="632200"/>
                </a:cubicBezTo>
                <a:cubicBezTo>
                  <a:pt x="3803470" y="739182"/>
                  <a:pt x="3914943" y="861100"/>
                  <a:pt x="3993533" y="1004414"/>
                </a:cubicBezTo>
                <a:cubicBezTo>
                  <a:pt x="4083268" y="1168722"/>
                  <a:pt x="4128972" y="1509044"/>
                  <a:pt x="4128972" y="1732292"/>
                </a:cubicBezTo>
                <a:lnTo>
                  <a:pt x="4128972" y="2600254"/>
                </a:lnTo>
                <a:lnTo>
                  <a:pt x="4128972" y="2600294"/>
                </a:lnTo>
                <a:lnTo>
                  <a:pt x="4128972" y="2965025"/>
                </a:lnTo>
                <a:lnTo>
                  <a:pt x="4130087" y="2965025"/>
                </a:lnTo>
                <a:lnTo>
                  <a:pt x="4130087" y="3533377"/>
                </a:lnTo>
                <a:lnTo>
                  <a:pt x="4130087" y="3912057"/>
                </a:lnTo>
                <a:lnTo>
                  <a:pt x="4130087" y="4401339"/>
                </a:lnTo>
                <a:cubicBezTo>
                  <a:pt x="4130087" y="4624587"/>
                  <a:pt x="4084382" y="4964909"/>
                  <a:pt x="3994089" y="5128813"/>
                </a:cubicBezTo>
                <a:cubicBezTo>
                  <a:pt x="3916058" y="5272127"/>
                  <a:pt x="3804027" y="5394046"/>
                  <a:pt x="3652981" y="5501027"/>
                </a:cubicBezTo>
                <a:cubicBezTo>
                  <a:pt x="3362592" y="5706917"/>
                  <a:pt x="2992501" y="5811879"/>
                  <a:pt x="2665327" y="5904327"/>
                </a:cubicBezTo>
                <a:cubicBezTo>
                  <a:pt x="2476379" y="5957616"/>
                  <a:pt x="2313629" y="6003639"/>
                  <a:pt x="2185992" y="6063790"/>
                </a:cubicBezTo>
                <a:cubicBezTo>
                  <a:pt x="2139730" y="6085994"/>
                  <a:pt x="2099600" y="6108601"/>
                  <a:pt x="2065601" y="6133631"/>
                </a:cubicBezTo>
                <a:cubicBezTo>
                  <a:pt x="2031044" y="6109005"/>
                  <a:pt x="1990914" y="6085994"/>
                  <a:pt x="1944652" y="6064195"/>
                </a:cubicBezTo>
                <a:cubicBezTo>
                  <a:pt x="1817016" y="6004446"/>
                  <a:pt x="1653707" y="5958020"/>
                  <a:pt x="1465317" y="5904731"/>
                </a:cubicBezTo>
                <a:cubicBezTo>
                  <a:pt x="1138700" y="5811879"/>
                  <a:pt x="768052" y="5706917"/>
                  <a:pt x="477663" y="5501431"/>
                </a:cubicBezTo>
                <a:cubicBezTo>
                  <a:pt x="326617" y="5394449"/>
                  <a:pt x="215144" y="5272531"/>
                  <a:pt x="136555" y="5129217"/>
                </a:cubicBezTo>
                <a:cubicBezTo>
                  <a:pt x="46819" y="4964909"/>
                  <a:pt x="1115" y="4624587"/>
                  <a:pt x="1115" y="4401339"/>
                </a:cubicBezTo>
                <a:lnTo>
                  <a:pt x="1115" y="3533377"/>
                </a:lnTo>
                <a:lnTo>
                  <a:pt x="1116" y="3533337"/>
                </a:lnTo>
                <a:lnTo>
                  <a:pt x="1116" y="3168606"/>
                </a:lnTo>
                <a:lnTo>
                  <a:pt x="0" y="3168606"/>
                </a:lnTo>
                <a:lnTo>
                  <a:pt x="0" y="2600254"/>
                </a:lnTo>
                <a:lnTo>
                  <a:pt x="0" y="2221574"/>
                </a:lnTo>
                <a:lnTo>
                  <a:pt x="0" y="1732292"/>
                </a:lnTo>
                <a:cubicBezTo>
                  <a:pt x="0" y="1509044"/>
                  <a:pt x="45704" y="1168722"/>
                  <a:pt x="135998" y="1004818"/>
                </a:cubicBezTo>
                <a:cubicBezTo>
                  <a:pt x="214029" y="861503"/>
                  <a:pt x="326060" y="739585"/>
                  <a:pt x="477106" y="632604"/>
                </a:cubicBezTo>
                <a:cubicBezTo>
                  <a:pt x="767495" y="426715"/>
                  <a:pt x="1137586" y="321752"/>
                  <a:pt x="1464760" y="229304"/>
                </a:cubicBezTo>
                <a:cubicBezTo>
                  <a:pt x="1653708" y="176015"/>
                  <a:pt x="1816458" y="129993"/>
                  <a:pt x="1944095" y="69841"/>
                </a:cubicBezTo>
                <a:cubicBezTo>
                  <a:pt x="1990357" y="47637"/>
                  <a:pt x="2030487" y="25030"/>
                  <a:pt x="206448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DA5BB82-F34D-413D-8D40-2A476EA606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241199" y="4906106"/>
            <a:ext cx="4130087" cy="6133631"/>
          </a:xfrm>
          <a:custGeom>
            <a:avLst/>
            <a:gdLst>
              <a:gd name="connsiteX0" fmla="*/ 2064486 w 4130087"/>
              <a:gd name="connsiteY0" fmla="*/ 0 h 6133631"/>
              <a:gd name="connsiteX1" fmla="*/ 2185435 w 4130087"/>
              <a:gd name="connsiteY1" fmla="*/ 69437 h 6133631"/>
              <a:gd name="connsiteX2" fmla="*/ 2664771 w 4130087"/>
              <a:gd name="connsiteY2" fmla="*/ 228901 h 6133631"/>
              <a:gd name="connsiteX3" fmla="*/ 3652424 w 4130087"/>
              <a:gd name="connsiteY3" fmla="*/ 632200 h 6133631"/>
              <a:gd name="connsiteX4" fmla="*/ 3993533 w 4130087"/>
              <a:gd name="connsiteY4" fmla="*/ 1004414 h 6133631"/>
              <a:gd name="connsiteX5" fmla="*/ 4128972 w 4130087"/>
              <a:gd name="connsiteY5" fmla="*/ 1732292 h 6133631"/>
              <a:gd name="connsiteX6" fmla="*/ 4128972 w 4130087"/>
              <a:gd name="connsiteY6" fmla="*/ 2600254 h 6133631"/>
              <a:gd name="connsiteX7" fmla="*/ 4128972 w 4130087"/>
              <a:gd name="connsiteY7" fmla="*/ 2600294 h 6133631"/>
              <a:gd name="connsiteX8" fmla="*/ 4128972 w 4130087"/>
              <a:gd name="connsiteY8" fmla="*/ 2965025 h 6133631"/>
              <a:gd name="connsiteX9" fmla="*/ 4130087 w 4130087"/>
              <a:gd name="connsiteY9" fmla="*/ 2965025 h 6133631"/>
              <a:gd name="connsiteX10" fmla="*/ 4130087 w 4130087"/>
              <a:gd name="connsiteY10" fmla="*/ 3533377 h 6133631"/>
              <a:gd name="connsiteX11" fmla="*/ 4130087 w 4130087"/>
              <a:gd name="connsiteY11" fmla="*/ 3912057 h 6133631"/>
              <a:gd name="connsiteX12" fmla="*/ 4130087 w 4130087"/>
              <a:gd name="connsiteY12" fmla="*/ 4401339 h 6133631"/>
              <a:gd name="connsiteX13" fmla="*/ 3994089 w 4130087"/>
              <a:gd name="connsiteY13" fmla="*/ 5128813 h 6133631"/>
              <a:gd name="connsiteX14" fmla="*/ 3652981 w 4130087"/>
              <a:gd name="connsiteY14" fmla="*/ 5501027 h 6133631"/>
              <a:gd name="connsiteX15" fmla="*/ 2665327 w 4130087"/>
              <a:gd name="connsiteY15" fmla="*/ 5904327 h 6133631"/>
              <a:gd name="connsiteX16" fmla="*/ 2185992 w 4130087"/>
              <a:gd name="connsiteY16" fmla="*/ 6063790 h 6133631"/>
              <a:gd name="connsiteX17" fmla="*/ 2065601 w 4130087"/>
              <a:gd name="connsiteY17" fmla="*/ 6133631 h 6133631"/>
              <a:gd name="connsiteX18" fmla="*/ 1944652 w 4130087"/>
              <a:gd name="connsiteY18" fmla="*/ 6064195 h 6133631"/>
              <a:gd name="connsiteX19" fmla="*/ 1465317 w 4130087"/>
              <a:gd name="connsiteY19" fmla="*/ 5904731 h 6133631"/>
              <a:gd name="connsiteX20" fmla="*/ 477663 w 4130087"/>
              <a:gd name="connsiteY20" fmla="*/ 5501431 h 6133631"/>
              <a:gd name="connsiteX21" fmla="*/ 136555 w 4130087"/>
              <a:gd name="connsiteY21" fmla="*/ 5129217 h 6133631"/>
              <a:gd name="connsiteX22" fmla="*/ 1115 w 4130087"/>
              <a:gd name="connsiteY22" fmla="*/ 4401339 h 6133631"/>
              <a:gd name="connsiteX23" fmla="*/ 1115 w 4130087"/>
              <a:gd name="connsiteY23" fmla="*/ 3533377 h 6133631"/>
              <a:gd name="connsiteX24" fmla="*/ 1116 w 4130087"/>
              <a:gd name="connsiteY24" fmla="*/ 3533337 h 6133631"/>
              <a:gd name="connsiteX25" fmla="*/ 1116 w 4130087"/>
              <a:gd name="connsiteY25" fmla="*/ 3168606 h 6133631"/>
              <a:gd name="connsiteX26" fmla="*/ 0 w 4130087"/>
              <a:gd name="connsiteY26" fmla="*/ 3168606 h 6133631"/>
              <a:gd name="connsiteX27" fmla="*/ 0 w 4130087"/>
              <a:gd name="connsiteY27" fmla="*/ 2600254 h 6133631"/>
              <a:gd name="connsiteX28" fmla="*/ 0 w 4130087"/>
              <a:gd name="connsiteY28" fmla="*/ 2221574 h 6133631"/>
              <a:gd name="connsiteX29" fmla="*/ 0 w 4130087"/>
              <a:gd name="connsiteY29" fmla="*/ 1732292 h 6133631"/>
              <a:gd name="connsiteX30" fmla="*/ 135998 w 4130087"/>
              <a:gd name="connsiteY30" fmla="*/ 1004818 h 6133631"/>
              <a:gd name="connsiteX31" fmla="*/ 477106 w 4130087"/>
              <a:gd name="connsiteY31" fmla="*/ 632604 h 6133631"/>
              <a:gd name="connsiteX32" fmla="*/ 1464760 w 4130087"/>
              <a:gd name="connsiteY32" fmla="*/ 229304 h 6133631"/>
              <a:gd name="connsiteX33" fmla="*/ 1944095 w 4130087"/>
              <a:gd name="connsiteY33" fmla="*/ 69841 h 6133631"/>
              <a:gd name="connsiteX34" fmla="*/ 2064486 w 4130087"/>
              <a:gd name="connsiteY34" fmla="*/ 0 h 61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130087" h="6133631">
                <a:moveTo>
                  <a:pt x="2064486" y="0"/>
                </a:moveTo>
                <a:cubicBezTo>
                  <a:pt x="2099043" y="24626"/>
                  <a:pt x="2139173" y="47637"/>
                  <a:pt x="2185435" y="69437"/>
                </a:cubicBezTo>
                <a:cubicBezTo>
                  <a:pt x="2313071" y="129185"/>
                  <a:pt x="2476380" y="175612"/>
                  <a:pt x="2664771" y="228901"/>
                </a:cubicBezTo>
                <a:cubicBezTo>
                  <a:pt x="2991387" y="321752"/>
                  <a:pt x="3362035" y="426715"/>
                  <a:pt x="3652424" y="632200"/>
                </a:cubicBezTo>
                <a:cubicBezTo>
                  <a:pt x="3803470" y="739182"/>
                  <a:pt x="3914943" y="861100"/>
                  <a:pt x="3993533" y="1004414"/>
                </a:cubicBezTo>
                <a:cubicBezTo>
                  <a:pt x="4083268" y="1168722"/>
                  <a:pt x="4128972" y="1509044"/>
                  <a:pt x="4128972" y="1732292"/>
                </a:cubicBezTo>
                <a:lnTo>
                  <a:pt x="4128972" y="2600254"/>
                </a:lnTo>
                <a:lnTo>
                  <a:pt x="4128972" y="2600294"/>
                </a:lnTo>
                <a:lnTo>
                  <a:pt x="4128972" y="2965025"/>
                </a:lnTo>
                <a:lnTo>
                  <a:pt x="4130087" y="2965025"/>
                </a:lnTo>
                <a:lnTo>
                  <a:pt x="4130087" y="3533377"/>
                </a:lnTo>
                <a:lnTo>
                  <a:pt x="4130087" y="3912057"/>
                </a:lnTo>
                <a:lnTo>
                  <a:pt x="4130087" y="4401339"/>
                </a:lnTo>
                <a:cubicBezTo>
                  <a:pt x="4130087" y="4624587"/>
                  <a:pt x="4084382" y="4964909"/>
                  <a:pt x="3994089" y="5128813"/>
                </a:cubicBezTo>
                <a:cubicBezTo>
                  <a:pt x="3916058" y="5272127"/>
                  <a:pt x="3804027" y="5394046"/>
                  <a:pt x="3652981" y="5501027"/>
                </a:cubicBezTo>
                <a:cubicBezTo>
                  <a:pt x="3362592" y="5706917"/>
                  <a:pt x="2992501" y="5811879"/>
                  <a:pt x="2665327" y="5904327"/>
                </a:cubicBezTo>
                <a:cubicBezTo>
                  <a:pt x="2476379" y="5957616"/>
                  <a:pt x="2313629" y="6003639"/>
                  <a:pt x="2185992" y="6063790"/>
                </a:cubicBezTo>
                <a:cubicBezTo>
                  <a:pt x="2139730" y="6085994"/>
                  <a:pt x="2099600" y="6108601"/>
                  <a:pt x="2065601" y="6133631"/>
                </a:cubicBezTo>
                <a:cubicBezTo>
                  <a:pt x="2031044" y="6109005"/>
                  <a:pt x="1990914" y="6085994"/>
                  <a:pt x="1944652" y="6064195"/>
                </a:cubicBezTo>
                <a:cubicBezTo>
                  <a:pt x="1817016" y="6004446"/>
                  <a:pt x="1653707" y="5958020"/>
                  <a:pt x="1465317" y="5904731"/>
                </a:cubicBezTo>
                <a:cubicBezTo>
                  <a:pt x="1138700" y="5811879"/>
                  <a:pt x="768052" y="5706917"/>
                  <a:pt x="477663" y="5501431"/>
                </a:cubicBezTo>
                <a:cubicBezTo>
                  <a:pt x="326617" y="5394449"/>
                  <a:pt x="215144" y="5272531"/>
                  <a:pt x="136555" y="5129217"/>
                </a:cubicBezTo>
                <a:cubicBezTo>
                  <a:pt x="46819" y="4964909"/>
                  <a:pt x="1115" y="4624587"/>
                  <a:pt x="1115" y="4401339"/>
                </a:cubicBezTo>
                <a:lnTo>
                  <a:pt x="1115" y="3533377"/>
                </a:lnTo>
                <a:lnTo>
                  <a:pt x="1116" y="3533337"/>
                </a:lnTo>
                <a:lnTo>
                  <a:pt x="1116" y="3168606"/>
                </a:lnTo>
                <a:lnTo>
                  <a:pt x="0" y="3168606"/>
                </a:lnTo>
                <a:lnTo>
                  <a:pt x="0" y="2600254"/>
                </a:lnTo>
                <a:lnTo>
                  <a:pt x="0" y="2221574"/>
                </a:lnTo>
                <a:lnTo>
                  <a:pt x="0" y="1732292"/>
                </a:lnTo>
                <a:cubicBezTo>
                  <a:pt x="0" y="1509044"/>
                  <a:pt x="45704" y="1168722"/>
                  <a:pt x="135998" y="1004818"/>
                </a:cubicBezTo>
                <a:cubicBezTo>
                  <a:pt x="214029" y="861503"/>
                  <a:pt x="326060" y="739585"/>
                  <a:pt x="477106" y="632604"/>
                </a:cubicBezTo>
                <a:cubicBezTo>
                  <a:pt x="767495" y="426715"/>
                  <a:pt x="1137586" y="321752"/>
                  <a:pt x="1464760" y="229304"/>
                </a:cubicBezTo>
                <a:cubicBezTo>
                  <a:pt x="1653708" y="176015"/>
                  <a:pt x="1816458" y="129993"/>
                  <a:pt x="1944095" y="69841"/>
                </a:cubicBezTo>
                <a:cubicBezTo>
                  <a:pt x="1990357" y="47637"/>
                  <a:pt x="2030487" y="25030"/>
                  <a:pt x="206448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21AC682-22CF-43C9-AFA3-399D89EC7E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75053" y="1371601"/>
            <a:ext cx="9331975" cy="11691246"/>
          </a:xfrm>
          <a:custGeom>
            <a:avLst/>
            <a:gdLst>
              <a:gd name="connsiteX0" fmla="*/ 5922 w 9331975"/>
              <a:gd name="connsiteY0" fmla="*/ 0 h 11691246"/>
              <a:gd name="connsiteX1" fmla="*/ 9331975 w 9331975"/>
              <a:gd name="connsiteY1" fmla="*/ 0 h 11691246"/>
              <a:gd name="connsiteX2" fmla="*/ 9331975 w 9331975"/>
              <a:gd name="connsiteY2" fmla="*/ 2359269 h 11691246"/>
              <a:gd name="connsiteX3" fmla="*/ 9331975 w 9331975"/>
              <a:gd name="connsiteY3" fmla="*/ 3212401 h 11691246"/>
              <a:gd name="connsiteX4" fmla="*/ 9331975 w 9331975"/>
              <a:gd name="connsiteY4" fmla="*/ 7025258 h 11691246"/>
              <a:gd name="connsiteX5" fmla="*/ 9331975 w 9331975"/>
              <a:gd name="connsiteY5" fmla="*/ 7030507 h 11691246"/>
              <a:gd name="connsiteX6" fmla="*/ 9326881 w 9331975"/>
              <a:gd name="connsiteY6" fmla="*/ 7030507 h 11691246"/>
              <a:gd name="connsiteX7" fmla="*/ 9254913 w 9331975"/>
              <a:gd name="connsiteY7" fmla="*/ 7104661 h 11691246"/>
              <a:gd name="connsiteX8" fmla="*/ 9182415 w 9331975"/>
              <a:gd name="connsiteY8" fmla="*/ 7196494 h 11691246"/>
              <a:gd name="connsiteX9" fmla="*/ 8838943 w 9331975"/>
              <a:gd name="connsiteY9" fmla="*/ 7875127 h 11691246"/>
              <a:gd name="connsiteX10" fmla="*/ 7970267 w 9331975"/>
              <a:gd name="connsiteY10" fmla="*/ 9273430 h 11691246"/>
              <a:gd name="connsiteX11" fmla="*/ 7391637 w 9331975"/>
              <a:gd name="connsiteY11" fmla="*/ 9664040 h 11691246"/>
              <a:gd name="connsiteX12" fmla="*/ 7330489 w 9331975"/>
              <a:gd name="connsiteY12" fmla="*/ 9689347 h 11691246"/>
              <a:gd name="connsiteX13" fmla="*/ 7305105 w 9331975"/>
              <a:gd name="connsiteY13" fmla="*/ 9750906 h 11691246"/>
              <a:gd name="connsiteX14" fmla="*/ 6914163 w 9331975"/>
              <a:gd name="connsiteY14" fmla="*/ 10329536 h 11691246"/>
              <a:gd name="connsiteX15" fmla="*/ 5515859 w 9331975"/>
              <a:gd name="connsiteY15" fmla="*/ 11198213 h 11691246"/>
              <a:gd name="connsiteX16" fmla="*/ 4837225 w 9331975"/>
              <a:gd name="connsiteY16" fmla="*/ 11541684 h 11691246"/>
              <a:gd name="connsiteX17" fmla="*/ 4665989 w 9331975"/>
              <a:gd name="connsiteY17" fmla="*/ 11691246 h 11691246"/>
              <a:gd name="connsiteX18" fmla="*/ 4494751 w 9331975"/>
              <a:gd name="connsiteY18" fmla="*/ 11541684 h 11691246"/>
              <a:gd name="connsiteX19" fmla="*/ 3816119 w 9331975"/>
              <a:gd name="connsiteY19" fmla="*/ 11198213 h 11691246"/>
              <a:gd name="connsiteX20" fmla="*/ 2417815 w 9331975"/>
              <a:gd name="connsiteY20" fmla="*/ 10329536 h 11691246"/>
              <a:gd name="connsiteX21" fmla="*/ 2027205 w 9331975"/>
              <a:gd name="connsiteY21" fmla="*/ 9750906 h 11691246"/>
              <a:gd name="connsiteX22" fmla="*/ 2001327 w 9331975"/>
              <a:gd name="connsiteY22" fmla="*/ 9688373 h 11691246"/>
              <a:gd name="connsiteX23" fmla="*/ 1941209 w 9331975"/>
              <a:gd name="connsiteY23" fmla="*/ 9663585 h 11691246"/>
              <a:gd name="connsiteX24" fmla="*/ 1362580 w 9331975"/>
              <a:gd name="connsiteY24" fmla="*/ 9272643 h 11691246"/>
              <a:gd name="connsiteX25" fmla="*/ 493903 w 9331975"/>
              <a:gd name="connsiteY25" fmla="*/ 7874340 h 11691246"/>
              <a:gd name="connsiteX26" fmla="*/ 150434 w 9331975"/>
              <a:gd name="connsiteY26" fmla="*/ 7195705 h 11691246"/>
              <a:gd name="connsiteX27" fmla="*/ 77499 w 9331975"/>
              <a:gd name="connsiteY27" fmla="*/ 7103971 h 11691246"/>
              <a:gd name="connsiteX28" fmla="*/ 5169 w 9331975"/>
              <a:gd name="connsiteY28" fmla="*/ 7030507 h 11691246"/>
              <a:gd name="connsiteX29" fmla="*/ 0 w 9331975"/>
              <a:gd name="connsiteY29" fmla="*/ 7030507 h 11691246"/>
              <a:gd name="connsiteX30" fmla="*/ 0 w 9331975"/>
              <a:gd name="connsiteY30" fmla="*/ 7025258 h 11691246"/>
              <a:gd name="connsiteX31" fmla="*/ 0 w 9331975"/>
              <a:gd name="connsiteY31" fmla="*/ 2359269 h 11691246"/>
              <a:gd name="connsiteX32" fmla="*/ 5922 w 9331975"/>
              <a:gd name="connsiteY32" fmla="*/ 2359269 h 1169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331975" h="11691246">
                <a:moveTo>
                  <a:pt x="5922" y="0"/>
                </a:moveTo>
                <a:lnTo>
                  <a:pt x="9331975" y="0"/>
                </a:lnTo>
                <a:lnTo>
                  <a:pt x="9331975" y="2359269"/>
                </a:lnTo>
                <a:lnTo>
                  <a:pt x="9331975" y="3212401"/>
                </a:lnTo>
                <a:lnTo>
                  <a:pt x="9331975" y="7025258"/>
                </a:lnTo>
                <a:lnTo>
                  <a:pt x="9331975" y="7030507"/>
                </a:lnTo>
                <a:lnTo>
                  <a:pt x="9326881" y="7030507"/>
                </a:lnTo>
                <a:lnTo>
                  <a:pt x="9254913" y="7104661"/>
                </a:lnTo>
                <a:cubicBezTo>
                  <a:pt x="9230023" y="7133168"/>
                  <a:pt x="9205893" y="7163745"/>
                  <a:pt x="9182415" y="7196494"/>
                </a:cubicBezTo>
                <a:cubicBezTo>
                  <a:pt x="9053721" y="7377200"/>
                  <a:pt x="8953723" y="7608409"/>
                  <a:pt x="8838943" y="7875127"/>
                </a:cubicBezTo>
                <a:cubicBezTo>
                  <a:pt x="8638947" y="8337546"/>
                  <a:pt x="8412865" y="8862306"/>
                  <a:pt x="7970267" y="9273430"/>
                </a:cubicBezTo>
                <a:cubicBezTo>
                  <a:pt x="7797445" y="9433816"/>
                  <a:pt x="7606523" y="9562689"/>
                  <a:pt x="7391637" y="9664040"/>
                </a:cubicBezTo>
                <a:lnTo>
                  <a:pt x="7330489" y="9689347"/>
                </a:lnTo>
                <a:lnTo>
                  <a:pt x="7305105" y="9750906"/>
                </a:lnTo>
                <a:cubicBezTo>
                  <a:pt x="7203863" y="9965795"/>
                  <a:pt x="7074549" y="10156715"/>
                  <a:pt x="6914163" y="10329536"/>
                </a:cubicBezTo>
                <a:cubicBezTo>
                  <a:pt x="6503037" y="10773003"/>
                  <a:pt x="5979067" y="10999087"/>
                  <a:pt x="5515859" y="11198213"/>
                </a:cubicBezTo>
                <a:cubicBezTo>
                  <a:pt x="5248351" y="11312992"/>
                  <a:pt x="5017931" y="11412121"/>
                  <a:pt x="4837225" y="11541684"/>
                </a:cubicBezTo>
                <a:cubicBezTo>
                  <a:pt x="4770941" y="11589509"/>
                  <a:pt x="4714123" y="11638203"/>
                  <a:pt x="4665989" y="11691246"/>
                </a:cubicBezTo>
                <a:cubicBezTo>
                  <a:pt x="4617063" y="11638203"/>
                  <a:pt x="4560247" y="11588639"/>
                  <a:pt x="4494751" y="11541684"/>
                </a:cubicBezTo>
                <a:cubicBezTo>
                  <a:pt x="4314045" y="11412991"/>
                  <a:pt x="4082837" y="11312992"/>
                  <a:pt x="3816119" y="11198213"/>
                </a:cubicBezTo>
                <a:cubicBezTo>
                  <a:pt x="3353700" y="10998217"/>
                  <a:pt x="2828942" y="10772135"/>
                  <a:pt x="2417815" y="10329536"/>
                </a:cubicBezTo>
                <a:cubicBezTo>
                  <a:pt x="2257427" y="10156715"/>
                  <a:pt x="2128558" y="9965795"/>
                  <a:pt x="2027205" y="9750906"/>
                </a:cubicBezTo>
                <a:lnTo>
                  <a:pt x="2001327" y="9688373"/>
                </a:lnTo>
                <a:lnTo>
                  <a:pt x="1941209" y="9663585"/>
                </a:lnTo>
                <a:cubicBezTo>
                  <a:pt x="1726324" y="9562343"/>
                  <a:pt x="1535403" y="9433027"/>
                  <a:pt x="1362580" y="9272643"/>
                </a:cubicBezTo>
                <a:cubicBezTo>
                  <a:pt x="919111" y="8861515"/>
                  <a:pt x="693030" y="8337546"/>
                  <a:pt x="493903" y="7874340"/>
                </a:cubicBezTo>
                <a:cubicBezTo>
                  <a:pt x="379123" y="7606830"/>
                  <a:pt x="279995" y="7376411"/>
                  <a:pt x="150434" y="7195705"/>
                </a:cubicBezTo>
                <a:cubicBezTo>
                  <a:pt x="126521" y="7162957"/>
                  <a:pt x="102390" y="7132379"/>
                  <a:pt x="77499" y="7103971"/>
                </a:cubicBezTo>
                <a:lnTo>
                  <a:pt x="5169" y="7030507"/>
                </a:lnTo>
                <a:lnTo>
                  <a:pt x="0" y="7030507"/>
                </a:lnTo>
                <a:lnTo>
                  <a:pt x="0" y="7025258"/>
                </a:lnTo>
                <a:lnTo>
                  <a:pt x="0" y="2359269"/>
                </a:lnTo>
                <a:lnTo>
                  <a:pt x="5922" y="235926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54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A3B143E-90BC-4FA2-BCD0-5A7C5EAE39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70657" y="11687917"/>
            <a:ext cx="1313102" cy="1313102"/>
          </a:xfrm>
          <a:custGeom>
            <a:avLst/>
            <a:gdLst>
              <a:gd name="connsiteX0" fmla="*/ 656551 w 1313102"/>
              <a:gd name="connsiteY0" fmla="*/ 0 h 1313102"/>
              <a:gd name="connsiteX1" fmla="*/ 1313102 w 1313102"/>
              <a:gd name="connsiteY1" fmla="*/ 656551 h 1313102"/>
              <a:gd name="connsiteX2" fmla="*/ 656551 w 1313102"/>
              <a:gd name="connsiteY2" fmla="*/ 1313102 h 1313102"/>
              <a:gd name="connsiteX3" fmla="*/ 0 w 1313102"/>
              <a:gd name="connsiteY3" fmla="*/ 656551 h 1313102"/>
              <a:gd name="connsiteX4" fmla="*/ 656551 w 1313102"/>
              <a:gd name="connsiteY4" fmla="*/ 0 h 131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102" h="1313102">
                <a:moveTo>
                  <a:pt x="656551" y="0"/>
                </a:moveTo>
                <a:cubicBezTo>
                  <a:pt x="1019154" y="0"/>
                  <a:pt x="1313102" y="293948"/>
                  <a:pt x="1313102" y="656551"/>
                </a:cubicBezTo>
                <a:cubicBezTo>
                  <a:pt x="1313102" y="1019154"/>
                  <a:pt x="1019154" y="1313102"/>
                  <a:pt x="656551" y="1313102"/>
                </a:cubicBezTo>
                <a:cubicBezTo>
                  <a:pt x="293948" y="1313102"/>
                  <a:pt x="0" y="1019154"/>
                  <a:pt x="0" y="656551"/>
                </a:cubicBezTo>
                <a:cubicBezTo>
                  <a:pt x="0" y="293948"/>
                  <a:pt x="293948" y="0"/>
                  <a:pt x="6565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78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081553F-6229-4F93-8930-C4BFDC92CF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3902" y="1349861"/>
            <a:ext cx="5900194" cy="6847168"/>
          </a:xfrm>
          <a:custGeom>
            <a:avLst/>
            <a:gdLst>
              <a:gd name="connsiteX0" fmla="*/ 0 w 5900194"/>
              <a:gd name="connsiteY0" fmla="*/ 0 h 6847168"/>
              <a:gd name="connsiteX1" fmla="*/ 5900194 w 5900194"/>
              <a:gd name="connsiteY1" fmla="*/ 0 h 6847168"/>
              <a:gd name="connsiteX2" fmla="*/ 5900194 w 5900194"/>
              <a:gd name="connsiteY2" fmla="*/ 3897071 h 6847168"/>
              <a:gd name="connsiteX3" fmla="*/ 5900194 w 5900194"/>
              <a:gd name="connsiteY3" fmla="*/ 3904203 h 6847168"/>
              <a:gd name="connsiteX4" fmla="*/ 5900014 w 5900194"/>
              <a:gd name="connsiteY4" fmla="*/ 3904203 h 6847168"/>
              <a:gd name="connsiteX5" fmla="*/ 5896355 w 5900194"/>
              <a:gd name="connsiteY5" fmla="*/ 4048882 h 6847168"/>
              <a:gd name="connsiteX6" fmla="*/ 2950097 w 5900194"/>
              <a:gd name="connsiteY6" fmla="*/ 6847168 h 6847168"/>
              <a:gd name="connsiteX7" fmla="*/ 3839 w 5900194"/>
              <a:gd name="connsiteY7" fmla="*/ 4048882 h 6847168"/>
              <a:gd name="connsiteX8" fmla="*/ 181 w 5900194"/>
              <a:gd name="connsiteY8" fmla="*/ 3904203 h 6847168"/>
              <a:gd name="connsiteX9" fmla="*/ 0 w 5900194"/>
              <a:gd name="connsiteY9" fmla="*/ 3904203 h 6847168"/>
              <a:gd name="connsiteX10" fmla="*/ 0 w 5900194"/>
              <a:gd name="connsiteY10" fmla="*/ 3897071 h 684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00194" h="6847168">
                <a:moveTo>
                  <a:pt x="0" y="0"/>
                </a:moveTo>
                <a:lnTo>
                  <a:pt x="5900194" y="0"/>
                </a:lnTo>
                <a:lnTo>
                  <a:pt x="5900194" y="3897071"/>
                </a:lnTo>
                <a:lnTo>
                  <a:pt x="5900194" y="3904203"/>
                </a:lnTo>
                <a:lnTo>
                  <a:pt x="5900014" y="3904203"/>
                </a:lnTo>
                <a:lnTo>
                  <a:pt x="5896355" y="4048882"/>
                </a:lnTo>
                <a:cubicBezTo>
                  <a:pt x="5817343" y="5607625"/>
                  <a:pt x="4528476" y="6847168"/>
                  <a:pt x="2950097" y="6847168"/>
                </a:cubicBezTo>
                <a:cubicBezTo>
                  <a:pt x="1371719" y="6847168"/>
                  <a:pt x="82852" y="5607625"/>
                  <a:pt x="3839" y="4048882"/>
                </a:cubicBezTo>
                <a:lnTo>
                  <a:pt x="181" y="3904203"/>
                </a:lnTo>
                <a:lnTo>
                  <a:pt x="0" y="3904203"/>
                </a:lnTo>
                <a:lnTo>
                  <a:pt x="0" y="38970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76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7F2C5FC-BF67-462F-B3F7-B44FCCA4A5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6012" y="3133463"/>
            <a:ext cx="5890835" cy="7732102"/>
          </a:xfrm>
          <a:custGeom>
            <a:avLst/>
            <a:gdLst>
              <a:gd name="connsiteX0" fmla="*/ 2945418 w 5890835"/>
              <a:gd name="connsiteY0" fmla="*/ 0 h 7732102"/>
              <a:gd name="connsiteX1" fmla="*/ 3117976 w 5890835"/>
              <a:gd name="connsiteY1" fmla="*/ 86770 h 7732102"/>
              <a:gd name="connsiteX2" fmla="*/ 3801847 w 5890835"/>
              <a:gd name="connsiteY2" fmla="*/ 286039 h 7732102"/>
              <a:gd name="connsiteX3" fmla="*/ 5210941 w 5890835"/>
              <a:gd name="connsiteY3" fmla="*/ 790012 h 7732102"/>
              <a:gd name="connsiteX4" fmla="*/ 5697603 w 5890835"/>
              <a:gd name="connsiteY4" fmla="*/ 1255140 h 7732102"/>
              <a:gd name="connsiteX5" fmla="*/ 5890835 w 5890835"/>
              <a:gd name="connsiteY5" fmla="*/ 2164713 h 7732102"/>
              <a:gd name="connsiteX6" fmla="*/ 5890835 w 5890835"/>
              <a:gd name="connsiteY6" fmla="*/ 3249339 h 7732102"/>
              <a:gd name="connsiteX7" fmla="*/ 5890834 w 5890835"/>
              <a:gd name="connsiteY7" fmla="*/ 3249389 h 7732102"/>
              <a:gd name="connsiteX8" fmla="*/ 5890834 w 5890835"/>
              <a:gd name="connsiteY8" fmla="*/ 3772537 h 7732102"/>
              <a:gd name="connsiteX9" fmla="*/ 5890835 w 5890835"/>
              <a:gd name="connsiteY9" fmla="*/ 3772537 h 7732102"/>
              <a:gd name="connsiteX10" fmla="*/ 5890835 w 5890835"/>
              <a:gd name="connsiteY10" fmla="*/ 4482763 h 7732102"/>
              <a:gd name="connsiteX11" fmla="*/ 5890835 w 5890835"/>
              <a:gd name="connsiteY11" fmla="*/ 4955971 h 7732102"/>
              <a:gd name="connsiteX12" fmla="*/ 5890835 w 5890835"/>
              <a:gd name="connsiteY12" fmla="*/ 5567389 h 7732102"/>
              <a:gd name="connsiteX13" fmla="*/ 5696806 w 5890835"/>
              <a:gd name="connsiteY13" fmla="*/ 6476458 h 7732102"/>
              <a:gd name="connsiteX14" fmla="*/ 5210145 w 5890835"/>
              <a:gd name="connsiteY14" fmla="*/ 6941585 h 7732102"/>
              <a:gd name="connsiteX15" fmla="*/ 3801051 w 5890835"/>
              <a:gd name="connsiteY15" fmla="*/ 7445559 h 7732102"/>
              <a:gd name="connsiteX16" fmla="*/ 3117181 w 5890835"/>
              <a:gd name="connsiteY16" fmla="*/ 7644827 h 7732102"/>
              <a:gd name="connsiteX17" fmla="*/ 2945418 w 5890835"/>
              <a:gd name="connsiteY17" fmla="*/ 7732102 h 7732102"/>
              <a:gd name="connsiteX18" fmla="*/ 2772859 w 5890835"/>
              <a:gd name="connsiteY18" fmla="*/ 7645332 h 7732102"/>
              <a:gd name="connsiteX19" fmla="*/ 2088988 w 5890835"/>
              <a:gd name="connsiteY19" fmla="*/ 7446063 h 7732102"/>
              <a:gd name="connsiteX20" fmla="*/ 679894 w 5890835"/>
              <a:gd name="connsiteY20" fmla="*/ 6942089 h 7732102"/>
              <a:gd name="connsiteX21" fmla="*/ 193232 w 5890835"/>
              <a:gd name="connsiteY21" fmla="*/ 6476963 h 7732102"/>
              <a:gd name="connsiteX22" fmla="*/ 0 w 5890835"/>
              <a:gd name="connsiteY22" fmla="*/ 5567389 h 7732102"/>
              <a:gd name="connsiteX23" fmla="*/ 0 w 5890835"/>
              <a:gd name="connsiteY23" fmla="*/ 4482763 h 7732102"/>
              <a:gd name="connsiteX24" fmla="*/ 1 w 5890835"/>
              <a:gd name="connsiteY24" fmla="*/ 4482713 h 7732102"/>
              <a:gd name="connsiteX25" fmla="*/ 1 w 5890835"/>
              <a:gd name="connsiteY25" fmla="*/ 3959565 h 7732102"/>
              <a:gd name="connsiteX26" fmla="*/ 0 w 5890835"/>
              <a:gd name="connsiteY26" fmla="*/ 3959565 h 7732102"/>
              <a:gd name="connsiteX27" fmla="*/ 0 w 5890835"/>
              <a:gd name="connsiteY27" fmla="*/ 3249339 h 7732102"/>
              <a:gd name="connsiteX28" fmla="*/ 0 w 5890835"/>
              <a:gd name="connsiteY28" fmla="*/ 2776131 h 7732102"/>
              <a:gd name="connsiteX29" fmla="*/ 0 w 5890835"/>
              <a:gd name="connsiteY29" fmla="*/ 2164713 h 7732102"/>
              <a:gd name="connsiteX30" fmla="*/ 194029 w 5890835"/>
              <a:gd name="connsiteY30" fmla="*/ 1255645 h 7732102"/>
              <a:gd name="connsiteX31" fmla="*/ 680691 w 5890835"/>
              <a:gd name="connsiteY31" fmla="*/ 790517 h 7732102"/>
              <a:gd name="connsiteX32" fmla="*/ 2089784 w 5890835"/>
              <a:gd name="connsiteY32" fmla="*/ 286543 h 7732102"/>
              <a:gd name="connsiteX33" fmla="*/ 2773654 w 5890835"/>
              <a:gd name="connsiteY33" fmla="*/ 87275 h 7732102"/>
              <a:gd name="connsiteX34" fmla="*/ 2945418 w 5890835"/>
              <a:gd name="connsiteY34" fmla="*/ 0 h 773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90835" h="7732102">
                <a:moveTo>
                  <a:pt x="2945418" y="0"/>
                </a:moveTo>
                <a:cubicBezTo>
                  <a:pt x="2994720" y="30774"/>
                  <a:pt x="3051975" y="59529"/>
                  <a:pt x="3117976" y="86770"/>
                </a:cubicBezTo>
                <a:cubicBezTo>
                  <a:pt x="3300076" y="161433"/>
                  <a:pt x="3533070" y="219448"/>
                  <a:pt x="3801847" y="286039"/>
                </a:cubicBezTo>
                <a:cubicBezTo>
                  <a:pt x="4267835" y="402069"/>
                  <a:pt x="4796642" y="533233"/>
                  <a:pt x="5210941" y="790012"/>
                </a:cubicBezTo>
                <a:cubicBezTo>
                  <a:pt x="5426439" y="923699"/>
                  <a:pt x="5585479" y="1076050"/>
                  <a:pt x="5697603" y="1255140"/>
                </a:cubicBezTo>
                <a:cubicBezTo>
                  <a:pt x="5825629" y="1460463"/>
                  <a:pt x="5890835" y="1885737"/>
                  <a:pt x="5890835" y="2164713"/>
                </a:cubicBezTo>
                <a:lnTo>
                  <a:pt x="5890835" y="3249339"/>
                </a:lnTo>
                <a:lnTo>
                  <a:pt x="5890834" y="3249389"/>
                </a:lnTo>
                <a:lnTo>
                  <a:pt x="5890834" y="3772537"/>
                </a:lnTo>
                <a:lnTo>
                  <a:pt x="5890835" y="3772537"/>
                </a:lnTo>
                <a:lnTo>
                  <a:pt x="5890835" y="4482763"/>
                </a:lnTo>
                <a:lnTo>
                  <a:pt x="5890835" y="4955971"/>
                </a:lnTo>
                <a:lnTo>
                  <a:pt x="5890835" y="5567389"/>
                </a:lnTo>
                <a:cubicBezTo>
                  <a:pt x="5890835" y="5846365"/>
                  <a:pt x="5825629" y="6271639"/>
                  <a:pt x="5696806" y="6476458"/>
                </a:cubicBezTo>
                <a:cubicBezTo>
                  <a:pt x="5585478" y="6655547"/>
                  <a:pt x="5425643" y="6807899"/>
                  <a:pt x="5210145" y="6941585"/>
                </a:cubicBezTo>
                <a:cubicBezTo>
                  <a:pt x="4795845" y="7198869"/>
                  <a:pt x="4267833" y="7330033"/>
                  <a:pt x="3801051" y="7445559"/>
                </a:cubicBezTo>
                <a:cubicBezTo>
                  <a:pt x="3531479" y="7512150"/>
                  <a:pt x="3299280" y="7569661"/>
                  <a:pt x="3117181" y="7644827"/>
                </a:cubicBezTo>
                <a:cubicBezTo>
                  <a:pt x="3051179" y="7672573"/>
                  <a:pt x="2993925" y="7700825"/>
                  <a:pt x="2945418" y="7732102"/>
                </a:cubicBezTo>
                <a:cubicBezTo>
                  <a:pt x="2896115" y="7701328"/>
                  <a:pt x="2838860" y="7672573"/>
                  <a:pt x="2772859" y="7645332"/>
                </a:cubicBezTo>
                <a:cubicBezTo>
                  <a:pt x="2590759" y="7570669"/>
                  <a:pt x="2357765" y="7512654"/>
                  <a:pt x="2088988" y="7446063"/>
                </a:cubicBezTo>
                <a:cubicBezTo>
                  <a:pt x="1623001" y="7330033"/>
                  <a:pt x="1094194" y="7198869"/>
                  <a:pt x="679894" y="6942089"/>
                </a:cubicBezTo>
                <a:cubicBezTo>
                  <a:pt x="464397" y="6808403"/>
                  <a:pt x="305356" y="6656051"/>
                  <a:pt x="193232" y="6476963"/>
                </a:cubicBezTo>
                <a:cubicBezTo>
                  <a:pt x="65206" y="6271639"/>
                  <a:pt x="0" y="5846365"/>
                  <a:pt x="0" y="5567389"/>
                </a:cubicBezTo>
                <a:lnTo>
                  <a:pt x="0" y="4482763"/>
                </a:lnTo>
                <a:lnTo>
                  <a:pt x="1" y="4482713"/>
                </a:lnTo>
                <a:lnTo>
                  <a:pt x="1" y="3959565"/>
                </a:lnTo>
                <a:lnTo>
                  <a:pt x="0" y="3959565"/>
                </a:lnTo>
                <a:lnTo>
                  <a:pt x="0" y="3249339"/>
                </a:lnTo>
                <a:lnTo>
                  <a:pt x="0" y="2776131"/>
                </a:lnTo>
                <a:lnTo>
                  <a:pt x="0" y="2164713"/>
                </a:lnTo>
                <a:cubicBezTo>
                  <a:pt x="0" y="1885737"/>
                  <a:pt x="65207" y="1460463"/>
                  <a:pt x="194029" y="1255645"/>
                </a:cubicBezTo>
                <a:cubicBezTo>
                  <a:pt x="305357" y="1076555"/>
                  <a:pt x="465192" y="924203"/>
                  <a:pt x="680691" y="790517"/>
                </a:cubicBezTo>
                <a:cubicBezTo>
                  <a:pt x="1094990" y="533233"/>
                  <a:pt x="1623002" y="402069"/>
                  <a:pt x="2089784" y="286543"/>
                </a:cubicBezTo>
                <a:cubicBezTo>
                  <a:pt x="2359357" y="219953"/>
                  <a:pt x="2591556" y="162442"/>
                  <a:pt x="2773654" y="87275"/>
                </a:cubicBezTo>
                <a:cubicBezTo>
                  <a:pt x="2839657" y="59529"/>
                  <a:pt x="2896911" y="31278"/>
                  <a:pt x="294541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56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9E7681-8881-4390-829A-73071A1605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174" y="2637881"/>
            <a:ext cx="5890835" cy="8212832"/>
          </a:xfrm>
          <a:custGeom>
            <a:avLst/>
            <a:gdLst>
              <a:gd name="connsiteX0" fmla="*/ 2945417 w 5890835"/>
              <a:gd name="connsiteY0" fmla="*/ 0 h 8212832"/>
              <a:gd name="connsiteX1" fmla="*/ 3117976 w 5890835"/>
              <a:gd name="connsiteY1" fmla="*/ 92165 h 8212832"/>
              <a:gd name="connsiteX2" fmla="*/ 3801847 w 5890835"/>
              <a:gd name="connsiteY2" fmla="*/ 303823 h 8212832"/>
              <a:gd name="connsiteX3" fmla="*/ 5210941 w 5890835"/>
              <a:gd name="connsiteY3" fmla="*/ 839129 h 8212832"/>
              <a:gd name="connsiteX4" fmla="*/ 5697603 w 5890835"/>
              <a:gd name="connsiteY4" fmla="*/ 1333176 h 8212832"/>
              <a:gd name="connsiteX5" fmla="*/ 5890835 w 5890835"/>
              <a:gd name="connsiteY5" fmla="*/ 2299301 h 8212832"/>
              <a:gd name="connsiteX6" fmla="*/ 5890835 w 5890835"/>
              <a:gd name="connsiteY6" fmla="*/ 3451362 h 8212832"/>
              <a:gd name="connsiteX7" fmla="*/ 5890834 w 5890835"/>
              <a:gd name="connsiteY7" fmla="*/ 3451414 h 8212832"/>
              <a:gd name="connsiteX8" fmla="*/ 5890834 w 5890835"/>
              <a:gd name="connsiteY8" fmla="*/ 4007088 h 8212832"/>
              <a:gd name="connsiteX9" fmla="*/ 5890835 w 5890835"/>
              <a:gd name="connsiteY9" fmla="*/ 4007088 h 8212832"/>
              <a:gd name="connsiteX10" fmla="*/ 5890835 w 5890835"/>
              <a:gd name="connsiteY10" fmla="*/ 4761471 h 8212832"/>
              <a:gd name="connsiteX11" fmla="*/ 5890835 w 5890835"/>
              <a:gd name="connsiteY11" fmla="*/ 5264100 h 8212832"/>
              <a:gd name="connsiteX12" fmla="*/ 5890835 w 5890835"/>
              <a:gd name="connsiteY12" fmla="*/ 5913531 h 8212832"/>
              <a:gd name="connsiteX13" fmla="*/ 5696806 w 5890835"/>
              <a:gd name="connsiteY13" fmla="*/ 6879121 h 8212832"/>
              <a:gd name="connsiteX14" fmla="*/ 5210145 w 5890835"/>
              <a:gd name="connsiteY14" fmla="*/ 7373166 h 8212832"/>
              <a:gd name="connsiteX15" fmla="*/ 3801051 w 5890835"/>
              <a:gd name="connsiteY15" fmla="*/ 7908473 h 8212832"/>
              <a:gd name="connsiteX16" fmla="*/ 3117181 w 5890835"/>
              <a:gd name="connsiteY16" fmla="*/ 8120131 h 8212832"/>
              <a:gd name="connsiteX17" fmla="*/ 2945417 w 5890835"/>
              <a:gd name="connsiteY17" fmla="*/ 8212832 h 8212832"/>
              <a:gd name="connsiteX18" fmla="*/ 2772859 w 5890835"/>
              <a:gd name="connsiteY18" fmla="*/ 8120667 h 8212832"/>
              <a:gd name="connsiteX19" fmla="*/ 2088988 w 5890835"/>
              <a:gd name="connsiteY19" fmla="*/ 7909009 h 8212832"/>
              <a:gd name="connsiteX20" fmla="*/ 679895 w 5890835"/>
              <a:gd name="connsiteY20" fmla="*/ 7373702 h 8212832"/>
              <a:gd name="connsiteX21" fmla="*/ 193232 w 5890835"/>
              <a:gd name="connsiteY21" fmla="*/ 6879656 h 8212832"/>
              <a:gd name="connsiteX22" fmla="*/ 0 w 5890835"/>
              <a:gd name="connsiteY22" fmla="*/ 5913532 h 8212832"/>
              <a:gd name="connsiteX23" fmla="*/ 0 w 5890835"/>
              <a:gd name="connsiteY23" fmla="*/ 4761471 h 8212832"/>
              <a:gd name="connsiteX24" fmla="*/ 1 w 5890835"/>
              <a:gd name="connsiteY24" fmla="*/ 4761419 h 8212832"/>
              <a:gd name="connsiteX25" fmla="*/ 1 w 5890835"/>
              <a:gd name="connsiteY25" fmla="*/ 4205745 h 8212832"/>
              <a:gd name="connsiteX26" fmla="*/ 0 w 5890835"/>
              <a:gd name="connsiteY26" fmla="*/ 4205745 h 8212832"/>
              <a:gd name="connsiteX27" fmla="*/ 0 w 5890835"/>
              <a:gd name="connsiteY27" fmla="*/ 3451362 h 8212832"/>
              <a:gd name="connsiteX28" fmla="*/ 0 w 5890835"/>
              <a:gd name="connsiteY28" fmla="*/ 2948733 h 8212832"/>
              <a:gd name="connsiteX29" fmla="*/ 0 w 5890835"/>
              <a:gd name="connsiteY29" fmla="*/ 2299301 h 8212832"/>
              <a:gd name="connsiteX30" fmla="*/ 194029 w 5890835"/>
              <a:gd name="connsiteY30" fmla="*/ 1333712 h 8212832"/>
              <a:gd name="connsiteX31" fmla="*/ 680691 w 5890835"/>
              <a:gd name="connsiteY31" fmla="*/ 839666 h 8212832"/>
              <a:gd name="connsiteX32" fmla="*/ 2089784 w 5890835"/>
              <a:gd name="connsiteY32" fmla="*/ 304358 h 8212832"/>
              <a:gd name="connsiteX33" fmla="*/ 2773654 w 5890835"/>
              <a:gd name="connsiteY33" fmla="*/ 92701 h 8212832"/>
              <a:gd name="connsiteX34" fmla="*/ 2945417 w 5890835"/>
              <a:gd name="connsiteY34" fmla="*/ 0 h 821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90835" h="8212832">
                <a:moveTo>
                  <a:pt x="2945417" y="0"/>
                </a:moveTo>
                <a:cubicBezTo>
                  <a:pt x="2994720" y="32687"/>
                  <a:pt x="3051975" y="63230"/>
                  <a:pt x="3117976" y="92165"/>
                </a:cubicBezTo>
                <a:cubicBezTo>
                  <a:pt x="3300076" y="171470"/>
                  <a:pt x="3533070" y="233092"/>
                  <a:pt x="3801847" y="303823"/>
                </a:cubicBezTo>
                <a:cubicBezTo>
                  <a:pt x="4267835" y="427067"/>
                  <a:pt x="4796641" y="566386"/>
                  <a:pt x="5210941" y="839129"/>
                </a:cubicBezTo>
                <a:cubicBezTo>
                  <a:pt x="5426439" y="981128"/>
                  <a:pt x="5585479" y="1142952"/>
                  <a:pt x="5697603" y="1333176"/>
                </a:cubicBezTo>
                <a:cubicBezTo>
                  <a:pt x="5825629" y="1551264"/>
                  <a:pt x="5890835" y="2002980"/>
                  <a:pt x="5890835" y="2299301"/>
                </a:cubicBezTo>
                <a:lnTo>
                  <a:pt x="5890835" y="3451362"/>
                </a:lnTo>
                <a:lnTo>
                  <a:pt x="5890834" y="3451414"/>
                </a:lnTo>
                <a:lnTo>
                  <a:pt x="5890834" y="4007088"/>
                </a:lnTo>
                <a:lnTo>
                  <a:pt x="5890835" y="4007088"/>
                </a:lnTo>
                <a:lnTo>
                  <a:pt x="5890835" y="4761471"/>
                </a:lnTo>
                <a:lnTo>
                  <a:pt x="5890835" y="5264100"/>
                </a:lnTo>
                <a:lnTo>
                  <a:pt x="5890835" y="5913531"/>
                </a:lnTo>
                <a:cubicBezTo>
                  <a:pt x="5890835" y="6209853"/>
                  <a:pt x="5825629" y="6661568"/>
                  <a:pt x="5696806" y="6879121"/>
                </a:cubicBezTo>
                <a:cubicBezTo>
                  <a:pt x="5585478" y="7069343"/>
                  <a:pt x="5425643" y="7231169"/>
                  <a:pt x="5210145" y="7373166"/>
                </a:cubicBezTo>
                <a:cubicBezTo>
                  <a:pt x="4795845" y="7646445"/>
                  <a:pt x="4267833" y="7785765"/>
                  <a:pt x="3801051" y="7908473"/>
                </a:cubicBezTo>
                <a:cubicBezTo>
                  <a:pt x="3531479" y="7979205"/>
                  <a:pt x="3299280" y="8040291"/>
                  <a:pt x="3117181" y="8120131"/>
                </a:cubicBezTo>
                <a:cubicBezTo>
                  <a:pt x="3051179" y="8149603"/>
                  <a:pt x="2993925" y="8179611"/>
                  <a:pt x="2945417" y="8212832"/>
                </a:cubicBezTo>
                <a:cubicBezTo>
                  <a:pt x="2896115" y="8180145"/>
                  <a:pt x="2838860" y="8149603"/>
                  <a:pt x="2772859" y="8120667"/>
                </a:cubicBezTo>
                <a:cubicBezTo>
                  <a:pt x="2590759" y="8041363"/>
                  <a:pt x="2357765" y="7979740"/>
                  <a:pt x="2088988" y="7909009"/>
                </a:cubicBezTo>
                <a:cubicBezTo>
                  <a:pt x="1623001" y="7785765"/>
                  <a:pt x="1094194" y="7646447"/>
                  <a:pt x="679895" y="7373702"/>
                </a:cubicBezTo>
                <a:cubicBezTo>
                  <a:pt x="464397" y="7231704"/>
                  <a:pt x="305356" y="7069879"/>
                  <a:pt x="193232" y="6879656"/>
                </a:cubicBezTo>
                <a:cubicBezTo>
                  <a:pt x="65206" y="6661568"/>
                  <a:pt x="0" y="6209853"/>
                  <a:pt x="0" y="5913532"/>
                </a:cubicBezTo>
                <a:lnTo>
                  <a:pt x="0" y="4761471"/>
                </a:lnTo>
                <a:lnTo>
                  <a:pt x="1" y="4761419"/>
                </a:lnTo>
                <a:lnTo>
                  <a:pt x="1" y="4205745"/>
                </a:lnTo>
                <a:lnTo>
                  <a:pt x="0" y="4205745"/>
                </a:lnTo>
                <a:lnTo>
                  <a:pt x="0" y="3451362"/>
                </a:lnTo>
                <a:lnTo>
                  <a:pt x="0" y="2948733"/>
                </a:lnTo>
                <a:lnTo>
                  <a:pt x="0" y="2299301"/>
                </a:lnTo>
                <a:cubicBezTo>
                  <a:pt x="0" y="2002980"/>
                  <a:pt x="65207" y="1551264"/>
                  <a:pt x="194029" y="1333712"/>
                </a:cubicBezTo>
                <a:cubicBezTo>
                  <a:pt x="305357" y="1143488"/>
                  <a:pt x="465193" y="981663"/>
                  <a:pt x="680691" y="839666"/>
                </a:cubicBezTo>
                <a:cubicBezTo>
                  <a:pt x="1094990" y="566386"/>
                  <a:pt x="1623002" y="427067"/>
                  <a:pt x="2089784" y="304358"/>
                </a:cubicBezTo>
                <a:cubicBezTo>
                  <a:pt x="2359357" y="233628"/>
                  <a:pt x="2591555" y="172541"/>
                  <a:pt x="2773654" y="92701"/>
                </a:cubicBezTo>
                <a:cubicBezTo>
                  <a:pt x="2839657" y="63230"/>
                  <a:pt x="2896911" y="33222"/>
                  <a:pt x="29454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4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CFD8431-8BAE-44A1-B7DD-5540BFFDB7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3034354"/>
            <a:ext cx="7221074" cy="7221127"/>
          </a:xfrm>
          <a:custGeom>
            <a:avLst/>
            <a:gdLst>
              <a:gd name="connsiteX0" fmla="*/ 3610592 w 7221074"/>
              <a:gd name="connsiteY0" fmla="*/ 0 h 7221127"/>
              <a:gd name="connsiteX1" fmla="*/ 4195238 w 7221074"/>
              <a:gd name="connsiteY1" fmla="*/ 362251 h 7221127"/>
              <a:gd name="connsiteX2" fmla="*/ 4737257 w 7221074"/>
              <a:gd name="connsiteY2" fmla="*/ 890689 h 7221127"/>
              <a:gd name="connsiteX3" fmla="*/ 5494187 w 7221074"/>
              <a:gd name="connsiteY3" fmla="*/ 900278 h 7221127"/>
              <a:gd name="connsiteX4" fmla="*/ 6163700 w 7221074"/>
              <a:gd name="connsiteY4" fmla="*/ 1057540 h 7221127"/>
              <a:gd name="connsiteX5" fmla="*/ 6320962 w 7221074"/>
              <a:gd name="connsiteY5" fmla="*/ 1727053 h 7221127"/>
              <a:gd name="connsiteX6" fmla="*/ 6330551 w 7221074"/>
              <a:gd name="connsiteY6" fmla="*/ 2483983 h 7221127"/>
              <a:gd name="connsiteX7" fmla="*/ 6858989 w 7221074"/>
              <a:gd name="connsiteY7" fmla="*/ 3026001 h 7221127"/>
              <a:gd name="connsiteX8" fmla="*/ 7221074 w 7221074"/>
              <a:gd name="connsiteY8" fmla="*/ 3610591 h 7221127"/>
              <a:gd name="connsiteX9" fmla="*/ 6858877 w 7221074"/>
              <a:gd name="connsiteY9" fmla="*/ 4195182 h 7221127"/>
              <a:gd name="connsiteX10" fmla="*/ 6330440 w 7221074"/>
              <a:gd name="connsiteY10" fmla="*/ 4737200 h 7221127"/>
              <a:gd name="connsiteX11" fmla="*/ 6320850 w 7221074"/>
              <a:gd name="connsiteY11" fmla="*/ 5494130 h 7221127"/>
              <a:gd name="connsiteX12" fmla="*/ 6163589 w 7221074"/>
              <a:gd name="connsiteY12" fmla="*/ 6163643 h 7221127"/>
              <a:gd name="connsiteX13" fmla="*/ 5494075 w 7221074"/>
              <a:gd name="connsiteY13" fmla="*/ 6320905 h 7221127"/>
              <a:gd name="connsiteX14" fmla="*/ 4737146 w 7221074"/>
              <a:gd name="connsiteY14" fmla="*/ 6330494 h 7221127"/>
              <a:gd name="connsiteX15" fmla="*/ 4195127 w 7221074"/>
              <a:gd name="connsiteY15" fmla="*/ 6858931 h 7221127"/>
              <a:gd name="connsiteX16" fmla="*/ 3610537 w 7221074"/>
              <a:gd name="connsiteY16" fmla="*/ 7221127 h 7221127"/>
              <a:gd name="connsiteX17" fmla="*/ 3025946 w 7221074"/>
              <a:gd name="connsiteY17" fmla="*/ 6858931 h 7221127"/>
              <a:gd name="connsiteX18" fmla="*/ 2483928 w 7221074"/>
              <a:gd name="connsiteY18" fmla="*/ 6330494 h 7221127"/>
              <a:gd name="connsiteX19" fmla="*/ 1726998 w 7221074"/>
              <a:gd name="connsiteY19" fmla="*/ 6320905 h 7221127"/>
              <a:gd name="connsiteX20" fmla="*/ 1057485 w 7221074"/>
              <a:gd name="connsiteY20" fmla="*/ 6163643 h 7221127"/>
              <a:gd name="connsiteX21" fmla="*/ 900223 w 7221074"/>
              <a:gd name="connsiteY21" fmla="*/ 5494130 h 7221127"/>
              <a:gd name="connsiteX22" fmla="*/ 890633 w 7221074"/>
              <a:gd name="connsiteY22" fmla="*/ 4737200 h 7221127"/>
              <a:gd name="connsiteX23" fmla="*/ 362195 w 7221074"/>
              <a:gd name="connsiteY23" fmla="*/ 4195182 h 7221127"/>
              <a:gd name="connsiteX24" fmla="*/ 0 w 7221074"/>
              <a:gd name="connsiteY24" fmla="*/ 3610591 h 7221127"/>
              <a:gd name="connsiteX25" fmla="*/ 362251 w 7221074"/>
              <a:gd name="connsiteY25" fmla="*/ 3025945 h 7221127"/>
              <a:gd name="connsiteX26" fmla="*/ 890689 w 7221074"/>
              <a:gd name="connsiteY26" fmla="*/ 2483928 h 7221127"/>
              <a:gd name="connsiteX27" fmla="*/ 900278 w 7221074"/>
              <a:gd name="connsiteY27" fmla="*/ 1726998 h 7221127"/>
              <a:gd name="connsiteX28" fmla="*/ 1057541 w 7221074"/>
              <a:gd name="connsiteY28" fmla="*/ 1057485 h 7221127"/>
              <a:gd name="connsiteX29" fmla="*/ 1727053 w 7221074"/>
              <a:gd name="connsiteY29" fmla="*/ 900223 h 7221127"/>
              <a:gd name="connsiteX30" fmla="*/ 2483984 w 7221074"/>
              <a:gd name="connsiteY30" fmla="*/ 890633 h 7221127"/>
              <a:gd name="connsiteX31" fmla="*/ 3026002 w 7221074"/>
              <a:gd name="connsiteY31" fmla="*/ 362196 h 722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221074" h="7221127">
                <a:moveTo>
                  <a:pt x="3610592" y="0"/>
                </a:moveTo>
                <a:lnTo>
                  <a:pt x="4195238" y="362251"/>
                </a:lnTo>
                <a:cubicBezTo>
                  <a:pt x="4415860" y="498947"/>
                  <a:pt x="4599341" y="680378"/>
                  <a:pt x="4737257" y="890689"/>
                </a:cubicBezTo>
                <a:cubicBezTo>
                  <a:pt x="4983488" y="839469"/>
                  <a:pt x="5241525" y="840910"/>
                  <a:pt x="5494187" y="900278"/>
                </a:cubicBezTo>
                <a:lnTo>
                  <a:pt x="6163700" y="1057540"/>
                </a:lnTo>
                <a:lnTo>
                  <a:pt x="6320962" y="1727053"/>
                </a:lnTo>
                <a:cubicBezTo>
                  <a:pt x="6380274" y="1979715"/>
                  <a:pt x="6381716" y="2237752"/>
                  <a:pt x="6330551" y="2483983"/>
                </a:cubicBezTo>
                <a:cubicBezTo>
                  <a:pt x="6540862" y="2621899"/>
                  <a:pt x="6722292" y="2805380"/>
                  <a:pt x="6858989" y="3026001"/>
                </a:cubicBezTo>
                <a:lnTo>
                  <a:pt x="7221074" y="3610591"/>
                </a:lnTo>
                <a:lnTo>
                  <a:pt x="6858877" y="4195182"/>
                </a:lnTo>
                <a:cubicBezTo>
                  <a:pt x="6722182" y="4415803"/>
                  <a:pt x="6540750" y="4599284"/>
                  <a:pt x="6330440" y="4737200"/>
                </a:cubicBezTo>
                <a:cubicBezTo>
                  <a:pt x="6381660" y="4983431"/>
                  <a:pt x="6380219" y="5241469"/>
                  <a:pt x="6320850" y="5494130"/>
                </a:cubicBezTo>
                <a:lnTo>
                  <a:pt x="6163589" y="6163643"/>
                </a:lnTo>
                <a:lnTo>
                  <a:pt x="5494075" y="6320905"/>
                </a:lnTo>
                <a:cubicBezTo>
                  <a:pt x="5241415" y="6380217"/>
                  <a:pt x="4983377" y="6381658"/>
                  <a:pt x="4737146" y="6330494"/>
                </a:cubicBezTo>
                <a:cubicBezTo>
                  <a:pt x="4599230" y="6540805"/>
                  <a:pt x="4415748" y="6722235"/>
                  <a:pt x="4195127" y="6858931"/>
                </a:cubicBezTo>
                <a:lnTo>
                  <a:pt x="3610537" y="7221127"/>
                </a:lnTo>
                <a:lnTo>
                  <a:pt x="3025946" y="6858931"/>
                </a:lnTo>
                <a:cubicBezTo>
                  <a:pt x="2805325" y="6722235"/>
                  <a:pt x="2621844" y="6540805"/>
                  <a:pt x="2483928" y="6330494"/>
                </a:cubicBezTo>
                <a:cubicBezTo>
                  <a:pt x="2237697" y="6381714"/>
                  <a:pt x="1979659" y="6380273"/>
                  <a:pt x="1726998" y="6320905"/>
                </a:cubicBezTo>
                <a:lnTo>
                  <a:pt x="1057485" y="6163643"/>
                </a:lnTo>
                <a:lnTo>
                  <a:pt x="900223" y="5494130"/>
                </a:lnTo>
                <a:cubicBezTo>
                  <a:pt x="840911" y="5241469"/>
                  <a:pt x="839469" y="4983431"/>
                  <a:pt x="890633" y="4737200"/>
                </a:cubicBezTo>
                <a:cubicBezTo>
                  <a:pt x="680322" y="4599284"/>
                  <a:pt x="498892" y="4415803"/>
                  <a:pt x="362195" y="4195182"/>
                </a:cubicBezTo>
                <a:lnTo>
                  <a:pt x="0" y="3610591"/>
                </a:lnTo>
                <a:lnTo>
                  <a:pt x="362251" y="3025945"/>
                </a:lnTo>
                <a:cubicBezTo>
                  <a:pt x="498947" y="2805324"/>
                  <a:pt x="680378" y="2621843"/>
                  <a:pt x="890689" y="2483928"/>
                </a:cubicBezTo>
                <a:cubicBezTo>
                  <a:pt x="839469" y="2237696"/>
                  <a:pt x="840911" y="1979658"/>
                  <a:pt x="900278" y="1726998"/>
                </a:cubicBezTo>
                <a:lnTo>
                  <a:pt x="1057541" y="1057485"/>
                </a:lnTo>
                <a:lnTo>
                  <a:pt x="1727053" y="900223"/>
                </a:lnTo>
                <a:cubicBezTo>
                  <a:pt x="1979715" y="840910"/>
                  <a:pt x="2237752" y="839469"/>
                  <a:pt x="2483984" y="890633"/>
                </a:cubicBezTo>
                <a:cubicBezTo>
                  <a:pt x="2621899" y="680322"/>
                  <a:pt x="2805381" y="498892"/>
                  <a:pt x="3026002" y="36219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13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4F6F5AA-A78E-4362-8579-D85AC21F70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0748" y="5455504"/>
            <a:ext cx="4726504" cy="4726538"/>
          </a:xfrm>
          <a:custGeom>
            <a:avLst/>
            <a:gdLst>
              <a:gd name="connsiteX0" fmla="*/ 2363288 w 4726504"/>
              <a:gd name="connsiteY0" fmla="*/ 0 h 4726538"/>
              <a:gd name="connsiteX1" fmla="*/ 2745964 w 4726504"/>
              <a:gd name="connsiteY1" fmla="*/ 237109 h 4726538"/>
              <a:gd name="connsiteX2" fmla="*/ 3100739 w 4726504"/>
              <a:gd name="connsiteY2" fmla="*/ 582994 h 4726538"/>
              <a:gd name="connsiteX3" fmla="*/ 3596182 w 4726504"/>
              <a:gd name="connsiteY3" fmla="*/ 589271 h 4726538"/>
              <a:gd name="connsiteX4" fmla="*/ 4034408 w 4726504"/>
              <a:gd name="connsiteY4" fmla="*/ 692206 h 4726538"/>
              <a:gd name="connsiteX5" fmla="*/ 4137342 w 4726504"/>
              <a:gd name="connsiteY5" fmla="*/ 1130431 h 4726538"/>
              <a:gd name="connsiteX6" fmla="*/ 4143619 w 4726504"/>
              <a:gd name="connsiteY6" fmla="*/ 1625874 h 4726538"/>
              <a:gd name="connsiteX7" fmla="*/ 4489504 w 4726504"/>
              <a:gd name="connsiteY7" fmla="*/ 1980648 h 4726538"/>
              <a:gd name="connsiteX8" fmla="*/ 4726504 w 4726504"/>
              <a:gd name="connsiteY8" fmla="*/ 2363288 h 4726538"/>
              <a:gd name="connsiteX9" fmla="*/ 4489431 w 4726504"/>
              <a:gd name="connsiteY9" fmla="*/ 2745927 h 4726538"/>
              <a:gd name="connsiteX10" fmla="*/ 4143546 w 4726504"/>
              <a:gd name="connsiteY10" fmla="*/ 3100701 h 4726538"/>
              <a:gd name="connsiteX11" fmla="*/ 4137269 w 4726504"/>
              <a:gd name="connsiteY11" fmla="*/ 3596144 h 4726538"/>
              <a:gd name="connsiteX12" fmla="*/ 4034335 w 4726504"/>
              <a:gd name="connsiteY12" fmla="*/ 4034370 h 4726538"/>
              <a:gd name="connsiteX13" fmla="*/ 3596110 w 4726504"/>
              <a:gd name="connsiteY13" fmla="*/ 4137304 h 4726538"/>
              <a:gd name="connsiteX14" fmla="*/ 3100666 w 4726504"/>
              <a:gd name="connsiteY14" fmla="*/ 4143581 h 4726538"/>
              <a:gd name="connsiteX15" fmla="*/ 2745892 w 4726504"/>
              <a:gd name="connsiteY15" fmla="*/ 4489466 h 4726538"/>
              <a:gd name="connsiteX16" fmla="*/ 2363252 w 4726504"/>
              <a:gd name="connsiteY16" fmla="*/ 4726538 h 4726538"/>
              <a:gd name="connsiteX17" fmla="*/ 1980612 w 4726504"/>
              <a:gd name="connsiteY17" fmla="*/ 4489466 h 4726538"/>
              <a:gd name="connsiteX18" fmla="*/ 1625838 w 4726504"/>
              <a:gd name="connsiteY18" fmla="*/ 4143581 h 4726538"/>
              <a:gd name="connsiteX19" fmla="*/ 1130395 w 4726504"/>
              <a:gd name="connsiteY19" fmla="*/ 4137304 h 4726538"/>
              <a:gd name="connsiteX20" fmla="*/ 692169 w 4726504"/>
              <a:gd name="connsiteY20" fmla="*/ 4034370 h 4726538"/>
              <a:gd name="connsiteX21" fmla="*/ 589235 w 4726504"/>
              <a:gd name="connsiteY21" fmla="*/ 3596144 h 4726538"/>
              <a:gd name="connsiteX22" fmla="*/ 582958 w 4726504"/>
              <a:gd name="connsiteY22" fmla="*/ 3100701 h 4726538"/>
              <a:gd name="connsiteX23" fmla="*/ 237073 w 4726504"/>
              <a:gd name="connsiteY23" fmla="*/ 2745927 h 4726538"/>
              <a:gd name="connsiteX24" fmla="*/ 0 w 4726504"/>
              <a:gd name="connsiteY24" fmla="*/ 2363288 h 4726538"/>
              <a:gd name="connsiteX25" fmla="*/ 237109 w 4726504"/>
              <a:gd name="connsiteY25" fmla="*/ 1980612 h 4726538"/>
              <a:gd name="connsiteX26" fmla="*/ 582994 w 4726504"/>
              <a:gd name="connsiteY26" fmla="*/ 1625838 h 4726538"/>
              <a:gd name="connsiteX27" fmla="*/ 589271 w 4726504"/>
              <a:gd name="connsiteY27" fmla="*/ 1130394 h 4726538"/>
              <a:gd name="connsiteX28" fmla="*/ 692206 w 4726504"/>
              <a:gd name="connsiteY28" fmla="*/ 692169 h 4726538"/>
              <a:gd name="connsiteX29" fmla="*/ 1130431 w 4726504"/>
              <a:gd name="connsiteY29" fmla="*/ 589235 h 4726538"/>
              <a:gd name="connsiteX30" fmla="*/ 1625874 w 4726504"/>
              <a:gd name="connsiteY30" fmla="*/ 582958 h 4726538"/>
              <a:gd name="connsiteX31" fmla="*/ 1980649 w 4726504"/>
              <a:gd name="connsiteY31" fmla="*/ 237073 h 4726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726504" h="4726538">
                <a:moveTo>
                  <a:pt x="2363288" y="0"/>
                </a:moveTo>
                <a:lnTo>
                  <a:pt x="2745964" y="237109"/>
                </a:lnTo>
                <a:cubicBezTo>
                  <a:pt x="2890370" y="326583"/>
                  <a:pt x="3010467" y="445337"/>
                  <a:pt x="3100739" y="582994"/>
                </a:cubicBezTo>
                <a:cubicBezTo>
                  <a:pt x="3261908" y="549469"/>
                  <a:pt x="3430804" y="550412"/>
                  <a:pt x="3596182" y="589271"/>
                </a:cubicBezTo>
                <a:lnTo>
                  <a:pt x="4034408" y="692206"/>
                </a:lnTo>
                <a:lnTo>
                  <a:pt x="4137342" y="1130431"/>
                </a:lnTo>
                <a:cubicBezTo>
                  <a:pt x="4176164" y="1295808"/>
                  <a:pt x="4177108" y="1464705"/>
                  <a:pt x="4143619" y="1625874"/>
                </a:cubicBezTo>
                <a:cubicBezTo>
                  <a:pt x="4281276" y="1716146"/>
                  <a:pt x="4400030" y="1836242"/>
                  <a:pt x="4489504" y="1980648"/>
                </a:cubicBezTo>
                <a:lnTo>
                  <a:pt x="4726504" y="2363288"/>
                </a:lnTo>
                <a:lnTo>
                  <a:pt x="4489431" y="2745927"/>
                </a:lnTo>
                <a:cubicBezTo>
                  <a:pt x="4399958" y="2890333"/>
                  <a:pt x="4281204" y="3010430"/>
                  <a:pt x="4143546" y="3100701"/>
                </a:cubicBezTo>
                <a:cubicBezTo>
                  <a:pt x="4177072" y="3261870"/>
                  <a:pt x="4176128" y="3430767"/>
                  <a:pt x="4137269" y="3596144"/>
                </a:cubicBezTo>
                <a:lnTo>
                  <a:pt x="4034335" y="4034370"/>
                </a:lnTo>
                <a:lnTo>
                  <a:pt x="3596110" y="4137304"/>
                </a:lnTo>
                <a:cubicBezTo>
                  <a:pt x="3430732" y="4176127"/>
                  <a:pt x="3261835" y="4177070"/>
                  <a:pt x="3100666" y="4143581"/>
                </a:cubicBezTo>
                <a:cubicBezTo>
                  <a:pt x="3010394" y="4281238"/>
                  <a:pt x="2890298" y="4399992"/>
                  <a:pt x="2745892" y="4489466"/>
                </a:cubicBezTo>
                <a:lnTo>
                  <a:pt x="2363252" y="4726538"/>
                </a:lnTo>
                <a:lnTo>
                  <a:pt x="1980612" y="4489466"/>
                </a:lnTo>
                <a:cubicBezTo>
                  <a:pt x="1836206" y="4399992"/>
                  <a:pt x="1716110" y="4281238"/>
                  <a:pt x="1625838" y="4143581"/>
                </a:cubicBezTo>
                <a:cubicBezTo>
                  <a:pt x="1464669" y="4177106"/>
                  <a:pt x="1295772" y="4176163"/>
                  <a:pt x="1130395" y="4137304"/>
                </a:cubicBezTo>
                <a:lnTo>
                  <a:pt x="692169" y="4034370"/>
                </a:lnTo>
                <a:lnTo>
                  <a:pt x="589235" y="3596144"/>
                </a:lnTo>
                <a:cubicBezTo>
                  <a:pt x="550412" y="3430767"/>
                  <a:pt x="549469" y="3261870"/>
                  <a:pt x="582958" y="3100701"/>
                </a:cubicBezTo>
                <a:cubicBezTo>
                  <a:pt x="445300" y="3010430"/>
                  <a:pt x="326547" y="2890333"/>
                  <a:pt x="237073" y="2745927"/>
                </a:cubicBezTo>
                <a:lnTo>
                  <a:pt x="0" y="2363288"/>
                </a:lnTo>
                <a:lnTo>
                  <a:pt x="237109" y="1980612"/>
                </a:lnTo>
                <a:cubicBezTo>
                  <a:pt x="326583" y="1836206"/>
                  <a:pt x="445337" y="1716109"/>
                  <a:pt x="582994" y="1625838"/>
                </a:cubicBezTo>
                <a:cubicBezTo>
                  <a:pt x="549469" y="1464669"/>
                  <a:pt x="550412" y="1295772"/>
                  <a:pt x="589271" y="1130394"/>
                </a:cubicBezTo>
                <a:lnTo>
                  <a:pt x="692206" y="692169"/>
                </a:lnTo>
                <a:lnTo>
                  <a:pt x="1130431" y="589235"/>
                </a:lnTo>
                <a:cubicBezTo>
                  <a:pt x="1295809" y="550412"/>
                  <a:pt x="1464705" y="549469"/>
                  <a:pt x="1625874" y="582958"/>
                </a:cubicBezTo>
                <a:cubicBezTo>
                  <a:pt x="1716146" y="445300"/>
                  <a:pt x="1836242" y="326546"/>
                  <a:pt x="1980649" y="23707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262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D1282E8-E0E5-4B3E-9256-F0C7E04752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47989" y="5718630"/>
            <a:ext cx="5805336" cy="8441096"/>
          </a:xfrm>
          <a:custGeom>
            <a:avLst/>
            <a:gdLst>
              <a:gd name="connsiteX0" fmla="*/ 2902668 w 5805336"/>
              <a:gd name="connsiteY0" fmla="*/ 0 h 8441096"/>
              <a:gd name="connsiteX1" fmla="*/ 3072722 w 5805336"/>
              <a:gd name="connsiteY1" fmla="*/ 94726 h 8441096"/>
              <a:gd name="connsiteX2" fmla="*/ 3746668 w 5805336"/>
              <a:gd name="connsiteY2" fmla="*/ 312267 h 8441096"/>
              <a:gd name="connsiteX3" fmla="*/ 5135310 w 5805336"/>
              <a:gd name="connsiteY3" fmla="*/ 862452 h 8441096"/>
              <a:gd name="connsiteX4" fmla="*/ 5614909 w 5805336"/>
              <a:gd name="connsiteY4" fmla="*/ 1370230 h 8441096"/>
              <a:gd name="connsiteX5" fmla="*/ 5805336 w 5805336"/>
              <a:gd name="connsiteY5" fmla="*/ 2363206 h 8441096"/>
              <a:gd name="connsiteX6" fmla="*/ 5805336 w 5805336"/>
              <a:gd name="connsiteY6" fmla="*/ 3547286 h 8441096"/>
              <a:gd name="connsiteX7" fmla="*/ 5805335 w 5805336"/>
              <a:gd name="connsiteY7" fmla="*/ 3547341 h 8441096"/>
              <a:gd name="connsiteX8" fmla="*/ 5805335 w 5805336"/>
              <a:gd name="connsiteY8" fmla="*/ 4118459 h 8441096"/>
              <a:gd name="connsiteX9" fmla="*/ 5805336 w 5805336"/>
              <a:gd name="connsiteY9" fmla="*/ 4118459 h 8441096"/>
              <a:gd name="connsiteX10" fmla="*/ 5805336 w 5805336"/>
              <a:gd name="connsiteY10" fmla="*/ 4893809 h 8441096"/>
              <a:gd name="connsiteX11" fmla="*/ 5805336 w 5805336"/>
              <a:gd name="connsiteY11" fmla="*/ 5410408 h 8441096"/>
              <a:gd name="connsiteX12" fmla="*/ 5805336 w 5805336"/>
              <a:gd name="connsiteY12" fmla="*/ 6077890 h 8441096"/>
              <a:gd name="connsiteX13" fmla="*/ 5614123 w 5805336"/>
              <a:gd name="connsiteY13" fmla="*/ 7070316 h 8441096"/>
              <a:gd name="connsiteX14" fmla="*/ 5134526 w 5805336"/>
              <a:gd name="connsiteY14" fmla="*/ 7578092 h 8441096"/>
              <a:gd name="connsiteX15" fmla="*/ 3745883 w 5805336"/>
              <a:gd name="connsiteY15" fmla="*/ 8128278 h 8441096"/>
              <a:gd name="connsiteX16" fmla="*/ 3071938 w 5805336"/>
              <a:gd name="connsiteY16" fmla="*/ 8345818 h 8441096"/>
              <a:gd name="connsiteX17" fmla="*/ 2902668 w 5805336"/>
              <a:gd name="connsiteY17" fmla="*/ 8441096 h 8441096"/>
              <a:gd name="connsiteX18" fmla="*/ 2732614 w 5805336"/>
              <a:gd name="connsiteY18" fmla="*/ 8346370 h 8441096"/>
              <a:gd name="connsiteX19" fmla="*/ 2058669 w 5805336"/>
              <a:gd name="connsiteY19" fmla="*/ 8128828 h 8441096"/>
              <a:gd name="connsiteX20" fmla="*/ 670027 w 5805336"/>
              <a:gd name="connsiteY20" fmla="*/ 7578644 h 8441096"/>
              <a:gd name="connsiteX21" fmla="*/ 190428 w 5805336"/>
              <a:gd name="connsiteY21" fmla="*/ 7070866 h 8441096"/>
              <a:gd name="connsiteX22" fmla="*/ 0 w 5805336"/>
              <a:gd name="connsiteY22" fmla="*/ 6077890 h 8441096"/>
              <a:gd name="connsiteX23" fmla="*/ 0 w 5805336"/>
              <a:gd name="connsiteY23" fmla="*/ 4893809 h 8441096"/>
              <a:gd name="connsiteX24" fmla="*/ 1 w 5805336"/>
              <a:gd name="connsiteY24" fmla="*/ 4893754 h 8441096"/>
              <a:gd name="connsiteX25" fmla="*/ 1 w 5805336"/>
              <a:gd name="connsiteY25" fmla="*/ 4322637 h 8441096"/>
              <a:gd name="connsiteX26" fmla="*/ 0 w 5805336"/>
              <a:gd name="connsiteY26" fmla="*/ 4322637 h 8441096"/>
              <a:gd name="connsiteX27" fmla="*/ 0 w 5805336"/>
              <a:gd name="connsiteY27" fmla="*/ 3547286 h 8441096"/>
              <a:gd name="connsiteX28" fmla="*/ 0 w 5805336"/>
              <a:gd name="connsiteY28" fmla="*/ 3030688 h 8441096"/>
              <a:gd name="connsiteX29" fmla="*/ 0 w 5805336"/>
              <a:gd name="connsiteY29" fmla="*/ 2363206 h 8441096"/>
              <a:gd name="connsiteX30" fmla="*/ 191213 w 5805336"/>
              <a:gd name="connsiteY30" fmla="*/ 1370781 h 8441096"/>
              <a:gd name="connsiteX31" fmla="*/ 670811 w 5805336"/>
              <a:gd name="connsiteY31" fmla="*/ 863003 h 8441096"/>
              <a:gd name="connsiteX32" fmla="*/ 2059453 w 5805336"/>
              <a:gd name="connsiteY32" fmla="*/ 312817 h 8441096"/>
              <a:gd name="connsiteX33" fmla="*/ 2733398 w 5805336"/>
              <a:gd name="connsiteY33" fmla="*/ 95278 h 8441096"/>
              <a:gd name="connsiteX34" fmla="*/ 2902668 w 5805336"/>
              <a:gd name="connsiteY34" fmla="*/ 0 h 844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05336" h="8441096">
                <a:moveTo>
                  <a:pt x="2902668" y="0"/>
                </a:moveTo>
                <a:cubicBezTo>
                  <a:pt x="2951256" y="33595"/>
                  <a:pt x="3007679" y="64987"/>
                  <a:pt x="3072722" y="94726"/>
                </a:cubicBezTo>
                <a:cubicBezTo>
                  <a:pt x="3252179" y="176236"/>
                  <a:pt x="3481792" y="239571"/>
                  <a:pt x="3746668" y="312267"/>
                </a:cubicBezTo>
                <a:cubicBezTo>
                  <a:pt x="4205892" y="438936"/>
                  <a:pt x="4727024" y="582128"/>
                  <a:pt x="5135310" y="862452"/>
                </a:cubicBezTo>
                <a:cubicBezTo>
                  <a:pt x="5347680" y="1008397"/>
                  <a:pt x="5504412" y="1174719"/>
                  <a:pt x="5614909" y="1370230"/>
                </a:cubicBezTo>
                <a:cubicBezTo>
                  <a:pt x="5741077" y="1594380"/>
                  <a:pt x="5805336" y="2058649"/>
                  <a:pt x="5805336" y="2363206"/>
                </a:cubicBezTo>
                <a:lnTo>
                  <a:pt x="5805336" y="3547286"/>
                </a:lnTo>
                <a:lnTo>
                  <a:pt x="5805335" y="3547341"/>
                </a:lnTo>
                <a:lnTo>
                  <a:pt x="5805335" y="4118459"/>
                </a:lnTo>
                <a:lnTo>
                  <a:pt x="5805336" y="4118459"/>
                </a:lnTo>
                <a:lnTo>
                  <a:pt x="5805336" y="4893809"/>
                </a:lnTo>
                <a:lnTo>
                  <a:pt x="5805336" y="5410408"/>
                </a:lnTo>
                <a:lnTo>
                  <a:pt x="5805336" y="6077890"/>
                </a:lnTo>
                <a:cubicBezTo>
                  <a:pt x="5805336" y="6382447"/>
                  <a:pt x="5741076" y="6846716"/>
                  <a:pt x="5614123" y="7070316"/>
                </a:cubicBezTo>
                <a:cubicBezTo>
                  <a:pt x="5504411" y="7265826"/>
                  <a:pt x="5346897" y="7432149"/>
                  <a:pt x="5134526" y="7578092"/>
                </a:cubicBezTo>
                <a:cubicBezTo>
                  <a:pt x="4726239" y="7858968"/>
                  <a:pt x="4205891" y="8002159"/>
                  <a:pt x="3745883" y="8128278"/>
                </a:cubicBezTo>
                <a:cubicBezTo>
                  <a:pt x="3480223" y="8200976"/>
                  <a:pt x="3251394" y="8263760"/>
                  <a:pt x="3071938" y="8345818"/>
                </a:cubicBezTo>
                <a:cubicBezTo>
                  <a:pt x="3006895" y="8376109"/>
                  <a:pt x="2950471" y="8406951"/>
                  <a:pt x="2902668" y="8441096"/>
                </a:cubicBezTo>
                <a:cubicBezTo>
                  <a:pt x="2854081" y="8407500"/>
                  <a:pt x="2797657" y="8376109"/>
                  <a:pt x="2732614" y="8346370"/>
                </a:cubicBezTo>
                <a:cubicBezTo>
                  <a:pt x="2553158" y="8264861"/>
                  <a:pt x="2323545" y="8201526"/>
                  <a:pt x="2058669" y="8128828"/>
                </a:cubicBezTo>
                <a:cubicBezTo>
                  <a:pt x="1599444" y="8002159"/>
                  <a:pt x="1078313" y="7858968"/>
                  <a:pt x="670027" y="7578644"/>
                </a:cubicBezTo>
                <a:cubicBezTo>
                  <a:pt x="457657" y="7432699"/>
                  <a:pt x="300925" y="7266376"/>
                  <a:pt x="190428" y="7070866"/>
                </a:cubicBezTo>
                <a:cubicBezTo>
                  <a:pt x="64260" y="6846716"/>
                  <a:pt x="0" y="6382448"/>
                  <a:pt x="0" y="6077890"/>
                </a:cubicBezTo>
                <a:lnTo>
                  <a:pt x="0" y="4893809"/>
                </a:lnTo>
                <a:lnTo>
                  <a:pt x="1" y="4893754"/>
                </a:lnTo>
                <a:lnTo>
                  <a:pt x="1" y="4322637"/>
                </a:lnTo>
                <a:lnTo>
                  <a:pt x="0" y="4322637"/>
                </a:lnTo>
                <a:lnTo>
                  <a:pt x="0" y="3547286"/>
                </a:lnTo>
                <a:lnTo>
                  <a:pt x="0" y="3030688"/>
                </a:lnTo>
                <a:lnTo>
                  <a:pt x="0" y="2363206"/>
                </a:lnTo>
                <a:cubicBezTo>
                  <a:pt x="0" y="2058649"/>
                  <a:pt x="64261" y="1594380"/>
                  <a:pt x="191213" y="1370781"/>
                </a:cubicBezTo>
                <a:cubicBezTo>
                  <a:pt x="300925" y="1175270"/>
                  <a:pt x="458441" y="1008947"/>
                  <a:pt x="670811" y="863003"/>
                </a:cubicBezTo>
                <a:cubicBezTo>
                  <a:pt x="1079098" y="582128"/>
                  <a:pt x="1599446" y="438936"/>
                  <a:pt x="2059453" y="312817"/>
                </a:cubicBezTo>
                <a:cubicBezTo>
                  <a:pt x="2325114" y="240121"/>
                  <a:pt x="2553942" y="177337"/>
                  <a:pt x="2733398" y="95278"/>
                </a:cubicBezTo>
                <a:cubicBezTo>
                  <a:pt x="2798442" y="64987"/>
                  <a:pt x="2854865" y="34145"/>
                  <a:pt x="2902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4F4C897-2539-4813-BDCF-D4B9604DE2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95876" y="2450233"/>
            <a:ext cx="8094345" cy="10341243"/>
          </a:xfrm>
          <a:custGeom>
            <a:avLst/>
            <a:gdLst>
              <a:gd name="connsiteX0" fmla="*/ 4046996 w 8094345"/>
              <a:gd name="connsiteY0" fmla="*/ 0 h 10341243"/>
              <a:gd name="connsiteX1" fmla="*/ 4247283 w 8094345"/>
              <a:gd name="connsiteY1" fmla="*/ 162095 h 10341243"/>
              <a:gd name="connsiteX2" fmla="*/ 5042341 w 8094345"/>
              <a:gd name="connsiteY2" fmla="*/ 535659 h 10341243"/>
              <a:gd name="connsiteX3" fmla="*/ 6681583 w 8094345"/>
              <a:gd name="connsiteY3" fmla="*/ 1479213 h 10341243"/>
              <a:gd name="connsiteX4" fmla="*/ 7248047 w 8094345"/>
              <a:gd name="connsiteY4" fmla="*/ 2350234 h 10341243"/>
              <a:gd name="connsiteX5" fmla="*/ 7473114 w 8094345"/>
              <a:gd name="connsiteY5" fmla="*/ 4053801 h 10341243"/>
              <a:gd name="connsiteX6" fmla="*/ 7473114 w 8094345"/>
              <a:gd name="connsiteY6" fmla="*/ 4096961 h 10341243"/>
              <a:gd name="connsiteX7" fmla="*/ 7596761 w 8094345"/>
              <a:gd name="connsiteY7" fmla="*/ 4362943 h 10341243"/>
              <a:gd name="connsiteX8" fmla="*/ 7943535 w 8094345"/>
              <a:gd name="connsiteY8" fmla="*/ 5008077 h 10341243"/>
              <a:gd name="connsiteX9" fmla="*/ 8094345 w 8094345"/>
              <a:gd name="connsiteY9" fmla="*/ 5170623 h 10341243"/>
              <a:gd name="connsiteX10" fmla="*/ 7943799 w 8094345"/>
              <a:gd name="connsiteY10" fmla="*/ 5333168 h 10341243"/>
              <a:gd name="connsiteX11" fmla="*/ 7597025 w 8094345"/>
              <a:gd name="connsiteY11" fmla="*/ 5978300 h 10341243"/>
              <a:gd name="connsiteX12" fmla="*/ 7473379 w 8094345"/>
              <a:gd name="connsiteY12" fmla="*/ 6244283 h 10341243"/>
              <a:gd name="connsiteX13" fmla="*/ 7473379 w 8094345"/>
              <a:gd name="connsiteY13" fmla="*/ 6287442 h 10341243"/>
              <a:gd name="connsiteX14" fmla="*/ 7248311 w 8094345"/>
              <a:gd name="connsiteY14" fmla="*/ 7991010 h 10341243"/>
              <a:gd name="connsiteX15" fmla="*/ 6681847 w 8094345"/>
              <a:gd name="connsiteY15" fmla="*/ 8862031 h 10341243"/>
              <a:gd name="connsiteX16" fmla="*/ 5042607 w 8094345"/>
              <a:gd name="connsiteY16" fmla="*/ 9805584 h 10341243"/>
              <a:gd name="connsiteX17" fmla="*/ 4247547 w 8094345"/>
              <a:gd name="connsiteY17" fmla="*/ 10179148 h 10341243"/>
              <a:gd name="connsiteX18" fmla="*/ 4047173 w 8094345"/>
              <a:gd name="connsiteY18" fmla="*/ 10341243 h 10341243"/>
              <a:gd name="connsiteX19" fmla="*/ 3846799 w 8094345"/>
              <a:gd name="connsiteY19" fmla="*/ 10179148 h 10341243"/>
              <a:gd name="connsiteX20" fmla="*/ 3051739 w 8094345"/>
              <a:gd name="connsiteY20" fmla="*/ 9805584 h 10341243"/>
              <a:gd name="connsiteX21" fmla="*/ 1412498 w 8094345"/>
              <a:gd name="connsiteY21" fmla="*/ 8862031 h 10341243"/>
              <a:gd name="connsiteX22" fmla="*/ 846035 w 8094345"/>
              <a:gd name="connsiteY22" fmla="*/ 7991010 h 10341243"/>
              <a:gd name="connsiteX23" fmla="*/ 620966 w 8094345"/>
              <a:gd name="connsiteY23" fmla="*/ 6287442 h 10341243"/>
              <a:gd name="connsiteX24" fmla="*/ 620966 w 8094345"/>
              <a:gd name="connsiteY24" fmla="*/ 6244283 h 10341243"/>
              <a:gd name="connsiteX25" fmla="*/ 497320 w 8094345"/>
              <a:gd name="connsiteY25" fmla="*/ 5978300 h 10341243"/>
              <a:gd name="connsiteX26" fmla="*/ 150546 w 8094345"/>
              <a:gd name="connsiteY26" fmla="*/ 5333168 h 10341243"/>
              <a:gd name="connsiteX27" fmla="*/ 0 w 8094345"/>
              <a:gd name="connsiteY27" fmla="*/ 5170623 h 10341243"/>
              <a:gd name="connsiteX28" fmla="*/ 150458 w 8094345"/>
              <a:gd name="connsiteY28" fmla="*/ 5008077 h 10341243"/>
              <a:gd name="connsiteX29" fmla="*/ 497232 w 8094345"/>
              <a:gd name="connsiteY29" fmla="*/ 4362943 h 10341243"/>
              <a:gd name="connsiteX30" fmla="*/ 620878 w 8094345"/>
              <a:gd name="connsiteY30" fmla="*/ 4096961 h 10341243"/>
              <a:gd name="connsiteX31" fmla="*/ 620878 w 8094345"/>
              <a:gd name="connsiteY31" fmla="*/ 4053801 h 10341243"/>
              <a:gd name="connsiteX32" fmla="*/ 845859 w 8094345"/>
              <a:gd name="connsiteY32" fmla="*/ 2350234 h 10341243"/>
              <a:gd name="connsiteX33" fmla="*/ 1412322 w 8094345"/>
              <a:gd name="connsiteY33" fmla="*/ 1479213 h 10341243"/>
              <a:gd name="connsiteX34" fmla="*/ 3051563 w 8094345"/>
              <a:gd name="connsiteY34" fmla="*/ 535659 h 10341243"/>
              <a:gd name="connsiteX35" fmla="*/ 3846622 w 8094345"/>
              <a:gd name="connsiteY35" fmla="*/ 162095 h 10341243"/>
              <a:gd name="connsiteX36" fmla="*/ 4046996 w 8094345"/>
              <a:gd name="connsiteY36" fmla="*/ 0 h 1034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094345" h="10341243">
                <a:moveTo>
                  <a:pt x="4046996" y="0"/>
                </a:moveTo>
                <a:cubicBezTo>
                  <a:pt x="4103792" y="57305"/>
                  <a:pt x="4170202" y="111007"/>
                  <a:pt x="4247283" y="162095"/>
                </a:cubicBezTo>
                <a:cubicBezTo>
                  <a:pt x="4459210" y="302565"/>
                  <a:pt x="4729345" y="410507"/>
                  <a:pt x="5042341" y="535659"/>
                </a:cubicBezTo>
                <a:cubicBezTo>
                  <a:pt x="5584815" y="752357"/>
                  <a:pt x="6199609" y="998065"/>
                  <a:pt x="6681583" y="1479213"/>
                </a:cubicBezTo>
                <a:cubicBezTo>
                  <a:pt x="6932492" y="1729608"/>
                  <a:pt x="7117785" y="2014512"/>
                  <a:pt x="7248047" y="2350234"/>
                </a:cubicBezTo>
                <a:cubicBezTo>
                  <a:pt x="7397357" y="2734521"/>
                  <a:pt x="7473114" y="3530936"/>
                  <a:pt x="7473114" y="4053801"/>
                </a:cubicBezTo>
                <a:lnTo>
                  <a:pt x="7473114" y="4096961"/>
                </a:lnTo>
                <a:cubicBezTo>
                  <a:pt x="7516329" y="4187063"/>
                  <a:pt x="7557073" y="4276175"/>
                  <a:pt x="7596761" y="4362943"/>
                </a:cubicBezTo>
                <a:cubicBezTo>
                  <a:pt x="7712911" y="4616852"/>
                  <a:pt x="7813186" y="4836162"/>
                  <a:pt x="7943535" y="5008077"/>
                </a:cubicBezTo>
                <a:cubicBezTo>
                  <a:pt x="7990983" y="5070608"/>
                  <a:pt x="8040723" y="5124580"/>
                  <a:pt x="8094345" y="5170623"/>
                </a:cubicBezTo>
                <a:cubicBezTo>
                  <a:pt x="8041077" y="5216664"/>
                  <a:pt x="7991247" y="5270635"/>
                  <a:pt x="7943799" y="5333168"/>
                </a:cubicBezTo>
                <a:cubicBezTo>
                  <a:pt x="7813451" y="5505083"/>
                  <a:pt x="7713175" y="5724302"/>
                  <a:pt x="7597025" y="5978300"/>
                </a:cubicBezTo>
                <a:cubicBezTo>
                  <a:pt x="7557339" y="6065070"/>
                  <a:pt x="7516593" y="6154180"/>
                  <a:pt x="7473379" y="6244283"/>
                </a:cubicBezTo>
                <a:lnTo>
                  <a:pt x="7473379" y="6287442"/>
                </a:lnTo>
                <a:cubicBezTo>
                  <a:pt x="7473379" y="6810396"/>
                  <a:pt x="7397621" y="7606722"/>
                  <a:pt x="7248311" y="7991010"/>
                </a:cubicBezTo>
                <a:cubicBezTo>
                  <a:pt x="7118050" y="8326732"/>
                  <a:pt x="6932757" y="8611636"/>
                  <a:pt x="6681847" y="8862031"/>
                </a:cubicBezTo>
                <a:cubicBezTo>
                  <a:pt x="6199873" y="9343268"/>
                  <a:pt x="5585081" y="9588977"/>
                  <a:pt x="5042607" y="9805584"/>
                </a:cubicBezTo>
                <a:cubicBezTo>
                  <a:pt x="4729610" y="9930736"/>
                  <a:pt x="4459474" y="10038679"/>
                  <a:pt x="4247547" y="10179148"/>
                </a:cubicBezTo>
                <a:cubicBezTo>
                  <a:pt x="4170378" y="10230237"/>
                  <a:pt x="4103969" y="10283848"/>
                  <a:pt x="4047173" y="10341243"/>
                </a:cubicBezTo>
                <a:cubicBezTo>
                  <a:pt x="3990289" y="10283938"/>
                  <a:pt x="3923879" y="10230237"/>
                  <a:pt x="3846799" y="10179148"/>
                </a:cubicBezTo>
                <a:cubicBezTo>
                  <a:pt x="3634871" y="10038679"/>
                  <a:pt x="3364736" y="9930736"/>
                  <a:pt x="3051739" y="9805584"/>
                </a:cubicBezTo>
                <a:cubicBezTo>
                  <a:pt x="2509265" y="9588887"/>
                  <a:pt x="1894472" y="9343177"/>
                  <a:pt x="1412498" y="8862031"/>
                </a:cubicBezTo>
                <a:cubicBezTo>
                  <a:pt x="1161589" y="8611636"/>
                  <a:pt x="976296" y="8326732"/>
                  <a:pt x="846035" y="7991010"/>
                </a:cubicBezTo>
                <a:cubicBezTo>
                  <a:pt x="696724" y="7606722"/>
                  <a:pt x="620966" y="6810308"/>
                  <a:pt x="620966" y="6287442"/>
                </a:cubicBezTo>
                <a:lnTo>
                  <a:pt x="620966" y="6244283"/>
                </a:lnTo>
                <a:cubicBezTo>
                  <a:pt x="577752" y="6154180"/>
                  <a:pt x="537007" y="6065070"/>
                  <a:pt x="497320" y="5978300"/>
                </a:cubicBezTo>
                <a:cubicBezTo>
                  <a:pt x="381170" y="5724392"/>
                  <a:pt x="280894" y="5505083"/>
                  <a:pt x="150546" y="5333168"/>
                </a:cubicBezTo>
                <a:cubicBezTo>
                  <a:pt x="103010" y="5270635"/>
                  <a:pt x="53269" y="5216755"/>
                  <a:pt x="0" y="5170623"/>
                </a:cubicBezTo>
                <a:cubicBezTo>
                  <a:pt x="53269" y="5124580"/>
                  <a:pt x="103010" y="5070608"/>
                  <a:pt x="150458" y="5008077"/>
                </a:cubicBezTo>
                <a:cubicBezTo>
                  <a:pt x="280807" y="4836162"/>
                  <a:pt x="381082" y="4616942"/>
                  <a:pt x="497232" y="4362943"/>
                </a:cubicBezTo>
                <a:cubicBezTo>
                  <a:pt x="536919" y="4276175"/>
                  <a:pt x="577664" y="4187063"/>
                  <a:pt x="620878" y="4096961"/>
                </a:cubicBezTo>
                <a:lnTo>
                  <a:pt x="620878" y="4053801"/>
                </a:lnTo>
                <a:cubicBezTo>
                  <a:pt x="620878" y="3530847"/>
                  <a:pt x="696636" y="2734521"/>
                  <a:pt x="845859" y="2350234"/>
                </a:cubicBezTo>
                <a:cubicBezTo>
                  <a:pt x="976119" y="2014512"/>
                  <a:pt x="1161412" y="1729608"/>
                  <a:pt x="1412322" y="1479213"/>
                </a:cubicBezTo>
                <a:cubicBezTo>
                  <a:pt x="1894296" y="997976"/>
                  <a:pt x="2509089" y="752266"/>
                  <a:pt x="3051563" y="535659"/>
                </a:cubicBezTo>
                <a:cubicBezTo>
                  <a:pt x="3364560" y="410507"/>
                  <a:pt x="3634694" y="302565"/>
                  <a:pt x="3846622" y="162095"/>
                </a:cubicBezTo>
                <a:cubicBezTo>
                  <a:pt x="3923791" y="111007"/>
                  <a:pt x="3990200" y="57395"/>
                  <a:pt x="404699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22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D4AEFCF-1442-4D71-81DF-AE62B881EA71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2311417" y="3848200"/>
            <a:ext cx="5295800" cy="5295800"/>
          </a:xfrm>
          <a:custGeom>
            <a:avLst/>
            <a:gdLst>
              <a:gd name="connsiteX0" fmla="*/ 2647900 w 5295800"/>
              <a:gd name="connsiteY0" fmla="*/ 0 h 5295800"/>
              <a:gd name="connsiteX1" fmla="*/ 5295800 w 5295800"/>
              <a:gd name="connsiteY1" fmla="*/ 2647900 h 5295800"/>
              <a:gd name="connsiteX2" fmla="*/ 2647900 w 5295800"/>
              <a:gd name="connsiteY2" fmla="*/ 5295800 h 5295800"/>
              <a:gd name="connsiteX3" fmla="*/ 0 w 5295800"/>
              <a:gd name="connsiteY3" fmla="*/ 2647900 h 5295800"/>
              <a:gd name="connsiteX4" fmla="*/ 2647900 w 5295800"/>
              <a:gd name="connsiteY4" fmla="*/ 0 h 52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800" h="5295800">
                <a:moveTo>
                  <a:pt x="2647900" y="0"/>
                </a:moveTo>
                <a:cubicBezTo>
                  <a:pt x="4110295" y="0"/>
                  <a:pt x="5295800" y="1185505"/>
                  <a:pt x="5295800" y="2647900"/>
                </a:cubicBezTo>
                <a:cubicBezTo>
                  <a:pt x="5295800" y="4110295"/>
                  <a:pt x="4110295" y="5295800"/>
                  <a:pt x="2647900" y="5295800"/>
                </a:cubicBezTo>
                <a:cubicBezTo>
                  <a:pt x="1185505" y="5295800"/>
                  <a:pt x="0" y="4110295"/>
                  <a:pt x="0" y="2647900"/>
                </a:cubicBezTo>
                <a:cubicBezTo>
                  <a:pt x="0" y="1185505"/>
                  <a:pt x="1185505" y="0"/>
                  <a:pt x="26479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0CF6C14-2736-4B6F-8FA0-64D3102120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680783" y="6856655"/>
            <a:ext cx="5295800" cy="5295800"/>
          </a:xfrm>
          <a:custGeom>
            <a:avLst/>
            <a:gdLst>
              <a:gd name="connsiteX0" fmla="*/ 2647900 w 5295800"/>
              <a:gd name="connsiteY0" fmla="*/ 0 h 5295800"/>
              <a:gd name="connsiteX1" fmla="*/ 5295800 w 5295800"/>
              <a:gd name="connsiteY1" fmla="*/ 2647900 h 5295800"/>
              <a:gd name="connsiteX2" fmla="*/ 2647900 w 5295800"/>
              <a:gd name="connsiteY2" fmla="*/ 5295800 h 5295800"/>
              <a:gd name="connsiteX3" fmla="*/ 0 w 5295800"/>
              <a:gd name="connsiteY3" fmla="*/ 2647900 h 5295800"/>
              <a:gd name="connsiteX4" fmla="*/ 2647900 w 5295800"/>
              <a:gd name="connsiteY4" fmla="*/ 0 h 52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800" h="5295800">
                <a:moveTo>
                  <a:pt x="2647900" y="0"/>
                </a:moveTo>
                <a:cubicBezTo>
                  <a:pt x="4110295" y="0"/>
                  <a:pt x="5295800" y="1185505"/>
                  <a:pt x="5295800" y="2647900"/>
                </a:cubicBezTo>
                <a:cubicBezTo>
                  <a:pt x="5295800" y="4110295"/>
                  <a:pt x="4110295" y="5295800"/>
                  <a:pt x="2647900" y="5295800"/>
                </a:cubicBezTo>
                <a:cubicBezTo>
                  <a:pt x="1185505" y="5295800"/>
                  <a:pt x="0" y="4110295"/>
                  <a:pt x="0" y="2647900"/>
                </a:cubicBezTo>
                <a:cubicBezTo>
                  <a:pt x="0" y="1185505"/>
                  <a:pt x="1185505" y="0"/>
                  <a:pt x="26479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14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72420C0-0B59-4B29-8CB8-35C946714FA6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504936" y="9669632"/>
            <a:ext cx="1891692" cy="2195612"/>
          </a:xfrm>
          <a:custGeom>
            <a:avLst/>
            <a:gdLst>
              <a:gd name="connsiteX0" fmla="*/ 945846 w 1891692"/>
              <a:gd name="connsiteY0" fmla="*/ 0 h 2195612"/>
              <a:gd name="connsiteX1" fmla="*/ 1001259 w 1891692"/>
              <a:gd name="connsiteY1" fmla="*/ 24639 h 2195612"/>
              <a:gd name="connsiteX2" fmla="*/ 1220867 w 1891692"/>
              <a:gd name="connsiteY2" fmla="*/ 81224 h 2195612"/>
              <a:gd name="connsiteX3" fmla="*/ 1673361 w 1891692"/>
              <a:gd name="connsiteY3" fmla="*/ 224332 h 2195612"/>
              <a:gd name="connsiteX4" fmla="*/ 1829641 w 1891692"/>
              <a:gd name="connsiteY4" fmla="*/ 356410 h 2195612"/>
              <a:gd name="connsiteX5" fmla="*/ 1891692 w 1891692"/>
              <a:gd name="connsiteY5" fmla="*/ 614693 h 2195612"/>
              <a:gd name="connsiteX6" fmla="*/ 1891692 w 1891692"/>
              <a:gd name="connsiteY6" fmla="*/ 922684 h 2195612"/>
              <a:gd name="connsiteX7" fmla="*/ 1891692 w 1891692"/>
              <a:gd name="connsiteY7" fmla="*/ 922698 h 2195612"/>
              <a:gd name="connsiteX8" fmla="*/ 1891692 w 1891692"/>
              <a:gd name="connsiteY8" fmla="*/ 1071252 h 2195612"/>
              <a:gd name="connsiteX9" fmla="*/ 1891692 w 1891692"/>
              <a:gd name="connsiteY9" fmla="*/ 1272928 h 2195612"/>
              <a:gd name="connsiteX10" fmla="*/ 1891692 w 1891692"/>
              <a:gd name="connsiteY10" fmla="*/ 1407300 h 2195612"/>
              <a:gd name="connsiteX11" fmla="*/ 1891692 w 1891692"/>
              <a:gd name="connsiteY11" fmla="*/ 1580919 h 2195612"/>
              <a:gd name="connsiteX12" fmla="*/ 1829385 w 1891692"/>
              <a:gd name="connsiteY12" fmla="*/ 1839059 h 2195612"/>
              <a:gd name="connsiteX13" fmla="*/ 1673106 w 1891692"/>
              <a:gd name="connsiteY13" fmla="*/ 1971136 h 2195612"/>
              <a:gd name="connsiteX14" fmla="*/ 1220611 w 1891692"/>
              <a:gd name="connsiteY14" fmla="*/ 2114245 h 2195612"/>
              <a:gd name="connsiteX15" fmla="*/ 1001004 w 1891692"/>
              <a:gd name="connsiteY15" fmla="*/ 2170829 h 2195612"/>
              <a:gd name="connsiteX16" fmla="*/ 945846 w 1891692"/>
              <a:gd name="connsiteY16" fmla="*/ 2195612 h 2195612"/>
              <a:gd name="connsiteX17" fmla="*/ 890433 w 1891692"/>
              <a:gd name="connsiteY17" fmla="*/ 2170973 h 2195612"/>
              <a:gd name="connsiteX18" fmla="*/ 670826 w 1891692"/>
              <a:gd name="connsiteY18" fmla="*/ 2114388 h 2195612"/>
              <a:gd name="connsiteX19" fmla="*/ 218331 w 1891692"/>
              <a:gd name="connsiteY19" fmla="*/ 1971280 h 2195612"/>
              <a:gd name="connsiteX20" fmla="*/ 62052 w 1891692"/>
              <a:gd name="connsiteY20" fmla="*/ 1839202 h 2195612"/>
              <a:gd name="connsiteX21" fmla="*/ 0 w 1891692"/>
              <a:gd name="connsiteY21" fmla="*/ 1580919 h 2195612"/>
              <a:gd name="connsiteX22" fmla="*/ 0 w 1891692"/>
              <a:gd name="connsiteY22" fmla="*/ 1272928 h 2195612"/>
              <a:gd name="connsiteX23" fmla="*/ 1 w 1891692"/>
              <a:gd name="connsiteY23" fmla="*/ 1272914 h 2195612"/>
              <a:gd name="connsiteX24" fmla="*/ 1 w 1891692"/>
              <a:gd name="connsiteY24" fmla="*/ 1124360 h 2195612"/>
              <a:gd name="connsiteX25" fmla="*/ 0 w 1891692"/>
              <a:gd name="connsiteY25" fmla="*/ 1124360 h 2195612"/>
              <a:gd name="connsiteX26" fmla="*/ 0 w 1891692"/>
              <a:gd name="connsiteY26" fmla="*/ 922684 h 2195612"/>
              <a:gd name="connsiteX27" fmla="*/ 0 w 1891692"/>
              <a:gd name="connsiteY27" fmla="*/ 788312 h 2195612"/>
              <a:gd name="connsiteX28" fmla="*/ 0 w 1891692"/>
              <a:gd name="connsiteY28" fmla="*/ 614693 h 2195612"/>
              <a:gd name="connsiteX29" fmla="*/ 62308 w 1891692"/>
              <a:gd name="connsiteY29" fmla="*/ 356553 h 2195612"/>
              <a:gd name="connsiteX30" fmla="*/ 218587 w 1891692"/>
              <a:gd name="connsiteY30" fmla="*/ 224476 h 2195612"/>
              <a:gd name="connsiteX31" fmla="*/ 671081 w 1891692"/>
              <a:gd name="connsiteY31" fmla="*/ 81367 h 2195612"/>
              <a:gd name="connsiteX32" fmla="*/ 890689 w 1891692"/>
              <a:gd name="connsiteY32" fmla="*/ 24783 h 2195612"/>
              <a:gd name="connsiteX33" fmla="*/ 945846 w 1891692"/>
              <a:gd name="connsiteY33" fmla="*/ 0 h 219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91692" h="2195612">
                <a:moveTo>
                  <a:pt x="945846" y="0"/>
                </a:moveTo>
                <a:cubicBezTo>
                  <a:pt x="961678" y="8738"/>
                  <a:pt x="980064" y="16904"/>
                  <a:pt x="1001259" y="24639"/>
                </a:cubicBezTo>
                <a:cubicBezTo>
                  <a:pt x="1059736" y="45841"/>
                  <a:pt x="1134556" y="62315"/>
                  <a:pt x="1220867" y="81224"/>
                </a:cubicBezTo>
                <a:cubicBezTo>
                  <a:pt x="1370507" y="114172"/>
                  <a:pt x="1540320" y="151417"/>
                  <a:pt x="1673361" y="224332"/>
                </a:cubicBezTo>
                <a:cubicBezTo>
                  <a:pt x="1742563" y="262294"/>
                  <a:pt x="1793635" y="305556"/>
                  <a:pt x="1829641" y="356410"/>
                </a:cubicBezTo>
                <a:cubicBezTo>
                  <a:pt x="1870753" y="414714"/>
                  <a:pt x="1891692" y="535475"/>
                  <a:pt x="1891692" y="614693"/>
                </a:cubicBezTo>
                <a:lnTo>
                  <a:pt x="1891692" y="922684"/>
                </a:lnTo>
                <a:lnTo>
                  <a:pt x="1891692" y="922698"/>
                </a:lnTo>
                <a:lnTo>
                  <a:pt x="1891692" y="1071252"/>
                </a:lnTo>
                <a:lnTo>
                  <a:pt x="1891692" y="1272928"/>
                </a:lnTo>
                <a:lnTo>
                  <a:pt x="1891692" y="1407300"/>
                </a:lnTo>
                <a:lnTo>
                  <a:pt x="1891692" y="1580919"/>
                </a:lnTo>
                <a:cubicBezTo>
                  <a:pt x="1891692" y="1660137"/>
                  <a:pt x="1870753" y="1780898"/>
                  <a:pt x="1829385" y="1839059"/>
                </a:cubicBezTo>
                <a:cubicBezTo>
                  <a:pt x="1793635" y="1889913"/>
                  <a:pt x="1742308" y="1933175"/>
                  <a:pt x="1673106" y="1971136"/>
                </a:cubicBezTo>
                <a:cubicBezTo>
                  <a:pt x="1540064" y="2044195"/>
                  <a:pt x="1370506" y="2081440"/>
                  <a:pt x="1220611" y="2114245"/>
                </a:cubicBezTo>
                <a:cubicBezTo>
                  <a:pt x="1134045" y="2133154"/>
                  <a:pt x="1059480" y="2149485"/>
                  <a:pt x="1001004" y="2170829"/>
                </a:cubicBezTo>
                <a:cubicBezTo>
                  <a:pt x="979809" y="2178708"/>
                  <a:pt x="961423" y="2186730"/>
                  <a:pt x="945846" y="2195612"/>
                </a:cubicBezTo>
                <a:cubicBezTo>
                  <a:pt x="930014" y="2186874"/>
                  <a:pt x="911628" y="2178708"/>
                  <a:pt x="890433" y="2170973"/>
                </a:cubicBezTo>
                <a:cubicBezTo>
                  <a:pt x="831957" y="2149772"/>
                  <a:pt x="757136" y="2133298"/>
                  <a:pt x="670826" y="2114388"/>
                </a:cubicBezTo>
                <a:cubicBezTo>
                  <a:pt x="521186" y="2081440"/>
                  <a:pt x="351373" y="2044195"/>
                  <a:pt x="218331" y="1971280"/>
                </a:cubicBezTo>
                <a:cubicBezTo>
                  <a:pt x="149129" y="1933318"/>
                  <a:pt x="98058" y="1890056"/>
                  <a:pt x="62052" y="1839202"/>
                </a:cubicBezTo>
                <a:cubicBezTo>
                  <a:pt x="20939" y="1780898"/>
                  <a:pt x="0" y="1660137"/>
                  <a:pt x="0" y="1580919"/>
                </a:cubicBezTo>
                <a:lnTo>
                  <a:pt x="0" y="1272928"/>
                </a:lnTo>
                <a:lnTo>
                  <a:pt x="1" y="1272914"/>
                </a:lnTo>
                <a:lnTo>
                  <a:pt x="1" y="1124360"/>
                </a:lnTo>
                <a:lnTo>
                  <a:pt x="0" y="1124360"/>
                </a:lnTo>
                <a:lnTo>
                  <a:pt x="0" y="922684"/>
                </a:lnTo>
                <a:lnTo>
                  <a:pt x="0" y="788312"/>
                </a:lnTo>
                <a:lnTo>
                  <a:pt x="0" y="614693"/>
                </a:lnTo>
                <a:cubicBezTo>
                  <a:pt x="0" y="535475"/>
                  <a:pt x="20940" y="414714"/>
                  <a:pt x="62308" y="356553"/>
                </a:cubicBezTo>
                <a:cubicBezTo>
                  <a:pt x="98058" y="305699"/>
                  <a:pt x="149385" y="262437"/>
                  <a:pt x="218587" y="224476"/>
                </a:cubicBezTo>
                <a:cubicBezTo>
                  <a:pt x="351628" y="151417"/>
                  <a:pt x="521186" y="114172"/>
                  <a:pt x="671081" y="81367"/>
                </a:cubicBezTo>
                <a:cubicBezTo>
                  <a:pt x="757648" y="62458"/>
                  <a:pt x="832212" y="46127"/>
                  <a:pt x="890689" y="24783"/>
                </a:cubicBezTo>
                <a:cubicBezTo>
                  <a:pt x="911884" y="16904"/>
                  <a:pt x="930269" y="8881"/>
                  <a:pt x="9458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DDB7CF5-22DD-4370-892D-C8F5CA5D4C1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98153" y="9669632"/>
            <a:ext cx="1891692" cy="2195612"/>
          </a:xfrm>
          <a:custGeom>
            <a:avLst/>
            <a:gdLst>
              <a:gd name="connsiteX0" fmla="*/ 945846 w 1891692"/>
              <a:gd name="connsiteY0" fmla="*/ 0 h 2195612"/>
              <a:gd name="connsiteX1" fmla="*/ 1001259 w 1891692"/>
              <a:gd name="connsiteY1" fmla="*/ 24639 h 2195612"/>
              <a:gd name="connsiteX2" fmla="*/ 1220867 w 1891692"/>
              <a:gd name="connsiteY2" fmla="*/ 81224 h 2195612"/>
              <a:gd name="connsiteX3" fmla="*/ 1673361 w 1891692"/>
              <a:gd name="connsiteY3" fmla="*/ 224332 h 2195612"/>
              <a:gd name="connsiteX4" fmla="*/ 1829641 w 1891692"/>
              <a:gd name="connsiteY4" fmla="*/ 356410 h 2195612"/>
              <a:gd name="connsiteX5" fmla="*/ 1891692 w 1891692"/>
              <a:gd name="connsiteY5" fmla="*/ 614693 h 2195612"/>
              <a:gd name="connsiteX6" fmla="*/ 1891692 w 1891692"/>
              <a:gd name="connsiteY6" fmla="*/ 922684 h 2195612"/>
              <a:gd name="connsiteX7" fmla="*/ 1891692 w 1891692"/>
              <a:gd name="connsiteY7" fmla="*/ 922698 h 2195612"/>
              <a:gd name="connsiteX8" fmla="*/ 1891692 w 1891692"/>
              <a:gd name="connsiteY8" fmla="*/ 1071252 h 2195612"/>
              <a:gd name="connsiteX9" fmla="*/ 1891692 w 1891692"/>
              <a:gd name="connsiteY9" fmla="*/ 1272928 h 2195612"/>
              <a:gd name="connsiteX10" fmla="*/ 1891692 w 1891692"/>
              <a:gd name="connsiteY10" fmla="*/ 1407300 h 2195612"/>
              <a:gd name="connsiteX11" fmla="*/ 1891692 w 1891692"/>
              <a:gd name="connsiteY11" fmla="*/ 1580919 h 2195612"/>
              <a:gd name="connsiteX12" fmla="*/ 1829385 w 1891692"/>
              <a:gd name="connsiteY12" fmla="*/ 1839059 h 2195612"/>
              <a:gd name="connsiteX13" fmla="*/ 1673106 w 1891692"/>
              <a:gd name="connsiteY13" fmla="*/ 1971136 h 2195612"/>
              <a:gd name="connsiteX14" fmla="*/ 1220611 w 1891692"/>
              <a:gd name="connsiteY14" fmla="*/ 2114245 h 2195612"/>
              <a:gd name="connsiteX15" fmla="*/ 1001004 w 1891692"/>
              <a:gd name="connsiteY15" fmla="*/ 2170829 h 2195612"/>
              <a:gd name="connsiteX16" fmla="*/ 945846 w 1891692"/>
              <a:gd name="connsiteY16" fmla="*/ 2195612 h 2195612"/>
              <a:gd name="connsiteX17" fmla="*/ 890433 w 1891692"/>
              <a:gd name="connsiteY17" fmla="*/ 2170973 h 2195612"/>
              <a:gd name="connsiteX18" fmla="*/ 670826 w 1891692"/>
              <a:gd name="connsiteY18" fmla="*/ 2114388 h 2195612"/>
              <a:gd name="connsiteX19" fmla="*/ 218331 w 1891692"/>
              <a:gd name="connsiteY19" fmla="*/ 1971280 h 2195612"/>
              <a:gd name="connsiteX20" fmla="*/ 62052 w 1891692"/>
              <a:gd name="connsiteY20" fmla="*/ 1839202 h 2195612"/>
              <a:gd name="connsiteX21" fmla="*/ 0 w 1891692"/>
              <a:gd name="connsiteY21" fmla="*/ 1580919 h 2195612"/>
              <a:gd name="connsiteX22" fmla="*/ 0 w 1891692"/>
              <a:gd name="connsiteY22" fmla="*/ 1272928 h 2195612"/>
              <a:gd name="connsiteX23" fmla="*/ 1 w 1891692"/>
              <a:gd name="connsiteY23" fmla="*/ 1272914 h 2195612"/>
              <a:gd name="connsiteX24" fmla="*/ 1 w 1891692"/>
              <a:gd name="connsiteY24" fmla="*/ 1124360 h 2195612"/>
              <a:gd name="connsiteX25" fmla="*/ 0 w 1891692"/>
              <a:gd name="connsiteY25" fmla="*/ 1124360 h 2195612"/>
              <a:gd name="connsiteX26" fmla="*/ 0 w 1891692"/>
              <a:gd name="connsiteY26" fmla="*/ 922684 h 2195612"/>
              <a:gd name="connsiteX27" fmla="*/ 0 w 1891692"/>
              <a:gd name="connsiteY27" fmla="*/ 788312 h 2195612"/>
              <a:gd name="connsiteX28" fmla="*/ 0 w 1891692"/>
              <a:gd name="connsiteY28" fmla="*/ 614693 h 2195612"/>
              <a:gd name="connsiteX29" fmla="*/ 62308 w 1891692"/>
              <a:gd name="connsiteY29" fmla="*/ 356553 h 2195612"/>
              <a:gd name="connsiteX30" fmla="*/ 218587 w 1891692"/>
              <a:gd name="connsiteY30" fmla="*/ 224476 h 2195612"/>
              <a:gd name="connsiteX31" fmla="*/ 671081 w 1891692"/>
              <a:gd name="connsiteY31" fmla="*/ 81367 h 2195612"/>
              <a:gd name="connsiteX32" fmla="*/ 890689 w 1891692"/>
              <a:gd name="connsiteY32" fmla="*/ 24783 h 2195612"/>
              <a:gd name="connsiteX33" fmla="*/ 945846 w 1891692"/>
              <a:gd name="connsiteY33" fmla="*/ 0 h 219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91692" h="2195612">
                <a:moveTo>
                  <a:pt x="945846" y="0"/>
                </a:moveTo>
                <a:cubicBezTo>
                  <a:pt x="961678" y="8738"/>
                  <a:pt x="980064" y="16904"/>
                  <a:pt x="1001259" y="24639"/>
                </a:cubicBezTo>
                <a:cubicBezTo>
                  <a:pt x="1059736" y="45841"/>
                  <a:pt x="1134556" y="62315"/>
                  <a:pt x="1220867" y="81224"/>
                </a:cubicBezTo>
                <a:cubicBezTo>
                  <a:pt x="1370507" y="114172"/>
                  <a:pt x="1540320" y="151417"/>
                  <a:pt x="1673361" y="224332"/>
                </a:cubicBezTo>
                <a:cubicBezTo>
                  <a:pt x="1742563" y="262294"/>
                  <a:pt x="1793635" y="305556"/>
                  <a:pt x="1829641" y="356410"/>
                </a:cubicBezTo>
                <a:cubicBezTo>
                  <a:pt x="1870753" y="414714"/>
                  <a:pt x="1891692" y="535475"/>
                  <a:pt x="1891692" y="614693"/>
                </a:cubicBezTo>
                <a:lnTo>
                  <a:pt x="1891692" y="922684"/>
                </a:lnTo>
                <a:lnTo>
                  <a:pt x="1891692" y="922698"/>
                </a:lnTo>
                <a:lnTo>
                  <a:pt x="1891692" y="1071252"/>
                </a:lnTo>
                <a:lnTo>
                  <a:pt x="1891692" y="1272928"/>
                </a:lnTo>
                <a:lnTo>
                  <a:pt x="1891692" y="1407300"/>
                </a:lnTo>
                <a:lnTo>
                  <a:pt x="1891692" y="1580919"/>
                </a:lnTo>
                <a:cubicBezTo>
                  <a:pt x="1891692" y="1660137"/>
                  <a:pt x="1870753" y="1780898"/>
                  <a:pt x="1829385" y="1839059"/>
                </a:cubicBezTo>
                <a:cubicBezTo>
                  <a:pt x="1793635" y="1889913"/>
                  <a:pt x="1742308" y="1933175"/>
                  <a:pt x="1673106" y="1971136"/>
                </a:cubicBezTo>
                <a:cubicBezTo>
                  <a:pt x="1540064" y="2044195"/>
                  <a:pt x="1370506" y="2081440"/>
                  <a:pt x="1220611" y="2114245"/>
                </a:cubicBezTo>
                <a:cubicBezTo>
                  <a:pt x="1134045" y="2133154"/>
                  <a:pt x="1059480" y="2149485"/>
                  <a:pt x="1001004" y="2170829"/>
                </a:cubicBezTo>
                <a:cubicBezTo>
                  <a:pt x="979809" y="2178708"/>
                  <a:pt x="961423" y="2186730"/>
                  <a:pt x="945846" y="2195612"/>
                </a:cubicBezTo>
                <a:cubicBezTo>
                  <a:pt x="930014" y="2186874"/>
                  <a:pt x="911628" y="2178708"/>
                  <a:pt x="890433" y="2170973"/>
                </a:cubicBezTo>
                <a:cubicBezTo>
                  <a:pt x="831957" y="2149772"/>
                  <a:pt x="757136" y="2133298"/>
                  <a:pt x="670826" y="2114388"/>
                </a:cubicBezTo>
                <a:cubicBezTo>
                  <a:pt x="521186" y="2081440"/>
                  <a:pt x="351373" y="2044195"/>
                  <a:pt x="218331" y="1971280"/>
                </a:cubicBezTo>
                <a:cubicBezTo>
                  <a:pt x="149129" y="1933318"/>
                  <a:pt x="98058" y="1890056"/>
                  <a:pt x="62052" y="1839202"/>
                </a:cubicBezTo>
                <a:cubicBezTo>
                  <a:pt x="20939" y="1780898"/>
                  <a:pt x="0" y="1660137"/>
                  <a:pt x="0" y="1580919"/>
                </a:cubicBezTo>
                <a:lnTo>
                  <a:pt x="0" y="1272928"/>
                </a:lnTo>
                <a:lnTo>
                  <a:pt x="1" y="1272914"/>
                </a:lnTo>
                <a:lnTo>
                  <a:pt x="1" y="1124360"/>
                </a:lnTo>
                <a:lnTo>
                  <a:pt x="0" y="1124360"/>
                </a:lnTo>
                <a:lnTo>
                  <a:pt x="0" y="922684"/>
                </a:lnTo>
                <a:lnTo>
                  <a:pt x="0" y="788312"/>
                </a:lnTo>
                <a:lnTo>
                  <a:pt x="0" y="614693"/>
                </a:lnTo>
                <a:cubicBezTo>
                  <a:pt x="0" y="535475"/>
                  <a:pt x="20940" y="414714"/>
                  <a:pt x="62308" y="356553"/>
                </a:cubicBezTo>
                <a:cubicBezTo>
                  <a:pt x="98058" y="305699"/>
                  <a:pt x="149385" y="262437"/>
                  <a:pt x="218587" y="224476"/>
                </a:cubicBezTo>
                <a:cubicBezTo>
                  <a:pt x="351628" y="151417"/>
                  <a:pt x="521186" y="114172"/>
                  <a:pt x="671081" y="81367"/>
                </a:cubicBezTo>
                <a:cubicBezTo>
                  <a:pt x="757648" y="62458"/>
                  <a:pt x="832212" y="46127"/>
                  <a:pt x="890689" y="24783"/>
                </a:cubicBezTo>
                <a:cubicBezTo>
                  <a:pt x="911884" y="16904"/>
                  <a:pt x="930269" y="8881"/>
                  <a:pt x="9458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E78FA1-9043-430A-A82C-C8C78BAE2E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891370" y="9669632"/>
            <a:ext cx="1891692" cy="2195612"/>
          </a:xfrm>
          <a:custGeom>
            <a:avLst/>
            <a:gdLst>
              <a:gd name="connsiteX0" fmla="*/ 945846 w 1891692"/>
              <a:gd name="connsiteY0" fmla="*/ 0 h 2195612"/>
              <a:gd name="connsiteX1" fmla="*/ 1001259 w 1891692"/>
              <a:gd name="connsiteY1" fmla="*/ 24639 h 2195612"/>
              <a:gd name="connsiteX2" fmla="*/ 1220867 w 1891692"/>
              <a:gd name="connsiteY2" fmla="*/ 81224 h 2195612"/>
              <a:gd name="connsiteX3" fmla="*/ 1673361 w 1891692"/>
              <a:gd name="connsiteY3" fmla="*/ 224332 h 2195612"/>
              <a:gd name="connsiteX4" fmla="*/ 1829641 w 1891692"/>
              <a:gd name="connsiteY4" fmla="*/ 356410 h 2195612"/>
              <a:gd name="connsiteX5" fmla="*/ 1891692 w 1891692"/>
              <a:gd name="connsiteY5" fmla="*/ 614693 h 2195612"/>
              <a:gd name="connsiteX6" fmla="*/ 1891692 w 1891692"/>
              <a:gd name="connsiteY6" fmla="*/ 922684 h 2195612"/>
              <a:gd name="connsiteX7" fmla="*/ 1891692 w 1891692"/>
              <a:gd name="connsiteY7" fmla="*/ 922698 h 2195612"/>
              <a:gd name="connsiteX8" fmla="*/ 1891692 w 1891692"/>
              <a:gd name="connsiteY8" fmla="*/ 1071252 h 2195612"/>
              <a:gd name="connsiteX9" fmla="*/ 1891692 w 1891692"/>
              <a:gd name="connsiteY9" fmla="*/ 1272928 h 2195612"/>
              <a:gd name="connsiteX10" fmla="*/ 1891692 w 1891692"/>
              <a:gd name="connsiteY10" fmla="*/ 1407300 h 2195612"/>
              <a:gd name="connsiteX11" fmla="*/ 1891692 w 1891692"/>
              <a:gd name="connsiteY11" fmla="*/ 1580919 h 2195612"/>
              <a:gd name="connsiteX12" fmla="*/ 1829385 w 1891692"/>
              <a:gd name="connsiteY12" fmla="*/ 1839059 h 2195612"/>
              <a:gd name="connsiteX13" fmla="*/ 1673106 w 1891692"/>
              <a:gd name="connsiteY13" fmla="*/ 1971136 h 2195612"/>
              <a:gd name="connsiteX14" fmla="*/ 1220611 w 1891692"/>
              <a:gd name="connsiteY14" fmla="*/ 2114245 h 2195612"/>
              <a:gd name="connsiteX15" fmla="*/ 1001004 w 1891692"/>
              <a:gd name="connsiteY15" fmla="*/ 2170829 h 2195612"/>
              <a:gd name="connsiteX16" fmla="*/ 945846 w 1891692"/>
              <a:gd name="connsiteY16" fmla="*/ 2195612 h 2195612"/>
              <a:gd name="connsiteX17" fmla="*/ 890433 w 1891692"/>
              <a:gd name="connsiteY17" fmla="*/ 2170973 h 2195612"/>
              <a:gd name="connsiteX18" fmla="*/ 670826 w 1891692"/>
              <a:gd name="connsiteY18" fmla="*/ 2114388 h 2195612"/>
              <a:gd name="connsiteX19" fmla="*/ 218331 w 1891692"/>
              <a:gd name="connsiteY19" fmla="*/ 1971280 h 2195612"/>
              <a:gd name="connsiteX20" fmla="*/ 62052 w 1891692"/>
              <a:gd name="connsiteY20" fmla="*/ 1839202 h 2195612"/>
              <a:gd name="connsiteX21" fmla="*/ 0 w 1891692"/>
              <a:gd name="connsiteY21" fmla="*/ 1580919 h 2195612"/>
              <a:gd name="connsiteX22" fmla="*/ 0 w 1891692"/>
              <a:gd name="connsiteY22" fmla="*/ 1272928 h 2195612"/>
              <a:gd name="connsiteX23" fmla="*/ 1 w 1891692"/>
              <a:gd name="connsiteY23" fmla="*/ 1272914 h 2195612"/>
              <a:gd name="connsiteX24" fmla="*/ 1 w 1891692"/>
              <a:gd name="connsiteY24" fmla="*/ 1124360 h 2195612"/>
              <a:gd name="connsiteX25" fmla="*/ 0 w 1891692"/>
              <a:gd name="connsiteY25" fmla="*/ 1124360 h 2195612"/>
              <a:gd name="connsiteX26" fmla="*/ 0 w 1891692"/>
              <a:gd name="connsiteY26" fmla="*/ 922684 h 2195612"/>
              <a:gd name="connsiteX27" fmla="*/ 0 w 1891692"/>
              <a:gd name="connsiteY27" fmla="*/ 788312 h 2195612"/>
              <a:gd name="connsiteX28" fmla="*/ 0 w 1891692"/>
              <a:gd name="connsiteY28" fmla="*/ 614693 h 2195612"/>
              <a:gd name="connsiteX29" fmla="*/ 62308 w 1891692"/>
              <a:gd name="connsiteY29" fmla="*/ 356553 h 2195612"/>
              <a:gd name="connsiteX30" fmla="*/ 218587 w 1891692"/>
              <a:gd name="connsiteY30" fmla="*/ 224476 h 2195612"/>
              <a:gd name="connsiteX31" fmla="*/ 671081 w 1891692"/>
              <a:gd name="connsiteY31" fmla="*/ 81367 h 2195612"/>
              <a:gd name="connsiteX32" fmla="*/ 890689 w 1891692"/>
              <a:gd name="connsiteY32" fmla="*/ 24783 h 2195612"/>
              <a:gd name="connsiteX33" fmla="*/ 945846 w 1891692"/>
              <a:gd name="connsiteY33" fmla="*/ 0 h 219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91692" h="2195612">
                <a:moveTo>
                  <a:pt x="945846" y="0"/>
                </a:moveTo>
                <a:cubicBezTo>
                  <a:pt x="961678" y="8738"/>
                  <a:pt x="980064" y="16904"/>
                  <a:pt x="1001259" y="24639"/>
                </a:cubicBezTo>
                <a:cubicBezTo>
                  <a:pt x="1059736" y="45841"/>
                  <a:pt x="1134556" y="62315"/>
                  <a:pt x="1220867" y="81224"/>
                </a:cubicBezTo>
                <a:cubicBezTo>
                  <a:pt x="1370507" y="114172"/>
                  <a:pt x="1540320" y="151417"/>
                  <a:pt x="1673361" y="224332"/>
                </a:cubicBezTo>
                <a:cubicBezTo>
                  <a:pt x="1742563" y="262294"/>
                  <a:pt x="1793635" y="305556"/>
                  <a:pt x="1829641" y="356410"/>
                </a:cubicBezTo>
                <a:cubicBezTo>
                  <a:pt x="1870753" y="414714"/>
                  <a:pt x="1891692" y="535475"/>
                  <a:pt x="1891692" y="614693"/>
                </a:cubicBezTo>
                <a:lnTo>
                  <a:pt x="1891692" y="922684"/>
                </a:lnTo>
                <a:lnTo>
                  <a:pt x="1891692" y="922698"/>
                </a:lnTo>
                <a:lnTo>
                  <a:pt x="1891692" y="1071252"/>
                </a:lnTo>
                <a:lnTo>
                  <a:pt x="1891692" y="1272928"/>
                </a:lnTo>
                <a:lnTo>
                  <a:pt x="1891692" y="1407300"/>
                </a:lnTo>
                <a:lnTo>
                  <a:pt x="1891692" y="1580919"/>
                </a:lnTo>
                <a:cubicBezTo>
                  <a:pt x="1891692" y="1660137"/>
                  <a:pt x="1870753" y="1780898"/>
                  <a:pt x="1829385" y="1839059"/>
                </a:cubicBezTo>
                <a:cubicBezTo>
                  <a:pt x="1793635" y="1889913"/>
                  <a:pt x="1742308" y="1933175"/>
                  <a:pt x="1673106" y="1971136"/>
                </a:cubicBezTo>
                <a:cubicBezTo>
                  <a:pt x="1540064" y="2044195"/>
                  <a:pt x="1370506" y="2081440"/>
                  <a:pt x="1220611" y="2114245"/>
                </a:cubicBezTo>
                <a:cubicBezTo>
                  <a:pt x="1134045" y="2133154"/>
                  <a:pt x="1059480" y="2149485"/>
                  <a:pt x="1001004" y="2170829"/>
                </a:cubicBezTo>
                <a:cubicBezTo>
                  <a:pt x="979809" y="2178708"/>
                  <a:pt x="961423" y="2186730"/>
                  <a:pt x="945846" y="2195612"/>
                </a:cubicBezTo>
                <a:cubicBezTo>
                  <a:pt x="930014" y="2186874"/>
                  <a:pt x="911628" y="2178708"/>
                  <a:pt x="890433" y="2170973"/>
                </a:cubicBezTo>
                <a:cubicBezTo>
                  <a:pt x="831957" y="2149772"/>
                  <a:pt x="757136" y="2133298"/>
                  <a:pt x="670826" y="2114388"/>
                </a:cubicBezTo>
                <a:cubicBezTo>
                  <a:pt x="521186" y="2081440"/>
                  <a:pt x="351373" y="2044195"/>
                  <a:pt x="218331" y="1971280"/>
                </a:cubicBezTo>
                <a:cubicBezTo>
                  <a:pt x="149129" y="1933318"/>
                  <a:pt x="98058" y="1890056"/>
                  <a:pt x="62052" y="1839202"/>
                </a:cubicBezTo>
                <a:cubicBezTo>
                  <a:pt x="20939" y="1780898"/>
                  <a:pt x="0" y="1660137"/>
                  <a:pt x="0" y="1580919"/>
                </a:cubicBezTo>
                <a:lnTo>
                  <a:pt x="0" y="1272928"/>
                </a:lnTo>
                <a:lnTo>
                  <a:pt x="1" y="1272914"/>
                </a:lnTo>
                <a:lnTo>
                  <a:pt x="1" y="1124360"/>
                </a:lnTo>
                <a:lnTo>
                  <a:pt x="0" y="1124360"/>
                </a:lnTo>
                <a:lnTo>
                  <a:pt x="0" y="922684"/>
                </a:lnTo>
                <a:lnTo>
                  <a:pt x="0" y="788312"/>
                </a:lnTo>
                <a:lnTo>
                  <a:pt x="0" y="614693"/>
                </a:lnTo>
                <a:cubicBezTo>
                  <a:pt x="0" y="535475"/>
                  <a:pt x="20940" y="414714"/>
                  <a:pt x="62308" y="356553"/>
                </a:cubicBezTo>
                <a:cubicBezTo>
                  <a:pt x="98058" y="305699"/>
                  <a:pt x="149385" y="262437"/>
                  <a:pt x="218587" y="224476"/>
                </a:cubicBezTo>
                <a:cubicBezTo>
                  <a:pt x="351628" y="151417"/>
                  <a:pt x="521186" y="114172"/>
                  <a:pt x="671081" y="81367"/>
                </a:cubicBezTo>
                <a:cubicBezTo>
                  <a:pt x="757648" y="62458"/>
                  <a:pt x="832212" y="46127"/>
                  <a:pt x="890689" y="24783"/>
                </a:cubicBezTo>
                <a:cubicBezTo>
                  <a:pt x="911884" y="16904"/>
                  <a:pt x="930269" y="8881"/>
                  <a:pt x="9458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E45F0F89-4A52-4810-947D-6D47E05155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245674">
            <a:off x="3044557" y="6157586"/>
            <a:ext cx="4005895" cy="4005896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804D3293-15AD-46EA-9A32-576DF18C06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21269055">
            <a:off x="11403875" y="6250339"/>
            <a:ext cx="4005895" cy="4005896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Picture Placeholder 17">
            <a:extLst>
              <a:ext uri="{FF2B5EF4-FFF2-40B4-BE49-F238E27FC236}">
                <a16:creationId xmlns:a16="http://schemas.microsoft.com/office/drawing/2014/main" id="{131D694C-803C-4420-ADBE-736C10A2C5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21143042">
            <a:off x="6565096" y="10162114"/>
            <a:ext cx="4005895" cy="40058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67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934C5BF-0CAC-4FAC-B0CD-99421A7192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74981" y="3549724"/>
            <a:ext cx="8538038" cy="8538101"/>
          </a:xfrm>
          <a:custGeom>
            <a:avLst/>
            <a:gdLst>
              <a:gd name="connsiteX0" fmla="*/ 4269084 w 8538038"/>
              <a:gd name="connsiteY0" fmla="*/ 0 h 8538101"/>
              <a:gd name="connsiteX1" fmla="*/ 4960357 w 8538038"/>
              <a:gd name="connsiteY1" fmla="*/ 428318 h 8538101"/>
              <a:gd name="connsiteX2" fmla="*/ 5601227 w 8538038"/>
              <a:gd name="connsiteY2" fmla="*/ 1053130 h 8538101"/>
              <a:gd name="connsiteX3" fmla="*/ 6496205 w 8538038"/>
              <a:gd name="connsiteY3" fmla="*/ 1064469 h 8538101"/>
              <a:gd name="connsiteX4" fmla="*/ 7287822 w 8538038"/>
              <a:gd name="connsiteY4" fmla="*/ 1250412 h 8538101"/>
              <a:gd name="connsiteX5" fmla="*/ 7473765 w 8538038"/>
              <a:gd name="connsiteY5" fmla="*/ 2042029 h 8538101"/>
              <a:gd name="connsiteX6" fmla="*/ 7485103 w 8538038"/>
              <a:gd name="connsiteY6" fmla="*/ 2937006 h 8538101"/>
              <a:gd name="connsiteX7" fmla="*/ 8109916 w 8538038"/>
              <a:gd name="connsiteY7" fmla="*/ 3577877 h 8538101"/>
              <a:gd name="connsiteX8" fmla="*/ 8538038 w 8538038"/>
              <a:gd name="connsiteY8" fmla="*/ 4269084 h 8538101"/>
              <a:gd name="connsiteX9" fmla="*/ 8109785 w 8538038"/>
              <a:gd name="connsiteY9" fmla="*/ 4960290 h 8538101"/>
              <a:gd name="connsiteX10" fmla="*/ 7484972 w 8538038"/>
              <a:gd name="connsiteY10" fmla="*/ 5601161 h 8538101"/>
              <a:gd name="connsiteX11" fmla="*/ 7473633 w 8538038"/>
              <a:gd name="connsiteY11" fmla="*/ 6496138 h 8538101"/>
              <a:gd name="connsiteX12" fmla="*/ 7287691 w 8538038"/>
              <a:gd name="connsiteY12" fmla="*/ 7287755 h 8538101"/>
              <a:gd name="connsiteX13" fmla="*/ 6496073 w 8538038"/>
              <a:gd name="connsiteY13" fmla="*/ 7473698 h 8538101"/>
              <a:gd name="connsiteX14" fmla="*/ 5601097 w 8538038"/>
              <a:gd name="connsiteY14" fmla="*/ 7485037 h 8538101"/>
              <a:gd name="connsiteX15" fmla="*/ 4960225 w 8538038"/>
              <a:gd name="connsiteY15" fmla="*/ 8109849 h 8538101"/>
              <a:gd name="connsiteX16" fmla="*/ 4269019 w 8538038"/>
              <a:gd name="connsiteY16" fmla="*/ 8538101 h 8538101"/>
              <a:gd name="connsiteX17" fmla="*/ 3577811 w 8538038"/>
              <a:gd name="connsiteY17" fmla="*/ 8109849 h 8538101"/>
              <a:gd name="connsiteX18" fmla="*/ 2936942 w 8538038"/>
              <a:gd name="connsiteY18" fmla="*/ 7485037 h 8538101"/>
              <a:gd name="connsiteX19" fmla="*/ 2041964 w 8538038"/>
              <a:gd name="connsiteY19" fmla="*/ 7473698 h 8538101"/>
              <a:gd name="connsiteX20" fmla="*/ 1250346 w 8538038"/>
              <a:gd name="connsiteY20" fmla="*/ 7287755 h 8538101"/>
              <a:gd name="connsiteX21" fmla="*/ 1064404 w 8538038"/>
              <a:gd name="connsiteY21" fmla="*/ 6496138 h 8538101"/>
              <a:gd name="connsiteX22" fmla="*/ 1053065 w 8538038"/>
              <a:gd name="connsiteY22" fmla="*/ 5601161 h 8538101"/>
              <a:gd name="connsiteX23" fmla="*/ 428252 w 8538038"/>
              <a:gd name="connsiteY23" fmla="*/ 4960290 h 8538101"/>
              <a:gd name="connsiteX24" fmla="*/ 0 w 8538038"/>
              <a:gd name="connsiteY24" fmla="*/ 4269084 h 8538101"/>
              <a:gd name="connsiteX25" fmla="*/ 428318 w 8538038"/>
              <a:gd name="connsiteY25" fmla="*/ 3577811 h 8538101"/>
              <a:gd name="connsiteX26" fmla="*/ 1053130 w 8538038"/>
              <a:gd name="connsiteY26" fmla="*/ 2936941 h 8538101"/>
              <a:gd name="connsiteX27" fmla="*/ 1064469 w 8538038"/>
              <a:gd name="connsiteY27" fmla="*/ 2041964 h 8538101"/>
              <a:gd name="connsiteX28" fmla="*/ 1250413 w 8538038"/>
              <a:gd name="connsiteY28" fmla="*/ 1250346 h 8538101"/>
              <a:gd name="connsiteX29" fmla="*/ 2042030 w 8538038"/>
              <a:gd name="connsiteY29" fmla="*/ 1064404 h 8538101"/>
              <a:gd name="connsiteX30" fmla="*/ 2937007 w 8538038"/>
              <a:gd name="connsiteY30" fmla="*/ 1053065 h 8538101"/>
              <a:gd name="connsiteX31" fmla="*/ 3577878 w 8538038"/>
              <a:gd name="connsiteY31" fmla="*/ 428252 h 853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538038" h="8538101">
                <a:moveTo>
                  <a:pt x="4269084" y="0"/>
                </a:moveTo>
                <a:lnTo>
                  <a:pt x="4960357" y="428318"/>
                </a:lnTo>
                <a:cubicBezTo>
                  <a:pt x="5221215" y="589944"/>
                  <a:pt x="5438159" y="804464"/>
                  <a:pt x="5601227" y="1053130"/>
                </a:cubicBezTo>
                <a:cubicBezTo>
                  <a:pt x="5892365" y="992569"/>
                  <a:pt x="6197463" y="994274"/>
                  <a:pt x="6496205" y="1064469"/>
                </a:cubicBezTo>
                <a:lnTo>
                  <a:pt x="7287822" y="1250412"/>
                </a:lnTo>
                <a:lnTo>
                  <a:pt x="7473765" y="2042029"/>
                </a:lnTo>
                <a:cubicBezTo>
                  <a:pt x="7543895" y="2340770"/>
                  <a:pt x="7545599" y="2645868"/>
                  <a:pt x="7485103" y="2937006"/>
                </a:cubicBezTo>
                <a:cubicBezTo>
                  <a:pt x="7733770" y="3100075"/>
                  <a:pt x="7948289" y="3317019"/>
                  <a:pt x="8109916" y="3577877"/>
                </a:cubicBezTo>
                <a:lnTo>
                  <a:pt x="8538038" y="4269084"/>
                </a:lnTo>
                <a:lnTo>
                  <a:pt x="8109785" y="4960290"/>
                </a:lnTo>
                <a:cubicBezTo>
                  <a:pt x="7948159" y="5221147"/>
                  <a:pt x="7733639" y="5438092"/>
                  <a:pt x="7484972" y="5601161"/>
                </a:cubicBezTo>
                <a:cubicBezTo>
                  <a:pt x="7545533" y="5892298"/>
                  <a:pt x="7543829" y="6197397"/>
                  <a:pt x="7473633" y="6496138"/>
                </a:cubicBezTo>
                <a:lnTo>
                  <a:pt x="7287691" y="7287755"/>
                </a:lnTo>
                <a:lnTo>
                  <a:pt x="6496073" y="7473698"/>
                </a:lnTo>
                <a:cubicBezTo>
                  <a:pt x="6197333" y="7543827"/>
                  <a:pt x="5892234" y="7545531"/>
                  <a:pt x="5601097" y="7485037"/>
                </a:cubicBezTo>
                <a:cubicBezTo>
                  <a:pt x="5438027" y="7733703"/>
                  <a:pt x="5221083" y="7948222"/>
                  <a:pt x="4960225" y="8109849"/>
                </a:cubicBezTo>
                <a:lnTo>
                  <a:pt x="4269019" y="8538101"/>
                </a:lnTo>
                <a:lnTo>
                  <a:pt x="3577811" y="8109849"/>
                </a:lnTo>
                <a:cubicBezTo>
                  <a:pt x="3316954" y="7948222"/>
                  <a:pt x="3100010" y="7733703"/>
                  <a:pt x="2936942" y="7485037"/>
                </a:cubicBezTo>
                <a:cubicBezTo>
                  <a:pt x="2645803" y="7545597"/>
                  <a:pt x="2340705" y="7543893"/>
                  <a:pt x="2041964" y="7473698"/>
                </a:cubicBezTo>
                <a:lnTo>
                  <a:pt x="1250346" y="7287755"/>
                </a:lnTo>
                <a:lnTo>
                  <a:pt x="1064404" y="6496138"/>
                </a:lnTo>
                <a:cubicBezTo>
                  <a:pt x="994274" y="6197397"/>
                  <a:pt x="992570" y="5892298"/>
                  <a:pt x="1053065" y="5601161"/>
                </a:cubicBezTo>
                <a:cubicBezTo>
                  <a:pt x="804398" y="5438092"/>
                  <a:pt x="589879" y="5221147"/>
                  <a:pt x="428252" y="4960290"/>
                </a:cubicBezTo>
                <a:lnTo>
                  <a:pt x="0" y="4269084"/>
                </a:lnTo>
                <a:lnTo>
                  <a:pt x="428318" y="3577811"/>
                </a:lnTo>
                <a:cubicBezTo>
                  <a:pt x="589944" y="3316954"/>
                  <a:pt x="804464" y="3100010"/>
                  <a:pt x="1053130" y="2936941"/>
                </a:cubicBezTo>
                <a:cubicBezTo>
                  <a:pt x="992570" y="2645803"/>
                  <a:pt x="994274" y="2340704"/>
                  <a:pt x="1064469" y="2041964"/>
                </a:cubicBezTo>
                <a:lnTo>
                  <a:pt x="1250413" y="1250346"/>
                </a:lnTo>
                <a:lnTo>
                  <a:pt x="2042030" y="1064404"/>
                </a:lnTo>
                <a:cubicBezTo>
                  <a:pt x="2340771" y="994274"/>
                  <a:pt x="2645869" y="992569"/>
                  <a:pt x="2937007" y="1053065"/>
                </a:cubicBezTo>
                <a:cubicBezTo>
                  <a:pt x="3100076" y="804398"/>
                  <a:pt x="3317020" y="589879"/>
                  <a:pt x="3577878" y="4282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7ECAA90-BC20-40EC-A036-7A6C7FADAD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93782" y="7106508"/>
            <a:ext cx="14102722" cy="11175964"/>
          </a:xfrm>
          <a:custGeom>
            <a:avLst/>
            <a:gdLst>
              <a:gd name="connsiteX0" fmla="*/ 7050985 w 14102722"/>
              <a:gd name="connsiteY0" fmla="*/ 0 h 11175964"/>
              <a:gd name="connsiteX1" fmla="*/ 7073353 w 14102722"/>
              <a:gd name="connsiteY1" fmla="*/ 16588 h 11175964"/>
              <a:gd name="connsiteX2" fmla="*/ 7275801 w 14102722"/>
              <a:gd name="connsiteY2" fmla="*/ 136473 h 11175964"/>
              <a:gd name="connsiteX3" fmla="*/ 8095142 w 14102722"/>
              <a:gd name="connsiteY3" fmla="*/ 417712 h 11175964"/>
              <a:gd name="connsiteX4" fmla="*/ 8097278 w 14102722"/>
              <a:gd name="connsiteY4" fmla="*/ 418341 h 11175964"/>
              <a:gd name="connsiteX5" fmla="*/ 9814501 w 14102722"/>
              <a:gd name="connsiteY5" fmla="*/ 1141925 h 11175964"/>
              <a:gd name="connsiteX6" fmla="*/ 10415059 w 14102722"/>
              <a:gd name="connsiteY6" fmla="*/ 1817379 h 11175964"/>
              <a:gd name="connsiteX7" fmla="*/ 10653573 w 14102722"/>
              <a:gd name="connsiteY7" fmla="*/ 2875358 h 11175964"/>
              <a:gd name="connsiteX8" fmla="*/ 10653573 w 14102722"/>
              <a:gd name="connsiteY8" fmla="*/ 3149562 h 11175964"/>
              <a:gd name="connsiteX9" fmla="*/ 10925639 w 14102722"/>
              <a:gd name="connsiteY9" fmla="*/ 3129330 h 11175964"/>
              <a:gd name="connsiteX10" fmla="*/ 10970879 w 14102722"/>
              <a:gd name="connsiteY10" fmla="*/ 3128450 h 11175964"/>
              <a:gd name="connsiteX11" fmla="*/ 11806556 w 14102722"/>
              <a:gd name="connsiteY11" fmla="*/ 3329390 h 11175964"/>
              <a:gd name="connsiteX12" fmla="*/ 12548738 w 14102722"/>
              <a:gd name="connsiteY12" fmla="*/ 4490919 h 11175964"/>
              <a:gd name="connsiteX13" fmla="*/ 12568594 w 14102722"/>
              <a:gd name="connsiteY13" fmla="*/ 4639958 h 11175964"/>
              <a:gd name="connsiteX14" fmla="*/ 14102722 w 14102722"/>
              <a:gd name="connsiteY14" fmla="*/ 6837728 h 11175964"/>
              <a:gd name="connsiteX15" fmla="*/ 14102722 w 14102722"/>
              <a:gd name="connsiteY15" fmla="*/ 11175964 h 11175964"/>
              <a:gd name="connsiteX16" fmla="*/ 0 w 14102722"/>
              <a:gd name="connsiteY16" fmla="*/ 11175964 h 11175964"/>
              <a:gd name="connsiteX17" fmla="*/ 0 w 14102722"/>
              <a:gd name="connsiteY17" fmla="*/ 11175836 h 11175964"/>
              <a:gd name="connsiteX18" fmla="*/ 0 w 14102722"/>
              <a:gd name="connsiteY18" fmla="*/ 6837602 h 11175964"/>
              <a:gd name="connsiteX19" fmla="*/ 1533501 w 14102722"/>
              <a:gd name="connsiteY19" fmla="*/ 4639833 h 11175964"/>
              <a:gd name="connsiteX20" fmla="*/ 1553355 w 14102722"/>
              <a:gd name="connsiteY20" fmla="*/ 4490792 h 11175964"/>
              <a:gd name="connsiteX21" fmla="*/ 2295413 w 14102722"/>
              <a:gd name="connsiteY21" fmla="*/ 3329263 h 11175964"/>
              <a:gd name="connsiteX22" fmla="*/ 3131091 w 14102722"/>
              <a:gd name="connsiteY22" fmla="*/ 3128324 h 11175964"/>
              <a:gd name="connsiteX23" fmla="*/ 3176330 w 14102722"/>
              <a:gd name="connsiteY23" fmla="*/ 3129203 h 11175964"/>
              <a:gd name="connsiteX24" fmla="*/ 3450407 w 14102722"/>
              <a:gd name="connsiteY24" fmla="*/ 3149687 h 11175964"/>
              <a:gd name="connsiteX25" fmla="*/ 3448396 w 14102722"/>
              <a:gd name="connsiteY25" fmla="*/ 2875485 h 11175964"/>
              <a:gd name="connsiteX26" fmla="*/ 3686911 w 14102722"/>
              <a:gd name="connsiteY26" fmla="*/ 1817252 h 11175964"/>
              <a:gd name="connsiteX27" fmla="*/ 4287468 w 14102722"/>
              <a:gd name="connsiteY27" fmla="*/ 1141800 h 11175964"/>
              <a:gd name="connsiteX28" fmla="*/ 6004692 w 14102722"/>
              <a:gd name="connsiteY28" fmla="*/ 418215 h 11175964"/>
              <a:gd name="connsiteX29" fmla="*/ 6006954 w 14102722"/>
              <a:gd name="connsiteY29" fmla="*/ 417587 h 11175964"/>
              <a:gd name="connsiteX30" fmla="*/ 6826168 w 14102722"/>
              <a:gd name="connsiteY30" fmla="*/ 136346 h 11175964"/>
              <a:gd name="connsiteX31" fmla="*/ 7028616 w 14102722"/>
              <a:gd name="connsiteY31" fmla="*/ 16588 h 1117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102722" h="11175964">
                <a:moveTo>
                  <a:pt x="7050985" y="0"/>
                </a:moveTo>
                <a:lnTo>
                  <a:pt x="7073353" y="16588"/>
                </a:lnTo>
                <a:cubicBezTo>
                  <a:pt x="7130656" y="58937"/>
                  <a:pt x="7196883" y="98144"/>
                  <a:pt x="7275801" y="136473"/>
                </a:cubicBezTo>
                <a:cubicBezTo>
                  <a:pt x="7492952" y="241655"/>
                  <a:pt x="7772055" y="323212"/>
                  <a:pt x="8095142" y="417712"/>
                </a:cubicBezTo>
                <a:lnTo>
                  <a:pt x="8097278" y="418341"/>
                </a:lnTo>
                <a:cubicBezTo>
                  <a:pt x="8664408" y="583969"/>
                  <a:pt x="9307314" y="771840"/>
                  <a:pt x="9814501" y="1141925"/>
                </a:cubicBezTo>
                <a:cubicBezTo>
                  <a:pt x="10080285" y="1335953"/>
                  <a:pt x="10276701" y="1556872"/>
                  <a:pt x="10415059" y="1817379"/>
                </a:cubicBezTo>
                <a:cubicBezTo>
                  <a:pt x="10573272" y="2115458"/>
                  <a:pt x="10653573" y="2471344"/>
                  <a:pt x="10653573" y="2875358"/>
                </a:cubicBezTo>
                <a:lnTo>
                  <a:pt x="10653573" y="3149562"/>
                </a:lnTo>
                <a:lnTo>
                  <a:pt x="10925639" y="3129330"/>
                </a:lnTo>
                <a:cubicBezTo>
                  <a:pt x="10942101" y="3128575"/>
                  <a:pt x="10959318" y="3128450"/>
                  <a:pt x="10970879" y="3128450"/>
                </a:cubicBezTo>
                <a:cubicBezTo>
                  <a:pt x="11107980" y="3128450"/>
                  <a:pt x="11463992" y="3148054"/>
                  <a:pt x="11806556" y="3329390"/>
                </a:cubicBezTo>
                <a:cubicBezTo>
                  <a:pt x="12225777" y="3551190"/>
                  <a:pt x="12475476" y="3942010"/>
                  <a:pt x="12548738" y="4490919"/>
                </a:cubicBezTo>
                <a:lnTo>
                  <a:pt x="12568594" y="4639958"/>
                </a:lnTo>
                <a:cubicBezTo>
                  <a:pt x="13486834" y="4977498"/>
                  <a:pt x="14102470" y="5857660"/>
                  <a:pt x="14102722" y="6837728"/>
                </a:cubicBezTo>
                <a:lnTo>
                  <a:pt x="14102722" y="11175964"/>
                </a:lnTo>
                <a:lnTo>
                  <a:pt x="0" y="11175964"/>
                </a:lnTo>
                <a:lnTo>
                  <a:pt x="0" y="11175836"/>
                </a:lnTo>
                <a:lnTo>
                  <a:pt x="0" y="6837602"/>
                </a:lnTo>
                <a:cubicBezTo>
                  <a:pt x="0" y="5857660"/>
                  <a:pt x="615260" y="4977498"/>
                  <a:pt x="1533501" y="4639833"/>
                </a:cubicBezTo>
                <a:lnTo>
                  <a:pt x="1553355" y="4490792"/>
                </a:lnTo>
                <a:cubicBezTo>
                  <a:pt x="1626494" y="3942010"/>
                  <a:pt x="1876065" y="3551190"/>
                  <a:pt x="2295413" y="3329263"/>
                </a:cubicBezTo>
                <a:cubicBezTo>
                  <a:pt x="2637977" y="3147928"/>
                  <a:pt x="2993863" y="3128324"/>
                  <a:pt x="3131091" y="3128324"/>
                </a:cubicBezTo>
                <a:cubicBezTo>
                  <a:pt x="3142652" y="3128324"/>
                  <a:pt x="3159867" y="3128450"/>
                  <a:pt x="3176330" y="3129203"/>
                </a:cubicBezTo>
                <a:lnTo>
                  <a:pt x="3450407" y="3149687"/>
                </a:lnTo>
                <a:lnTo>
                  <a:pt x="3448396" y="2875485"/>
                </a:lnTo>
                <a:cubicBezTo>
                  <a:pt x="3448396" y="2471217"/>
                  <a:pt x="3528571" y="2115331"/>
                  <a:pt x="3686911" y="1817252"/>
                </a:cubicBezTo>
                <a:cubicBezTo>
                  <a:pt x="3825268" y="1556747"/>
                  <a:pt x="4021684" y="1335827"/>
                  <a:pt x="4287468" y="1141800"/>
                </a:cubicBezTo>
                <a:cubicBezTo>
                  <a:pt x="4794278" y="771713"/>
                  <a:pt x="5437435" y="583843"/>
                  <a:pt x="6004692" y="418215"/>
                </a:cubicBezTo>
                <a:lnTo>
                  <a:pt x="6006954" y="417587"/>
                </a:lnTo>
                <a:cubicBezTo>
                  <a:pt x="6330040" y="323087"/>
                  <a:pt x="6609018" y="241530"/>
                  <a:pt x="6826168" y="136346"/>
                </a:cubicBezTo>
                <a:cubicBezTo>
                  <a:pt x="6905086" y="98019"/>
                  <a:pt x="6971187" y="58811"/>
                  <a:pt x="7028616" y="1658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2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B566B83-2411-4B5D-8799-3532B06922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548703"/>
            <a:ext cx="8147958" cy="11190597"/>
          </a:xfrm>
          <a:custGeom>
            <a:avLst/>
            <a:gdLst>
              <a:gd name="connsiteX0" fmla="*/ 2552786 w 8147958"/>
              <a:gd name="connsiteY0" fmla="*/ 0 h 11190597"/>
              <a:gd name="connsiteX1" fmla="*/ 3458814 w 8147958"/>
              <a:gd name="connsiteY1" fmla="*/ 561382 h 11190597"/>
              <a:gd name="connsiteX2" fmla="*/ 4298781 w 8147958"/>
              <a:gd name="connsiteY2" fmla="*/ 1380302 h 11190597"/>
              <a:gd name="connsiteX3" fmla="*/ 5471797 w 8147958"/>
              <a:gd name="connsiteY3" fmla="*/ 1395163 h 11190597"/>
              <a:gd name="connsiteX4" fmla="*/ 6509343 w 8147958"/>
              <a:gd name="connsiteY4" fmla="*/ 1638873 h 11190597"/>
              <a:gd name="connsiteX5" fmla="*/ 6753052 w 8147958"/>
              <a:gd name="connsiteY5" fmla="*/ 2676418 h 11190597"/>
              <a:gd name="connsiteX6" fmla="*/ 6767913 w 8147958"/>
              <a:gd name="connsiteY6" fmla="*/ 3849434 h 11190597"/>
              <a:gd name="connsiteX7" fmla="*/ 7586833 w 8147958"/>
              <a:gd name="connsiteY7" fmla="*/ 4689401 h 11190597"/>
              <a:gd name="connsiteX8" fmla="*/ 8147958 w 8147958"/>
              <a:gd name="connsiteY8" fmla="*/ 5595342 h 11190597"/>
              <a:gd name="connsiteX9" fmla="*/ 7586661 w 8147958"/>
              <a:gd name="connsiteY9" fmla="*/ 6501282 h 11190597"/>
              <a:gd name="connsiteX10" fmla="*/ 6767741 w 8147958"/>
              <a:gd name="connsiteY10" fmla="*/ 7341250 h 11190597"/>
              <a:gd name="connsiteX11" fmla="*/ 6752880 w 8147958"/>
              <a:gd name="connsiteY11" fmla="*/ 8514266 h 11190597"/>
              <a:gd name="connsiteX12" fmla="*/ 6509171 w 8147958"/>
              <a:gd name="connsiteY12" fmla="*/ 9551811 h 11190597"/>
              <a:gd name="connsiteX13" fmla="*/ 5471624 w 8147958"/>
              <a:gd name="connsiteY13" fmla="*/ 9795521 h 11190597"/>
              <a:gd name="connsiteX14" fmla="*/ 4298609 w 8147958"/>
              <a:gd name="connsiteY14" fmla="*/ 9810382 h 11190597"/>
              <a:gd name="connsiteX15" fmla="*/ 3458642 w 8147958"/>
              <a:gd name="connsiteY15" fmla="*/ 10629302 h 11190597"/>
              <a:gd name="connsiteX16" fmla="*/ 2552701 w 8147958"/>
              <a:gd name="connsiteY16" fmla="*/ 11190597 h 11190597"/>
              <a:gd name="connsiteX17" fmla="*/ 1646759 w 8147958"/>
              <a:gd name="connsiteY17" fmla="*/ 10629302 h 11190597"/>
              <a:gd name="connsiteX18" fmla="*/ 806792 w 8147958"/>
              <a:gd name="connsiteY18" fmla="*/ 9810382 h 11190597"/>
              <a:gd name="connsiteX19" fmla="*/ 76380 w 8147958"/>
              <a:gd name="connsiteY19" fmla="*/ 9861583 h 11190597"/>
              <a:gd name="connsiteX20" fmla="*/ 0 w 8147958"/>
              <a:gd name="connsiteY20" fmla="*/ 9854469 h 11190597"/>
              <a:gd name="connsiteX21" fmla="*/ 0 w 8147958"/>
              <a:gd name="connsiteY21" fmla="*/ 1336191 h 11190597"/>
              <a:gd name="connsiteX22" fmla="*/ 76466 w 8147958"/>
              <a:gd name="connsiteY22" fmla="*/ 1329076 h 11190597"/>
              <a:gd name="connsiteX23" fmla="*/ 806878 w 8147958"/>
              <a:gd name="connsiteY23" fmla="*/ 1380216 h 11190597"/>
              <a:gd name="connsiteX24" fmla="*/ 1646846 w 8147958"/>
              <a:gd name="connsiteY24" fmla="*/ 561295 h 1119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47958" h="11190597">
                <a:moveTo>
                  <a:pt x="2552786" y="0"/>
                </a:moveTo>
                <a:lnTo>
                  <a:pt x="3458814" y="561382"/>
                </a:lnTo>
                <a:cubicBezTo>
                  <a:pt x="3800711" y="773220"/>
                  <a:pt x="4085052" y="1054384"/>
                  <a:pt x="4298781" y="1380302"/>
                </a:cubicBezTo>
                <a:cubicBezTo>
                  <a:pt x="4680366" y="1300927"/>
                  <a:pt x="5080247" y="1303161"/>
                  <a:pt x="5471797" y="1395163"/>
                </a:cubicBezTo>
                <a:lnTo>
                  <a:pt x="6509343" y="1638873"/>
                </a:lnTo>
                <a:lnTo>
                  <a:pt x="6753052" y="2676418"/>
                </a:lnTo>
                <a:cubicBezTo>
                  <a:pt x="6844968" y="3067968"/>
                  <a:pt x="6847202" y="3467849"/>
                  <a:pt x="6767913" y="3849434"/>
                </a:cubicBezTo>
                <a:cubicBezTo>
                  <a:pt x="7093831" y="4063162"/>
                  <a:pt x="7374994" y="4347504"/>
                  <a:pt x="7586833" y="4689401"/>
                </a:cubicBezTo>
                <a:lnTo>
                  <a:pt x="8147958" y="5595342"/>
                </a:lnTo>
                <a:lnTo>
                  <a:pt x="7586661" y="6501282"/>
                </a:lnTo>
                <a:cubicBezTo>
                  <a:pt x="7374824" y="6843180"/>
                  <a:pt x="7093659" y="7127521"/>
                  <a:pt x="6767741" y="7341250"/>
                </a:cubicBezTo>
                <a:cubicBezTo>
                  <a:pt x="6847116" y="7722834"/>
                  <a:pt x="6844883" y="8122716"/>
                  <a:pt x="6752880" y="8514266"/>
                </a:cubicBezTo>
                <a:lnTo>
                  <a:pt x="6509171" y="9551811"/>
                </a:lnTo>
                <a:lnTo>
                  <a:pt x="5471624" y="9795521"/>
                </a:lnTo>
                <a:cubicBezTo>
                  <a:pt x="5080076" y="9887437"/>
                  <a:pt x="4680193" y="9889670"/>
                  <a:pt x="4298609" y="9810382"/>
                </a:cubicBezTo>
                <a:cubicBezTo>
                  <a:pt x="4084881" y="10136300"/>
                  <a:pt x="3800539" y="10417463"/>
                  <a:pt x="3458642" y="10629302"/>
                </a:cubicBezTo>
                <a:lnTo>
                  <a:pt x="2552701" y="11190597"/>
                </a:lnTo>
                <a:lnTo>
                  <a:pt x="1646759" y="10629302"/>
                </a:lnTo>
                <a:cubicBezTo>
                  <a:pt x="1304862" y="10417463"/>
                  <a:pt x="1020521" y="10136300"/>
                  <a:pt x="806792" y="9810382"/>
                </a:cubicBezTo>
                <a:cubicBezTo>
                  <a:pt x="568302" y="9859991"/>
                  <a:pt x="322663" y="9877722"/>
                  <a:pt x="76380" y="9861583"/>
                </a:cubicBezTo>
                <a:lnTo>
                  <a:pt x="0" y="9854469"/>
                </a:lnTo>
                <a:lnTo>
                  <a:pt x="0" y="1336191"/>
                </a:lnTo>
                <a:lnTo>
                  <a:pt x="76466" y="1329076"/>
                </a:lnTo>
                <a:cubicBezTo>
                  <a:pt x="322750" y="1312950"/>
                  <a:pt x="568387" y="1330661"/>
                  <a:pt x="806878" y="1380216"/>
                </a:cubicBezTo>
                <a:cubicBezTo>
                  <a:pt x="1020606" y="1054297"/>
                  <a:pt x="1304948" y="773135"/>
                  <a:pt x="1646846" y="56129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2D352EC-2BDC-4E9D-B905-04A37AE13A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15116" y="3390900"/>
            <a:ext cx="7099066" cy="7099066"/>
          </a:xfrm>
          <a:custGeom>
            <a:avLst/>
            <a:gdLst>
              <a:gd name="connsiteX0" fmla="*/ 3549533 w 7099066"/>
              <a:gd name="connsiteY0" fmla="*/ 0 h 7099066"/>
              <a:gd name="connsiteX1" fmla="*/ 7099066 w 7099066"/>
              <a:gd name="connsiteY1" fmla="*/ 3549534 h 7099066"/>
              <a:gd name="connsiteX2" fmla="*/ 3549533 w 7099066"/>
              <a:gd name="connsiteY2" fmla="*/ 7099066 h 7099066"/>
              <a:gd name="connsiteX3" fmla="*/ 0 w 7099066"/>
              <a:gd name="connsiteY3" fmla="*/ 3549534 h 7099066"/>
              <a:gd name="connsiteX4" fmla="*/ 3549533 w 7099066"/>
              <a:gd name="connsiteY4" fmla="*/ 0 h 7099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9066" h="7099066">
                <a:moveTo>
                  <a:pt x="3549533" y="0"/>
                </a:moveTo>
                <a:cubicBezTo>
                  <a:pt x="5509886" y="0"/>
                  <a:pt x="7099066" y="1589180"/>
                  <a:pt x="7099066" y="3549534"/>
                </a:cubicBezTo>
                <a:cubicBezTo>
                  <a:pt x="7099066" y="5509886"/>
                  <a:pt x="5509886" y="7099066"/>
                  <a:pt x="3549533" y="7099066"/>
                </a:cubicBezTo>
                <a:cubicBezTo>
                  <a:pt x="1589180" y="7099066"/>
                  <a:pt x="0" y="5509886"/>
                  <a:pt x="0" y="3549534"/>
                </a:cubicBezTo>
                <a:cubicBezTo>
                  <a:pt x="0" y="1589180"/>
                  <a:pt x="1589180" y="0"/>
                  <a:pt x="354953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CF95DB-9792-436C-8218-59654C2798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56679" y="2862611"/>
            <a:ext cx="11033762" cy="11033762"/>
          </a:xfrm>
          <a:custGeom>
            <a:avLst/>
            <a:gdLst>
              <a:gd name="connsiteX0" fmla="*/ 5516881 w 11033762"/>
              <a:gd name="connsiteY0" fmla="*/ 0 h 11033762"/>
              <a:gd name="connsiteX1" fmla="*/ 11033762 w 11033762"/>
              <a:gd name="connsiteY1" fmla="*/ 5516881 h 11033762"/>
              <a:gd name="connsiteX2" fmla="*/ 5516881 w 11033762"/>
              <a:gd name="connsiteY2" fmla="*/ 11033762 h 11033762"/>
              <a:gd name="connsiteX3" fmla="*/ 0 w 11033762"/>
              <a:gd name="connsiteY3" fmla="*/ 5516881 h 11033762"/>
              <a:gd name="connsiteX4" fmla="*/ 5516881 w 11033762"/>
              <a:gd name="connsiteY4" fmla="*/ 0 h 110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33762" h="11033762">
                <a:moveTo>
                  <a:pt x="5516881" y="0"/>
                </a:moveTo>
                <a:cubicBezTo>
                  <a:pt x="8563770" y="0"/>
                  <a:pt x="11033762" y="2469992"/>
                  <a:pt x="11033762" y="5516881"/>
                </a:cubicBezTo>
                <a:cubicBezTo>
                  <a:pt x="11033762" y="8563770"/>
                  <a:pt x="8563770" y="11033762"/>
                  <a:pt x="5516881" y="11033762"/>
                </a:cubicBezTo>
                <a:cubicBezTo>
                  <a:pt x="2469992" y="11033762"/>
                  <a:pt x="0" y="8563770"/>
                  <a:pt x="0" y="5516881"/>
                </a:cubicBezTo>
                <a:cubicBezTo>
                  <a:pt x="0" y="2469992"/>
                  <a:pt x="2469992" y="0"/>
                  <a:pt x="55168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5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DB943A-79FE-4F13-91E6-049B81BAC5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2"/>
            <a:ext cx="18288000" cy="8273142"/>
          </a:xfrm>
          <a:custGeom>
            <a:avLst/>
            <a:gdLst>
              <a:gd name="connsiteX0" fmla="*/ 0 w 18288000"/>
              <a:gd name="connsiteY0" fmla="*/ 0 h 8273142"/>
              <a:gd name="connsiteX1" fmla="*/ 18288000 w 18288000"/>
              <a:gd name="connsiteY1" fmla="*/ 0 h 8273142"/>
              <a:gd name="connsiteX2" fmla="*/ 18288000 w 18288000"/>
              <a:gd name="connsiteY2" fmla="*/ 6078645 h 8273142"/>
              <a:gd name="connsiteX3" fmla="*/ 18255580 w 18288000"/>
              <a:gd name="connsiteY3" fmla="*/ 6084417 h 8273142"/>
              <a:gd name="connsiteX4" fmla="*/ 17081628 w 18288000"/>
              <a:gd name="connsiteY4" fmla="*/ 6174775 h 8273142"/>
              <a:gd name="connsiteX5" fmla="*/ 16990040 w 18288000"/>
              <a:gd name="connsiteY5" fmla="*/ 6173921 h 8273142"/>
              <a:gd name="connsiteX6" fmla="*/ 16435179 w 18288000"/>
              <a:gd name="connsiteY6" fmla="*/ 6154028 h 8273142"/>
              <a:gd name="connsiteX7" fmla="*/ 15956637 w 18288000"/>
              <a:gd name="connsiteY7" fmla="*/ 6508312 h 8273142"/>
              <a:gd name="connsiteX8" fmla="*/ 14740824 w 18288000"/>
              <a:gd name="connsiteY8" fmla="*/ 7164280 h 8273142"/>
              <a:gd name="connsiteX9" fmla="*/ 11264350 w 18288000"/>
              <a:gd name="connsiteY9" fmla="*/ 7866991 h 8273142"/>
              <a:gd name="connsiteX10" fmla="*/ 11259772 w 18288000"/>
              <a:gd name="connsiteY10" fmla="*/ 7867601 h 8273142"/>
              <a:gd name="connsiteX11" fmla="*/ 9601291 w 18288000"/>
              <a:gd name="connsiteY11" fmla="*/ 8140728 h 8273142"/>
              <a:gd name="connsiteX12" fmla="*/ 9191440 w 18288000"/>
              <a:gd name="connsiteY12" fmla="*/ 8257033 h 8273142"/>
              <a:gd name="connsiteX13" fmla="*/ 9145901 w 18288000"/>
              <a:gd name="connsiteY13" fmla="*/ 8273142 h 8273142"/>
              <a:gd name="connsiteX14" fmla="*/ 9100619 w 18288000"/>
              <a:gd name="connsiteY14" fmla="*/ 8257033 h 8273142"/>
              <a:gd name="connsiteX15" fmla="*/ 8690767 w 18288000"/>
              <a:gd name="connsiteY15" fmla="*/ 8140606 h 8273142"/>
              <a:gd name="connsiteX16" fmla="*/ 7032034 w 18288000"/>
              <a:gd name="connsiteY16" fmla="*/ 7867479 h 8273142"/>
              <a:gd name="connsiteX17" fmla="*/ 7027710 w 18288000"/>
              <a:gd name="connsiteY17" fmla="*/ 7866870 h 8273142"/>
              <a:gd name="connsiteX18" fmla="*/ 3551235 w 18288000"/>
              <a:gd name="connsiteY18" fmla="*/ 7164158 h 8273142"/>
              <a:gd name="connsiteX19" fmla="*/ 2335422 w 18288000"/>
              <a:gd name="connsiteY19" fmla="*/ 6508190 h 8273142"/>
              <a:gd name="connsiteX20" fmla="*/ 1852556 w 18288000"/>
              <a:gd name="connsiteY20" fmla="*/ 6154150 h 8273142"/>
              <a:gd name="connsiteX21" fmla="*/ 1301766 w 18288000"/>
              <a:gd name="connsiteY21" fmla="*/ 6173799 h 8273142"/>
              <a:gd name="connsiteX22" fmla="*/ 1210178 w 18288000"/>
              <a:gd name="connsiteY22" fmla="*/ 6174652 h 8273142"/>
              <a:gd name="connsiteX23" fmla="*/ 36260 w 18288000"/>
              <a:gd name="connsiteY23" fmla="*/ 6084295 h 8273142"/>
              <a:gd name="connsiteX24" fmla="*/ 0 w 18288000"/>
              <a:gd name="connsiteY24" fmla="*/ 6077839 h 827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288000" h="8273142">
                <a:moveTo>
                  <a:pt x="0" y="0"/>
                </a:moveTo>
                <a:lnTo>
                  <a:pt x="18288000" y="0"/>
                </a:lnTo>
                <a:lnTo>
                  <a:pt x="18288000" y="6078645"/>
                </a:lnTo>
                <a:lnTo>
                  <a:pt x="18255580" y="6084417"/>
                </a:lnTo>
                <a:cubicBezTo>
                  <a:pt x="17747348" y="6164065"/>
                  <a:pt x="17289988" y="6174775"/>
                  <a:pt x="17081628" y="6174775"/>
                </a:cubicBezTo>
                <a:cubicBezTo>
                  <a:pt x="17058220" y="6174775"/>
                  <a:pt x="17023368" y="6174652"/>
                  <a:pt x="16990040" y="6173921"/>
                </a:cubicBezTo>
                <a:lnTo>
                  <a:pt x="16435179" y="6154028"/>
                </a:lnTo>
                <a:cubicBezTo>
                  <a:pt x="16435179" y="6154028"/>
                  <a:pt x="16276937" y="6218832"/>
                  <a:pt x="15956637" y="6508312"/>
                </a:cubicBezTo>
                <a:cubicBezTo>
                  <a:pt x="15676535" y="6761303"/>
                  <a:pt x="15278896" y="6975850"/>
                  <a:pt x="14740824" y="7164280"/>
                </a:cubicBezTo>
                <a:cubicBezTo>
                  <a:pt x="13714801" y="7523691"/>
                  <a:pt x="12412746" y="7706141"/>
                  <a:pt x="11264350" y="7866991"/>
                </a:cubicBezTo>
                <a:lnTo>
                  <a:pt x="11259772" y="7867601"/>
                </a:lnTo>
                <a:cubicBezTo>
                  <a:pt x="10605691" y="7959376"/>
                  <a:pt x="10040907" y="8038580"/>
                  <a:pt x="9601291" y="8140728"/>
                </a:cubicBezTo>
                <a:cubicBezTo>
                  <a:pt x="9441523" y="8177951"/>
                  <a:pt x="9307707" y="8216027"/>
                  <a:pt x="9191440" y="8257033"/>
                </a:cubicBezTo>
                <a:lnTo>
                  <a:pt x="9145901" y="8273142"/>
                </a:lnTo>
                <a:lnTo>
                  <a:pt x="9100619" y="8257033"/>
                </a:lnTo>
                <a:cubicBezTo>
                  <a:pt x="8984608" y="8215906"/>
                  <a:pt x="8850536" y="8177829"/>
                  <a:pt x="8690767" y="8140606"/>
                </a:cubicBezTo>
                <a:cubicBezTo>
                  <a:pt x="8251153" y="8038458"/>
                  <a:pt x="7686115" y="7959254"/>
                  <a:pt x="7032034" y="7867479"/>
                </a:cubicBezTo>
                <a:lnTo>
                  <a:pt x="7027710" y="7866870"/>
                </a:lnTo>
                <a:cubicBezTo>
                  <a:pt x="5879317" y="7706019"/>
                  <a:pt x="4578023" y="7523691"/>
                  <a:pt x="3551235" y="7164158"/>
                </a:cubicBezTo>
                <a:cubicBezTo>
                  <a:pt x="3013164" y="6975727"/>
                  <a:pt x="2615525" y="6761181"/>
                  <a:pt x="2335422" y="6508190"/>
                </a:cubicBezTo>
                <a:cubicBezTo>
                  <a:pt x="2015121" y="6218709"/>
                  <a:pt x="1852556" y="6154150"/>
                  <a:pt x="1852556" y="6154150"/>
                </a:cubicBezTo>
                <a:lnTo>
                  <a:pt x="1301766" y="6173799"/>
                </a:lnTo>
                <a:cubicBezTo>
                  <a:pt x="1268440" y="6174531"/>
                  <a:pt x="1233583" y="6174652"/>
                  <a:pt x="1210178" y="6174652"/>
                </a:cubicBezTo>
                <a:cubicBezTo>
                  <a:pt x="1002011" y="6174652"/>
                  <a:pt x="544554" y="6163944"/>
                  <a:pt x="36260" y="6084295"/>
                </a:cubicBezTo>
                <a:lnTo>
                  <a:pt x="0" y="607783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1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A83D27-7D59-42D1-8DD8-7EEB462449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07772" y="0"/>
            <a:ext cx="15980228" cy="18288000"/>
          </a:xfrm>
          <a:custGeom>
            <a:avLst/>
            <a:gdLst>
              <a:gd name="connsiteX0" fmla="*/ 12757877 w 15980228"/>
              <a:gd name="connsiteY0" fmla="*/ 0 h 18288000"/>
              <a:gd name="connsiteX1" fmla="*/ 15980228 w 15980228"/>
              <a:gd name="connsiteY1" fmla="*/ 0 h 18288000"/>
              <a:gd name="connsiteX2" fmla="*/ 15980228 w 15980228"/>
              <a:gd name="connsiteY2" fmla="*/ 18288000 h 18288000"/>
              <a:gd name="connsiteX3" fmla="*/ 0 w 15980228"/>
              <a:gd name="connsiteY3" fmla="*/ 18288000 h 18288000"/>
              <a:gd name="connsiteX4" fmla="*/ 7065214 w 15980228"/>
              <a:gd name="connsiteY4" fmla="*/ 9820751 h 18288000"/>
              <a:gd name="connsiteX5" fmla="*/ 12757877 w 15980228"/>
              <a:gd name="connsiteY5" fmla="*/ 0 h 18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80228" h="18288000">
                <a:moveTo>
                  <a:pt x="12757877" y="0"/>
                </a:moveTo>
                <a:lnTo>
                  <a:pt x="15980228" y="0"/>
                </a:lnTo>
                <a:lnTo>
                  <a:pt x="15980228" y="18288000"/>
                </a:lnTo>
                <a:lnTo>
                  <a:pt x="0" y="18288000"/>
                </a:lnTo>
                <a:cubicBezTo>
                  <a:pt x="0" y="18288000"/>
                  <a:pt x="6034158" y="14726602"/>
                  <a:pt x="7065214" y="9820751"/>
                </a:cubicBezTo>
                <a:cubicBezTo>
                  <a:pt x="8096272" y="4914900"/>
                  <a:pt x="9042497" y="1514475"/>
                  <a:pt x="127578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1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2FF05E0-7809-4A0E-8287-FBD1F6F07D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71461" y="2324129"/>
            <a:ext cx="9586866" cy="10057676"/>
          </a:xfrm>
          <a:custGeom>
            <a:avLst/>
            <a:gdLst>
              <a:gd name="connsiteX0" fmla="*/ 5028839 w 9586866"/>
              <a:gd name="connsiteY0" fmla="*/ 0 h 10057676"/>
              <a:gd name="connsiteX1" fmla="*/ 5853424 w 9586866"/>
              <a:gd name="connsiteY1" fmla="*/ 67250 h 10057676"/>
              <a:gd name="connsiteX2" fmla="*/ 2406967 w 9586866"/>
              <a:gd name="connsiteY2" fmla="*/ 4198965 h 10057676"/>
              <a:gd name="connsiteX3" fmla="*/ 6605931 w 9586866"/>
              <a:gd name="connsiteY3" fmla="*/ 8397928 h 10057676"/>
              <a:gd name="connsiteX4" fmla="*/ 9586866 w 9586866"/>
              <a:gd name="connsiteY4" fmla="*/ 7156225 h 10057676"/>
              <a:gd name="connsiteX5" fmla="*/ 5028839 w 9586866"/>
              <a:gd name="connsiteY5" fmla="*/ 10057676 h 10057676"/>
              <a:gd name="connsiteX6" fmla="*/ 0 w 9586866"/>
              <a:gd name="connsiteY6" fmla="*/ 5028839 h 10057676"/>
              <a:gd name="connsiteX7" fmla="*/ 5028839 w 9586866"/>
              <a:gd name="connsiteY7" fmla="*/ 0 h 1005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86866" h="10057676">
                <a:moveTo>
                  <a:pt x="5028839" y="0"/>
                </a:moveTo>
                <a:cubicBezTo>
                  <a:pt x="5309675" y="0"/>
                  <a:pt x="5585087" y="23012"/>
                  <a:pt x="5853424" y="67250"/>
                </a:cubicBezTo>
                <a:cubicBezTo>
                  <a:pt x="3893532" y="421880"/>
                  <a:pt x="2406967" y="2136843"/>
                  <a:pt x="2406967" y="4198965"/>
                </a:cubicBezTo>
                <a:cubicBezTo>
                  <a:pt x="2406967" y="6517983"/>
                  <a:pt x="4286913" y="8397928"/>
                  <a:pt x="6605931" y="8397928"/>
                </a:cubicBezTo>
                <a:cubicBezTo>
                  <a:pt x="7771458" y="8397928"/>
                  <a:pt x="8826026" y="7923081"/>
                  <a:pt x="9586866" y="7156225"/>
                </a:cubicBezTo>
                <a:cubicBezTo>
                  <a:pt x="8785492" y="8870197"/>
                  <a:pt x="7045864" y="10057676"/>
                  <a:pt x="5028839" y="10057676"/>
                </a:cubicBezTo>
                <a:cubicBezTo>
                  <a:pt x="2251505" y="10057676"/>
                  <a:pt x="0" y="7806172"/>
                  <a:pt x="0" y="5028839"/>
                </a:cubicBezTo>
                <a:cubicBezTo>
                  <a:pt x="0" y="2251504"/>
                  <a:pt x="2251505" y="0"/>
                  <a:pt x="502883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3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610D9-0260-435F-9893-193EFF878E7D}" type="datetimeFigureOut">
              <a:rPr lang="en-US" smtClean="0"/>
              <a:t>29-04-2024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1D69B-84AB-4662-B027-7FDD68334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4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6" r:id="rId19"/>
    <p:sldLayoutId id="2147483687" r:id="rId20"/>
    <p:sldLayoutId id="2147483688" r:id="rId21"/>
    <p:sldLayoutId id="2147483689" r:id="rId22"/>
    <p:sldLayoutId id="2147483685" r:id="rId23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5D5B"/>
            </a:gs>
            <a:gs pos="100000">
              <a:srgbClr val="012D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TTERN">
            <a:extLst>
              <a:ext uri="{FF2B5EF4-FFF2-40B4-BE49-F238E27FC236}">
                <a16:creationId xmlns:a16="http://schemas.microsoft.com/office/drawing/2014/main" id="{3C368487-2862-48B6-B446-11FB530021D1}"/>
              </a:ext>
            </a:extLst>
          </p:cNvPr>
          <p:cNvSpPr/>
          <p:nvPr/>
        </p:nvSpPr>
        <p:spPr>
          <a:xfrm>
            <a:off x="0" y="0"/>
            <a:ext cx="18288000" cy="18288000"/>
          </a:xfrm>
          <a:custGeom>
            <a:avLst/>
            <a:gdLst>
              <a:gd name="connsiteX0" fmla="*/ 8314814 w 8331431"/>
              <a:gd name="connsiteY0" fmla="*/ 8330520 h 8330519"/>
              <a:gd name="connsiteX1" fmla="*/ 8280885 w 8331431"/>
              <a:gd name="connsiteY1" fmla="*/ 8208470 h 8330519"/>
              <a:gd name="connsiteX2" fmla="*/ 8280147 w 8331431"/>
              <a:gd name="connsiteY2" fmla="*/ 8207733 h 8330519"/>
              <a:gd name="connsiteX3" fmla="*/ 8245437 w 8331431"/>
              <a:gd name="connsiteY3" fmla="*/ 8180007 h 8330519"/>
              <a:gd name="connsiteX4" fmla="*/ 8210727 w 8331431"/>
              <a:gd name="connsiteY4" fmla="*/ 8207733 h 8330519"/>
              <a:gd name="connsiteX5" fmla="*/ 8209989 w 8331431"/>
              <a:gd name="connsiteY5" fmla="*/ 8208470 h 8330519"/>
              <a:gd name="connsiteX6" fmla="*/ 8176060 w 8331431"/>
              <a:gd name="connsiteY6" fmla="*/ 8330520 h 8330519"/>
              <a:gd name="connsiteX7" fmla="*/ 8156752 w 8331431"/>
              <a:gd name="connsiteY7" fmla="*/ 8330520 h 8330519"/>
              <a:gd name="connsiteX8" fmla="*/ 8204175 w 8331431"/>
              <a:gd name="connsiteY8" fmla="*/ 8188468 h 8330519"/>
              <a:gd name="connsiteX9" fmla="*/ 8245394 w 8331431"/>
              <a:gd name="connsiteY9" fmla="*/ 8173456 h 8330519"/>
              <a:gd name="connsiteX10" fmla="*/ 8286742 w 8331431"/>
              <a:gd name="connsiteY10" fmla="*/ 8188468 h 8330519"/>
              <a:gd name="connsiteX11" fmla="*/ 8330521 w 8331431"/>
              <a:gd name="connsiteY11" fmla="*/ 8284399 h 8330519"/>
              <a:gd name="connsiteX12" fmla="*/ 8330521 w 8331431"/>
              <a:gd name="connsiteY12" fmla="*/ 8330520 h 8330519"/>
              <a:gd name="connsiteX13" fmla="*/ 8314814 w 8331431"/>
              <a:gd name="connsiteY13" fmla="*/ 8330520 h 8330519"/>
              <a:gd name="connsiteX14" fmla="*/ 7804789 w 8331431"/>
              <a:gd name="connsiteY14" fmla="*/ 8330520 h 8330519"/>
              <a:gd name="connsiteX15" fmla="*/ 7770860 w 8331431"/>
              <a:gd name="connsiteY15" fmla="*/ 8208470 h 8330519"/>
              <a:gd name="connsiteX16" fmla="*/ 7770122 w 8331431"/>
              <a:gd name="connsiteY16" fmla="*/ 8207733 h 8330519"/>
              <a:gd name="connsiteX17" fmla="*/ 7735412 w 8331431"/>
              <a:gd name="connsiteY17" fmla="*/ 8180007 h 8330519"/>
              <a:gd name="connsiteX18" fmla="*/ 7700702 w 8331431"/>
              <a:gd name="connsiteY18" fmla="*/ 8207733 h 8330519"/>
              <a:gd name="connsiteX19" fmla="*/ 7699964 w 8331431"/>
              <a:gd name="connsiteY19" fmla="*/ 8208470 h 8330519"/>
              <a:gd name="connsiteX20" fmla="*/ 7666035 w 8331431"/>
              <a:gd name="connsiteY20" fmla="*/ 8330520 h 8330519"/>
              <a:gd name="connsiteX21" fmla="*/ 7646727 w 8331431"/>
              <a:gd name="connsiteY21" fmla="*/ 8330520 h 8330519"/>
              <a:gd name="connsiteX22" fmla="*/ 7694150 w 8331431"/>
              <a:gd name="connsiteY22" fmla="*/ 8188468 h 8330519"/>
              <a:gd name="connsiteX23" fmla="*/ 7735369 w 8331431"/>
              <a:gd name="connsiteY23" fmla="*/ 8173456 h 8330519"/>
              <a:gd name="connsiteX24" fmla="*/ 7776674 w 8331431"/>
              <a:gd name="connsiteY24" fmla="*/ 8188468 h 8330519"/>
              <a:gd name="connsiteX25" fmla="*/ 7824097 w 8331431"/>
              <a:gd name="connsiteY25" fmla="*/ 8330520 h 8330519"/>
              <a:gd name="connsiteX26" fmla="*/ 7804789 w 8331431"/>
              <a:gd name="connsiteY26" fmla="*/ 8330520 h 8330519"/>
              <a:gd name="connsiteX27" fmla="*/ 7294765 w 8331431"/>
              <a:gd name="connsiteY27" fmla="*/ 8330520 h 8330519"/>
              <a:gd name="connsiteX28" fmla="*/ 7260835 w 8331431"/>
              <a:gd name="connsiteY28" fmla="*/ 8208470 h 8330519"/>
              <a:gd name="connsiteX29" fmla="*/ 7260098 w 8331431"/>
              <a:gd name="connsiteY29" fmla="*/ 8207733 h 8330519"/>
              <a:gd name="connsiteX30" fmla="*/ 7225431 w 8331431"/>
              <a:gd name="connsiteY30" fmla="*/ 8180051 h 8330519"/>
              <a:gd name="connsiteX31" fmla="*/ 7190634 w 8331431"/>
              <a:gd name="connsiteY31" fmla="*/ 8207775 h 8330519"/>
              <a:gd name="connsiteX32" fmla="*/ 7189853 w 8331431"/>
              <a:gd name="connsiteY32" fmla="*/ 8208557 h 8330519"/>
              <a:gd name="connsiteX33" fmla="*/ 7156053 w 8331431"/>
              <a:gd name="connsiteY33" fmla="*/ 8330520 h 8330519"/>
              <a:gd name="connsiteX34" fmla="*/ 7136746 w 8331431"/>
              <a:gd name="connsiteY34" fmla="*/ 8330520 h 8330519"/>
              <a:gd name="connsiteX35" fmla="*/ 7184169 w 8331431"/>
              <a:gd name="connsiteY35" fmla="*/ 8188468 h 8330519"/>
              <a:gd name="connsiteX36" fmla="*/ 7225388 w 8331431"/>
              <a:gd name="connsiteY36" fmla="*/ 8173456 h 8330519"/>
              <a:gd name="connsiteX37" fmla="*/ 7266692 w 8331431"/>
              <a:gd name="connsiteY37" fmla="*/ 8188468 h 8330519"/>
              <a:gd name="connsiteX38" fmla="*/ 7314116 w 8331431"/>
              <a:gd name="connsiteY38" fmla="*/ 8330520 h 8330519"/>
              <a:gd name="connsiteX39" fmla="*/ 7294765 w 8331431"/>
              <a:gd name="connsiteY39" fmla="*/ 8330520 h 8330519"/>
              <a:gd name="connsiteX40" fmla="*/ 6784740 w 8331431"/>
              <a:gd name="connsiteY40" fmla="*/ 8330520 h 8330519"/>
              <a:gd name="connsiteX41" fmla="*/ 6750811 w 8331431"/>
              <a:gd name="connsiteY41" fmla="*/ 8208470 h 8330519"/>
              <a:gd name="connsiteX42" fmla="*/ 6750073 w 8331431"/>
              <a:gd name="connsiteY42" fmla="*/ 8207733 h 8330519"/>
              <a:gd name="connsiteX43" fmla="*/ 6715406 w 8331431"/>
              <a:gd name="connsiteY43" fmla="*/ 8180051 h 8330519"/>
              <a:gd name="connsiteX44" fmla="*/ 6680652 w 8331431"/>
              <a:gd name="connsiteY44" fmla="*/ 8207733 h 8330519"/>
              <a:gd name="connsiteX45" fmla="*/ 6679871 w 8331431"/>
              <a:gd name="connsiteY45" fmla="*/ 8208470 h 8330519"/>
              <a:gd name="connsiteX46" fmla="*/ 6645985 w 8331431"/>
              <a:gd name="connsiteY46" fmla="*/ 8330520 h 8330519"/>
              <a:gd name="connsiteX47" fmla="*/ 6626591 w 8331431"/>
              <a:gd name="connsiteY47" fmla="*/ 8330520 h 8330519"/>
              <a:gd name="connsiteX48" fmla="*/ 6674057 w 8331431"/>
              <a:gd name="connsiteY48" fmla="*/ 8188468 h 8330519"/>
              <a:gd name="connsiteX49" fmla="*/ 6715276 w 8331431"/>
              <a:gd name="connsiteY49" fmla="*/ 8173456 h 8330519"/>
              <a:gd name="connsiteX50" fmla="*/ 6756581 w 8331431"/>
              <a:gd name="connsiteY50" fmla="*/ 8188468 h 8330519"/>
              <a:gd name="connsiteX51" fmla="*/ 6804004 w 8331431"/>
              <a:gd name="connsiteY51" fmla="*/ 8330520 h 8330519"/>
              <a:gd name="connsiteX52" fmla="*/ 6784740 w 8331431"/>
              <a:gd name="connsiteY52" fmla="*/ 8330520 h 8330519"/>
              <a:gd name="connsiteX53" fmla="*/ 6274672 w 8331431"/>
              <a:gd name="connsiteY53" fmla="*/ 8330520 h 8330519"/>
              <a:gd name="connsiteX54" fmla="*/ 6240786 w 8331431"/>
              <a:gd name="connsiteY54" fmla="*/ 8208470 h 8330519"/>
              <a:gd name="connsiteX55" fmla="*/ 6240004 w 8331431"/>
              <a:gd name="connsiteY55" fmla="*/ 8207733 h 8330519"/>
              <a:gd name="connsiteX56" fmla="*/ 6205251 w 8331431"/>
              <a:gd name="connsiteY56" fmla="*/ 8180051 h 8330519"/>
              <a:gd name="connsiteX57" fmla="*/ 6170584 w 8331431"/>
              <a:gd name="connsiteY57" fmla="*/ 8207733 h 8330519"/>
              <a:gd name="connsiteX58" fmla="*/ 6169847 w 8331431"/>
              <a:gd name="connsiteY58" fmla="*/ 8208470 h 8330519"/>
              <a:gd name="connsiteX59" fmla="*/ 6135960 w 8331431"/>
              <a:gd name="connsiteY59" fmla="*/ 8330520 h 8330519"/>
              <a:gd name="connsiteX60" fmla="*/ 6116566 w 8331431"/>
              <a:gd name="connsiteY60" fmla="*/ 8330520 h 8330519"/>
              <a:gd name="connsiteX61" fmla="*/ 6164076 w 8331431"/>
              <a:gd name="connsiteY61" fmla="*/ 8188468 h 8330519"/>
              <a:gd name="connsiteX62" fmla="*/ 6205251 w 8331431"/>
              <a:gd name="connsiteY62" fmla="*/ 8173456 h 8330519"/>
              <a:gd name="connsiteX63" fmla="*/ 6246556 w 8331431"/>
              <a:gd name="connsiteY63" fmla="*/ 8188468 h 8330519"/>
              <a:gd name="connsiteX64" fmla="*/ 6294023 w 8331431"/>
              <a:gd name="connsiteY64" fmla="*/ 8330520 h 8330519"/>
              <a:gd name="connsiteX65" fmla="*/ 6274672 w 8331431"/>
              <a:gd name="connsiteY65" fmla="*/ 8330520 h 8330519"/>
              <a:gd name="connsiteX66" fmla="*/ 5764647 w 8331431"/>
              <a:gd name="connsiteY66" fmla="*/ 8330520 h 8330519"/>
              <a:gd name="connsiteX67" fmla="*/ 5730848 w 8331431"/>
              <a:gd name="connsiteY67" fmla="*/ 8208557 h 8330519"/>
              <a:gd name="connsiteX68" fmla="*/ 5730067 w 8331431"/>
              <a:gd name="connsiteY68" fmla="*/ 8207775 h 8330519"/>
              <a:gd name="connsiteX69" fmla="*/ 5695270 w 8331431"/>
              <a:gd name="connsiteY69" fmla="*/ 8180051 h 8330519"/>
              <a:gd name="connsiteX70" fmla="*/ 5660603 w 8331431"/>
              <a:gd name="connsiteY70" fmla="*/ 8207733 h 8330519"/>
              <a:gd name="connsiteX71" fmla="*/ 5659865 w 8331431"/>
              <a:gd name="connsiteY71" fmla="*/ 8208470 h 8330519"/>
              <a:gd name="connsiteX72" fmla="*/ 5625936 w 8331431"/>
              <a:gd name="connsiteY72" fmla="*/ 8330520 h 8330519"/>
              <a:gd name="connsiteX73" fmla="*/ 5606628 w 8331431"/>
              <a:gd name="connsiteY73" fmla="*/ 8330520 h 8330519"/>
              <a:gd name="connsiteX74" fmla="*/ 5654051 w 8331431"/>
              <a:gd name="connsiteY74" fmla="*/ 8188468 h 8330519"/>
              <a:gd name="connsiteX75" fmla="*/ 5695270 w 8331431"/>
              <a:gd name="connsiteY75" fmla="*/ 8173456 h 8330519"/>
              <a:gd name="connsiteX76" fmla="*/ 5736618 w 8331431"/>
              <a:gd name="connsiteY76" fmla="*/ 8188468 h 8330519"/>
              <a:gd name="connsiteX77" fmla="*/ 5784085 w 8331431"/>
              <a:gd name="connsiteY77" fmla="*/ 8330520 h 8330519"/>
              <a:gd name="connsiteX78" fmla="*/ 5764647 w 8331431"/>
              <a:gd name="connsiteY78" fmla="*/ 8330520 h 8330519"/>
              <a:gd name="connsiteX79" fmla="*/ 5254622 w 8331431"/>
              <a:gd name="connsiteY79" fmla="*/ 8330520 h 8330519"/>
              <a:gd name="connsiteX80" fmla="*/ 5220823 w 8331431"/>
              <a:gd name="connsiteY80" fmla="*/ 8208557 h 8330519"/>
              <a:gd name="connsiteX81" fmla="*/ 5220042 w 8331431"/>
              <a:gd name="connsiteY81" fmla="*/ 8207775 h 8330519"/>
              <a:gd name="connsiteX82" fmla="*/ 5185245 w 8331431"/>
              <a:gd name="connsiteY82" fmla="*/ 8180051 h 8330519"/>
              <a:gd name="connsiteX83" fmla="*/ 5150578 w 8331431"/>
              <a:gd name="connsiteY83" fmla="*/ 8207733 h 8330519"/>
              <a:gd name="connsiteX84" fmla="*/ 5149841 w 8331431"/>
              <a:gd name="connsiteY84" fmla="*/ 8208470 h 8330519"/>
              <a:gd name="connsiteX85" fmla="*/ 5115911 w 8331431"/>
              <a:gd name="connsiteY85" fmla="*/ 8330520 h 8330519"/>
              <a:gd name="connsiteX86" fmla="*/ 5096604 w 8331431"/>
              <a:gd name="connsiteY86" fmla="*/ 8330520 h 8330519"/>
              <a:gd name="connsiteX87" fmla="*/ 5144026 w 8331431"/>
              <a:gd name="connsiteY87" fmla="*/ 8188468 h 8330519"/>
              <a:gd name="connsiteX88" fmla="*/ 5185245 w 8331431"/>
              <a:gd name="connsiteY88" fmla="*/ 8173456 h 8330519"/>
              <a:gd name="connsiteX89" fmla="*/ 5226550 w 8331431"/>
              <a:gd name="connsiteY89" fmla="*/ 8188468 h 8330519"/>
              <a:gd name="connsiteX90" fmla="*/ 5273973 w 8331431"/>
              <a:gd name="connsiteY90" fmla="*/ 8330520 h 8330519"/>
              <a:gd name="connsiteX91" fmla="*/ 5254622 w 8331431"/>
              <a:gd name="connsiteY91" fmla="*/ 8330520 h 8330519"/>
              <a:gd name="connsiteX92" fmla="*/ 4744641 w 8331431"/>
              <a:gd name="connsiteY92" fmla="*/ 8330520 h 8330519"/>
              <a:gd name="connsiteX93" fmla="*/ 4710711 w 8331431"/>
              <a:gd name="connsiteY93" fmla="*/ 8208470 h 8330519"/>
              <a:gd name="connsiteX94" fmla="*/ 4709974 w 8331431"/>
              <a:gd name="connsiteY94" fmla="*/ 8207733 h 8330519"/>
              <a:gd name="connsiteX95" fmla="*/ 4675264 w 8331431"/>
              <a:gd name="connsiteY95" fmla="*/ 8180007 h 8330519"/>
              <a:gd name="connsiteX96" fmla="*/ 4640553 w 8331431"/>
              <a:gd name="connsiteY96" fmla="*/ 8207733 h 8330519"/>
              <a:gd name="connsiteX97" fmla="*/ 4639816 w 8331431"/>
              <a:gd name="connsiteY97" fmla="*/ 8208470 h 8330519"/>
              <a:gd name="connsiteX98" fmla="*/ 4605886 w 8331431"/>
              <a:gd name="connsiteY98" fmla="*/ 8330520 h 8330519"/>
              <a:gd name="connsiteX99" fmla="*/ 4586579 w 8331431"/>
              <a:gd name="connsiteY99" fmla="*/ 8330520 h 8330519"/>
              <a:gd name="connsiteX100" fmla="*/ 4634002 w 8331431"/>
              <a:gd name="connsiteY100" fmla="*/ 8188468 h 8330519"/>
              <a:gd name="connsiteX101" fmla="*/ 4675220 w 8331431"/>
              <a:gd name="connsiteY101" fmla="*/ 8173456 h 8330519"/>
              <a:gd name="connsiteX102" fmla="*/ 4716526 w 8331431"/>
              <a:gd name="connsiteY102" fmla="*/ 8188468 h 8330519"/>
              <a:gd name="connsiteX103" fmla="*/ 4763948 w 8331431"/>
              <a:gd name="connsiteY103" fmla="*/ 8330520 h 8330519"/>
              <a:gd name="connsiteX104" fmla="*/ 4744641 w 8331431"/>
              <a:gd name="connsiteY104" fmla="*/ 8330520 h 8330519"/>
              <a:gd name="connsiteX105" fmla="*/ 4234616 w 8331431"/>
              <a:gd name="connsiteY105" fmla="*/ 8330520 h 8330519"/>
              <a:gd name="connsiteX106" fmla="*/ 4200687 w 8331431"/>
              <a:gd name="connsiteY106" fmla="*/ 8208470 h 8330519"/>
              <a:gd name="connsiteX107" fmla="*/ 4199949 w 8331431"/>
              <a:gd name="connsiteY107" fmla="*/ 8207733 h 8330519"/>
              <a:gd name="connsiteX108" fmla="*/ 4165239 w 8331431"/>
              <a:gd name="connsiteY108" fmla="*/ 8180007 h 8330519"/>
              <a:gd name="connsiteX109" fmla="*/ 4130528 w 8331431"/>
              <a:gd name="connsiteY109" fmla="*/ 8207733 h 8330519"/>
              <a:gd name="connsiteX110" fmla="*/ 4129791 w 8331431"/>
              <a:gd name="connsiteY110" fmla="*/ 8208470 h 8330519"/>
              <a:gd name="connsiteX111" fmla="*/ 4095861 w 8331431"/>
              <a:gd name="connsiteY111" fmla="*/ 8330520 h 8330519"/>
              <a:gd name="connsiteX112" fmla="*/ 4076554 w 8331431"/>
              <a:gd name="connsiteY112" fmla="*/ 8330520 h 8330519"/>
              <a:gd name="connsiteX113" fmla="*/ 4123977 w 8331431"/>
              <a:gd name="connsiteY113" fmla="*/ 8188468 h 8330519"/>
              <a:gd name="connsiteX114" fmla="*/ 4165195 w 8331431"/>
              <a:gd name="connsiteY114" fmla="*/ 8173456 h 8330519"/>
              <a:gd name="connsiteX115" fmla="*/ 4206501 w 8331431"/>
              <a:gd name="connsiteY115" fmla="*/ 8188468 h 8330519"/>
              <a:gd name="connsiteX116" fmla="*/ 4253924 w 8331431"/>
              <a:gd name="connsiteY116" fmla="*/ 8330520 h 8330519"/>
              <a:gd name="connsiteX117" fmla="*/ 4234616 w 8331431"/>
              <a:gd name="connsiteY117" fmla="*/ 8330520 h 8330519"/>
              <a:gd name="connsiteX118" fmla="*/ 3724591 w 8331431"/>
              <a:gd name="connsiteY118" fmla="*/ 8330520 h 8330519"/>
              <a:gd name="connsiteX119" fmla="*/ 3690662 w 8331431"/>
              <a:gd name="connsiteY119" fmla="*/ 8208470 h 8330519"/>
              <a:gd name="connsiteX120" fmla="*/ 3689924 w 8331431"/>
              <a:gd name="connsiteY120" fmla="*/ 8207733 h 8330519"/>
              <a:gd name="connsiteX121" fmla="*/ 3655257 w 8331431"/>
              <a:gd name="connsiteY121" fmla="*/ 8180007 h 8330519"/>
              <a:gd name="connsiteX122" fmla="*/ 3620590 w 8331431"/>
              <a:gd name="connsiteY122" fmla="*/ 8207733 h 8330519"/>
              <a:gd name="connsiteX123" fmla="*/ 3619853 w 8331431"/>
              <a:gd name="connsiteY123" fmla="*/ 8208470 h 8330519"/>
              <a:gd name="connsiteX124" fmla="*/ 3585923 w 8331431"/>
              <a:gd name="connsiteY124" fmla="*/ 8330520 h 8330519"/>
              <a:gd name="connsiteX125" fmla="*/ 3566616 w 8331431"/>
              <a:gd name="connsiteY125" fmla="*/ 8330520 h 8330519"/>
              <a:gd name="connsiteX126" fmla="*/ 3614039 w 8331431"/>
              <a:gd name="connsiteY126" fmla="*/ 8188468 h 8330519"/>
              <a:gd name="connsiteX127" fmla="*/ 3655257 w 8331431"/>
              <a:gd name="connsiteY127" fmla="*/ 8173456 h 8330519"/>
              <a:gd name="connsiteX128" fmla="*/ 3696562 w 8331431"/>
              <a:gd name="connsiteY128" fmla="*/ 8188468 h 8330519"/>
              <a:gd name="connsiteX129" fmla="*/ 3743985 w 8331431"/>
              <a:gd name="connsiteY129" fmla="*/ 8330520 h 8330519"/>
              <a:gd name="connsiteX130" fmla="*/ 3724591 w 8331431"/>
              <a:gd name="connsiteY130" fmla="*/ 8330520 h 8330519"/>
              <a:gd name="connsiteX131" fmla="*/ 3214566 w 8331431"/>
              <a:gd name="connsiteY131" fmla="*/ 8330520 h 8330519"/>
              <a:gd name="connsiteX132" fmla="*/ 3180637 w 8331431"/>
              <a:gd name="connsiteY132" fmla="*/ 8208470 h 8330519"/>
              <a:gd name="connsiteX133" fmla="*/ 3179899 w 8331431"/>
              <a:gd name="connsiteY133" fmla="*/ 8207733 h 8330519"/>
              <a:gd name="connsiteX134" fmla="*/ 3145232 w 8331431"/>
              <a:gd name="connsiteY134" fmla="*/ 8180051 h 8330519"/>
              <a:gd name="connsiteX135" fmla="*/ 3110435 w 8331431"/>
              <a:gd name="connsiteY135" fmla="*/ 8207775 h 8330519"/>
              <a:gd name="connsiteX136" fmla="*/ 3109654 w 8331431"/>
              <a:gd name="connsiteY136" fmla="*/ 8208557 h 8330519"/>
              <a:gd name="connsiteX137" fmla="*/ 3075855 w 8331431"/>
              <a:gd name="connsiteY137" fmla="*/ 8330520 h 8330519"/>
              <a:gd name="connsiteX138" fmla="*/ 3056547 w 8331431"/>
              <a:gd name="connsiteY138" fmla="*/ 8330520 h 8330519"/>
              <a:gd name="connsiteX139" fmla="*/ 3103971 w 8331431"/>
              <a:gd name="connsiteY139" fmla="*/ 8188468 h 8330519"/>
              <a:gd name="connsiteX140" fmla="*/ 3145189 w 8331431"/>
              <a:gd name="connsiteY140" fmla="*/ 8173456 h 8330519"/>
              <a:gd name="connsiteX141" fmla="*/ 3186494 w 8331431"/>
              <a:gd name="connsiteY141" fmla="*/ 8188468 h 8330519"/>
              <a:gd name="connsiteX142" fmla="*/ 3233917 w 8331431"/>
              <a:gd name="connsiteY142" fmla="*/ 8330520 h 8330519"/>
              <a:gd name="connsiteX143" fmla="*/ 3214566 w 8331431"/>
              <a:gd name="connsiteY143" fmla="*/ 8330520 h 8330519"/>
              <a:gd name="connsiteX144" fmla="*/ 2704585 w 8331431"/>
              <a:gd name="connsiteY144" fmla="*/ 8330520 h 8330519"/>
              <a:gd name="connsiteX145" fmla="*/ 2670656 w 8331431"/>
              <a:gd name="connsiteY145" fmla="*/ 8208470 h 8330519"/>
              <a:gd name="connsiteX146" fmla="*/ 2669918 w 8331431"/>
              <a:gd name="connsiteY146" fmla="*/ 8207733 h 8330519"/>
              <a:gd name="connsiteX147" fmla="*/ 2635251 w 8331431"/>
              <a:gd name="connsiteY147" fmla="*/ 8180051 h 8330519"/>
              <a:gd name="connsiteX148" fmla="*/ 2600454 w 8331431"/>
              <a:gd name="connsiteY148" fmla="*/ 8207775 h 8330519"/>
              <a:gd name="connsiteX149" fmla="*/ 2599673 w 8331431"/>
              <a:gd name="connsiteY149" fmla="*/ 8208557 h 8330519"/>
              <a:gd name="connsiteX150" fmla="*/ 2565874 w 8331431"/>
              <a:gd name="connsiteY150" fmla="*/ 8330520 h 8330519"/>
              <a:gd name="connsiteX151" fmla="*/ 2546479 w 8331431"/>
              <a:gd name="connsiteY151" fmla="*/ 8330520 h 8330519"/>
              <a:gd name="connsiteX152" fmla="*/ 2593946 w 8331431"/>
              <a:gd name="connsiteY152" fmla="*/ 8188468 h 8330519"/>
              <a:gd name="connsiteX153" fmla="*/ 2635208 w 8331431"/>
              <a:gd name="connsiteY153" fmla="*/ 8173456 h 8330519"/>
              <a:gd name="connsiteX154" fmla="*/ 2676513 w 8331431"/>
              <a:gd name="connsiteY154" fmla="*/ 8188468 h 8330519"/>
              <a:gd name="connsiteX155" fmla="*/ 2723936 w 8331431"/>
              <a:gd name="connsiteY155" fmla="*/ 8330520 h 8330519"/>
              <a:gd name="connsiteX156" fmla="*/ 2704585 w 8331431"/>
              <a:gd name="connsiteY156" fmla="*/ 8330520 h 8330519"/>
              <a:gd name="connsiteX157" fmla="*/ 2194473 w 8331431"/>
              <a:gd name="connsiteY157" fmla="*/ 8330520 h 8330519"/>
              <a:gd name="connsiteX158" fmla="*/ 2160587 w 8331431"/>
              <a:gd name="connsiteY158" fmla="*/ 8208470 h 8330519"/>
              <a:gd name="connsiteX159" fmla="*/ 2159850 w 8331431"/>
              <a:gd name="connsiteY159" fmla="*/ 8207733 h 8330519"/>
              <a:gd name="connsiteX160" fmla="*/ 2125183 w 8331431"/>
              <a:gd name="connsiteY160" fmla="*/ 8180051 h 8330519"/>
              <a:gd name="connsiteX161" fmla="*/ 2090429 w 8331431"/>
              <a:gd name="connsiteY161" fmla="*/ 8207733 h 8330519"/>
              <a:gd name="connsiteX162" fmla="*/ 2089648 w 8331431"/>
              <a:gd name="connsiteY162" fmla="*/ 8208470 h 8330519"/>
              <a:gd name="connsiteX163" fmla="*/ 2055762 w 8331431"/>
              <a:gd name="connsiteY163" fmla="*/ 8330520 h 8330519"/>
              <a:gd name="connsiteX164" fmla="*/ 2036368 w 8331431"/>
              <a:gd name="connsiteY164" fmla="*/ 8330520 h 8330519"/>
              <a:gd name="connsiteX165" fmla="*/ 2083834 w 8331431"/>
              <a:gd name="connsiteY165" fmla="*/ 8188468 h 8330519"/>
              <a:gd name="connsiteX166" fmla="*/ 2125009 w 8331431"/>
              <a:gd name="connsiteY166" fmla="*/ 8173456 h 8330519"/>
              <a:gd name="connsiteX167" fmla="*/ 2166315 w 8331431"/>
              <a:gd name="connsiteY167" fmla="*/ 8188468 h 8330519"/>
              <a:gd name="connsiteX168" fmla="*/ 2213781 w 8331431"/>
              <a:gd name="connsiteY168" fmla="*/ 8330520 h 8330519"/>
              <a:gd name="connsiteX169" fmla="*/ 2194473 w 8331431"/>
              <a:gd name="connsiteY169" fmla="*/ 8330520 h 8330519"/>
              <a:gd name="connsiteX170" fmla="*/ 1684492 w 8331431"/>
              <a:gd name="connsiteY170" fmla="*/ 8330520 h 8330519"/>
              <a:gd name="connsiteX171" fmla="*/ 1650606 w 8331431"/>
              <a:gd name="connsiteY171" fmla="*/ 8208470 h 8330519"/>
              <a:gd name="connsiteX172" fmla="*/ 1649825 w 8331431"/>
              <a:gd name="connsiteY172" fmla="*/ 8207733 h 8330519"/>
              <a:gd name="connsiteX173" fmla="*/ 1615071 w 8331431"/>
              <a:gd name="connsiteY173" fmla="*/ 8180051 h 8330519"/>
              <a:gd name="connsiteX174" fmla="*/ 1580404 w 8331431"/>
              <a:gd name="connsiteY174" fmla="*/ 8207733 h 8330519"/>
              <a:gd name="connsiteX175" fmla="*/ 1579667 w 8331431"/>
              <a:gd name="connsiteY175" fmla="*/ 8208470 h 8330519"/>
              <a:gd name="connsiteX176" fmla="*/ 1545737 w 8331431"/>
              <a:gd name="connsiteY176" fmla="*/ 8330520 h 8330519"/>
              <a:gd name="connsiteX177" fmla="*/ 1526430 w 8331431"/>
              <a:gd name="connsiteY177" fmla="*/ 8330520 h 8330519"/>
              <a:gd name="connsiteX178" fmla="*/ 1573853 w 8331431"/>
              <a:gd name="connsiteY178" fmla="*/ 8188468 h 8330519"/>
              <a:gd name="connsiteX179" fmla="*/ 1615071 w 8331431"/>
              <a:gd name="connsiteY179" fmla="*/ 8173456 h 8330519"/>
              <a:gd name="connsiteX180" fmla="*/ 1656420 w 8331431"/>
              <a:gd name="connsiteY180" fmla="*/ 8188468 h 8330519"/>
              <a:gd name="connsiteX181" fmla="*/ 1703886 w 8331431"/>
              <a:gd name="connsiteY181" fmla="*/ 8330520 h 8330519"/>
              <a:gd name="connsiteX182" fmla="*/ 1684492 w 8331431"/>
              <a:gd name="connsiteY182" fmla="*/ 8330520 h 8330519"/>
              <a:gd name="connsiteX183" fmla="*/ 1174467 w 8331431"/>
              <a:gd name="connsiteY183" fmla="*/ 8330520 h 8330519"/>
              <a:gd name="connsiteX184" fmla="*/ 1140668 w 8331431"/>
              <a:gd name="connsiteY184" fmla="*/ 8208557 h 8330519"/>
              <a:gd name="connsiteX185" fmla="*/ 1139887 w 8331431"/>
              <a:gd name="connsiteY185" fmla="*/ 8207775 h 8330519"/>
              <a:gd name="connsiteX186" fmla="*/ 1105090 w 8331431"/>
              <a:gd name="connsiteY186" fmla="*/ 8180051 h 8330519"/>
              <a:gd name="connsiteX187" fmla="*/ 1070423 w 8331431"/>
              <a:gd name="connsiteY187" fmla="*/ 8207733 h 8330519"/>
              <a:gd name="connsiteX188" fmla="*/ 1069685 w 8331431"/>
              <a:gd name="connsiteY188" fmla="*/ 8208470 h 8330519"/>
              <a:gd name="connsiteX189" fmla="*/ 1035756 w 8331431"/>
              <a:gd name="connsiteY189" fmla="*/ 8330520 h 8330519"/>
              <a:gd name="connsiteX190" fmla="*/ 1016448 w 8331431"/>
              <a:gd name="connsiteY190" fmla="*/ 8330520 h 8330519"/>
              <a:gd name="connsiteX191" fmla="*/ 1063871 w 8331431"/>
              <a:gd name="connsiteY191" fmla="*/ 8188468 h 8330519"/>
              <a:gd name="connsiteX192" fmla="*/ 1105090 w 8331431"/>
              <a:gd name="connsiteY192" fmla="*/ 8173456 h 8330519"/>
              <a:gd name="connsiteX193" fmla="*/ 1146395 w 8331431"/>
              <a:gd name="connsiteY193" fmla="*/ 8188468 h 8330519"/>
              <a:gd name="connsiteX194" fmla="*/ 1193818 w 8331431"/>
              <a:gd name="connsiteY194" fmla="*/ 8330520 h 8330519"/>
              <a:gd name="connsiteX195" fmla="*/ 1174467 w 8331431"/>
              <a:gd name="connsiteY195" fmla="*/ 8330520 h 8330519"/>
              <a:gd name="connsiteX196" fmla="*/ 664442 w 8331431"/>
              <a:gd name="connsiteY196" fmla="*/ 8330520 h 8330519"/>
              <a:gd name="connsiteX197" fmla="*/ 630513 w 8331431"/>
              <a:gd name="connsiteY197" fmla="*/ 8208470 h 8330519"/>
              <a:gd name="connsiteX198" fmla="*/ 629775 w 8331431"/>
              <a:gd name="connsiteY198" fmla="*/ 8207733 h 8330519"/>
              <a:gd name="connsiteX199" fmla="*/ 595108 w 8331431"/>
              <a:gd name="connsiteY199" fmla="*/ 8180007 h 8330519"/>
              <a:gd name="connsiteX200" fmla="*/ 560398 w 8331431"/>
              <a:gd name="connsiteY200" fmla="*/ 8207733 h 8330519"/>
              <a:gd name="connsiteX201" fmla="*/ 559661 w 8331431"/>
              <a:gd name="connsiteY201" fmla="*/ 8208470 h 8330519"/>
              <a:gd name="connsiteX202" fmla="*/ 525731 w 8331431"/>
              <a:gd name="connsiteY202" fmla="*/ 8330520 h 8330519"/>
              <a:gd name="connsiteX203" fmla="*/ 506424 w 8331431"/>
              <a:gd name="connsiteY203" fmla="*/ 8330520 h 8330519"/>
              <a:gd name="connsiteX204" fmla="*/ 553847 w 8331431"/>
              <a:gd name="connsiteY204" fmla="*/ 8188468 h 8330519"/>
              <a:gd name="connsiteX205" fmla="*/ 595065 w 8331431"/>
              <a:gd name="connsiteY205" fmla="*/ 8173456 h 8330519"/>
              <a:gd name="connsiteX206" fmla="*/ 636370 w 8331431"/>
              <a:gd name="connsiteY206" fmla="*/ 8188468 h 8330519"/>
              <a:gd name="connsiteX207" fmla="*/ 683793 w 8331431"/>
              <a:gd name="connsiteY207" fmla="*/ 8330520 h 8330519"/>
              <a:gd name="connsiteX208" fmla="*/ 664442 w 8331431"/>
              <a:gd name="connsiteY208" fmla="*/ 8330520 h 8330519"/>
              <a:gd name="connsiteX209" fmla="*/ 154418 w 8331431"/>
              <a:gd name="connsiteY209" fmla="*/ 8330520 h 8330519"/>
              <a:gd name="connsiteX210" fmla="*/ 120488 w 8331431"/>
              <a:gd name="connsiteY210" fmla="*/ 8208470 h 8330519"/>
              <a:gd name="connsiteX211" fmla="*/ 119751 w 8331431"/>
              <a:gd name="connsiteY211" fmla="*/ 8207733 h 8330519"/>
              <a:gd name="connsiteX212" fmla="*/ 85040 w 8331431"/>
              <a:gd name="connsiteY212" fmla="*/ 8180007 h 8330519"/>
              <a:gd name="connsiteX213" fmla="*/ 50330 w 8331431"/>
              <a:gd name="connsiteY213" fmla="*/ 8207733 h 8330519"/>
              <a:gd name="connsiteX214" fmla="*/ 49592 w 8331431"/>
              <a:gd name="connsiteY214" fmla="*/ 8208470 h 8330519"/>
              <a:gd name="connsiteX215" fmla="*/ 15663 w 8331431"/>
              <a:gd name="connsiteY215" fmla="*/ 8330520 h 8330519"/>
              <a:gd name="connsiteX216" fmla="*/ 0 w 8331431"/>
              <a:gd name="connsiteY216" fmla="*/ 8330520 h 8330519"/>
              <a:gd name="connsiteX217" fmla="*/ 0 w 8331431"/>
              <a:gd name="connsiteY217" fmla="*/ 8284399 h 8330519"/>
              <a:gd name="connsiteX218" fmla="*/ 43778 w 8331431"/>
              <a:gd name="connsiteY218" fmla="*/ 8188468 h 8330519"/>
              <a:gd name="connsiteX219" fmla="*/ 85040 w 8331431"/>
              <a:gd name="connsiteY219" fmla="*/ 8173456 h 8330519"/>
              <a:gd name="connsiteX220" fmla="*/ 126346 w 8331431"/>
              <a:gd name="connsiteY220" fmla="*/ 8188468 h 8330519"/>
              <a:gd name="connsiteX221" fmla="*/ 173769 w 8331431"/>
              <a:gd name="connsiteY221" fmla="*/ 8330520 h 8330519"/>
              <a:gd name="connsiteX222" fmla="*/ 154418 w 8331431"/>
              <a:gd name="connsiteY222" fmla="*/ 8330520 h 8330519"/>
              <a:gd name="connsiteX223" fmla="*/ 42520 w 8331431"/>
              <a:gd name="connsiteY223" fmla="*/ 8151501 h 8330519"/>
              <a:gd name="connsiteX224" fmla="*/ 0 w 8331431"/>
              <a:gd name="connsiteY224" fmla="*/ 8135622 h 8330519"/>
              <a:gd name="connsiteX225" fmla="*/ 0 w 8331431"/>
              <a:gd name="connsiteY225" fmla="*/ 8010491 h 8330519"/>
              <a:gd name="connsiteX226" fmla="*/ 15533 w 8331431"/>
              <a:gd name="connsiteY226" fmla="*/ 8010491 h 8330519"/>
              <a:gd name="connsiteX227" fmla="*/ 15533 w 8331431"/>
              <a:gd name="connsiteY227" fmla="*/ 8120827 h 8330519"/>
              <a:gd name="connsiteX228" fmla="*/ 28549 w 8331431"/>
              <a:gd name="connsiteY228" fmla="*/ 8125686 h 8330519"/>
              <a:gd name="connsiteX229" fmla="*/ 63737 w 8331431"/>
              <a:gd name="connsiteY229" fmla="*/ 8143519 h 8330519"/>
              <a:gd name="connsiteX230" fmla="*/ 85040 w 8331431"/>
              <a:gd name="connsiteY230" fmla="*/ 8157489 h 8330519"/>
              <a:gd name="connsiteX231" fmla="*/ 106344 w 8331431"/>
              <a:gd name="connsiteY231" fmla="*/ 8143475 h 8330519"/>
              <a:gd name="connsiteX232" fmla="*/ 141488 w 8331431"/>
              <a:gd name="connsiteY232" fmla="*/ 8125686 h 8330519"/>
              <a:gd name="connsiteX233" fmla="*/ 154504 w 8331431"/>
              <a:gd name="connsiteY233" fmla="*/ 8120827 h 8330519"/>
              <a:gd name="connsiteX234" fmla="*/ 154504 w 8331431"/>
              <a:gd name="connsiteY234" fmla="*/ 8010491 h 8330519"/>
              <a:gd name="connsiteX235" fmla="*/ 242452 w 8331431"/>
              <a:gd name="connsiteY235" fmla="*/ 8010491 h 8330519"/>
              <a:gd name="connsiteX236" fmla="*/ 244795 w 8331431"/>
              <a:gd name="connsiteY236" fmla="*/ 7993179 h 8330519"/>
              <a:gd name="connsiteX237" fmla="*/ 311829 w 8331431"/>
              <a:gd name="connsiteY237" fmla="*/ 7860152 h 8330519"/>
              <a:gd name="connsiteX238" fmla="*/ 328750 w 8331431"/>
              <a:gd name="connsiteY238" fmla="*/ 7842840 h 8330519"/>
              <a:gd name="connsiteX239" fmla="*/ 308531 w 8331431"/>
              <a:gd name="connsiteY239" fmla="*/ 7829520 h 8330519"/>
              <a:gd name="connsiteX240" fmla="*/ 243927 w 8331431"/>
              <a:gd name="connsiteY240" fmla="*/ 7731420 h 8330519"/>
              <a:gd name="connsiteX241" fmla="*/ 241671 w 8331431"/>
              <a:gd name="connsiteY241" fmla="*/ 7714022 h 8330519"/>
              <a:gd name="connsiteX242" fmla="*/ 154548 w 8331431"/>
              <a:gd name="connsiteY242" fmla="*/ 7714022 h 8330519"/>
              <a:gd name="connsiteX243" fmla="*/ 154548 w 8331431"/>
              <a:gd name="connsiteY243" fmla="*/ 7674712 h 8330519"/>
              <a:gd name="connsiteX244" fmla="*/ 120575 w 8331431"/>
              <a:gd name="connsiteY244" fmla="*/ 7541077 h 8330519"/>
              <a:gd name="connsiteX245" fmla="*/ 119794 w 8331431"/>
              <a:gd name="connsiteY245" fmla="*/ 7540297 h 8330519"/>
              <a:gd name="connsiteX246" fmla="*/ 85040 w 8331431"/>
              <a:gd name="connsiteY246" fmla="*/ 7512528 h 8330519"/>
              <a:gd name="connsiteX247" fmla="*/ 50287 w 8331431"/>
              <a:gd name="connsiteY247" fmla="*/ 7540297 h 8330519"/>
              <a:gd name="connsiteX248" fmla="*/ 49506 w 8331431"/>
              <a:gd name="connsiteY248" fmla="*/ 7541077 h 8330519"/>
              <a:gd name="connsiteX249" fmla="*/ 15533 w 8331431"/>
              <a:gd name="connsiteY249" fmla="*/ 7674712 h 8330519"/>
              <a:gd name="connsiteX250" fmla="*/ 15533 w 8331431"/>
              <a:gd name="connsiteY250" fmla="*/ 7714022 h 8330519"/>
              <a:gd name="connsiteX251" fmla="*/ 0 w 8331431"/>
              <a:gd name="connsiteY251" fmla="*/ 7714022 h 8330519"/>
              <a:gd name="connsiteX252" fmla="*/ 0 w 8331431"/>
              <a:gd name="connsiteY252" fmla="*/ 7616919 h 8330519"/>
              <a:gd name="connsiteX253" fmla="*/ 43778 w 8331431"/>
              <a:gd name="connsiteY253" fmla="*/ 7520989 h 8330519"/>
              <a:gd name="connsiteX254" fmla="*/ 85040 w 8331431"/>
              <a:gd name="connsiteY254" fmla="*/ 7505976 h 8330519"/>
              <a:gd name="connsiteX255" fmla="*/ 126346 w 8331431"/>
              <a:gd name="connsiteY255" fmla="*/ 7520989 h 8330519"/>
              <a:gd name="connsiteX256" fmla="*/ 173899 w 8331431"/>
              <a:gd name="connsiteY256" fmla="*/ 7674712 h 8330519"/>
              <a:gd name="connsiteX257" fmla="*/ 173899 w 8331431"/>
              <a:gd name="connsiteY257" fmla="*/ 7694713 h 8330519"/>
              <a:gd name="connsiteX258" fmla="*/ 262150 w 8331431"/>
              <a:gd name="connsiteY258" fmla="*/ 7694713 h 8330519"/>
              <a:gd name="connsiteX259" fmla="*/ 262150 w 8331431"/>
              <a:gd name="connsiteY259" fmla="*/ 7714846 h 8330519"/>
              <a:gd name="connsiteX260" fmla="*/ 330572 w 8331431"/>
              <a:gd name="connsiteY260" fmla="*/ 7820235 h 8330519"/>
              <a:gd name="connsiteX261" fmla="*/ 340118 w 8331431"/>
              <a:gd name="connsiteY261" fmla="*/ 7825398 h 8330519"/>
              <a:gd name="connsiteX262" fmla="*/ 349663 w 8331431"/>
              <a:gd name="connsiteY262" fmla="*/ 7820235 h 8330519"/>
              <a:gd name="connsiteX263" fmla="*/ 418086 w 8331431"/>
              <a:gd name="connsiteY263" fmla="*/ 7714846 h 8330519"/>
              <a:gd name="connsiteX264" fmla="*/ 418086 w 8331431"/>
              <a:gd name="connsiteY264" fmla="*/ 7694713 h 8330519"/>
              <a:gd name="connsiteX265" fmla="*/ 506337 w 8331431"/>
              <a:gd name="connsiteY265" fmla="*/ 7694713 h 8330519"/>
              <a:gd name="connsiteX266" fmla="*/ 506337 w 8331431"/>
              <a:gd name="connsiteY266" fmla="*/ 7674712 h 8330519"/>
              <a:gd name="connsiteX267" fmla="*/ 553890 w 8331431"/>
              <a:gd name="connsiteY267" fmla="*/ 7520989 h 8330519"/>
              <a:gd name="connsiteX268" fmla="*/ 595108 w 8331431"/>
              <a:gd name="connsiteY268" fmla="*/ 7505976 h 8330519"/>
              <a:gd name="connsiteX269" fmla="*/ 636414 w 8331431"/>
              <a:gd name="connsiteY269" fmla="*/ 7520989 h 8330519"/>
              <a:gd name="connsiteX270" fmla="*/ 683967 w 8331431"/>
              <a:gd name="connsiteY270" fmla="*/ 7674712 h 8330519"/>
              <a:gd name="connsiteX271" fmla="*/ 683967 w 8331431"/>
              <a:gd name="connsiteY271" fmla="*/ 7694713 h 8330519"/>
              <a:gd name="connsiteX272" fmla="*/ 772218 w 8331431"/>
              <a:gd name="connsiteY272" fmla="*/ 7694713 h 8330519"/>
              <a:gd name="connsiteX273" fmla="*/ 772218 w 8331431"/>
              <a:gd name="connsiteY273" fmla="*/ 7714846 h 8330519"/>
              <a:gd name="connsiteX274" fmla="*/ 840641 w 8331431"/>
              <a:gd name="connsiteY274" fmla="*/ 7820235 h 8330519"/>
              <a:gd name="connsiteX275" fmla="*/ 850143 w 8331431"/>
              <a:gd name="connsiteY275" fmla="*/ 7825398 h 8330519"/>
              <a:gd name="connsiteX276" fmla="*/ 859688 w 8331431"/>
              <a:gd name="connsiteY276" fmla="*/ 7820235 h 8330519"/>
              <a:gd name="connsiteX277" fmla="*/ 928111 w 8331431"/>
              <a:gd name="connsiteY277" fmla="*/ 7714846 h 8330519"/>
              <a:gd name="connsiteX278" fmla="*/ 928111 w 8331431"/>
              <a:gd name="connsiteY278" fmla="*/ 7694713 h 8330519"/>
              <a:gd name="connsiteX279" fmla="*/ 1016362 w 8331431"/>
              <a:gd name="connsiteY279" fmla="*/ 7694713 h 8330519"/>
              <a:gd name="connsiteX280" fmla="*/ 1016362 w 8331431"/>
              <a:gd name="connsiteY280" fmla="*/ 7674712 h 8330519"/>
              <a:gd name="connsiteX281" fmla="*/ 1063915 w 8331431"/>
              <a:gd name="connsiteY281" fmla="*/ 7520989 h 8330519"/>
              <a:gd name="connsiteX282" fmla="*/ 1105133 w 8331431"/>
              <a:gd name="connsiteY282" fmla="*/ 7505976 h 8330519"/>
              <a:gd name="connsiteX283" fmla="*/ 1146439 w 8331431"/>
              <a:gd name="connsiteY283" fmla="*/ 7520989 h 8330519"/>
              <a:gd name="connsiteX284" fmla="*/ 1193992 w 8331431"/>
              <a:gd name="connsiteY284" fmla="*/ 7674712 h 8330519"/>
              <a:gd name="connsiteX285" fmla="*/ 1193992 w 8331431"/>
              <a:gd name="connsiteY285" fmla="*/ 7694713 h 8330519"/>
              <a:gd name="connsiteX286" fmla="*/ 1282286 w 8331431"/>
              <a:gd name="connsiteY286" fmla="*/ 7694713 h 8330519"/>
              <a:gd name="connsiteX287" fmla="*/ 1282286 w 8331431"/>
              <a:gd name="connsiteY287" fmla="*/ 7714846 h 8330519"/>
              <a:gd name="connsiteX288" fmla="*/ 1350622 w 8331431"/>
              <a:gd name="connsiteY288" fmla="*/ 7820235 h 8330519"/>
              <a:gd name="connsiteX289" fmla="*/ 1360124 w 8331431"/>
              <a:gd name="connsiteY289" fmla="*/ 7825398 h 8330519"/>
              <a:gd name="connsiteX290" fmla="*/ 1369669 w 8331431"/>
              <a:gd name="connsiteY290" fmla="*/ 7820235 h 8330519"/>
              <a:gd name="connsiteX291" fmla="*/ 1438092 w 8331431"/>
              <a:gd name="connsiteY291" fmla="*/ 7714846 h 8330519"/>
              <a:gd name="connsiteX292" fmla="*/ 1438092 w 8331431"/>
              <a:gd name="connsiteY292" fmla="*/ 7694713 h 8330519"/>
              <a:gd name="connsiteX293" fmla="*/ 1526343 w 8331431"/>
              <a:gd name="connsiteY293" fmla="*/ 7694713 h 8330519"/>
              <a:gd name="connsiteX294" fmla="*/ 1526343 w 8331431"/>
              <a:gd name="connsiteY294" fmla="*/ 7674712 h 8330519"/>
              <a:gd name="connsiteX295" fmla="*/ 1573896 w 8331431"/>
              <a:gd name="connsiteY295" fmla="*/ 7520989 h 8330519"/>
              <a:gd name="connsiteX296" fmla="*/ 1615115 w 8331431"/>
              <a:gd name="connsiteY296" fmla="*/ 7505976 h 8330519"/>
              <a:gd name="connsiteX297" fmla="*/ 1656463 w 8331431"/>
              <a:gd name="connsiteY297" fmla="*/ 7520989 h 8330519"/>
              <a:gd name="connsiteX298" fmla="*/ 1704103 w 8331431"/>
              <a:gd name="connsiteY298" fmla="*/ 7674712 h 8330519"/>
              <a:gd name="connsiteX299" fmla="*/ 1704103 w 8331431"/>
              <a:gd name="connsiteY299" fmla="*/ 7694713 h 8330519"/>
              <a:gd name="connsiteX300" fmla="*/ 1792354 w 8331431"/>
              <a:gd name="connsiteY300" fmla="*/ 7694713 h 8330519"/>
              <a:gd name="connsiteX301" fmla="*/ 1792354 w 8331431"/>
              <a:gd name="connsiteY301" fmla="*/ 7714846 h 8330519"/>
              <a:gd name="connsiteX302" fmla="*/ 1860690 w 8331431"/>
              <a:gd name="connsiteY302" fmla="*/ 7820235 h 8330519"/>
              <a:gd name="connsiteX303" fmla="*/ 1870192 w 8331431"/>
              <a:gd name="connsiteY303" fmla="*/ 7825398 h 8330519"/>
              <a:gd name="connsiteX304" fmla="*/ 1879737 w 8331431"/>
              <a:gd name="connsiteY304" fmla="*/ 7820235 h 8330519"/>
              <a:gd name="connsiteX305" fmla="*/ 1948160 w 8331431"/>
              <a:gd name="connsiteY305" fmla="*/ 7714846 h 8330519"/>
              <a:gd name="connsiteX306" fmla="*/ 1948160 w 8331431"/>
              <a:gd name="connsiteY306" fmla="*/ 7694713 h 8330519"/>
              <a:gd name="connsiteX307" fmla="*/ 2036411 w 8331431"/>
              <a:gd name="connsiteY307" fmla="*/ 7694713 h 8330519"/>
              <a:gd name="connsiteX308" fmla="*/ 2036411 w 8331431"/>
              <a:gd name="connsiteY308" fmla="*/ 7674712 h 8330519"/>
              <a:gd name="connsiteX309" fmla="*/ 2084051 w 8331431"/>
              <a:gd name="connsiteY309" fmla="*/ 7520989 h 8330519"/>
              <a:gd name="connsiteX310" fmla="*/ 2125226 w 8331431"/>
              <a:gd name="connsiteY310" fmla="*/ 7505976 h 8330519"/>
              <a:gd name="connsiteX311" fmla="*/ 2166532 w 8331431"/>
              <a:gd name="connsiteY311" fmla="*/ 7520989 h 8330519"/>
              <a:gd name="connsiteX312" fmla="*/ 2214171 w 8331431"/>
              <a:gd name="connsiteY312" fmla="*/ 7674712 h 8330519"/>
              <a:gd name="connsiteX313" fmla="*/ 2214171 w 8331431"/>
              <a:gd name="connsiteY313" fmla="*/ 7694713 h 8330519"/>
              <a:gd name="connsiteX314" fmla="*/ 2302422 w 8331431"/>
              <a:gd name="connsiteY314" fmla="*/ 7694713 h 8330519"/>
              <a:gd name="connsiteX315" fmla="*/ 2302422 w 8331431"/>
              <a:gd name="connsiteY315" fmla="*/ 7714846 h 8330519"/>
              <a:gd name="connsiteX316" fmla="*/ 2370845 w 8331431"/>
              <a:gd name="connsiteY316" fmla="*/ 7820235 h 8330519"/>
              <a:gd name="connsiteX317" fmla="*/ 2380391 w 8331431"/>
              <a:gd name="connsiteY317" fmla="*/ 7825398 h 8330519"/>
              <a:gd name="connsiteX318" fmla="*/ 2389936 w 8331431"/>
              <a:gd name="connsiteY318" fmla="*/ 7820235 h 8330519"/>
              <a:gd name="connsiteX319" fmla="*/ 2458272 w 8331431"/>
              <a:gd name="connsiteY319" fmla="*/ 7714846 h 8330519"/>
              <a:gd name="connsiteX320" fmla="*/ 2458272 w 8331431"/>
              <a:gd name="connsiteY320" fmla="*/ 7694713 h 8330519"/>
              <a:gd name="connsiteX321" fmla="*/ 2546523 w 8331431"/>
              <a:gd name="connsiteY321" fmla="*/ 7694713 h 8330519"/>
              <a:gd name="connsiteX322" fmla="*/ 2546523 w 8331431"/>
              <a:gd name="connsiteY322" fmla="*/ 7674712 h 8330519"/>
              <a:gd name="connsiteX323" fmla="*/ 2594163 w 8331431"/>
              <a:gd name="connsiteY323" fmla="*/ 7520989 h 8330519"/>
              <a:gd name="connsiteX324" fmla="*/ 2635424 w 8331431"/>
              <a:gd name="connsiteY324" fmla="*/ 7505976 h 8330519"/>
              <a:gd name="connsiteX325" fmla="*/ 2676730 w 8331431"/>
              <a:gd name="connsiteY325" fmla="*/ 7520989 h 8330519"/>
              <a:gd name="connsiteX326" fmla="*/ 2724283 w 8331431"/>
              <a:gd name="connsiteY326" fmla="*/ 7674712 h 8330519"/>
              <a:gd name="connsiteX327" fmla="*/ 2724283 w 8331431"/>
              <a:gd name="connsiteY327" fmla="*/ 7694713 h 8330519"/>
              <a:gd name="connsiteX328" fmla="*/ 2812534 w 8331431"/>
              <a:gd name="connsiteY328" fmla="*/ 7694713 h 8330519"/>
              <a:gd name="connsiteX329" fmla="*/ 2812534 w 8331431"/>
              <a:gd name="connsiteY329" fmla="*/ 7714846 h 8330519"/>
              <a:gd name="connsiteX330" fmla="*/ 2880957 w 8331431"/>
              <a:gd name="connsiteY330" fmla="*/ 7820235 h 8330519"/>
              <a:gd name="connsiteX331" fmla="*/ 2890502 w 8331431"/>
              <a:gd name="connsiteY331" fmla="*/ 7825398 h 8330519"/>
              <a:gd name="connsiteX332" fmla="*/ 2900047 w 8331431"/>
              <a:gd name="connsiteY332" fmla="*/ 7820235 h 8330519"/>
              <a:gd name="connsiteX333" fmla="*/ 2968383 w 8331431"/>
              <a:gd name="connsiteY333" fmla="*/ 7714846 h 8330519"/>
              <a:gd name="connsiteX334" fmla="*/ 2968383 w 8331431"/>
              <a:gd name="connsiteY334" fmla="*/ 7694713 h 8330519"/>
              <a:gd name="connsiteX335" fmla="*/ 3056678 w 8331431"/>
              <a:gd name="connsiteY335" fmla="*/ 7694713 h 8330519"/>
              <a:gd name="connsiteX336" fmla="*/ 3056678 w 8331431"/>
              <a:gd name="connsiteY336" fmla="*/ 7674712 h 8330519"/>
              <a:gd name="connsiteX337" fmla="*/ 3104231 w 8331431"/>
              <a:gd name="connsiteY337" fmla="*/ 7520989 h 8330519"/>
              <a:gd name="connsiteX338" fmla="*/ 3145449 w 8331431"/>
              <a:gd name="connsiteY338" fmla="*/ 7505976 h 8330519"/>
              <a:gd name="connsiteX339" fmla="*/ 3186755 w 8331431"/>
              <a:gd name="connsiteY339" fmla="*/ 7520989 h 8330519"/>
              <a:gd name="connsiteX340" fmla="*/ 3234308 w 8331431"/>
              <a:gd name="connsiteY340" fmla="*/ 7674712 h 8330519"/>
              <a:gd name="connsiteX341" fmla="*/ 3234308 w 8331431"/>
              <a:gd name="connsiteY341" fmla="*/ 7694713 h 8330519"/>
              <a:gd name="connsiteX342" fmla="*/ 3322559 w 8331431"/>
              <a:gd name="connsiteY342" fmla="*/ 7694713 h 8330519"/>
              <a:gd name="connsiteX343" fmla="*/ 3322559 w 8331431"/>
              <a:gd name="connsiteY343" fmla="*/ 7714846 h 8330519"/>
              <a:gd name="connsiteX344" fmla="*/ 3390981 w 8331431"/>
              <a:gd name="connsiteY344" fmla="*/ 7820235 h 8330519"/>
              <a:gd name="connsiteX345" fmla="*/ 3400527 w 8331431"/>
              <a:gd name="connsiteY345" fmla="*/ 7825398 h 8330519"/>
              <a:gd name="connsiteX346" fmla="*/ 3410029 w 8331431"/>
              <a:gd name="connsiteY346" fmla="*/ 7820235 h 8330519"/>
              <a:gd name="connsiteX347" fmla="*/ 3478452 w 8331431"/>
              <a:gd name="connsiteY347" fmla="*/ 7714846 h 8330519"/>
              <a:gd name="connsiteX348" fmla="*/ 3478452 w 8331431"/>
              <a:gd name="connsiteY348" fmla="*/ 7694713 h 8330519"/>
              <a:gd name="connsiteX349" fmla="*/ 3566702 w 8331431"/>
              <a:gd name="connsiteY349" fmla="*/ 7694713 h 8330519"/>
              <a:gd name="connsiteX350" fmla="*/ 3566702 w 8331431"/>
              <a:gd name="connsiteY350" fmla="*/ 7674712 h 8330519"/>
              <a:gd name="connsiteX351" fmla="*/ 3614256 w 8331431"/>
              <a:gd name="connsiteY351" fmla="*/ 7520989 h 8330519"/>
              <a:gd name="connsiteX352" fmla="*/ 3655474 w 8331431"/>
              <a:gd name="connsiteY352" fmla="*/ 7505976 h 8330519"/>
              <a:gd name="connsiteX353" fmla="*/ 3696780 w 8331431"/>
              <a:gd name="connsiteY353" fmla="*/ 7520989 h 8330519"/>
              <a:gd name="connsiteX354" fmla="*/ 3744332 w 8331431"/>
              <a:gd name="connsiteY354" fmla="*/ 7674712 h 8330519"/>
              <a:gd name="connsiteX355" fmla="*/ 3744332 w 8331431"/>
              <a:gd name="connsiteY355" fmla="*/ 7694713 h 8330519"/>
              <a:gd name="connsiteX356" fmla="*/ 3832584 w 8331431"/>
              <a:gd name="connsiteY356" fmla="*/ 7694713 h 8330519"/>
              <a:gd name="connsiteX357" fmla="*/ 3832584 w 8331431"/>
              <a:gd name="connsiteY357" fmla="*/ 7714846 h 8330519"/>
              <a:gd name="connsiteX358" fmla="*/ 3901006 w 8331431"/>
              <a:gd name="connsiteY358" fmla="*/ 7820235 h 8330519"/>
              <a:gd name="connsiteX359" fmla="*/ 3910552 w 8331431"/>
              <a:gd name="connsiteY359" fmla="*/ 7825398 h 8330519"/>
              <a:gd name="connsiteX360" fmla="*/ 3920097 w 8331431"/>
              <a:gd name="connsiteY360" fmla="*/ 7820235 h 8330519"/>
              <a:gd name="connsiteX361" fmla="*/ 3988520 w 8331431"/>
              <a:gd name="connsiteY361" fmla="*/ 7714846 h 8330519"/>
              <a:gd name="connsiteX362" fmla="*/ 3988520 w 8331431"/>
              <a:gd name="connsiteY362" fmla="*/ 7694713 h 8330519"/>
              <a:gd name="connsiteX363" fmla="*/ 4076771 w 8331431"/>
              <a:gd name="connsiteY363" fmla="*/ 7694713 h 8330519"/>
              <a:gd name="connsiteX364" fmla="*/ 4076771 w 8331431"/>
              <a:gd name="connsiteY364" fmla="*/ 7674712 h 8330519"/>
              <a:gd name="connsiteX365" fmla="*/ 4124324 w 8331431"/>
              <a:gd name="connsiteY365" fmla="*/ 7520989 h 8330519"/>
              <a:gd name="connsiteX366" fmla="*/ 4165542 w 8331431"/>
              <a:gd name="connsiteY366" fmla="*/ 7505976 h 8330519"/>
              <a:gd name="connsiteX367" fmla="*/ 4206848 w 8331431"/>
              <a:gd name="connsiteY367" fmla="*/ 7520989 h 8330519"/>
              <a:gd name="connsiteX368" fmla="*/ 4254401 w 8331431"/>
              <a:gd name="connsiteY368" fmla="*/ 7674712 h 8330519"/>
              <a:gd name="connsiteX369" fmla="*/ 4254401 w 8331431"/>
              <a:gd name="connsiteY369" fmla="*/ 7694713 h 8330519"/>
              <a:gd name="connsiteX370" fmla="*/ 4342652 w 8331431"/>
              <a:gd name="connsiteY370" fmla="*/ 7694713 h 8330519"/>
              <a:gd name="connsiteX371" fmla="*/ 4342652 w 8331431"/>
              <a:gd name="connsiteY371" fmla="*/ 7714846 h 8330519"/>
              <a:gd name="connsiteX372" fmla="*/ 4411074 w 8331431"/>
              <a:gd name="connsiteY372" fmla="*/ 7820235 h 8330519"/>
              <a:gd name="connsiteX373" fmla="*/ 4420620 w 8331431"/>
              <a:gd name="connsiteY373" fmla="*/ 7825398 h 8330519"/>
              <a:gd name="connsiteX374" fmla="*/ 4430165 w 8331431"/>
              <a:gd name="connsiteY374" fmla="*/ 7820235 h 8330519"/>
              <a:gd name="connsiteX375" fmla="*/ 4498588 w 8331431"/>
              <a:gd name="connsiteY375" fmla="*/ 7714846 h 8330519"/>
              <a:gd name="connsiteX376" fmla="*/ 4498588 w 8331431"/>
              <a:gd name="connsiteY376" fmla="*/ 7694713 h 8330519"/>
              <a:gd name="connsiteX377" fmla="*/ 4586839 w 8331431"/>
              <a:gd name="connsiteY377" fmla="*/ 7694713 h 8330519"/>
              <a:gd name="connsiteX378" fmla="*/ 4586839 w 8331431"/>
              <a:gd name="connsiteY378" fmla="*/ 7674712 h 8330519"/>
              <a:gd name="connsiteX379" fmla="*/ 4634392 w 8331431"/>
              <a:gd name="connsiteY379" fmla="*/ 7520989 h 8330519"/>
              <a:gd name="connsiteX380" fmla="*/ 4675611 w 8331431"/>
              <a:gd name="connsiteY380" fmla="*/ 7505976 h 8330519"/>
              <a:gd name="connsiteX381" fmla="*/ 4716916 w 8331431"/>
              <a:gd name="connsiteY381" fmla="*/ 7520989 h 8330519"/>
              <a:gd name="connsiteX382" fmla="*/ 4764469 w 8331431"/>
              <a:gd name="connsiteY382" fmla="*/ 7674712 h 8330519"/>
              <a:gd name="connsiteX383" fmla="*/ 4764469 w 8331431"/>
              <a:gd name="connsiteY383" fmla="*/ 7694713 h 8330519"/>
              <a:gd name="connsiteX384" fmla="*/ 4852720 w 8331431"/>
              <a:gd name="connsiteY384" fmla="*/ 7694713 h 8330519"/>
              <a:gd name="connsiteX385" fmla="*/ 4852720 w 8331431"/>
              <a:gd name="connsiteY385" fmla="*/ 7714846 h 8330519"/>
              <a:gd name="connsiteX386" fmla="*/ 4921143 w 8331431"/>
              <a:gd name="connsiteY386" fmla="*/ 7820235 h 8330519"/>
              <a:gd name="connsiteX387" fmla="*/ 4930645 w 8331431"/>
              <a:gd name="connsiteY387" fmla="*/ 7825398 h 8330519"/>
              <a:gd name="connsiteX388" fmla="*/ 4940190 w 8331431"/>
              <a:gd name="connsiteY388" fmla="*/ 7820235 h 8330519"/>
              <a:gd name="connsiteX389" fmla="*/ 5008613 w 8331431"/>
              <a:gd name="connsiteY389" fmla="*/ 7714846 h 8330519"/>
              <a:gd name="connsiteX390" fmla="*/ 5008613 w 8331431"/>
              <a:gd name="connsiteY390" fmla="*/ 7694713 h 8330519"/>
              <a:gd name="connsiteX391" fmla="*/ 5096864 w 8331431"/>
              <a:gd name="connsiteY391" fmla="*/ 7694713 h 8330519"/>
              <a:gd name="connsiteX392" fmla="*/ 5096864 w 8331431"/>
              <a:gd name="connsiteY392" fmla="*/ 7674712 h 8330519"/>
              <a:gd name="connsiteX393" fmla="*/ 5144417 w 8331431"/>
              <a:gd name="connsiteY393" fmla="*/ 7520989 h 8330519"/>
              <a:gd name="connsiteX394" fmla="*/ 5185636 w 8331431"/>
              <a:gd name="connsiteY394" fmla="*/ 7505976 h 8330519"/>
              <a:gd name="connsiteX395" fmla="*/ 5226940 w 8331431"/>
              <a:gd name="connsiteY395" fmla="*/ 7520989 h 8330519"/>
              <a:gd name="connsiteX396" fmla="*/ 5274494 w 8331431"/>
              <a:gd name="connsiteY396" fmla="*/ 7674712 h 8330519"/>
              <a:gd name="connsiteX397" fmla="*/ 5274494 w 8331431"/>
              <a:gd name="connsiteY397" fmla="*/ 7694713 h 8330519"/>
              <a:gd name="connsiteX398" fmla="*/ 5362788 w 8331431"/>
              <a:gd name="connsiteY398" fmla="*/ 7694713 h 8330519"/>
              <a:gd name="connsiteX399" fmla="*/ 5362788 w 8331431"/>
              <a:gd name="connsiteY399" fmla="*/ 7714846 h 8330519"/>
              <a:gd name="connsiteX400" fmla="*/ 5431124 w 8331431"/>
              <a:gd name="connsiteY400" fmla="*/ 7820235 h 8330519"/>
              <a:gd name="connsiteX401" fmla="*/ 5440626 w 8331431"/>
              <a:gd name="connsiteY401" fmla="*/ 7825398 h 8330519"/>
              <a:gd name="connsiteX402" fmla="*/ 5450128 w 8331431"/>
              <a:gd name="connsiteY402" fmla="*/ 7820235 h 8330519"/>
              <a:gd name="connsiteX403" fmla="*/ 5518551 w 8331431"/>
              <a:gd name="connsiteY403" fmla="*/ 7714846 h 8330519"/>
              <a:gd name="connsiteX404" fmla="*/ 5518551 w 8331431"/>
              <a:gd name="connsiteY404" fmla="*/ 7694713 h 8330519"/>
              <a:gd name="connsiteX405" fmla="*/ 5606802 w 8331431"/>
              <a:gd name="connsiteY405" fmla="*/ 7694713 h 8330519"/>
              <a:gd name="connsiteX406" fmla="*/ 5606802 w 8331431"/>
              <a:gd name="connsiteY406" fmla="*/ 7674712 h 8330519"/>
              <a:gd name="connsiteX407" fmla="*/ 5654355 w 8331431"/>
              <a:gd name="connsiteY407" fmla="*/ 7520989 h 8330519"/>
              <a:gd name="connsiteX408" fmla="*/ 5695573 w 8331431"/>
              <a:gd name="connsiteY408" fmla="*/ 7505976 h 8330519"/>
              <a:gd name="connsiteX409" fmla="*/ 5736922 w 8331431"/>
              <a:gd name="connsiteY409" fmla="*/ 7520989 h 8330519"/>
              <a:gd name="connsiteX410" fmla="*/ 5784562 w 8331431"/>
              <a:gd name="connsiteY410" fmla="*/ 7674712 h 8330519"/>
              <a:gd name="connsiteX411" fmla="*/ 5784562 w 8331431"/>
              <a:gd name="connsiteY411" fmla="*/ 7694713 h 8330519"/>
              <a:gd name="connsiteX412" fmla="*/ 5872813 w 8331431"/>
              <a:gd name="connsiteY412" fmla="*/ 7694713 h 8330519"/>
              <a:gd name="connsiteX413" fmla="*/ 5872813 w 8331431"/>
              <a:gd name="connsiteY413" fmla="*/ 7714846 h 8330519"/>
              <a:gd name="connsiteX414" fmla="*/ 5941149 w 8331431"/>
              <a:gd name="connsiteY414" fmla="*/ 7820235 h 8330519"/>
              <a:gd name="connsiteX415" fmla="*/ 5950694 w 8331431"/>
              <a:gd name="connsiteY415" fmla="*/ 7825398 h 8330519"/>
              <a:gd name="connsiteX416" fmla="*/ 5960196 w 8331431"/>
              <a:gd name="connsiteY416" fmla="*/ 7820235 h 8330519"/>
              <a:gd name="connsiteX417" fmla="*/ 6028619 w 8331431"/>
              <a:gd name="connsiteY417" fmla="*/ 7714846 h 8330519"/>
              <a:gd name="connsiteX418" fmla="*/ 6028619 w 8331431"/>
              <a:gd name="connsiteY418" fmla="*/ 7694713 h 8330519"/>
              <a:gd name="connsiteX419" fmla="*/ 6116870 w 8331431"/>
              <a:gd name="connsiteY419" fmla="*/ 7694713 h 8330519"/>
              <a:gd name="connsiteX420" fmla="*/ 6116870 w 8331431"/>
              <a:gd name="connsiteY420" fmla="*/ 7674712 h 8330519"/>
              <a:gd name="connsiteX421" fmla="*/ 6164510 w 8331431"/>
              <a:gd name="connsiteY421" fmla="*/ 7520989 h 8330519"/>
              <a:gd name="connsiteX422" fmla="*/ 6205728 w 8331431"/>
              <a:gd name="connsiteY422" fmla="*/ 7505976 h 8330519"/>
              <a:gd name="connsiteX423" fmla="*/ 6247034 w 8331431"/>
              <a:gd name="connsiteY423" fmla="*/ 7520989 h 8330519"/>
              <a:gd name="connsiteX424" fmla="*/ 6294674 w 8331431"/>
              <a:gd name="connsiteY424" fmla="*/ 7674712 h 8330519"/>
              <a:gd name="connsiteX425" fmla="*/ 6294674 w 8331431"/>
              <a:gd name="connsiteY425" fmla="*/ 7694713 h 8330519"/>
              <a:gd name="connsiteX426" fmla="*/ 6382924 w 8331431"/>
              <a:gd name="connsiteY426" fmla="*/ 7694713 h 8330519"/>
              <a:gd name="connsiteX427" fmla="*/ 6382924 w 8331431"/>
              <a:gd name="connsiteY427" fmla="*/ 7714846 h 8330519"/>
              <a:gd name="connsiteX428" fmla="*/ 6451347 w 8331431"/>
              <a:gd name="connsiteY428" fmla="*/ 7820235 h 8330519"/>
              <a:gd name="connsiteX429" fmla="*/ 6460892 w 8331431"/>
              <a:gd name="connsiteY429" fmla="*/ 7825398 h 8330519"/>
              <a:gd name="connsiteX430" fmla="*/ 6470395 w 8331431"/>
              <a:gd name="connsiteY430" fmla="*/ 7820235 h 8330519"/>
              <a:gd name="connsiteX431" fmla="*/ 6538731 w 8331431"/>
              <a:gd name="connsiteY431" fmla="*/ 7714846 h 8330519"/>
              <a:gd name="connsiteX432" fmla="*/ 6538731 w 8331431"/>
              <a:gd name="connsiteY432" fmla="*/ 7694713 h 8330519"/>
              <a:gd name="connsiteX433" fmla="*/ 6626981 w 8331431"/>
              <a:gd name="connsiteY433" fmla="*/ 7694713 h 8330519"/>
              <a:gd name="connsiteX434" fmla="*/ 6626981 w 8331431"/>
              <a:gd name="connsiteY434" fmla="*/ 7674712 h 8330519"/>
              <a:gd name="connsiteX435" fmla="*/ 6674621 w 8331431"/>
              <a:gd name="connsiteY435" fmla="*/ 7520989 h 8330519"/>
              <a:gd name="connsiteX436" fmla="*/ 6715840 w 8331431"/>
              <a:gd name="connsiteY436" fmla="*/ 7505976 h 8330519"/>
              <a:gd name="connsiteX437" fmla="*/ 6757145 w 8331431"/>
              <a:gd name="connsiteY437" fmla="*/ 7520989 h 8330519"/>
              <a:gd name="connsiteX438" fmla="*/ 6804698 w 8331431"/>
              <a:gd name="connsiteY438" fmla="*/ 7674712 h 8330519"/>
              <a:gd name="connsiteX439" fmla="*/ 6804698 w 8331431"/>
              <a:gd name="connsiteY439" fmla="*/ 7694713 h 8330519"/>
              <a:gd name="connsiteX440" fmla="*/ 6892949 w 8331431"/>
              <a:gd name="connsiteY440" fmla="*/ 7694713 h 8330519"/>
              <a:gd name="connsiteX441" fmla="*/ 6892949 w 8331431"/>
              <a:gd name="connsiteY441" fmla="*/ 7714846 h 8330519"/>
              <a:gd name="connsiteX442" fmla="*/ 6961372 w 8331431"/>
              <a:gd name="connsiteY442" fmla="*/ 7820235 h 8330519"/>
              <a:gd name="connsiteX443" fmla="*/ 6970917 w 8331431"/>
              <a:gd name="connsiteY443" fmla="*/ 7825398 h 8330519"/>
              <a:gd name="connsiteX444" fmla="*/ 6980419 w 8331431"/>
              <a:gd name="connsiteY444" fmla="*/ 7820235 h 8330519"/>
              <a:gd name="connsiteX445" fmla="*/ 7048755 w 8331431"/>
              <a:gd name="connsiteY445" fmla="*/ 7714846 h 8330519"/>
              <a:gd name="connsiteX446" fmla="*/ 7048755 w 8331431"/>
              <a:gd name="connsiteY446" fmla="*/ 7694713 h 8330519"/>
              <a:gd name="connsiteX447" fmla="*/ 7137049 w 8331431"/>
              <a:gd name="connsiteY447" fmla="*/ 7694713 h 8330519"/>
              <a:gd name="connsiteX448" fmla="*/ 7137049 w 8331431"/>
              <a:gd name="connsiteY448" fmla="*/ 7674712 h 8330519"/>
              <a:gd name="connsiteX449" fmla="*/ 7184603 w 8331431"/>
              <a:gd name="connsiteY449" fmla="*/ 7520989 h 8330519"/>
              <a:gd name="connsiteX450" fmla="*/ 7225821 w 8331431"/>
              <a:gd name="connsiteY450" fmla="*/ 7505976 h 8330519"/>
              <a:gd name="connsiteX451" fmla="*/ 7267127 w 8331431"/>
              <a:gd name="connsiteY451" fmla="*/ 7520989 h 8330519"/>
              <a:gd name="connsiteX452" fmla="*/ 7314680 w 8331431"/>
              <a:gd name="connsiteY452" fmla="*/ 7674712 h 8330519"/>
              <a:gd name="connsiteX453" fmla="*/ 7314680 w 8331431"/>
              <a:gd name="connsiteY453" fmla="*/ 7694713 h 8330519"/>
              <a:gd name="connsiteX454" fmla="*/ 7402930 w 8331431"/>
              <a:gd name="connsiteY454" fmla="*/ 7694713 h 8330519"/>
              <a:gd name="connsiteX455" fmla="*/ 7402930 w 8331431"/>
              <a:gd name="connsiteY455" fmla="*/ 7714846 h 8330519"/>
              <a:gd name="connsiteX456" fmla="*/ 7471353 w 8331431"/>
              <a:gd name="connsiteY456" fmla="*/ 7820235 h 8330519"/>
              <a:gd name="connsiteX457" fmla="*/ 7480898 w 8331431"/>
              <a:gd name="connsiteY457" fmla="*/ 7825398 h 8330519"/>
              <a:gd name="connsiteX458" fmla="*/ 7490401 w 8331431"/>
              <a:gd name="connsiteY458" fmla="*/ 7820235 h 8330519"/>
              <a:gd name="connsiteX459" fmla="*/ 7558823 w 8331431"/>
              <a:gd name="connsiteY459" fmla="*/ 7714846 h 8330519"/>
              <a:gd name="connsiteX460" fmla="*/ 7558823 w 8331431"/>
              <a:gd name="connsiteY460" fmla="*/ 7694713 h 8330519"/>
              <a:gd name="connsiteX461" fmla="*/ 7647074 w 8331431"/>
              <a:gd name="connsiteY461" fmla="*/ 7694713 h 8330519"/>
              <a:gd name="connsiteX462" fmla="*/ 7647074 w 8331431"/>
              <a:gd name="connsiteY462" fmla="*/ 7674712 h 8330519"/>
              <a:gd name="connsiteX463" fmla="*/ 7694627 w 8331431"/>
              <a:gd name="connsiteY463" fmla="*/ 7520989 h 8330519"/>
              <a:gd name="connsiteX464" fmla="*/ 7735846 w 8331431"/>
              <a:gd name="connsiteY464" fmla="*/ 7505976 h 8330519"/>
              <a:gd name="connsiteX465" fmla="*/ 7777151 w 8331431"/>
              <a:gd name="connsiteY465" fmla="*/ 7520989 h 8330519"/>
              <a:gd name="connsiteX466" fmla="*/ 7824705 w 8331431"/>
              <a:gd name="connsiteY466" fmla="*/ 7674712 h 8330519"/>
              <a:gd name="connsiteX467" fmla="*/ 7824705 w 8331431"/>
              <a:gd name="connsiteY467" fmla="*/ 7694713 h 8330519"/>
              <a:gd name="connsiteX468" fmla="*/ 7912955 w 8331431"/>
              <a:gd name="connsiteY468" fmla="*/ 7694713 h 8330519"/>
              <a:gd name="connsiteX469" fmla="*/ 7912955 w 8331431"/>
              <a:gd name="connsiteY469" fmla="*/ 7714846 h 8330519"/>
              <a:gd name="connsiteX470" fmla="*/ 7981378 w 8331431"/>
              <a:gd name="connsiteY470" fmla="*/ 7820235 h 8330519"/>
              <a:gd name="connsiteX471" fmla="*/ 7990923 w 8331431"/>
              <a:gd name="connsiteY471" fmla="*/ 7825398 h 8330519"/>
              <a:gd name="connsiteX472" fmla="*/ 8000468 w 8331431"/>
              <a:gd name="connsiteY472" fmla="*/ 7820235 h 8330519"/>
              <a:gd name="connsiteX473" fmla="*/ 8068891 w 8331431"/>
              <a:gd name="connsiteY473" fmla="*/ 7714846 h 8330519"/>
              <a:gd name="connsiteX474" fmla="*/ 8068891 w 8331431"/>
              <a:gd name="connsiteY474" fmla="*/ 7694713 h 8330519"/>
              <a:gd name="connsiteX475" fmla="*/ 8157143 w 8331431"/>
              <a:gd name="connsiteY475" fmla="*/ 7694713 h 8330519"/>
              <a:gd name="connsiteX476" fmla="*/ 8157143 w 8331431"/>
              <a:gd name="connsiteY476" fmla="*/ 7674712 h 8330519"/>
              <a:gd name="connsiteX477" fmla="*/ 8204696 w 8331431"/>
              <a:gd name="connsiteY477" fmla="*/ 7520989 h 8330519"/>
              <a:gd name="connsiteX478" fmla="*/ 8245914 w 8331431"/>
              <a:gd name="connsiteY478" fmla="*/ 7505976 h 8330519"/>
              <a:gd name="connsiteX479" fmla="*/ 8287263 w 8331431"/>
              <a:gd name="connsiteY479" fmla="*/ 7520989 h 8330519"/>
              <a:gd name="connsiteX480" fmla="*/ 8331041 w 8331431"/>
              <a:gd name="connsiteY480" fmla="*/ 7616919 h 8330519"/>
              <a:gd name="connsiteX481" fmla="*/ 8331041 w 8331431"/>
              <a:gd name="connsiteY481" fmla="*/ 7714022 h 8330519"/>
              <a:gd name="connsiteX482" fmla="*/ 8315509 w 8331431"/>
              <a:gd name="connsiteY482" fmla="*/ 7714022 h 8330519"/>
              <a:gd name="connsiteX483" fmla="*/ 8315509 w 8331431"/>
              <a:gd name="connsiteY483" fmla="*/ 7674712 h 8330519"/>
              <a:gd name="connsiteX484" fmla="*/ 8281535 w 8331431"/>
              <a:gd name="connsiteY484" fmla="*/ 7541077 h 8330519"/>
              <a:gd name="connsiteX485" fmla="*/ 8280755 w 8331431"/>
              <a:gd name="connsiteY485" fmla="*/ 7540297 h 8330519"/>
              <a:gd name="connsiteX486" fmla="*/ 8246001 w 8331431"/>
              <a:gd name="connsiteY486" fmla="*/ 7512528 h 8330519"/>
              <a:gd name="connsiteX487" fmla="*/ 8211247 w 8331431"/>
              <a:gd name="connsiteY487" fmla="*/ 7540297 h 8330519"/>
              <a:gd name="connsiteX488" fmla="*/ 8210466 w 8331431"/>
              <a:gd name="connsiteY488" fmla="*/ 7541077 h 8330519"/>
              <a:gd name="connsiteX489" fmla="*/ 8176494 w 8331431"/>
              <a:gd name="connsiteY489" fmla="*/ 7674712 h 8330519"/>
              <a:gd name="connsiteX490" fmla="*/ 8176494 w 8331431"/>
              <a:gd name="connsiteY490" fmla="*/ 7714022 h 8330519"/>
              <a:gd name="connsiteX491" fmla="*/ 8089371 w 8331431"/>
              <a:gd name="connsiteY491" fmla="*/ 7714022 h 8330519"/>
              <a:gd name="connsiteX492" fmla="*/ 8087115 w 8331431"/>
              <a:gd name="connsiteY492" fmla="*/ 7731420 h 8330519"/>
              <a:gd name="connsiteX493" fmla="*/ 8022510 w 8331431"/>
              <a:gd name="connsiteY493" fmla="*/ 7829520 h 8330519"/>
              <a:gd name="connsiteX494" fmla="*/ 8002291 w 8331431"/>
              <a:gd name="connsiteY494" fmla="*/ 7842840 h 8330519"/>
              <a:gd name="connsiteX495" fmla="*/ 8019212 w 8331431"/>
              <a:gd name="connsiteY495" fmla="*/ 7860152 h 8330519"/>
              <a:gd name="connsiteX496" fmla="*/ 8086246 w 8331431"/>
              <a:gd name="connsiteY496" fmla="*/ 7993179 h 8330519"/>
              <a:gd name="connsiteX497" fmla="*/ 8088590 w 8331431"/>
              <a:gd name="connsiteY497" fmla="*/ 8010491 h 8330519"/>
              <a:gd name="connsiteX498" fmla="*/ 8176494 w 8331431"/>
              <a:gd name="connsiteY498" fmla="*/ 8010491 h 8330519"/>
              <a:gd name="connsiteX499" fmla="*/ 8176494 w 8331431"/>
              <a:gd name="connsiteY499" fmla="*/ 8120827 h 8330519"/>
              <a:gd name="connsiteX500" fmla="*/ 8189510 w 8331431"/>
              <a:gd name="connsiteY500" fmla="*/ 8125686 h 8330519"/>
              <a:gd name="connsiteX501" fmla="*/ 8224697 w 8331431"/>
              <a:gd name="connsiteY501" fmla="*/ 8143475 h 8330519"/>
              <a:gd name="connsiteX502" fmla="*/ 8246001 w 8331431"/>
              <a:gd name="connsiteY502" fmla="*/ 8157489 h 8330519"/>
              <a:gd name="connsiteX503" fmla="*/ 8267304 w 8331431"/>
              <a:gd name="connsiteY503" fmla="*/ 8143475 h 8330519"/>
              <a:gd name="connsiteX504" fmla="*/ 8302449 w 8331431"/>
              <a:gd name="connsiteY504" fmla="*/ 8125686 h 8330519"/>
              <a:gd name="connsiteX505" fmla="*/ 8315465 w 8331431"/>
              <a:gd name="connsiteY505" fmla="*/ 8120827 h 8330519"/>
              <a:gd name="connsiteX506" fmla="*/ 8315465 w 8331431"/>
              <a:gd name="connsiteY506" fmla="*/ 8010491 h 8330519"/>
              <a:gd name="connsiteX507" fmla="*/ 8330998 w 8331431"/>
              <a:gd name="connsiteY507" fmla="*/ 8010491 h 8330519"/>
              <a:gd name="connsiteX508" fmla="*/ 8330998 w 8331431"/>
              <a:gd name="connsiteY508" fmla="*/ 8135622 h 8330519"/>
              <a:gd name="connsiteX509" fmla="*/ 8246955 w 8331431"/>
              <a:gd name="connsiteY509" fmla="*/ 8167034 h 8330519"/>
              <a:gd name="connsiteX510" fmla="*/ 8203437 w 8331431"/>
              <a:gd name="connsiteY510" fmla="*/ 8151501 h 8330519"/>
              <a:gd name="connsiteX511" fmla="*/ 8157143 w 8331431"/>
              <a:gd name="connsiteY511" fmla="*/ 8134190 h 8330519"/>
              <a:gd name="connsiteX512" fmla="*/ 8157143 w 8331431"/>
              <a:gd name="connsiteY512" fmla="*/ 8029843 h 8330519"/>
              <a:gd name="connsiteX513" fmla="*/ 8068891 w 8331431"/>
              <a:gd name="connsiteY513" fmla="*/ 8029843 h 8330519"/>
              <a:gd name="connsiteX514" fmla="*/ 8068891 w 8331431"/>
              <a:gd name="connsiteY514" fmla="*/ 8022119 h 8330519"/>
              <a:gd name="connsiteX515" fmla="*/ 8005242 w 8331431"/>
              <a:gd name="connsiteY515" fmla="*/ 7873472 h 8330519"/>
              <a:gd name="connsiteX516" fmla="*/ 7990967 w 8331431"/>
              <a:gd name="connsiteY516" fmla="*/ 7858894 h 8330519"/>
              <a:gd name="connsiteX517" fmla="*/ 7976692 w 8331431"/>
              <a:gd name="connsiteY517" fmla="*/ 7873472 h 8330519"/>
              <a:gd name="connsiteX518" fmla="*/ 7913042 w 8331431"/>
              <a:gd name="connsiteY518" fmla="*/ 8022119 h 8330519"/>
              <a:gd name="connsiteX519" fmla="*/ 7913042 w 8331431"/>
              <a:gd name="connsiteY519" fmla="*/ 8029843 h 8330519"/>
              <a:gd name="connsiteX520" fmla="*/ 7824791 w 8331431"/>
              <a:gd name="connsiteY520" fmla="*/ 8029843 h 8330519"/>
              <a:gd name="connsiteX521" fmla="*/ 7824791 w 8331431"/>
              <a:gd name="connsiteY521" fmla="*/ 8134190 h 8330519"/>
              <a:gd name="connsiteX522" fmla="*/ 7736930 w 8331431"/>
              <a:gd name="connsiteY522" fmla="*/ 8166991 h 8330519"/>
              <a:gd name="connsiteX523" fmla="*/ 7693413 w 8331431"/>
              <a:gd name="connsiteY523" fmla="*/ 8151458 h 8330519"/>
              <a:gd name="connsiteX524" fmla="*/ 7647118 w 8331431"/>
              <a:gd name="connsiteY524" fmla="*/ 8134146 h 8330519"/>
              <a:gd name="connsiteX525" fmla="*/ 7647118 w 8331431"/>
              <a:gd name="connsiteY525" fmla="*/ 8029799 h 8330519"/>
              <a:gd name="connsiteX526" fmla="*/ 7558867 w 8331431"/>
              <a:gd name="connsiteY526" fmla="*/ 8029799 h 8330519"/>
              <a:gd name="connsiteX527" fmla="*/ 7558867 w 8331431"/>
              <a:gd name="connsiteY527" fmla="*/ 8022076 h 8330519"/>
              <a:gd name="connsiteX528" fmla="*/ 7495217 w 8331431"/>
              <a:gd name="connsiteY528" fmla="*/ 7873429 h 8330519"/>
              <a:gd name="connsiteX529" fmla="*/ 7480942 w 8331431"/>
              <a:gd name="connsiteY529" fmla="*/ 7858850 h 8330519"/>
              <a:gd name="connsiteX530" fmla="*/ 7466668 w 8331431"/>
              <a:gd name="connsiteY530" fmla="*/ 7873429 h 8330519"/>
              <a:gd name="connsiteX531" fmla="*/ 7403017 w 8331431"/>
              <a:gd name="connsiteY531" fmla="*/ 8022076 h 8330519"/>
              <a:gd name="connsiteX532" fmla="*/ 7403017 w 8331431"/>
              <a:gd name="connsiteY532" fmla="*/ 8029799 h 8330519"/>
              <a:gd name="connsiteX533" fmla="*/ 7314766 w 8331431"/>
              <a:gd name="connsiteY533" fmla="*/ 8029799 h 8330519"/>
              <a:gd name="connsiteX534" fmla="*/ 7314766 w 8331431"/>
              <a:gd name="connsiteY534" fmla="*/ 8134146 h 8330519"/>
              <a:gd name="connsiteX535" fmla="*/ 7226906 w 8331431"/>
              <a:gd name="connsiteY535" fmla="*/ 8166948 h 8330519"/>
              <a:gd name="connsiteX536" fmla="*/ 7183388 w 8331431"/>
              <a:gd name="connsiteY536" fmla="*/ 8151414 h 8330519"/>
              <a:gd name="connsiteX537" fmla="*/ 7137093 w 8331431"/>
              <a:gd name="connsiteY537" fmla="*/ 8134103 h 8330519"/>
              <a:gd name="connsiteX538" fmla="*/ 7137093 w 8331431"/>
              <a:gd name="connsiteY538" fmla="*/ 8029756 h 8330519"/>
              <a:gd name="connsiteX539" fmla="*/ 7048798 w 8331431"/>
              <a:gd name="connsiteY539" fmla="*/ 8029756 h 8330519"/>
              <a:gd name="connsiteX540" fmla="*/ 7048798 w 8331431"/>
              <a:gd name="connsiteY540" fmla="*/ 8022032 h 8330519"/>
              <a:gd name="connsiteX541" fmla="*/ 6985192 w 8331431"/>
              <a:gd name="connsiteY541" fmla="*/ 7873385 h 8330519"/>
              <a:gd name="connsiteX542" fmla="*/ 6970917 w 8331431"/>
              <a:gd name="connsiteY542" fmla="*/ 7858763 h 8330519"/>
              <a:gd name="connsiteX543" fmla="*/ 6956643 w 8331431"/>
              <a:gd name="connsiteY543" fmla="*/ 7873385 h 8330519"/>
              <a:gd name="connsiteX544" fmla="*/ 6892992 w 8331431"/>
              <a:gd name="connsiteY544" fmla="*/ 8022032 h 8330519"/>
              <a:gd name="connsiteX545" fmla="*/ 6892992 w 8331431"/>
              <a:gd name="connsiteY545" fmla="*/ 8029756 h 8330519"/>
              <a:gd name="connsiteX546" fmla="*/ 6804741 w 8331431"/>
              <a:gd name="connsiteY546" fmla="*/ 8029756 h 8330519"/>
              <a:gd name="connsiteX547" fmla="*/ 6804741 w 8331431"/>
              <a:gd name="connsiteY547" fmla="*/ 8134103 h 8330519"/>
              <a:gd name="connsiteX548" fmla="*/ 6716924 w 8331431"/>
              <a:gd name="connsiteY548" fmla="*/ 8166904 h 8330519"/>
              <a:gd name="connsiteX549" fmla="*/ 6673406 w 8331431"/>
              <a:gd name="connsiteY549" fmla="*/ 8151371 h 8330519"/>
              <a:gd name="connsiteX550" fmla="*/ 6627068 w 8331431"/>
              <a:gd name="connsiteY550" fmla="*/ 8134059 h 8330519"/>
              <a:gd name="connsiteX551" fmla="*/ 6627068 w 8331431"/>
              <a:gd name="connsiteY551" fmla="*/ 8029712 h 8330519"/>
              <a:gd name="connsiteX552" fmla="*/ 6538817 w 8331431"/>
              <a:gd name="connsiteY552" fmla="*/ 8029712 h 8330519"/>
              <a:gd name="connsiteX553" fmla="*/ 6538817 w 8331431"/>
              <a:gd name="connsiteY553" fmla="*/ 8021989 h 8330519"/>
              <a:gd name="connsiteX554" fmla="*/ 6475211 w 8331431"/>
              <a:gd name="connsiteY554" fmla="*/ 7873342 h 8330519"/>
              <a:gd name="connsiteX555" fmla="*/ 6460936 w 8331431"/>
              <a:gd name="connsiteY555" fmla="*/ 7858720 h 8330519"/>
              <a:gd name="connsiteX556" fmla="*/ 6446661 w 8331431"/>
              <a:gd name="connsiteY556" fmla="*/ 7873342 h 8330519"/>
              <a:gd name="connsiteX557" fmla="*/ 6383011 w 8331431"/>
              <a:gd name="connsiteY557" fmla="*/ 8021989 h 8330519"/>
              <a:gd name="connsiteX558" fmla="*/ 6383011 w 8331431"/>
              <a:gd name="connsiteY558" fmla="*/ 8029712 h 8330519"/>
              <a:gd name="connsiteX559" fmla="*/ 6294760 w 8331431"/>
              <a:gd name="connsiteY559" fmla="*/ 8029712 h 8330519"/>
              <a:gd name="connsiteX560" fmla="*/ 6294760 w 8331431"/>
              <a:gd name="connsiteY560" fmla="*/ 8134059 h 8330519"/>
              <a:gd name="connsiteX561" fmla="*/ 6206857 w 8331431"/>
              <a:gd name="connsiteY561" fmla="*/ 8166861 h 8330519"/>
              <a:gd name="connsiteX562" fmla="*/ 6163382 w 8331431"/>
              <a:gd name="connsiteY562" fmla="*/ 8151371 h 8330519"/>
              <a:gd name="connsiteX563" fmla="*/ 6117043 w 8331431"/>
              <a:gd name="connsiteY563" fmla="*/ 8134059 h 8330519"/>
              <a:gd name="connsiteX564" fmla="*/ 6117043 w 8331431"/>
              <a:gd name="connsiteY564" fmla="*/ 8029712 h 8330519"/>
              <a:gd name="connsiteX565" fmla="*/ 6028792 w 8331431"/>
              <a:gd name="connsiteY565" fmla="*/ 8029712 h 8330519"/>
              <a:gd name="connsiteX566" fmla="*/ 6028792 w 8331431"/>
              <a:gd name="connsiteY566" fmla="*/ 8021989 h 8330519"/>
              <a:gd name="connsiteX567" fmla="*/ 5965142 w 8331431"/>
              <a:gd name="connsiteY567" fmla="*/ 7873342 h 8330519"/>
              <a:gd name="connsiteX568" fmla="*/ 5950868 w 8331431"/>
              <a:gd name="connsiteY568" fmla="*/ 7858720 h 8330519"/>
              <a:gd name="connsiteX569" fmla="*/ 5936593 w 8331431"/>
              <a:gd name="connsiteY569" fmla="*/ 7873342 h 8330519"/>
              <a:gd name="connsiteX570" fmla="*/ 5872986 w 8331431"/>
              <a:gd name="connsiteY570" fmla="*/ 8021989 h 8330519"/>
              <a:gd name="connsiteX571" fmla="*/ 5872986 w 8331431"/>
              <a:gd name="connsiteY571" fmla="*/ 8029712 h 8330519"/>
              <a:gd name="connsiteX572" fmla="*/ 5784735 w 8331431"/>
              <a:gd name="connsiteY572" fmla="*/ 8029712 h 8330519"/>
              <a:gd name="connsiteX573" fmla="*/ 5784735 w 8331431"/>
              <a:gd name="connsiteY573" fmla="*/ 8134059 h 8330519"/>
              <a:gd name="connsiteX574" fmla="*/ 5696832 w 8331431"/>
              <a:gd name="connsiteY574" fmla="*/ 8166861 h 8330519"/>
              <a:gd name="connsiteX575" fmla="*/ 5653313 w 8331431"/>
              <a:gd name="connsiteY575" fmla="*/ 8151329 h 8330519"/>
              <a:gd name="connsiteX576" fmla="*/ 5607019 w 8331431"/>
              <a:gd name="connsiteY576" fmla="*/ 8134016 h 8330519"/>
              <a:gd name="connsiteX577" fmla="*/ 5607019 w 8331431"/>
              <a:gd name="connsiteY577" fmla="*/ 8029669 h 8330519"/>
              <a:gd name="connsiteX578" fmla="*/ 5518767 w 8331431"/>
              <a:gd name="connsiteY578" fmla="*/ 8029669 h 8330519"/>
              <a:gd name="connsiteX579" fmla="*/ 5518767 w 8331431"/>
              <a:gd name="connsiteY579" fmla="*/ 8021946 h 8330519"/>
              <a:gd name="connsiteX580" fmla="*/ 5455118 w 8331431"/>
              <a:gd name="connsiteY580" fmla="*/ 7873299 h 8330519"/>
              <a:gd name="connsiteX581" fmla="*/ 5440843 w 8331431"/>
              <a:gd name="connsiteY581" fmla="*/ 7858720 h 8330519"/>
              <a:gd name="connsiteX582" fmla="*/ 5426568 w 8331431"/>
              <a:gd name="connsiteY582" fmla="*/ 7873299 h 8330519"/>
              <a:gd name="connsiteX583" fmla="*/ 5362962 w 8331431"/>
              <a:gd name="connsiteY583" fmla="*/ 8021946 h 8330519"/>
              <a:gd name="connsiteX584" fmla="*/ 5362962 w 8331431"/>
              <a:gd name="connsiteY584" fmla="*/ 8029669 h 8330519"/>
              <a:gd name="connsiteX585" fmla="*/ 5274667 w 8331431"/>
              <a:gd name="connsiteY585" fmla="*/ 8029669 h 8330519"/>
              <a:gd name="connsiteX586" fmla="*/ 5274667 w 8331431"/>
              <a:gd name="connsiteY586" fmla="*/ 8134016 h 8330519"/>
              <a:gd name="connsiteX587" fmla="*/ 5186807 w 8331431"/>
              <a:gd name="connsiteY587" fmla="*/ 8166817 h 8330519"/>
              <a:gd name="connsiteX588" fmla="*/ 5143289 w 8331431"/>
              <a:gd name="connsiteY588" fmla="*/ 8151285 h 8330519"/>
              <a:gd name="connsiteX589" fmla="*/ 5096994 w 8331431"/>
              <a:gd name="connsiteY589" fmla="*/ 8133973 h 8330519"/>
              <a:gd name="connsiteX590" fmla="*/ 5096994 w 8331431"/>
              <a:gd name="connsiteY590" fmla="*/ 8029625 h 8330519"/>
              <a:gd name="connsiteX591" fmla="*/ 5008743 w 8331431"/>
              <a:gd name="connsiteY591" fmla="*/ 8029625 h 8330519"/>
              <a:gd name="connsiteX592" fmla="*/ 5008743 w 8331431"/>
              <a:gd name="connsiteY592" fmla="*/ 8021902 h 8330519"/>
              <a:gd name="connsiteX593" fmla="*/ 4945093 w 8331431"/>
              <a:gd name="connsiteY593" fmla="*/ 7873255 h 8330519"/>
              <a:gd name="connsiteX594" fmla="*/ 4930818 w 8331431"/>
              <a:gd name="connsiteY594" fmla="*/ 7858676 h 8330519"/>
              <a:gd name="connsiteX595" fmla="*/ 4916544 w 8331431"/>
              <a:gd name="connsiteY595" fmla="*/ 7873255 h 8330519"/>
              <a:gd name="connsiteX596" fmla="*/ 4852893 w 8331431"/>
              <a:gd name="connsiteY596" fmla="*/ 8021902 h 8330519"/>
              <a:gd name="connsiteX597" fmla="*/ 4852893 w 8331431"/>
              <a:gd name="connsiteY597" fmla="*/ 8029625 h 8330519"/>
              <a:gd name="connsiteX598" fmla="*/ 4764643 w 8331431"/>
              <a:gd name="connsiteY598" fmla="*/ 8029625 h 8330519"/>
              <a:gd name="connsiteX599" fmla="*/ 4764643 w 8331431"/>
              <a:gd name="connsiteY599" fmla="*/ 8133973 h 8330519"/>
              <a:gd name="connsiteX600" fmla="*/ 4676782 w 8331431"/>
              <a:gd name="connsiteY600" fmla="*/ 8166774 h 8330519"/>
              <a:gd name="connsiteX601" fmla="*/ 4633264 w 8331431"/>
              <a:gd name="connsiteY601" fmla="*/ 8151242 h 8330519"/>
              <a:gd name="connsiteX602" fmla="*/ 4586969 w 8331431"/>
              <a:gd name="connsiteY602" fmla="*/ 8133930 h 8330519"/>
              <a:gd name="connsiteX603" fmla="*/ 4586969 w 8331431"/>
              <a:gd name="connsiteY603" fmla="*/ 8029582 h 8330519"/>
              <a:gd name="connsiteX604" fmla="*/ 4498718 w 8331431"/>
              <a:gd name="connsiteY604" fmla="*/ 8029582 h 8330519"/>
              <a:gd name="connsiteX605" fmla="*/ 4498718 w 8331431"/>
              <a:gd name="connsiteY605" fmla="*/ 8021859 h 8330519"/>
              <a:gd name="connsiteX606" fmla="*/ 4435068 w 8331431"/>
              <a:gd name="connsiteY606" fmla="*/ 7873212 h 8330519"/>
              <a:gd name="connsiteX607" fmla="*/ 4420794 w 8331431"/>
              <a:gd name="connsiteY607" fmla="*/ 7858633 h 8330519"/>
              <a:gd name="connsiteX608" fmla="*/ 4406519 w 8331431"/>
              <a:gd name="connsiteY608" fmla="*/ 7873212 h 8330519"/>
              <a:gd name="connsiteX609" fmla="*/ 4342869 w 8331431"/>
              <a:gd name="connsiteY609" fmla="*/ 8021859 h 8330519"/>
              <a:gd name="connsiteX610" fmla="*/ 4342869 w 8331431"/>
              <a:gd name="connsiteY610" fmla="*/ 8029582 h 8330519"/>
              <a:gd name="connsiteX611" fmla="*/ 4254618 w 8331431"/>
              <a:gd name="connsiteY611" fmla="*/ 8029582 h 8330519"/>
              <a:gd name="connsiteX612" fmla="*/ 4254618 w 8331431"/>
              <a:gd name="connsiteY612" fmla="*/ 8133930 h 8330519"/>
              <a:gd name="connsiteX613" fmla="*/ 4166757 w 8331431"/>
              <a:gd name="connsiteY613" fmla="*/ 8166730 h 8330519"/>
              <a:gd name="connsiteX614" fmla="*/ 4123239 w 8331431"/>
              <a:gd name="connsiteY614" fmla="*/ 8151198 h 8330519"/>
              <a:gd name="connsiteX615" fmla="*/ 4076944 w 8331431"/>
              <a:gd name="connsiteY615" fmla="*/ 8133887 h 8330519"/>
              <a:gd name="connsiteX616" fmla="*/ 4076944 w 8331431"/>
              <a:gd name="connsiteY616" fmla="*/ 8029538 h 8330519"/>
              <a:gd name="connsiteX617" fmla="*/ 3988693 w 8331431"/>
              <a:gd name="connsiteY617" fmla="*/ 8029538 h 8330519"/>
              <a:gd name="connsiteX618" fmla="*/ 3988693 w 8331431"/>
              <a:gd name="connsiteY618" fmla="*/ 8021815 h 8330519"/>
              <a:gd name="connsiteX619" fmla="*/ 3925043 w 8331431"/>
              <a:gd name="connsiteY619" fmla="*/ 7873168 h 8330519"/>
              <a:gd name="connsiteX620" fmla="*/ 3910768 w 8331431"/>
              <a:gd name="connsiteY620" fmla="*/ 7858590 h 8330519"/>
              <a:gd name="connsiteX621" fmla="*/ 3896494 w 8331431"/>
              <a:gd name="connsiteY621" fmla="*/ 7873168 h 8330519"/>
              <a:gd name="connsiteX622" fmla="*/ 3832844 w 8331431"/>
              <a:gd name="connsiteY622" fmla="*/ 8021815 h 8330519"/>
              <a:gd name="connsiteX623" fmla="*/ 3832844 w 8331431"/>
              <a:gd name="connsiteY623" fmla="*/ 8029538 h 8330519"/>
              <a:gd name="connsiteX624" fmla="*/ 3744593 w 8331431"/>
              <a:gd name="connsiteY624" fmla="*/ 8029538 h 8330519"/>
              <a:gd name="connsiteX625" fmla="*/ 3744593 w 8331431"/>
              <a:gd name="connsiteY625" fmla="*/ 8133887 h 8330519"/>
              <a:gd name="connsiteX626" fmla="*/ 3656732 w 8331431"/>
              <a:gd name="connsiteY626" fmla="*/ 8166687 h 8330519"/>
              <a:gd name="connsiteX627" fmla="*/ 3613214 w 8331431"/>
              <a:gd name="connsiteY627" fmla="*/ 8151155 h 8330519"/>
              <a:gd name="connsiteX628" fmla="*/ 3566919 w 8331431"/>
              <a:gd name="connsiteY628" fmla="*/ 8133843 h 8330519"/>
              <a:gd name="connsiteX629" fmla="*/ 3566919 w 8331431"/>
              <a:gd name="connsiteY629" fmla="*/ 8029495 h 8330519"/>
              <a:gd name="connsiteX630" fmla="*/ 3478668 w 8331431"/>
              <a:gd name="connsiteY630" fmla="*/ 8029495 h 8330519"/>
              <a:gd name="connsiteX631" fmla="*/ 3478668 w 8331431"/>
              <a:gd name="connsiteY631" fmla="*/ 8021772 h 8330519"/>
              <a:gd name="connsiteX632" fmla="*/ 3415018 w 8331431"/>
              <a:gd name="connsiteY632" fmla="*/ 7873125 h 8330519"/>
              <a:gd name="connsiteX633" fmla="*/ 3400744 w 8331431"/>
              <a:gd name="connsiteY633" fmla="*/ 7858546 h 8330519"/>
              <a:gd name="connsiteX634" fmla="*/ 3386469 w 8331431"/>
              <a:gd name="connsiteY634" fmla="*/ 7873125 h 8330519"/>
              <a:gd name="connsiteX635" fmla="*/ 3322819 w 8331431"/>
              <a:gd name="connsiteY635" fmla="*/ 8021772 h 8330519"/>
              <a:gd name="connsiteX636" fmla="*/ 3322819 w 8331431"/>
              <a:gd name="connsiteY636" fmla="*/ 8029495 h 8330519"/>
              <a:gd name="connsiteX637" fmla="*/ 3234568 w 8331431"/>
              <a:gd name="connsiteY637" fmla="*/ 8029495 h 8330519"/>
              <a:gd name="connsiteX638" fmla="*/ 3234568 w 8331431"/>
              <a:gd name="connsiteY638" fmla="*/ 8133843 h 8330519"/>
              <a:gd name="connsiteX639" fmla="*/ 3146708 w 8331431"/>
              <a:gd name="connsiteY639" fmla="*/ 8166644 h 8330519"/>
              <a:gd name="connsiteX640" fmla="*/ 3103189 w 8331431"/>
              <a:gd name="connsiteY640" fmla="*/ 8151111 h 8330519"/>
              <a:gd name="connsiteX641" fmla="*/ 3056895 w 8331431"/>
              <a:gd name="connsiteY641" fmla="*/ 8133800 h 8330519"/>
              <a:gd name="connsiteX642" fmla="*/ 3056895 w 8331431"/>
              <a:gd name="connsiteY642" fmla="*/ 8029452 h 8330519"/>
              <a:gd name="connsiteX643" fmla="*/ 2968600 w 8331431"/>
              <a:gd name="connsiteY643" fmla="*/ 8029452 h 8330519"/>
              <a:gd name="connsiteX644" fmla="*/ 2968600 w 8331431"/>
              <a:gd name="connsiteY644" fmla="*/ 8021728 h 8330519"/>
              <a:gd name="connsiteX645" fmla="*/ 2904994 w 8331431"/>
              <a:gd name="connsiteY645" fmla="*/ 7873081 h 8330519"/>
              <a:gd name="connsiteX646" fmla="*/ 2890719 w 8331431"/>
              <a:gd name="connsiteY646" fmla="*/ 7858503 h 8330519"/>
              <a:gd name="connsiteX647" fmla="*/ 2876444 w 8331431"/>
              <a:gd name="connsiteY647" fmla="*/ 7873081 h 8330519"/>
              <a:gd name="connsiteX648" fmla="*/ 2812794 w 8331431"/>
              <a:gd name="connsiteY648" fmla="*/ 8021728 h 8330519"/>
              <a:gd name="connsiteX649" fmla="*/ 2812794 w 8331431"/>
              <a:gd name="connsiteY649" fmla="*/ 8029452 h 8330519"/>
              <a:gd name="connsiteX650" fmla="*/ 2724543 w 8331431"/>
              <a:gd name="connsiteY650" fmla="*/ 8029452 h 8330519"/>
              <a:gd name="connsiteX651" fmla="*/ 2724543 w 8331431"/>
              <a:gd name="connsiteY651" fmla="*/ 8133800 h 8330519"/>
              <a:gd name="connsiteX652" fmla="*/ 2636726 w 8331431"/>
              <a:gd name="connsiteY652" fmla="*/ 8166600 h 8330519"/>
              <a:gd name="connsiteX653" fmla="*/ 2593165 w 8331431"/>
              <a:gd name="connsiteY653" fmla="*/ 8151068 h 8330519"/>
              <a:gd name="connsiteX654" fmla="*/ 2546826 w 8331431"/>
              <a:gd name="connsiteY654" fmla="*/ 8133756 h 8330519"/>
              <a:gd name="connsiteX655" fmla="*/ 2546826 w 8331431"/>
              <a:gd name="connsiteY655" fmla="*/ 8029408 h 8330519"/>
              <a:gd name="connsiteX656" fmla="*/ 2458576 w 8331431"/>
              <a:gd name="connsiteY656" fmla="*/ 8029408 h 8330519"/>
              <a:gd name="connsiteX657" fmla="*/ 2458576 w 8331431"/>
              <a:gd name="connsiteY657" fmla="*/ 8021685 h 8330519"/>
              <a:gd name="connsiteX658" fmla="*/ 2394969 w 8331431"/>
              <a:gd name="connsiteY658" fmla="*/ 7873038 h 8330519"/>
              <a:gd name="connsiteX659" fmla="*/ 2380694 w 8331431"/>
              <a:gd name="connsiteY659" fmla="*/ 7858417 h 8330519"/>
              <a:gd name="connsiteX660" fmla="*/ 2366419 w 8331431"/>
              <a:gd name="connsiteY660" fmla="*/ 7873038 h 8330519"/>
              <a:gd name="connsiteX661" fmla="*/ 2302770 w 8331431"/>
              <a:gd name="connsiteY661" fmla="*/ 8021685 h 8330519"/>
              <a:gd name="connsiteX662" fmla="*/ 2302770 w 8331431"/>
              <a:gd name="connsiteY662" fmla="*/ 8029408 h 8330519"/>
              <a:gd name="connsiteX663" fmla="*/ 2214519 w 8331431"/>
              <a:gd name="connsiteY663" fmla="*/ 8029408 h 8330519"/>
              <a:gd name="connsiteX664" fmla="*/ 2214519 w 8331431"/>
              <a:gd name="connsiteY664" fmla="*/ 8133756 h 8330519"/>
              <a:gd name="connsiteX665" fmla="*/ 2126658 w 8331431"/>
              <a:gd name="connsiteY665" fmla="*/ 8166557 h 8330519"/>
              <a:gd name="connsiteX666" fmla="*/ 2083183 w 8331431"/>
              <a:gd name="connsiteY666" fmla="*/ 8151068 h 8330519"/>
              <a:gd name="connsiteX667" fmla="*/ 2036845 w 8331431"/>
              <a:gd name="connsiteY667" fmla="*/ 8133756 h 8330519"/>
              <a:gd name="connsiteX668" fmla="*/ 2036845 w 8331431"/>
              <a:gd name="connsiteY668" fmla="*/ 8029408 h 8330519"/>
              <a:gd name="connsiteX669" fmla="*/ 1948594 w 8331431"/>
              <a:gd name="connsiteY669" fmla="*/ 8029408 h 8330519"/>
              <a:gd name="connsiteX670" fmla="*/ 1948594 w 8331431"/>
              <a:gd name="connsiteY670" fmla="*/ 8021685 h 8330519"/>
              <a:gd name="connsiteX671" fmla="*/ 1884944 w 8331431"/>
              <a:gd name="connsiteY671" fmla="*/ 7873038 h 8330519"/>
              <a:gd name="connsiteX672" fmla="*/ 1870669 w 8331431"/>
              <a:gd name="connsiteY672" fmla="*/ 7858417 h 8330519"/>
              <a:gd name="connsiteX673" fmla="*/ 1856395 w 8331431"/>
              <a:gd name="connsiteY673" fmla="*/ 7873038 h 8330519"/>
              <a:gd name="connsiteX674" fmla="*/ 1792831 w 8331431"/>
              <a:gd name="connsiteY674" fmla="*/ 8021685 h 8330519"/>
              <a:gd name="connsiteX675" fmla="*/ 1792831 w 8331431"/>
              <a:gd name="connsiteY675" fmla="*/ 8029408 h 8330519"/>
              <a:gd name="connsiteX676" fmla="*/ 1704580 w 8331431"/>
              <a:gd name="connsiteY676" fmla="*/ 8029408 h 8330519"/>
              <a:gd name="connsiteX677" fmla="*/ 1704580 w 8331431"/>
              <a:gd name="connsiteY677" fmla="*/ 8133756 h 8330519"/>
              <a:gd name="connsiteX678" fmla="*/ 1616633 w 8331431"/>
              <a:gd name="connsiteY678" fmla="*/ 8166557 h 8330519"/>
              <a:gd name="connsiteX679" fmla="*/ 1573115 w 8331431"/>
              <a:gd name="connsiteY679" fmla="*/ 8151025 h 8330519"/>
              <a:gd name="connsiteX680" fmla="*/ 1526820 w 8331431"/>
              <a:gd name="connsiteY680" fmla="*/ 8133713 h 8330519"/>
              <a:gd name="connsiteX681" fmla="*/ 1526820 w 8331431"/>
              <a:gd name="connsiteY681" fmla="*/ 8029365 h 8330519"/>
              <a:gd name="connsiteX682" fmla="*/ 1438569 w 8331431"/>
              <a:gd name="connsiteY682" fmla="*/ 8029365 h 8330519"/>
              <a:gd name="connsiteX683" fmla="*/ 1438569 w 8331431"/>
              <a:gd name="connsiteY683" fmla="*/ 8021642 h 8330519"/>
              <a:gd name="connsiteX684" fmla="*/ 1374919 w 8331431"/>
              <a:gd name="connsiteY684" fmla="*/ 7872995 h 8330519"/>
              <a:gd name="connsiteX685" fmla="*/ 1360645 w 8331431"/>
              <a:gd name="connsiteY685" fmla="*/ 7858373 h 8330519"/>
              <a:gd name="connsiteX686" fmla="*/ 1346370 w 8331431"/>
              <a:gd name="connsiteY686" fmla="*/ 7872995 h 8330519"/>
              <a:gd name="connsiteX687" fmla="*/ 1282763 w 8331431"/>
              <a:gd name="connsiteY687" fmla="*/ 8021642 h 8330519"/>
              <a:gd name="connsiteX688" fmla="*/ 1282763 w 8331431"/>
              <a:gd name="connsiteY688" fmla="*/ 8029365 h 8330519"/>
              <a:gd name="connsiteX689" fmla="*/ 1194469 w 8331431"/>
              <a:gd name="connsiteY689" fmla="*/ 8029365 h 8330519"/>
              <a:gd name="connsiteX690" fmla="*/ 1194469 w 8331431"/>
              <a:gd name="connsiteY690" fmla="*/ 8133713 h 8330519"/>
              <a:gd name="connsiteX691" fmla="*/ 1106608 w 8331431"/>
              <a:gd name="connsiteY691" fmla="*/ 8166514 h 8330519"/>
              <a:gd name="connsiteX692" fmla="*/ 1063090 w 8331431"/>
              <a:gd name="connsiteY692" fmla="*/ 8150981 h 8330519"/>
              <a:gd name="connsiteX693" fmla="*/ 1016796 w 8331431"/>
              <a:gd name="connsiteY693" fmla="*/ 8133669 h 8330519"/>
              <a:gd name="connsiteX694" fmla="*/ 1016796 w 8331431"/>
              <a:gd name="connsiteY694" fmla="*/ 8029321 h 8330519"/>
              <a:gd name="connsiteX695" fmla="*/ 928544 w 8331431"/>
              <a:gd name="connsiteY695" fmla="*/ 8029321 h 8330519"/>
              <a:gd name="connsiteX696" fmla="*/ 928544 w 8331431"/>
              <a:gd name="connsiteY696" fmla="*/ 8021598 h 8330519"/>
              <a:gd name="connsiteX697" fmla="*/ 864894 w 8331431"/>
              <a:gd name="connsiteY697" fmla="*/ 7872951 h 8330519"/>
              <a:gd name="connsiteX698" fmla="*/ 850620 w 8331431"/>
              <a:gd name="connsiteY698" fmla="*/ 7858373 h 8330519"/>
              <a:gd name="connsiteX699" fmla="*/ 836345 w 8331431"/>
              <a:gd name="connsiteY699" fmla="*/ 7872951 h 8330519"/>
              <a:gd name="connsiteX700" fmla="*/ 772695 w 8331431"/>
              <a:gd name="connsiteY700" fmla="*/ 8021598 h 8330519"/>
              <a:gd name="connsiteX701" fmla="*/ 772695 w 8331431"/>
              <a:gd name="connsiteY701" fmla="*/ 8029321 h 8330519"/>
              <a:gd name="connsiteX702" fmla="*/ 684444 w 8331431"/>
              <a:gd name="connsiteY702" fmla="*/ 8029321 h 8330519"/>
              <a:gd name="connsiteX703" fmla="*/ 684444 w 8331431"/>
              <a:gd name="connsiteY703" fmla="*/ 8133669 h 8330519"/>
              <a:gd name="connsiteX704" fmla="*/ 596584 w 8331431"/>
              <a:gd name="connsiteY704" fmla="*/ 8166471 h 8330519"/>
              <a:gd name="connsiteX705" fmla="*/ 553066 w 8331431"/>
              <a:gd name="connsiteY705" fmla="*/ 8150938 h 8330519"/>
              <a:gd name="connsiteX706" fmla="*/ 506771 w 8331431"/>
              <a:gd name="connsiteY706" fmla="*/ 8133626 h 8330519"/>
              <a:gd name="connsiteX707" fmla="*/ 506771 w 8331431"/>
              <a:gd name="connsiteY707" fmla="*/ 8029278 h 8330519"/>
              <a:gd name="connsiteX708" fmla="*/ 417999 w 8331431"/>
              <a:gd name="connsiteY708" fmla="*/ 8029278 h 8330519"/>
              <a:gd name="connsiteX709" fmla="*/ 417999 w 8331431"/>
              <a:gd name="connsiteY709" fmla="*/ 8021555 h 8330519"/>
              <a:gd name="connsiteX710" fmla="*/ 354349 w 8331431"/>
              <a:gd name="connsiteY710" fmla="*/ 7872908 h 8330519"/>
              <a:gd name="connsiteX711" fmla="*/ 340074 w 8331431"/>
              <a:gd name="connsiteY711" fmla="*/ 7858330 h 8330519"/>
              <a:gd name="connsiteX712" fmla="*/ 325800 w 8331431"/>
              <a:gd name="connsiteY712" fmla="*/ 7872908 h 8330519"/>
              <a:gd name="connsiteX713" fmla="*/ 262150 w 8331431"/>
              <a:gd name="connsiteY713" fmla="*/ 8021555 h 8330519"/>
              <a:gd name="connsiteX714" fmla="*/ 262150 w 8331431"/>
              <a:gd name="connsiteY714" fmla="*/ 8029278 h 8330519"/>
              <a:gd name="connsiteX715" fmla="*/ 173899 w 8331431"/>
              <a:gd name="connsiteY715" fmla="*/ 8029278 h 8330519"/>
              <a:gd name="connsiteX716" fmla="*/ 173899 w 8331431"/>
              <a:gd name="connsiteY716" fmla="*/ 8133626 h 8330519"/>
              <a:gd name="connsiteX717" fmla="*/ 86038 w 8331431"/>
              <a:gd name="connsiteY717" fmla="*/ 8166428 h 8330519"/>
              <a:gd name="connsiteX718" fmla="*/ 42520 w 8331431"/>
              <a:gd name="connsiteY718" fmla="*/ 8151501 h 8330519"/>
              <a:gd name="connsiteX719" fmla="*/ 7665904 w 8331431"/>
              <a:gd name="connsiteY719" fmla="*/ 8120827 h 8330519"/>
              <a:gd name="connsiteX720" fmla="*/ 7678921 w 8331431"/>
              <a:gd name="connsiteY720" fmla="*/ 8125686 h 8330519"/>
              <a:gd name="connsiteX721" fmla="*/ 7714108 w 8331431"/>
              <a:gd name="connsiteY721" fmla="*/ 8143475 h 8330519"/>
              <a:gd name="connsiteX722" fmla="*/ 7735412 w 8331431"/>
              <a:gd name="connsiteY722" fmla="*/ 8157489 h 8330519"/>
              <a:gd name="connsiteX723" fmla="*/ 7756716 w 8331431"/>
              <a:gd name="connsiteY723" fmla="*/ 8143475 h 8330519"/>
              <a:gd name="connsiteX724" fmla="*/ 7791860 w 8331431"/>
              <a:gd name="connsiteY724" fmla="*/ 8125686 h 8330519"/>
              <a:gd name="connsiteX725" fmla="*/ 7804876 w 8331431"/>
              <a:gd name="connsiteY725" fmla="*/ 8120827 h 8330519"/>
              <a:gd name="connsiteX726" fmla="*/ 7804876 w 8331431"/>
              <a:gd name="connsiteY726" fmla="*/ 8010491 h 8330519"/>
              <a:gd name="connsiteX727" fmla="*/ 7892823 w 8331431"/>
              <a:gd name="connsiteY727" fmla="*/ 8010491 h 8330519"/>
              <a:gd name="connsiteX728" fmla="*/ 7895167 w 8331431"/>
              <a:gd name="connsiteY728" fmla="*/ 7993179 h 8330519"/>
              <a:gd name="connsiteX729" fmla="*/ 7962201 w 8331431"/>
              <a:gd name="connsiteY729" fmla="*/ 7860152 h 8330519"/>
              <a:gd name="connsiteX730" fmla="*/ 7979122 w 8331431"/>
              <a:gd name="connsiteY730" fmla="*/ 7842840 h 8330519"/>
              <a:gd name="connsiteX731" fmla="*/ 7958903 w 8331431"/>
              <a:gd name="connsiteY731" fmla="*/ 7829520 h 8330519"/>
              <a:gd name="connsiteX732" fmla="*/ 7894255 w 8331431"/>
              <a:gd name="connsiteY732" fmla="*/ 7731420 h 8330519"/>
              <a:gd name="connsiteX733" fmla="*/ 7891999 w 8331431"/>
              <a:gd name="connsiteY733" fmla="*/ 7714022 h 8330519"/>
              <a:gd name="connsiteX734" fmla="*/ 7804919 w 8331431"/>
              <a:gd name="connsiteY734" fmla="*/ 7714022 h 8330519"/>
              <a:gd name="connsiteX735" fmla="*/ 7804919 w 8331431"/>
              <a:gd name="connsiteY735" fmla="*/ 7674712 h 8330519"/>
              <a:gd name="connsiteX736" fmla="*/ 7770947 w 8331431"/>
              <a:gd name="connsiteY736" fmla="*/ 7541077 h 8330519"/>
              <a:gd name="connsiteX737" fmla="*/ 7770166 w 8331431"/>
              <a:gd name="connsiteY737" fmla="*/ 7540297 h 8330519"/>
              <a:gd name="connsiteX738" fmla="*/ 7735412 w 8331431"/>
              <a:gd name="connsiteY738" fmla="*/ 7512528 h 8330519"/>
              <a:gd name="connsiteX739" fmla="*/ 7700658 w 8331431"/>
              <a:gd name="connsiteY739" fmla="*/ 7540297 h 8330519"/>
              <a:gd name="connsiteX740" fmla="*/ 7699878 w 8331431"/>
              <a:gd name="connsiteY740" fmla="*/ 7541077 h 8330519"/>
              <a:gd name="connsiteX741" fmla="*/ 7665904 w 8331431"/>
              <a:gd name="connsiteY741" fmla="*/ 7674712 h 8330519"/>
              <a:gd name="connsiteX742" fmla="*/ 7665904 w 8331431"/>
              <a:gd name="connsiteY742" fmla="*/ 7714022 h 8330519"/>
              <a:gd name="connsiteX743" fmla="*/ 7578738 w 8331431"/>
              <a:gd name="connsiteY743" fmla="*/ 7714022 h 8330519"/>
              <a:gd name="connsiteX744" fmla="*/ 7576482 w 8331431"/>
              <a:gd name="connsiteY744" fmla="*/ 7731420 h 8330519"/>
              <a:gd name="connsiteX745" fmla="*/ 7511877 w 8331431"/>
              <a:gd name="connsiteY745" fmla="*/ 7829520 h 8330519"/>
              <a:gd name="connsiteX746" fmla="*/ 7491659 w 8331431"/>
              <a:gd name="connsiteY746" fmla="*/ 7842840 h 8330519"/>
              <a:gd name="connsiteX747" fmla="*/ 7508580 w 8331431"/>
              <a:gd name="connsiteY747" fmla="*/ 7860152 h 8330519"/>
              <a:gd name="connsiteX748" fmla="*/ 7575615 w 8331431"/>
              <a:gd name="connsiteY748" fmla="*/ 7993179 h 8330519"/>
              <a:gd name="connsiteX749" fmla="*/ 7577958 w 8331431"/>
              <a:gd name="connsiteY749" fmla="*/ 8010491 h 8330519"/>
              <a:gd name="connsiteX750" fmla="*/ 7665861 w 8331431"/>
              <a:gd name="connsiteY750" fmla="*/ 8010491 h 8330519"/>
              <a:gd name="connsiteX751" fmla="*/ 7665861 w 8331431"/>
              <a:gd name="connsiteY751" fmla="*/ 8120827 h 8330519"/>
              <a:gd name="connsiteX752" fmla="*/ 4605756 w 8331431"/>
              <a:gd name="connsiteY752" fmla="*/ 8120827 h 8330519"/>
              <a:gd name="connsiteX753" fmla="*/ 4618773 w 8331431"/>
              <a:gd name="connsiteY753" fmla="*/ 8125686 h 8330519"/>
              <a:gd name="connsiteX754" fmla="*/ 4653960 w 8331431"/>
              <a:gd name="connsiteY754" fmla="*/ 8143519 h 8330519"/>
              <a:gd name="connsiteX755" fmla="*/ 4675220 w 8331431"/>
              <a:gd name="connsiteY755" fmla="*/ 8157489 h 8330519"/>
              <a:gd name="connsiteX756" fmla="*/ 4696567 w 8331431"/>
              <a:gd name="connsiteY756" fmla="*/ 8143475 h 8330519"/>
              <a:gd name="connsiteX757" fmla="*/ 4731711 w 8331431"/>
              <a:gd name="connsiteY757" fmla="*/ 8125686 h 8330519"/>
              <a:gd name="connsiteX758" fmla="*/ 4744728 w 8331431"/>
              <a:gd name="connsiteY758" fmla="*/ 8120827 h 8330519"/>
              <a:gd name="connsiteX759" fmla="*/ 4744728 w 8331431"/>
              <a:gd name="connsiteY759" fmla="*/ 8010491 h 8330519"/>
              <a:gd name="connsiteX760" fmla="*/ 4832631 w 8331431"/>
              <a:gd name="connsiteY760" fmla="*/ 8010491 h 8330519"/>
              <a:gd name="connsiteX761" fmla="*/ 4834974 w 8331431"/>
              <a:gd name="connsiteY761" fmla="*/ 7993179 h 8330519"/>
              <a:gd name="connsiteX762" fmla="*/ 4902009 w 8331431"/>
              <a:gd name="connsiteY762" fmla="*/ 7860152 h 8330519"/>
              <a:gd name="connsiteX763" fmla="*/ 4918930 w 8331431"/>
              <a:gd name="connsiteY763" fmla="*/ 7842840 h 8330519"/>
              <a:gd name="connsiteX764" fmla="*/ 4898711 w 8331431"/>
              <a:gd name="connsiteY764" fmla="*/ 7829520 h 8330519"/>
              <a:gd name="connsiteX765" fmla="*/ 4834107 w 8331431"/>
              <a:gd name="connsiteY765" fmla="*/ 7731420 h 8330519"/>
              <a:gd name="connsiteX766" fmla="*/ 4831850 w 8331431"/>
              <a:gd name="connsiteY766" fmla="*/ 7714022 h 8330519"/>
              <a:gd name="connsiteX767" fmla="*/ 4744684 w 8331431"/>
              <a:gd name="connsiteY767" fmla="*/ 7714022 h 8330519"/>
              <a:gd name="connsiteX768" fmla="*/ 4744684 w 8331431"/>
              <a:gd name="connsiteY768" fmla="*/ 7674712 h 8330519"/>
              <a:gd name="connsiteX769" fmla="*/ 4710711 w 8331431"/>
              <a:gd name="connsiteY769" fmla="*/ 7541077 h 8330519"/>
              <a:gd name="connsiteX770" fmla="*/ 4709931 w 8331431"/>
              <a:gd name="connsiteY770" fmla="*/ 7540297 h 8330519"/>
              <a:gd name="connsiteX771" fmla="*/ 4675177 w 8331431"/>
              <a:gd name="connsiteY771" fmla="*/ 7512528 h 8330519"/>
              <a:gd name="connsiteX772" fmla="*/ 4640423 w 8331431"/>
              <a:gd name="connsiteY772" fmla="*/ 7540297 h 8330519"/>
              <a:gd name="connsiteX773" fmla="*/ 4639642 w 8331431"/>
              <a:gd name="connsiteY773" fmla="*/ 7541077 h 8330519"/>
              <a:gd name="connsiteX774" fmla="*/ 4605669 w 8331431"/>
              <a:gd name="connsiteY774" fmla="*/ 7674712 h 8330519"/>
              <a:gd name="connsiteX775" fmla="*/ 4605669 w 8331431"/>
              <a:gd name="connsiteY775" fmla="*/ 7714022 h 8330519"/>
              <a:gd name="connsiteX776" fmla="*/ 4518589 w 8331431"/>
              <a:gd name="connsiteY776" fmla="*/ 7714022 h 8330519"/>
              <a:gd name="connsiteX777" fmla="*/ 4516334 w 8331431"/>
              <a:gd name="connsiteY777" fmla="*/ 7731420 h 8330519"/>
              <a:gd name="connsiteX778" fmla="*/ 4451686 w 8331431"/>
              <a:gd name="connsiteY778" fmla="*/ 7829520 h 8330519"/>
              <a:gd name="connsiteX779" fmla="*/ 4431467 w 8331431"/>
              <a:gd name="connsiteY779" fmla="*/ 7842840 h 8330519"/>
              <a:gd name="connsiteX780" fmla="*/ 4448388 w 8331431"/>
              <a:gd name="connsiteY780" fmla="*/ 7860152 h 8330519"/>
              <a:gd name="connsiteX781" fmla="*/ 4515422 w 8331431"/>
              <a:gd name="connsiteY781" fmla="*/ 7993179 h 8330519"/>
              <a:gd name="connsiteX782" fmla="*/ 4517765 w 8331431"/>
              <a:gd name="connsiteY782" fmla="*/ 8010491 h 8330519"/>
              <a:gd name="connsiteX783" fmla="*/ 4605713 w 8331431"/>
              <a:gd name="connsiteY783" fmla="*/ 8010491 h 8330519"/>
              <a:gd name="connsiteX784" fmla="*/ 4605713 w 8331431"/>
              <a:gd name="connsiteY784" fmla="*/ 8120827 h 8330519"/>
              <a:gd name="connsiteX785" fmla="*/ 2565700 w 8331431"/>
              <a:gd name="connsiteY785" fmla="*/ 8120783 h 8330519"/>
              <a:gd name="connsiteX786" fmla="*/ 2578717 w 8331431"/>
              <a:gd name="connsiteY786" fmla="*/ 8125642 h 8330519"/>
              <a:gd name="connsiteX787" fmla="*/ 2613991 w 8331431"/>
              <a:gd name="connsiteY787" fmla="*/ 8143475 h 8330519"/>
              <a:gd name="connsiteX788" fmla="*/ 2635251 w 8331431"/>
              <a:gd name="connsiteY788" fmla="*/ 8157446 h 8330519"/>
              <a:gd name="connsiteX789" fmla="*/ 2656555 w 8331431"/>
              <a:gd name="connsiteY789" fmla="*/ 8143432 h 8330519"/>
              <a:gd name="connsiteX790" fmla="*/ 2691699 w 8331431"/>
              <a:gd name="connsiteY790" fmla="*/ 8125642 h 8330519"/>
              <a:gd name="connsiteX791" fmla="*/ 2704715 w 8331431"/>
              <a:gd name="connsiteY791" fmla="*/ 8120783 h 8330519"/>
              <a:gd name="connsiteX792" fmla="*/ 2704715 w 8331431"/>
              <a:gd name="connsiteY792" fmla="*/ 8010447 h 8330519"/>
              <a:gd name="connsiteX793" fmla="*/ 2792576 w 8331431"/>
              <a:gd name="connsiteY793" fmla="*/ 8010447 h 8330519"/>
              <a:gd name="connsiteX794" fmla="*/ 2794918 w 8331431"/>
              <a:gd name="connsiteY794" fmla="*/ 7993179 h 8330519"/>
              <a:gd name="connsiteX795" fmla="*/ 2861953 w 8331431"/>
              <a:gd name="connsiteY795" fmla="*/ 7860109 h 8330519"/>
              <a:gd name="connsiteX796" fmla="*/ 2878874 w 8331431"/>
              <a:gd name="connsiteY796" fmla="*/ 7842797 h 8330519"/>
              <a:gd name="connsiteX797" fmla="*/ 2858655 w 8331431"/>
              <a:gd name="connsiteY797" fmla="*/ 7829476 h 8330519"/>
              <a:gd name="connsiteX798" fmla="*/ 2794051 w 8331431"/>
              <a:gd name="connsiteY798" fmla="*/ 7731377 h 8330519"/>
              <a:gd name="connsiteX799" fmla="*/ 2791795 w 8331431"/>
              <a:gd name="connsiteY799" fmla="*/ 7713978 h 8330519"/>
              <a:gd name="connsiteX800" fmla="*/ 2704715 w 8331431"/>
              <a:gd name="connsiteY800" fmla="*/ 7713978 h 8330519"/>
              <a:gd name="connsiteX801" fmla="*/ 2704715 w 8331431"/>
              <a:gd name="connsiteY801" fmla="*/ 7674669 h 8330519"/>
              <a:gd name="connsiteX802" fmla="*/ 2670742 w 8331431"/>
              <a:gd name="connsiteY802" fmla="*/ 7541034 h 8330519"/>
              <a:gd name="connsiteX803" fmla="*/ 2669961 w 8331431"/>
              <a:gd name="connsiteY803" fmla="*/ 7540253 h 8330519"/>
              <a:gd name="connsiteX804" fmla="*/ 2635251 w 8331431"/>
              <a:gd name="connsiteY804" fmla="*/ 7512528 h 8330519"/>
              <a:gd name="connsiteX805" fmla="*/ 2600411 w 8331431"/>
              <a:gd name="connsiteY805" fmla="*/ 7540297 h 8330519"/>
              <a:gd name="connsiteX806" fmla="*/ 2599586 w 8331431"/>
              <a:gd name="connsiteY806" fmla="*/ 7541121 h 8330519"/>
              <a:gd name="connsiteX807" fmla="*/ 2565744 w 8331431"/>
              <a:gd name="connsiteY807" fmla="*/ 7674669 h 8330519"/>
              <a:gd name="connsiteX808" fmla="*/ 2565744 w 8331431"/>
              <a:gd name="connsiteY808" fmla="*/ 7713978 h 8330519"/>
              <a:gd name="connsiteX809" fmla="*/ 2478621 w 8331431"/>
              <a:gd name="connsiteY809" fmla="*/ 7713978 h 8330519"/>
              <a:gd name="connsiteX810" fmla="*/ 2476365 w 8331431"/>
              <a:gd name="connsiteY810" fmla="*/ 7731377 h 8330519"/>
              <a:gd name="connsiteX811" fmla="*/ 2411760 w 8331431"/>
              <a:gd name="connsiteY811" fmla="*/ 7829476 h 8330519"/>
              <a:gd name="connsiteX812" fmla="*/ 2391541 w 8331431"/>
              <a:gd name="connsiteY812" fmla="*/ 7842797 h 8330519"/>
              <a:gd name="connsiteX813" fmla="*/ 2408462 w 8331431"/>
              <a:gd name="connsiteY813" fmla="*/ 7860109 h 8330519"/>
              <a:gd name="connsiteX814" fmla="*/ 2475497 w 8331431"/>
              <a:gd name="connsiteY814" fmla="*/ 7993135 h 8330519"/>
              <a:gd name="connsiteX815" fmla="*/ 2477840 w 8331431"/>
              <a:gd name="connsiteY815" fmla="*/ 8010447 h 8330519"/>
              <a:gd name="connsiteX816" fmla="*/ 2565744 w 8331431"/>
              <a:gd name="connsiteY816" fmla="*/ 8010447 h 8330519"/>
              <a:gd name="connsiteX817" fmla="*/ 2565744 w 8331431"/>
              <a:gd name="connsiteY817" fmla="*/ 8120783 h 8330519"/>
              <a:gd name="connsiteX818" fmla="*/ 7155880 w 8331431"/>
              <a:gd name="connsiteY818" fmla="*/ 8120783 h 8330519"/>
              <a:gd name="connsiteX819" fmla="*/ 7168896 w 8331431"/>
              <a:gd name="connsiteY819" fmla="*/ 8125642 h 8330519"/>
              <a:gd name="connsiteX820" fmla="*/ 7204171 w 8331431"/>
              <a:gd name="connsiteY820" fmla="*/ 8143475 h 8330519"/>
              <a:gd name="connsiteX821" fmla="*/ 7225431 w 8331431"/>
              <a:gd name="connsiteY821" fmla="*/ 8157446 h 8330519"/>
              <a:gd name="connsiteX822" fmla="*/ 7246734 w 8331431"/>
              <a:gd name="connsiteY822" fmla="*/ 8143432 h 8330519"/>
              <a:gd name="connsiteX823" fmla="*/ 7281878 w 8331431"/>
              <a:gd name="connsiteY823" fmla="*/ 8125642 h 8330519"/>
              <a:gd name="connsiteX824" fmla="*/ 7294894 w 8331431"/>
              <a:gd name="connsiteY824" fmla="*/ 8120783 h 8330519"/>
              <a:gd name="connsiteX825" fmla="*/ 7294894 w 8331431"/>
              <a:gd name="connsiteY825" fmla="*/ 8010447 h 8330519"/>
              <a:gd name="connsiteX826" fmla="*/ 7382798 w 8331431"/>
              <a:gd name="connsiteY826" fmla="*/ 8010447 h 8330519"/>
              <a:gd name="connsiteX827" fmla="*/ 7385142 w 8331431"/>
              <a:gd name="connsiteY827" fmla="*/ 7993135 h 8330519"/>
              <a:gd name="connsiteX828" fmla="*/ 7452176 w 8331431"/>
              <a:gd name="connsiteY828" fmla="*/ 7860109 h 8330519"/>
              <a:gd name="connsiteX829" fmla="*/ 7469140 w 8331431"/>
              <a:gd name="connsiteY829" fmla="*/ 7842797 h 8330519"/>
              <a:gd name="connsiteX830" fmla="*/ 7448922 w 8331431"/>
              <a:gd name="connsiteY830" fmla="*/ 7829476 h 8330519"/>
              <a:gd name="connsiteX831" fmla="*/ 7384274 w 8331431"/>
              <a:gd name="connsiteY831" fmla="*/ 7731377 h 8330519"/>
              <a:gd name="connsiteX832" fmla="*/ 7382018 w 8331431"/>
              <a:gd name="connsiteY832" fmla="*/ 7713978 h 8330519"/>
              <a:gd name="connsiteX833" fmla="*/ 7294938 w 8331431"/>
              <a:gd name="connsiteY833" fmla="*/ 7713978 h 8330519"/>
              <a:gd name="connsiteX834" fmla="*/ 7294938 w 8331431"/>
              <a:gd name="connsiteY834" fmla="*/ 7674669 h 8330519"/>
              <a:gd name="connsiteX835" fmla="*/ 7260965 w 8331431"/>
              <a:gd name="connsiteY835" fmla="*/ 7541034 h 8330519"/>
              <a:gd name="connsiteX836" fmla="*/ 7260184 w 8331431"/>
              <a:gd name="connsiteY836" fmla="*/ 7540253 h 8330519"/>
              <a:gd name="connsiteX837" fmla="*/ 7225474 w 8331431"/>
              <a:gd name="connsiteY837" fmla="*/ 7512528 h 8330519"/>
              <a:gd name="connsiteX838" fmla="*/ 7190634 w 8331431"/>
              <a:gd name="connsiteY838" fmla="*/ 7540297 h 8330519"/>
              <a:gd name="connsiteX839" fmla="*/ 7189809 w 8331431"/>
              <a:gd name="connsiteY839" fmla="*/ 7541121 h 8330519"/>
              <a:gd name="connsiteX840" fmla="*/ 7155967 w 8331431"/>
              <a:gd name="connsiteY840" fmla="*/ 7674669 h 8330519"/>
              <a:gd name="connsiteX841" fmla="*/ 7155967 w 8331431"/>
              <a:gd name="connsiteY841" fmla="*/ 7713978 h 8330519"/>
              <a:gd name="connsiteX842" fmla="*/ 7068844 w 8331431"/>
              <a:gd name="connsiteY842" fmla="*/ 7713978 h 8330519"/>
              <a:gd name="connsiteX843" fmla="*/ 7066587 w 8331431"/>
              <a:gd name="connsiteY843" fmla="*/ 7731377 h 8330519"/>
              <a:gd name="connsiteX844" fmla="*/ 7001983 w 8331431"/>
              <a:gd name="connsiteY844" fmla="*/ 7829476 h 8330519"/>
              <a:gd name="connsiteX845" fmla="*/ 6981764 w 8331431"/>
              <a:gd name="connsiteY845" fmla="*/ 7842797 h 8330519"/>
              <a:gd name="connsiteX846" fmla="*/ 6998686 w 8331431"/>
              <a:gd name="connsiteY846" fmla="*/ 7860109 h 8330519"/>
              <a:gd name="connsiteX847" fmla="*/ 7065720 w 8331431"/>
              <a:gd name="connsiteY847" fmla="*/ 7993135 h 8330519"/>
              <a:gd name="connsiteX848" fmla="*/ 7068063 w 8331431"/>
              <a:gd name="connsiteY848" fmla="*/ 8010447 h 8330519"/>
              <a:gd name="connsiteX849" fmla="*/ 7155967 w 8331431"/>
              <a:gd name="connsiteY849" fmla="*/ 8010447 h 8330519"/>
              <a:gd name="connsiteX850" fmla="*/ 7155967 w 8331431"/>
              <a:gd name="connsiteY850" fmla="*/ 8120783 h 8330519"/>
              <a:gd name="connsiteX851" fmla="*/ 5625762 w 8331431"/>
              <a:gd name="connsiteY851" fmla="*/ 8120827 h 8330519"/>
              <a:gd name="connsiteX852" fmla="*/ 5638779 w 8331431"/>
              <a:gd name="connsiteY852" fmla="*/ 8125686 h 8330519"/>
              <a:gd name="connsiteX853" fmla="*/ 5673966 w 8331431"/>
              <a:gd name="connsiteY853" fmla="*/ 8143475 h 8330519"/>
              <a:gd name="connsiteX854" fmla="*/ 5695270 w 8331431"/>
              <a:gd name="connsiteY854" fmla="*/ 8157489 h 8330519"/>
              <a:gd name="connsiteX855" fmla="*/ 5716573 w 8331431"/>
              <a:gd name="connsiteY855" fmla="*/ 8143475 h 8330519"/>
              <a:gd name="connsiteX856" fmla="*/ 5751761 w 8331431"/>
              <a:gd name="connsiteY856" fmla="*/ 8125686 h 8330519"/>
              <a:gd name="connsiteX857" fmla="*/ 5764777 w 8331431"/>
              <a:gd name="connsiteY857" fmla="*/ 8120827 h 8330519"/>
              <a:gd name="connsiteX858" fmla="*/ 5764777 w 8331431"/>
              <a:gd name="connsiteY858" fmla="*/ 8010491 h 8330519"/>
              <a:gd name="connsiteX859" fmla="*/ 5852681 w 8331431"/>
              <a:gd name="connsiteY859" fmla="*/ 8010491 h 8330519"/>
              <a:gd name="connsiteX860" fmla="*/ 5855024 w 8331431"/>
              <a:gd name="connsiteY860" fmla="*/ 7993179 h 8330519"/>
              <a:gd name="connsiteX861" fmla="*/ 5922058 w 8331431"/>
              <a:gd name="connsiteY861" fmla="*/ 7860152 h 8330519"/>
              <a:gd name="connsiteX862" fmla="*/ 5938980 w 8331431"/>
              <a:gd name="connsiteY862" fmla="*/ 7842840 h 8330519"/>
              <a:gd name="connsiteX863" fmla="*/ 5918761 w 8331431"/>
              <a:gd name="connsiteY863" fmla="*/ 7829520 h 8330519"/>
              <a:gd name="connsiteX864" fmla="*/ 5854156 w 8331431"/>
              <a:gd name="connsiteY864" fmla="*/ 7731420 h 8330519"/>
              <a:gd name="connsiteX865" fmla="*/ 5851900 w 8331431"/>
              <a:gd name="connsiteY865" fmla="*/ 7714022 h 8330519"/>
              <a:gd name="connsiteX866" fmla="*/ 5764777 w 8331431"/>
              <a:gd name="connsiteY866" fmla="*/ 7714022 h 8330519"/>
              <a:gd name="connsiteX867" fmla="*/ 5764777 w 8331431"/>
              <a:gd name="connsiteY867" fmla="*/ 7674712 h 8330519"/>
              <a:gd name="connsiteX868" fmla="*/ 5730934 w 8331431"/>
              <a:gd name="connsiteY868" fmla="*/ 7541164 h 8330519"/>
              <a:gd name="connsiteX869" fmla="*/ 5730110 w 8331431"/>
              <a:gd name="connsiteY869" fmla="*/ 7540340 h 8330519"/>
              <a:gd name="connsiteX870" fmla="*/ 5695270 w 8331431"/>
              <a:gd name="connsiteY870" fmla="*/ 7512571 h 8330519"/>
              <a:gd name="connsiteX871" fmla="*/ 5660559 w 8331431"/>
              <a:gd name="connsiteY871" fmla="*/ 7540297 h 8330519"/>
              <a:gd name="connsiteX872" fmla="*/ 5659778 w 8331431"/>
              <a:gd name="connsiteY872" fmla="*/ 7541077 h 8330519"/>
              <a:gd name="connsiteX873" fmla="*/ 5625806 w 8331431"/>
              <a:gd name="connsiteY873" fmla="*/ 7674712 h 8330519"/>
              <a:gd name="connsiteX874" fmla="*/ 5625806 w 8331431"/>
              <a:gd name="connsiteY874" fmla="*/ 7714022 h 8330519"/>
              <a:gd name="connsiteX875" fmla="*/ 5538726 w 8331431"/>
              <a:gd name="connsiteY875" fmla="*/ 7714022 h 8330519"/>
              <a:gd name="connsiteX876" fmla="*/ 5536470 w 8331431"/>
              <a:gd name="connsiteY876" fmla="*/ 7731420 h 8330519"/>
              <a:gd name="connsiteX877" fmla="*/ 5471865 w 8331431"/>
              <a:gd name="connsiteY877" fmla="*/ 7829520 h 8330519"/>
              <a:gd name="connsiteX878" fmla="*/ 5451646 w 8331431"/>
              <a:gd name="connsiteY878" fmla="*/ 7842840 h 8330519"/>
              <a:gd name="connsiteX879" fmla="*/ 5468568 w 8331431"/>
              <a:gd name="connsiteY879" fmla="*/ 7860152 h 8330519"/>
              <a:gd name="connsiteX880" fmla="*/ 5535602 w 8331431"/>
              <a:gd name="connsiteY880" fmla="*/ 7993222 h 8330519"/>
              <a:gd name="connsiteX881" fmla="*/ 5537945 w 8331431"/>
              <a:gd name="connsiteY881" fmla="*/ 8010491 h 8330519"/>
              <a:gd name="connsiteX882" fmla="*/ 5625806 w 8331431"/>
              <a:gd name="connsiteY882" fmla="*/ 8010491 h 8330519"/>
              <a:gd name="connsiteX883" fmla="*/ 5625806 w 8331431"/>
              <a:gd name="connsiteY883" fmla="*/ 8120827 h 8330519"/>
              <a:gd name="connsiteX884" fmla="*/ 5115737 w 8331431"/>
              <a:gd name="connsiteY884" fmla="*/ 8120827 h 8330519"/>
              <a:gd name="connsiteX885" fmla="*/ 5128754 w 8331431"/>
              <a:gd name="connsiteY885" fmla="*/ 8125686 h 8330519"/>
              <a:gd name="connsiteX886" fmla="*/ 5163942 w 8331431"/>
              <a:gd name="connsiteY886" fmla="*/ 8143475 h 8330519"/>
              <a:gd name="connsiteX887" fmla="*/ 5185245 w 8331431"/>
              <a:gd name="connsiteY887" fmla="*/ 8157489 h 8330519"/>
              <a:gd name="connsiteX888" fmla="*/ 5206548 w 8331431"/>
              <a:gd name="connsiteY888" fmla="*/ 8143475 h 8330519"/>
              <a:gd name="connsiteX889" fmla="*/ 5241736 w 8331431"/>
              <a:gd name="connsiteY889" fmla="*/ 8125686 h 8330519"/>
              <a:gd name="connsiteX890" fmla="*/ 5254752 w 8331431"/>
              <a:gd name="connsiteY890" fmla="*/ 8120827 h 8330519"/>
              <a:gd name="connsiteX891" fmla="*/ 5254752 w 8331431"/>
              <a:gd name="connsiteY891" fmla="*/ 8010491 h 8330519"/>
              <a:gd name="connsiteX892" fmla="*/ 5342656 w 8331431"/>
              <a:gd name="connsiteY892" fmla="*/ 8010491 h 8330519"/>
              <a:gd name="connsiteX893" fmla="*/ 5344999 w 8331431"/>
              <a:gd name="connsiteY893" fmla="*/ 7993179 h 8330519"/>
              <a:gd name="connsiteX894" fmla="*/ 5412033 w 8331431"/>
              <a:gd name="connsiteY894" fmla="*/ 7860152 h 8330519"/>
              <a:gd name="connsiteX895" fmla="*/ 5428955 w 8331431"/>
              <a:gd name="connsiteY895" fmla="*/ 7842840 h 8330519"/>
              <a:gd name="connsiteX896" fmla="*/ 5408736 w 8331431"/>
              <a:gd name="connsiteY896" fmla="*/ 7829520 h 8330519"/>
              <a:gd name="connsiteX897" fmla="*/ 5344131 w 8331431"/>
              <a:gd name="connsiteY897" fmla="*/ 7731420 h 8330519"/>
              <a:gd name="connsiteX898" fmla="*/ 5341875 w 8331431"/>
              <a:gd name="connsiteY898" fmla="*/ 7714022 h 8330519"/>
              <a:gd name="connsiteX899" fmla="*/ 5254752 w 8331431"/>
              <a:gd name="connsiteY899" fmla="*/ 7714022 h 8330519"/>
              <a:gd name="connsiteX900" fmla="*/ 5254752 w 8331431"/>
              <a:gd name="connsiteY900" fmla="*/ 7674712 h 8330519"/>
              <a:gd name="connsiteX901" fmla="*/ 5220910 w 8331431"/>
              <a:gd name="connsiteY901" fmla="*/ 7541164 h 8330519"/>
              <a:gd name="connsiteX902" fmla="*/ 5220085 w 8331431"/>
              <a:gd name="connsiteY902" fmla="*/ 7540340 h 8330519"/>
              <a:gd name="connsiteX903" fmla="*/ 5185245 w 8331431"/>
              <a:gd name="connsiteY903" fmla="*/ 7512571 h 8330519"/>
              <a:gd name="connsiteX904" fmla="*/ 5150534 w 8331431"/>
              <a:gd name="connsiteY904" fmla="*/ 7540297 h 8330519"/>
              <a:gd name="connsiteX905" fmla="*/ 5149754 w 8331431"/>
              <a:gd name="connsiteY905" fmla="*/ 7541077 h 8330519"/>
              <a:gd name="connsiteX906" fmla="*/ 5115781 w 8331431"/>
              <a:gd name="connsiteY906" fmla="*/ 7674712 h 8330519"/>
              <a:gd name="connsiteX907" fmla="*/ 5115781 w 8331431"/>
              <a:gd name="connsiteY907" fmla="*/ 7714022 h 8330519"/>
              <a:gd name="connsiteX908" fmla="*/ 5028658 w 8331431"/>
              <a:gd name="connsiteY908" fmla="*/ 7714022 h 8330519"/>
              <a:gd name="connsiteX909" fmla="*/ 5026402 w 8331431"/>
              <a:gd name="connsiteY909" fmla="*/ 7731420 h 8330519"/>
              <a:gd name="connsiteX910" fmla="*/ 4961754 w 8331431"/>
              <a:gd name="connsiteY910" fmla="*/ 7829520 h 8330519"/>
              <a:gd name="connsiteX911" fmla="*/ 4941535 w 8331431"/>
              <a:gd name="connsiteY911" fmla="*/ 7842840 h 8330519"/>
              <a:gd name="connsiteX912" fmla="*/ 4958499 w 8331431"/>
              <a:gd name="connsiteY912" fmla="*/ 7860152 h 8330519"/>
              <a:gd name="connsiteX913" fmla="*/ 5025534 w 8331431"/>
              <a:gd name="connsiteY913" fmla="*/ 7993179 h 8330519"/>
              <a:gd name="connsiteX914" fmla="*/ 5027877 w 8331431"/>
              <a:gd name="connsiteY914" fmla="*/ 8010491 h 8330519"/>
              <a:gd name="connsiteX915" fmla="*/ 5115781 w 8331431"/>
              <a:gd name="connsiteY915" fmla="*/ 8010491 h 8330519"/>
              <a:gd name="connsiteX916" fmla="*/ 5115781 w 8331431"/>
              <a:gd name="connsiteY916" fmla="*/ 8120827 h 8330519"/>
              <a:gd name="connsiteX917" fmla="*/ 3585706 w 8331431"/>
              <a:gd name="connsiteY917" fmla="*/ 8120827 h 8330519"/>
              <a:gd name="connsiteX918" fmla="*/ 3598723 w 8331431"/>
              <a:gd name="connsiteY918" fmla="*/ 8125686 h 8330519"/>
              <a:gd name="connsiteX919" fmla="*/ 3633910 w 8331431"/>
              <a:gd name="connsiteY919" fmla="*/ 8143475 h 8330519"/>
              <a:gd name="connsiteX920" fmla="*/ 3655214 w 8331431"/>
              <a:gd name="connsiteY920" fmla="*/ 8157489 h 8330519"/>
              <a:gd name="connsiteX921" fmla="*/ 3676517 w 8331431"/>
              <a:gd name="connsiteY921" fmla="*/ 8143475 h 8330519"/>
              <a:gd name="connsiteX922" fmla="*/ 3711662 w 8331431"/>
              <a:gd name="connsiteY922" fmla="*/ 8125686 h 8330519"/>
              <a:gd name="connsiteX923" fmla="*/ 3724678 w 8331431"/>
              <a:gd name="connsiteY923" fmla="*/ 8120827 h 8330519"/>
              <a:gd name="connsiteX924" fmla="*/ 3724678 w 8331431"/>
              <a:gd name="connsiteY924" fmla="*/ 8010491 h 8330519"/>
              <a:gd name="connsiteX925" fmla="*/ 3812582 w 8331431"/>
              <a:gd name="connsiteY925" fmla="*/ 8010491 h 8330519"/>
              <a:gd name="connsiteX926" fmla="*/ 3814925 w 8331431"/>
              <a:gd name="connsiteY926" fmla="*/ 7993179 h 8330519"/>
              <a:gd name="connsiteX927" fmla="*/ 3881959 w 8331431"/>
              <a:gd name="connsiteY927" fmla="*/ 7860152 h 8330519"/>
              <a:gd name="connsiteX928" fmla="*/ 3898880 w 8331431"/>
              <a:gd name="connsiteY928" fmla="*/ 7842840 h 8330519"/>
              <a:gd name="connsiteX929" fmla="*/ 3878662 w 8331431"/>
              <a:gd name="connsiteY929" fmla="*/ 7829520 h 8330519"/>
              <a:gd name="connsiteX930" fmla="*/ 3814013 w 8331431"/>
              <a:gd name="connsiteY930" fmla="*/ 7731420 h 8330519"/>
              <a:gd name="connsiteX931" fmla="*/ 3811757 w 8331431"/>
              <a:gd name="connsiteY931" fmla="*/ 7714022 h 8330519"/>
              <a:gd name="connsiteX932" fmla="*/ 3724678 w 8331431"/>
              <a:gd name="connsiteY932" fmla="*/ 7714022 h 8330519"/>
              <a:gd name="connsiteX933" fmla="*/ 3724678 w 8331431"/>
              <a:gd name="connsiteY933" fmla="*/ 7674712 h 8330519"/>
              <a:gd name="connsiteX934" fmla="*/ 3690705 w 8331431"/>
              <a:gd name="connsiteY934" fmla="*/ 7541077 h 8330519"/>
              <a:gd name="connsiteX935" fmla="*/ 3689924 w 8331431"/>
              <a:gd name="connsiteY935" fmla="*/ 7540297 h 8330519"/>
              <a:gd name="connsiteX936" fmla="*/ 3655214 w 8331431"/>
              <a:gd name="connsiteY936" fmla="*/ 7512571 h 8330519"/>
              <a:gd name="connsiteX937" fmla="*/ 3620504 w 8331431"/>
              <a:gd name="connsiteY937" fmla="*/ 7540297 h 8330519"/>
              <a:gd name="connsiteX938" fmla="*/ 3619723 w 8331431"/>
              <a:gd name="connsiteY938" fmla="*/ 7541077 h 8330519"/>
              <a:gd name="connsiteX939" fmla="*/ 3585750 w 8331431"/>
              <a:gd name="connsiteY939" fmla="*/ 7674712 h 8330519"/>
              <a:gd name="connsiteX940" fmla="*/ 3585750 w 8331431"/>
              <a:gd name="connsiteY940" fmla="*/ 7714022 h 8330519"/>
              <a:gd name="connsiteX941" fmla="*/ 3498583 w 8331431"/>
              <a:gd name="connsiteY941" fmla="*/ 7714022 h 8330519"/>
              <a:gd name="connsiteX942" fmla="*/ 3496327 w 8331431"/>
              <a:gd name="connsiteY942" fmla="*/ 7731420 h 8330519"/>
              <a:gd name="connsiteX943" fmla="*/ 3431723 w 8331431"/>
              <a:gd name="connsiteY943" fmla="*/ 7829520 h 8330519"/>
              <a:gd name="connsiteX944" fmla="*/ 3411504 w 8331431"/>
              <a:gd name="connsiteY944" fmla="*/ 7842840 h 8330519"/>
              <a:gd name="connsiteX945" fmla="*/ 3428425 w 8331431"/>
              <a:gd name="connsiteY945" fmla="*/ 7860152 h 8330519"/>
              <a:gd name="connsiteX946" fmla="*/ 3495460 w 8331431"/>
              <a:gd name="connsiteY946" fmla="*/ 7993179 h 8330519"/>
              <a:gd name="connsiteX947" fmla="*/ 3497802 w 8331431"/>
              <a:gd name="connsiteY947" fmla="*/ 8010491 h 8330519"/>
              <a:gd name="connsiteX948" fmla="*/ 3585706 w 8331431"/>
              <a:gd name="connsiteY948" fmla="*/ 8010491 h 8330519"/>
              <a:gd name="connsiteX949" fmla="*/ 3585706 w 8331431"/>
              <a:gd name="connsiteY949" fmla="*/ 8120827 h 8330519"/>
              <a:gd name="connsiteX950" fmla="*/ 3075682 w 8331431"/>
              <a:gd name="connsiteY950" fmla="*/ 8120783 h 8330519"/>
              <a:gd name="connsiteX951" fmla="*/ 3088698 w 8331431"/>
              <a:gd name="connsiteY951" fmla="*/ 8125642 h 8330519"/>
              <a:gd name="connsiteX952" fmla="*/ 3123929 w 8331431"/>
              <a:gd name="connsiteY952" fmla="*/ 8143475 h 8330519"/>
              <a:gd name="connsiteX953" fmla="*/ 3145232 w 8331431"/>
              <a:gd name="connsiteY953" fmla="*/ 8157489 h 8330519"/>
              <a:gd name="connsiteX954" fmla="*/ 3166536 w 8331431"/>
              <a:gd name="connsiteY954" fmla="*/ 8143475 h 8330519"/>
              <a:gd name="connsiteX955" fmla="*/ 3201680 w 8331431"/>
              <a:gd name="connsiteY955" fmla="*/ 8125686 h 8330519"/>
              <a:gd name="connsiteX956" fmla="*/ 3214696 w 8331431"/>
              <a:gd name="connsiteY956" fmla="*/ 8120827 h 8330519"/>
              <a:gd name="connsiteX957" fmla="*/ 3214696 w 8331431"/>
              <a:gd name="connsiteY957" fmla="*/ 8010491 h 8330519"/>
              <a:gd name="connsiteX958" fmla="*/ 3302600 w 8331431"/>
              <a:gd name="connsiteY958" fmla="*/ 8010491 h 8330519"/>
              <a:gd name="connsiteX959" fmla="*/ 3304943 w 8331431"/>
              <a:gd name="connsiteY959" fmla="*/ 7993179 h 8330519"/>
              <a:gd name="connsiteX960" fmla="*/ 3371978 w 8331431"/>
              <a:gd name="connsiteY960" fmla="*/ 7860152 h 8330519"/>
              <a:gd name="connsiteX961" fmla="*/ 3388942 w 8331431"/>
              <a:gd name="connsiteY961" fmla="*/ 7842840 h 8330519"/>
              <a:gd name="connsiteX962" fmla="*/ 3368723 w 8331431"/>
              <a:gd name="connsiteY962" fmla="*/ 7829520 h 8330519"/>
              <a:gd name="connsiteX963" fmla="*/ 3304076 w 8331431"/>
              <a:gd name="connsiteY963" fmla="*/ 7731420 h 8330519"/>
              <a:gd name="connsiteX964" fmla="*/ 3301819 w 8331431"/>
              <a:gd name="connsiteY964" fmla="*/ 7714022 h 8330519"/>
              <a:gd name="connsiteX965" fmla="*/ 3214740 w 8331431"/>
              <a:gd name="connsiteY965" fmla="*/ 7714022 h 8330519"/>
              <a:gd name="connsiteX966" fmla="*/ 3214740 w 8331431"/>
              <a:gd name="connsiteY966" fmla="*/ 7674712 h 8330519"/>
              <a:gd name="connsiteX967" fmla="*/ 3180767 w 8331431"/>
              <a:gd name="connsiteY967" fmla="*/ 7541077 h 8330519"/>
              <a:gd name="connsiteX968" fmla="*/ 3179986 w 8331431"/>
              <a:gd name="connsiteY968" fmla="*/ 7540297 h 8330519"/>
              <a:gd name="connsiteX969" fmla="*/ 3145276 w 8331431"/>
              <a:gd name="connsiteY969" fmla="*/ 7512571 h 8330519"/>
              <a:gd name="connsiteX970" fmla="*/ 3110435 w 8331431"/>
              <a:gd name="connsiteY970" fmla="*/ 7540340 h 8330519"/>
              <a:gd name="connsiteX971" fmla="*/ 3109611 w 8331431"/>
              <a:gd name="connsiteY971" fmla="*/ 7541164 h 8330519"/>
              <a:gd name="connsiteX972" fmla="*/ 3075768 w 8331431"/>
              <a:gd name="connsiteY972" fmla="*/ 7674712 h 8330519"/>
              <a:gd name="connsiteX973" fmla="*/ 3075768 w 8331431"/>
              <a:gd name="connsiteY973" fmla="*/ 7714022 h 8330519"/>
              <a:gd name="connsiteX974" fmla="*/ 2988559 w 8331431"/>
              <a:gd name="connsiteY974" fmla="*/ 7714022 h 8330519"/>
              <a:gd name="connsiteX975" fmla="*/ 2986303 w 8331431"/>
              <a:gd name="connsiteY975" fmla="*/ 7731420 h 8330519"/>
              <a:gd name="connsiteX976" fmla="*/ 2921698 w 8331431"/>
              <a:gd name="connsiteY976" fmla="*/ 7829520 h 8330519"/>
              <a:gd name="connsiteX977" fmla="*/ 2901479 w 8331431"/>
              <a:gd name="connsiteY977" fmla="*/ 7842840 h 8330519"/>
              <a:gd name="connsiteX978" fmla="*/ 2918400 w 8331431"/>
              <a:gd name="connsiteY978" fmla="*/ 7860152 h 8330519"/>
              <a:gd name="connsiteX979" fmla="*/ 2985435 w 8331431"/>
              <a:gd name="connsiteY979" fmla="*/ 7993179 h 8330519"/>
              <a:gd name="connsiteX980" fmla="*/ 2987778 w 8331431"/>
              <a:gd name="connsiteY980" fmla="*/ 8010491 h 8330519"/>
              <a:gd name="connsiteX981" fmla="*/ 3075682 w 8331431"/>
              <a:gd name="connsiteY981" fmla="*/ 8010491 h 8330519"/>
              <a:gd name="connsiteX982" fmla="*/ 3075682 w 8331431"/>
              <a:gd name="connsiteY982" fmla="*/ 8120783 h 8330519"/>
              <a:gd name="connsiteX983" fmla="*/ 1035582 w 8331431"/>
              <a:gd name="connsiteY983" fmla="*/ 8120827 h 8330519"/>
              <a:gd name="connsiteX984" fmla="*/ 1048599 w 8331431"/>
              <a:gd name="connsiteY984" fmla="*/ 8125686 h 8330519"/>
              <a:gd name="connsiteX985" fmla="*/ 1083786 w 8331431"/>
              <a:gd name="connsiteY985" fmla="*/ 8143475 h 8330519"/>
              <a:gd name="connsiteX986" fmla="*/ 1105090 w 8331431"/>
              <a:gd name="connsiteY986" fmla="*/ 8157489 h 8330519"/>
              <a:gd name="connsiteX987" fmla="*/ 1126393 w 8331431"/>
              <a:gd name="connsiteY987" fmla="*/ 8143475 h 8330519"/>
              <a:gd name="connsiteX988" fmla="*/ 1161581 w 8331431"/>
              <a:gd name="connsiteY988" fmla="*/ 8125686 h 8330519"/>
              <a:gd name="connsiteX989" fmla="*/ 1174597 w 8331431"/>
              <a:gd name="connsiteY989" fmla="*/ 8120827 h 8330519"/>
              <a:gd name="connsiteX990" fmla="*/ 1174597 w 8331431"/>
              <a:gd name="connsiteY990" fmla="*/ 8010491 h 8330519"/>
              <a:gd name="connsiteX991" fmla="*/ 1262501 w 8331431"/>
              <a:gd name="connsiteY991" fmla="*/ 8010491 h 8330519"/>
              <a:gd name="connsiteX992" fmla="*/ 1264844 w 8331431"/>
              <a:gd name="connsiteY992" fmla="*/ 7993179 h 8330519"/>
              <a:gd name="connsiteX993" fmla="*/ 1331878 w 8331431"/>
              <a:gd name="connsiteY993" fmla="*/ 7860152 h 8330519"/>
              <a:gd name="connsiteX994" fmla="*/ 1348800 w 8331431"/>
              <a:gd name="connsiteY994" fmla="*/ 7842840 h 8330519"/>
              <a:gd name="connsiteX995" fmla="*/ 1328581 w 8331431"/>
              <a:gd name="connsiteY995" fmla="*/ 7829520 h 8330519"/>
              <a:gd name="connsiteX996" fmla="*/ 1263976 w 8331431"/>
              <a:gd name="connsiteY996" fmla="*/ 7731420 h 8330519"/>
              <a:gd name="connsiteX997" fmla="*/ 1261720 w 8331431"/>
              <a:gd name="connsiteY997" fmla="*/ 7714022 h 8330519"/>
              <a:gd name="connsiteX998" fmla="*/ 1174554 w 8331431"/>
              <a:gd name="connsiteY998" fmla="*/ 7714022 h 8330519"/>
              <a:gd name="connsiteX999" fmla="*/ 1174554 w 8331431"/>
              <a:gd name="connsiteY999" fmla="*/ 7674712 h 8330519"/>
              <a:gd name="connsiteX1000" fmla="*/ 1140711 w 8331431"/>
              <a:gd name="connsiteY1000" fmla="*/ 7541121 h 8330519"/>
              <a:gd name="connsiteX1001" fmla="*/ 1139887 w 8331431"/>
              <a:gd name="connsiteY1001" fmla="*/ 7540297 h 8330519"/>
              <a:gd name="connsiteX1002" fmla="*/ 1105047 w 8331431"/>
              <a:gd name="connsiteY1002" fmla="*/ 7512528 h 8330519"/>
              <a:gd name="connsiteX1003" fmla="*/ 1070336 w 8331431"/>
              <a:gd name="connsiteY1003" fmla="*/ 7540253 h 8330519"/>
              <a:gd name="connsiteX1004" fmla="*/ 1069555 w 8331431"/>
              <a:gd name="connsiteY1004" fmla="*/ 7541034 h 8330519"/>
              <a:gd name="connsiteX1005" fmla="*/ 1035539 w 8331431"/>
              <a:gd name="connsiteY1005" fmla="*/ 7674669 h 8330519"/>
              <a:gd name="connsiteX1006" fmla="*/ 1035539 w 8331431"/>
              <a:gd name="connsiteY1006" fmla="*/ 7713978 h 8330519"/>
              <a:gd name="connsiteX1007" fmla="*/ 948460 w 8331431"/>
              <a:gd name="connsiteY1007" fmla="*/ 7713978 h 8330519"/>
              <a:gd name="connsiteX1008" fmla="*/ 946203 w 8331431"/>
              <a:gd name="connsiteY1008" fmla="*/ 7731377 h 8330519"/>
              <a:gd name="connsiteX1009" fmla="*/ 881555 w 8331431"/>
              <a:gd name="connsiteY1009" fmla="*/ 7829476 h 8330519"/>
              <a:gd name="connsiteX1010" fmla="*/ 861337 w 8331431"/>
              <a:gd name="connsiteY1010" fmla="*/ 7842797 h 8330519"/>
              <a:gd name="connsiteX1011" fmla="*/ 878301 w 8331431"/>
              <a:gd name="connsiteY1011" fmla="*/ 7860109 h 8330519"/>
              <a:gd name="connsiteX1012" fmla="*/ 945336 w 8331431"/>
              <a:gd name="connsiteY1012" fmla="*/ 7993135 h 8330519"/>
              <a:gd name="connsiteX1013" fmla="*/ 947679 w 8331431"/>
              <a:gd name="connsiteY1013" fmla="*/ 8010447 h 8330519"/>
              <a:gd name="connsiteX1014" fmla="*/ 1035582 w 8331431"/>
              <a:gd name="connsiteY1014" fmla="*/ 8010447 h 8330519"/>
              <a:gd name="connsiteX1015" fmla="*/ 1035582 w 8331431"/>
              <a:gd name="connsiteY1015" fmla="*/ 8120827 h 8330519"/>
              <a:gd name="connsiteX1016" fmla="*/ 6645855 w 8331431"/>
              <a:gd name="connsiteY1016" fmla="*/ 8120783 h 8330519"/>
              <a:gd name="connsiteX1017" fmla="*/ 6658871 w 8331431"/>
              <a:gd name="connsiteY1017" fmla="*/ 8125642 h 8330519"/>
              <a:gd name="connsiteX1018" fmla="*/ 6694146 w 8331431"/>
              <a:gd name="connsiteY1018" fmla="*/ 8143475 h 8330519"/>
              <a:gd name="connsiteX1019" fmla="*/ 6715406 w 8331431"/>
              <a:gd name="connsiteY1019" fmla="*/ 8157446 h 8330519"/>
              <a:gd name="connsiteX1020" fmla="*/ 6736710 w 8331431"/>
              <a:gd name="connsiteY1020" fmla="*/ 8143432 h 8330519"/>
              <a:gd name="connsiteX1021" fmla="*/ 6771854 w 8331431"/>
              <a:gd name="connsiteY1021" fmla="*/ 8125642 h 8330519"/>
              <a:gd name="connsiteX1022" fmla="*/ 6784870 w 8331431"/>
              <a:gd name="connsiteY1022" fmla="*/ 8120783 h 8330519"/>
              <a:gd name="connsiteX1023" fmla="*/ 6784870 w 8331431"/>
              <a:gd name="connsiteY1023" fmla="*/ 8010447 h 8330519"/>
              <a:gd name="connsiteX1024" fmla="*/ 6872731 w 8331431"/>
              <a:gd name="connsiteY1024" fmla="*/ 8010447 h 8330519"/>
              <a:gd name="connsiteX1025" fmla="*/ 6875074 w 8331431"/>
              <a:gd name="connsiteY1025" fmla="*/ 7993179 h 8330519"/>
              <a:gd name="connsiteX1026" fmla="*/ 6942108 w 8331431"/>
              <a:gd name="connsiteY1026" fmla="*/ 7860109 h 8330519"/>
              <a:gd name="connsiteX1027" fmla="*/ 6959029 w 8331431"/>
              <a:gd name="connsiteY1027" fmla="*/ 7842797 h 8330519"/>
              <a:gd name="connsiteX1028" fmla="*/ 6938810 w 8331431"/>
              <a:gd name="connsiteY1028" fmla="*/ 7829476 h 8330519"/>
              <a:gd name="connsiteX1029" fmla="*/ 6874206 w 8331431"/>
              <a:gd name="connsiteY1029" fmla="*/ 7731377 h 8330519"/>
              <a:gd name="connsiteX1030" fmla="*/ 6871949 w 8331431"/>
              <a:gd name="connsiteY1030" fmla="*/ 7713978 h 8330519"/>
              <a:gd name="connsiteX1031" fmla="*/ 6784870 w 8331431"/>
              <a:gd name="connsiteY1031" fmla="*/ 7713978 h 8330519"/>
              <a:gd name="connsiteX1032" fmla="*/ 6784870 w 8331431"/>
              <a:gd name="connsiteY1032" fmla="*/ 7674669 h 8330519"/>
              <a:gd name="connsiteX1033" fmla="*/ 6750897 w 8331431"/>
              <a:gd name="connsiteY1033" fmla="*/ 7541034 h 8330519"/>
              <a:gd name="connsiteX1034" fmla="*/ 6750116 w 8331431"/>
              <a:gd name="connsiteY1034" fmla="*/ 7540253 h 8330519"/>
              <a:gd name="connsiteX1035" fmla="*/ 6715406 w 8331431"/>
              <a:gd name="connsiteY1035" fmla="*/ 7512528 h 8330519"/>
              <a:gd name="connsiteX1036" fmla="*/ 6680609 w 8331431"/>
              <a:gd name="connsiteY1036" fmla="*/ 7540253 h 8330519"/>
              <a:gd name="connsiteX1037" fmla="*/ 6679828 w 8331431"/>
              <a:gd name="connsiteY1037" fmla="*/ 7541034 h 8330519"/>
              <a:gd name="connsiteX1038" fmla="*/ 6645898 w 8331431"/>
              <a:gd name="connsiteY1038" fmla="*/ 7674669 h 8330519"/>
              <a:gd name="connsiteX1039" fmla="*/ 6645898 w 8331431"/>
              <a:gd name="connsiteY1039" fmla="*/ 7713978 h 8330519"/>
              <a:gd name="connsiteX1040" fmla="*/ 6558776 w 8331431"/>
              <a:gd name="connsiteY1040" fmla="*/ 7713978 h 8330519"/>
              <a:gd name="connsiteX1041" fmla="*/ 6556519 w 8331431"/>
              <a:gd name="connsiteY1041" fmla="*/ 7731377 h 8330519"/>
              <a:gd name="connsiteX1042" fmla="*/ 6491915 w 8331431"/>
              <a:gd name="connsiteY1042" fmla="*/ 7829476 h 8330519"/>
              <a:gd name="connsiteX1043" fmla="*/ 6471696 w 8331431"/>
              <a:gd name="connsiteY1043" fmla="*/ 7842797 h 8330519"/>
              <a:gd name="connsiteX1044" fmla="*/ 6488617 w 8331431"/>
              <a:gd name="connsiteY1044" fmla="*/ 7860109 h 8330519"/>
              <a:gd name="connsiteX1045" fmla="*/ 6555651 w 8331431"/>
              <a:gd name="connsiteY1045" fmla="*/ 7993135 h 8330519"/>
              <a:gd name="connsiteX1046" fmla="*/ 6557995 w 8331431"/>
              <a:gd name="connsiteY1046" fmla="*/ 8010447 h 8330519"/>
              <a:gd name="connsiteX1047" fmla="*/ 6645898 w 8331431"/>
              <a:gd name="connsiteY1047" fmla="*/ 8010447 h 8330519"/>
              <a:gd name="connsiteX1048" fmla="*/ 6645898 w 8331431"/>
              <a:gd name="connsiteY1048" fmla="*/ 8120783 h 8330519"/>
              <a:gd name="connsiteX1049" fmla="*/ 4095731 w 8331431"/>
              <a:gd name="connsiteY1049" fmla="*/ 8120827 h 8330519"/>
              <a:gd name="connsiteX1050" fmla="*/ 4108747 w 8331431"/>
              <a:gd name="connsiteY1050" fmla="*/ 8125686 h 8330519"/>
              <a:gd name="connsiteX1051" fmla="*/ 4143935 w 8331431"/>
              <a:gd name="connsiteY1051" fmla="*/ 8143475 h 8330519"/>
              <a:gd name="connsiteX1052" fmla="*/ 4165239 w 8331431"/>
              <a:gd name="connsiteY1052" fmla="*/ 8157489 h 8330519"/>
              <a:gd name="connsiteX1053" fmla="*/ 4186542 w 8331431"/>
              <a:gd name="connsiteY1053" fmla="*/ 8143475 h 8330519"/>
              <a:gd name="connsiteX1054" fmla="*/ 4221686 w 8331431"/>
              <a:gd name="connsiteY1054" fmla="*/ 8125686 h 8330519"/>
              <a:gd name="connsiteX1055" fmla="*/ 4234703 w 8331431"/>
              <a:gd name="connsiteY1055" fmla="*/ 8120827 h 8330519"/>
              <a:gd name="connsiteX1056" fmla="*/ 4234703 w 8331431"/>
              <a:gd name="connsiteY1056" fmla="*/ 8010491 h 8330519"/>
              <a:gd name="connsiteX1057" fmla="*/ 4322607 w 8331431"/>
              <a:gd name="connsiteY1057" fmla="*/ 8010491 h 8330519"/>
              <a:gd name="connsiteX1058" fmla="*/ 4324950 w 8331431"/>
              <a:gd name="connsiteY1058" fmla="*/ 7993179 h 8330519"/>
              <a:gd name="connsiteX1059" fmla="*/ 4391984 w 8331431"/>
              <a:gd name="connsiteY1059" fmla="*/ 7860152 h 8330519"/>
              <a:gd name="connsiteX1060" fmla="*/ 4408905 w 8331431"/>
              <a:gd name="connsiteY1060" fmla="*/ 7842840 h 8330519"/>
              <a:gd name="connsiteX1061" fmla="*/ 4388686 w 8331431"/>
              <a:gd name="connsiteY1061" fmla="*/ 7829520 h 8330519"/>
              <a:gd name="connsiteX1062" fmla="*/ 4324038 w 8331431"/>
              <a:gd name="connsiteY1062" fmla="*/ 7731420 h 8330519"/>
              <a:gd name="connsiteX1063" fmla="*/ 4321739 w 8331431"/>
              <a:gd name="connsiteY1063" fmla="*/ 7714022 h 8330519"/>
              <a:gd name="connsiteX1064" fmla="*/ 4234659 w 8331431"/>
              <a:gd name="connsiteY1064" fmla="*/ 7714022 h 8330519"/>
              <a:gd name="connsiteX1065" fmla="*/ 4234659 w 8331431"/>
              <a:gd name="connsiteY1065" fmla="*/ 7674712 h 8330519"/>
              <a:gd name="connsiteX1066" fmla="*/ 4200687 w 8331431"/>
              <a:gd name="connsiteY1066" fmla="*/ 7541077 h 8330519"/>
              <a:gd name="connsiteX1067" fmla="*/ 4199906 w 8331431"/>
              <a:gd name="connsiteY1067" fmla="*/ 7540297 h 8330519"/>
              <a:gd name="connsiteX1068" fmla="*/ 4165152 w 8331431"/>
              <a:gd name="connsiteY1068" fmla="*/ 7512528 h 8330519"/>
              <a:gd name="connsiteX1069" fmla="*/ 4130398 w 8331431"/>
              <a:gd name="connsiteY1069" fmla="*/ 7540297 h 8330519"/>
              <a:gd name="connsiteX1070" fmla="*/ 4129617 w 8331431"/>
              <a:gd name="connsiteY1070" fmla="*/ 7541077 h 8330519"/>
              <a:gd name="connsiteX1071" fmla="*/ 4095644 w 8331431"/>
              <a:gd name="connsiteY1071" fmla="*/ 7674712 h 8330519"/>
              <a:gd name="connsiteX1072" fmla="*/ 4095644 w 8331431"/>
              <a:gd name="connsiteY1072" fmla="*/ 7714022 h 8330519"/>
              <a:gd name="connsiteX1073" fmla="*/ 4008565 w 8331431"/>
              <a:gd name="connsiteY1073" fmla="*/ 7714022 h 8330519"/>
              <a:gd name="connsiteX1074" fmla="*/ 4006265 w 8331431"/>
              <a:gd name="connsiteY1074" fmla="*/ 7731420 h 8330519"/>
              <a:gd name="connsiteX1075" fmla="*/ 3941574 w 8331431"/>
              <a:gd name="connsiteY1075" fmla="*/ 7829520 h 8330519"/>
              <a:gd name="connsiteX1076" fmla="*/ 3921355 w 8331431"/>
              <a:gd name="connsiteY1076" fmla="*/ 7842840 h 8330519"/>
              <a:gd name="connsiteX1077" fmla="*/ 3938276 w 8331431"/>
              <a:gd name="connsiteY1077" fmla="*/ 7860152 h 8330519"/>
              <a:gd name="connsiteX1078" fmla="*/ 4005311 w 8331431"/>
              <a:gd name="connsiteY1078" fmla="*/ 7993179 h 8330519"/>
              <a:gd name="connsiteX1079" fmla="*/ 4007654 w 8331431"/>
              <a:gd name="connsiteY1079" fmla="*/ 8010491 h 8330519"/>
              <a:gd name="connsiteX1080" fmla="*/ 4095558 w 8331431"/>
              <a:gd name="connsiteY1080" fmla="*/ 8010491 h 8330519"/>
              <a:gd name="connsiteX1081" fmla="*/ 4095558 w 8331431"/>
              <a:gd name="connsiteY1081" fmla="*/ 8120827 h 8330519"/>
              <a:gd name="connsiteX1082" fmla="*/ 1545607 w 8331431"/>
              <a:gd name="connsiteY1082" fmla="*/ 8120827 h 8330519"/>
              <a:gd name="connsiteX1083" fmla="*/ 1558624 w 8331431"/>
              <a:gd name="connsiteY1083" fmla="*/ 8125686 h 8330519"/>
              <a:gd name="connsiteX1084" fmla="*/ 1593811 w 8331431"/>
              <a:gd name="connsiteY1084" fmla="*/ 8143475 h 8330519"/>
              <a:gd name="connsiteX1085" fmla="*/ 1615115 w 8331431"/>
              <a:gd name="connsiteY1085" fmla="*/ 8157489 h 8330519"/>
              <a:gd name="connsiteX1086" fmla="*/ 1636418 w 8331431"/>
              <a:gd name="connsiteY1086" fmla="*/ 8143475 h 8330519"/>
              <a:gd name="connsiteX1087" fmla="*/ 1671606 w 8331431"/>
              <a:gd name="connsiteY1087" fmla="*/ 8125686 h 8330519"/>
              <a:gd name="connsiteX1088" fmla="*/ 1684622 w 8331431"/>
              <a:gd name="connsiteY1088" fmla="*/ 8120827 h 8330519"/>
              <a:gd name="connsiteX1089" fmla="*/ 1684622 w 8331431"/>
              <a:gd name="connsiteY1089" fmla="*/ 8010491 h 8330519"/>
              <a:gd name="connsiteX1090" fmla="*/ 1772526 w 8331431"/>
              <a:gd name="connsiteY1090" fmla="*/ 8010491 h 8330519"/>
              <a:gd name="connsiteX1091" fmla="*/ 1774869 w 8331431"/>
              <a:gd name="connsiteY1091" fmla="*/ 7993179 h 8330519"/>
              <a:gd name="connsiteX1092" fmla="*/ 1841903 w 8331431"/>
              <a:gd name="connsiteY1092" fmla="*/ 7860152 h 8330519"/>
              <a:gd name="connsiteX1093" fmla="*/ 1858825 w 8331431"/>
              <a:gd name="connsiteY1093" fmla="*/ 7842840 h 8330519"/>
              <a:gd name="connsiteX1094" fmla="*/ 1838606 w 8331431"/>
              <a:gd name="connsiteY1094" fmla="*/ 7829520 h 8330519"/>
              <a:gd name="connsiteX1095" fmla="*/ 1774001 w 8331431"/>
              <a:gd name="connsiteY1095" fmla="*/ 7731420 h 8330519"/>
              <a:gd name="connsiteX1096" fmla="*/ 1771745 w 8331431"/>
              <a:gd name="connsiteY1096" fmla="*/ 7714022 h 8330519"/>
              <a:gd name="connsiteX1097" fmla="*/ 1684622 w 8331431"/>
              <a:gd name="connsiteY1097" fmla="*/ 7714022 h 8330519"/>
              <a:gd name="connsiteX1098" fmla="*/ 1684622 w 8331431"/>
              <a:gd name="connsiteY1098" fmla="*/ 7674712 h 8330519"/>
              <a:gd name="connsiteX1099" fmla="*/ 1650693 w 8331431"/>
              <a:gd name="connsiteY1099" fmla="*/ 7541077 h 8330519"/>
              <a:gd name="connsiteX1100" fmla="*/ 1649912 w 8331431"/>
              <a:gd name="connsiteY1100" fmla="*/ 7540297 h 8330519"/>
              <a:gd name="connsiteX1101" fmla="*/ 1615115 w 8331431"/>
              <a:gd name="connsiteY1101" fmla="*/ 7512571 h 8330519"/>
              <a:gd name="connsiteX1102" fmla="*/ 1580404 w 8331431"/>
              <a:gd name="connsiteY1102" fmla="*/ 7540297 h 8330519"/>
              <a:gd name="connsiteX1103" fmla="*/ 1579623 w 8331431"/>
              <a:gd name="connsiteY1103" fmla="*/ 7541077 h 8330519"/>
              <a:gd name="connsiteX1104" fmla="*/ 1545651 w 8331431"/>
              <a:gd name="connsiteY1104" fmla="*/ 7674712 h 8330519"/>
              <a:gd name="connsiteX1105" fmla="*/ 1545651 w 8331431"/>
              <a:gd name="connsiteY1105" fmla="*/ 7714022 h 8330519"/>
              <a:gd name="connsiteX1106" fmla="*/ 1458571 w 8331431"/>
              <a:gd name="connsiteY1106" fmla="*/ 7714022 h 8330519"/>
              <a:gd name="connsiteX1107" fmla="*/ 1456315 w 8331431"/>
              <a:gd name="connsiteY1107" fmla="*/ 7731420 h 8330519"/>
              <a:gd name="connsiteX1108" fmla="*/ 1391710 w 8331431"/>
              <a:gd name="connsiteY1108" fmla="*/ 7829520 h 8330519"/>
              <a:gd name="connsiteX1109" fmla="*/ 1371492 w 8331431"/>
              <a:gd name="connsiteY1109" fmla="*/ 7842840 h 8330519"/>
              <a:gd name="connsiteX1110" fmla="*/ 1388413 w 8331431"/>
              <a:gd name="connsiteY1110" fmla="*/ 7860152 h 8330519"/>
              <a:gd name="connsiteX1111" fmla="*/ 1455447 w 8331431"/>
              <a:gd name="connsiteY1111" fmla="*/ 7993222 h 8330519"/>
              <a:gd name="connsiteX1112" fmla="*/ 1457790 w 8331431"/>
              <a:gd name="connsiteY1112" fmla="*/ 8010491 h 8330519"/>
              <a:gd name="connsiteX1113" fmla="*/ 1545651 w 8331431"/>
              <a:gd name="connsiteY1113" fmla="*/ 8010491 h 8330519"/>
              <a:gd name="connsiteX1114" fmla="*/ 1545651 w 8331431"/>
              <a:gd name="connsiteY1114" fmla="*/ 8120827 h 8330519"/>
              <a:gd name="connsiteX1115" fmla="*/ 525558 w 8331431"/>
              <a:gd name="connsiteY1115" fmla="*/ 8120827 h 8330519"/>
              <a:gd name="connsiteX1116" fmla="*/ 538574 w 8331431"/>
              <a:gd name="connsiteY1116" fmla="*/ 8125686 h 8330519"/>
              <a:gd name="connsiteX1117" fmla="*/ 573762 w 8331431"/>
              <a:gd name="connsiteY1117" fmla="*/ 8143475 h 8330519"/>
              <a:gd name="connsiteX1118" fmla="*/ 595065 w 8331431"/>
              <a:gd name="connsiteY1118" fmla="*/ 8157489 h 8330519"/>
              <a:gd name="connsiteX1119" fmla="*/ 616369 w 8331431"/>
              <a:gd name="connsiteY1119" fmla="*/ 8143475 h 8330519"/>
              <a:gd name="connsiteX1120" fmla="*/ 651513 w 8331431"/>
              <a:gd name="connsiteY1120" fmla="*/ 8125686 h 8330519"/>
              <a:gd name="connsiteX1121" fmla="*/ 664529 w 8331431"/>
              <a:gd name="connsiteY1121" fmla="*/ 8120827 h 8330519"/>
              <a:gd name="connsiteX1122" fmla="*/ 664529 w 8331431"/>
              <a:gd name="connsiteY1122" fmla="*/ 8010491 h 8330519"/>
              <a:gd name="connsiteX1123" fmla="*/ 752433 w 8331431"/>
              <a:gd name="connsiteY1123" fmla="*/ 8010491 h 8330519"/>
              <a:gd name="connsiteX1124" fmla="*/ 754776 w 8331431"/>
              <a:gd name="connsiteY1124" fmla="*/ 7993179 h 8330519"/>
              <a:gd name="connsiteX1125" fmla="*/ 821810 w 8331431"/>
              <a:gd name="connsiteY1125" fmla="*/ 7860152 h 8330519"/>
              <a:gd name="connsiteX1126" fmla="*/ 838732 w 8331431"/>
              <a:gd name="connsiteY1126" fmla="*/ 7842840 h 8330519"/>
              <a:gd name="connsiteX1127" fmla="*/ 818513 w 8331431"/>
              <a:gd name="connsiteY1127" fmla="*/ 7829520 h 8330519"/>
              <a:gd name="connsiteX1128" fmla="*/ 753908 w 8331431"/>
              <a:gd name="connsiteY1128" fmla="*/ 7731420 h 8330519"/>
              <a:gd name="connsiteX1129" fmla="*/ 751652 w 8331431"/>
              <a:gd name="connsiteY1129" fmla="*/ 7714022 h 8330519"/>
              <a:gd name="connsiteX1130" fmla="*/ 664529 w 8331431"/>
              <a:gd name="connsiteY1130" fmla="*/ 7714022 h 8330519"/>
              <a:gd name="connsiteX1131" fmla="*/ 664529 w 8331431"/>
              <a:gd name="connsiteY1131" fmla="*/ 7674712 h 8330519"/>
              <a:gd name="connsiteX1132" fmla="*/ 630556 w 8331431"/>
              <a:gd name="connsiteY1132" fmla="*/ 7541077 h 8330519"/>
              <a:gd name="connsiteX1133" fmla="*/ 629775 w 8331431"/>
              <a:gd name="connsiteY1133" fmla="*/ 7540297 h 8330519"/>
              <a:gd name="connsiteX1134" fmla="*/ 595022 w 8331431"/>
              <a:gd name="connsiteY1134" fmla="*/ 7512528 h 8330519"/>
              <a:gd name="connsiteX1135" fmla="*/ 560268 w 8331431"/>
              <a:gd name="connsiteY1135" fmla="*/ 7540297 h 8330519"/>
              <a:gd name="connsiteX1136" fmla="*/ 559487 w 8331431"/>
              <a:gd name="connsiteY1136" fmla="*/ 7541077 h 8330519"/>
              <a:gd name="connsiteX1137" fmla="*/ 525514 w 8331431"/>
              <a:gd name="connsiteY1137" fmla="*/ 7674712 h 8330519"/>
              <a:gd name="connsiteX1138" fmla="*/ 525514 w 8331431"/>
              <a:gd name="connsiteY1138" fmla="*/ 7714022 h 8330519"/>
              <a:gd name="connsiteX1139" fmla="*/ 438435 w 8331431"/>
              <a:gd name="connsiteY1139" fmla="*/ 7714022 h 8330519"/>
              <a:gd name="connsiteX1140" fmla="*/ 436179 w 8331431"/>
              <a:gd name="connsiteY1140" fmla="*/ 7731420 h 8330519"/>
              <a:gd name="connsiteX1141" fmla="*/ 371531 w 8331431"/>
              <a:gd name="connsiteY1141" fmla="*/ 7829520 h 8330519"/>
              <a:gd name="connsiteX1142" fmla="*/ 351312 w 8331431"/>
              <a:gd name="connsiteY1142" fmla="*/ 7842840 h 8330519"/>
              <a:gd name="connsiteX1143" fmla="*/ 368233 w 8331431"/>
              <a:gd name="connsiteY1143" fmla="*/ 7860152 h 8330519"/>
              <a:gd name="connsiteX1144" fmla="*/ 435267 w 8331431"/>
              <a:gd name="connsiteY1144" fmla="*/ 7993179 h 8330519"/>
              <a:gd name="connsiteX1145" fmla="*/ 437610 w 8331431"/>
              <a:gd name="connsiteY1145" fmla="*/ 8010491 h 8330519"/>
              <a:gd name="connsiteX1146" fmla="*/ 525514 w 8331431"/>
              <a:gd name="connsiteY1146" fmla="*/ 8010491 h 8330519"/>
              <a:gd name="connsiteX1147" fmla="*/ 525514 w 8331431"/>
              <a:gd name="connsiteY1147" fmla="*/ 8120827 h 8330519"/>
              <a:gd name="connsiteX1148" fmla="*/ 2055675 w 8331431"/>
              <a:gd name="connsiteY1148" fmla="*/ 8120783 h 8330519"/>
              <a:gd name="connsiteX1149" fmla="*/ 2068692 w 8331431"/>
              <a:gd name="connsiteY1149" fmla="*/ 8125642 h 8330519"/>
              <a:gd name="connsiteX1150" fmla="*/ 2103836 w 8331431"/>
              <a:gd name="connsiteY1150" fmla="*/ 8143475 h 8330519"/>
              <a:gd name="connsiteX1151" fmla="*/ 2125226 w 8331431"/>
              <a:gd name="connsiteY1151" fmla="*/ 8157446 h 8330519"/>
              <a:gd name="connsiteX1152" fmla="*/ 2146530 w 8331431"/>
              <a:gd name="connsiteY1152" fmla="*/ 8143432 h 8330519"/>
              <a:gd name="connsiteX1153" fmla="*/ 2181674 w 8331431"/>
              <a:gd name="connsiteY1153" fmla="*/ 8125642 h 8330519"/>
              <a:gd name="connsiteX1154" fmla="*/ 2194690 w 8331431"/>
              <a:gd name="connsiteY1154" fmla="*/ 8120783 h 8330519"/>
              <a:gd name="connsiteX1155" fmla="*/ 2194690 w 8331431"/>
              <a:gd name="connsiteY1155" fmla="*/ 8010447 h 8330519"/>
              <a:gd name="connsiteX1156" fmla="*/ 2282594 w 8331431"/>
              <a:gd name="connsiteY1156" fmla="*/ 8010447 h 8330519"/>
              <a:gd name="connsiteX1157" fmla="*/ 2284937 w 8331431"/>
              <a:gd name="connsiteY1157" fmla="*/ 7993179 h 8330519"/>
              <a:gd name="connsiteX1158" fmla="*/ 2351972 w 8331431"/>
              <a:gd name="connsiteY1158" fmla="*/ 7860109 h 8330519"/>
              <a:gd name="connsiteX1159" fmla="*/ 2368893 w 8331431"/>
              <a:gd name="connsiteY1159" fmla="*/ 7842797 h 8330519"/>
              <a:gd name="connsiteX1160" fmla="*/ 2348674 w 8331431"/>
              <a:gd name="connsiteY1160" fmla="*/ 7829476 h 8330519"/>
              <a:gd name="connsiteX1161" fmla="*/ 2284069 w 8331431"/>
              <a:gd name="connsiteY1161" fmla="*/ 7731377 h 8330519"/>
              <a:gd name="connsiteX1162" fmla="*/ 2281813 w 8331431"/>
              <a:gd name="connsiteY1162" fmla="*/ 7713978 h 8330519"/>
              <a:gd name="connsiteX1163" fmla="*/ 2194647 w 8331431"/>
              <a:gd name="connsiteY1163" fmla="*/ 7713978 h 8330519"/>
              <a:gd name="connsiteX1164" fmla="*/ 2194647 w 8331431"/>
              <a:gd name="connsiteY1164" fmla="*/ 7674669 h 8330519"/>
              <a:gd name="connsiteX1165" fmla="*/ 2160718 w 8331431"/>
              <a:gd name="connsiteY1165" fmla="*/ 7541034 h 8330519"/>
              <a:gd name="connsiteX1166" fmla="*/ 2159937 w 8331431"/>
              <a:gd name="connsiteY1166" fmla="*/ 7540253 h 8330519"/>
              <a:gd name="connsiteX1167" fmla="*/ 2125226 w 8331431"/>
              <a:gd name="connsiteY1167" fmla="*/ 7512528 h 8330519"/>
              <a:gd name="connsiteX1168" fmla="*/ 2090429 w 8331431"/>
              <a:gd name="connsiteY1168" fmla="*/ 7540253 h 8330519"/>
              <a:gd name="connsiteX1169" fmla="*/ 2089648 w 8331431"/>
              <a:gd name="connsiteY1169" fmla="*/ 7541034 h 8330519"/>
              <a:gd name="connsiteX1170" fmla="*/ 2055719 w 8331431"/>
              <a:gd name="connsiteY1170" fmla="*/ 7674669 h 8330519"/>
              <a:gd name="connsiteX1171" fmla="*/ 2055719 w 8331431"/>
              <a:gd name="connsiteY1171" fmla="*/ 7713978 h 8330519"/>
              <a:gd name="connsiteX1172" fmla="*/ 1968509 w 8331431"/>
              <a:gd name="connsiteY1172" fmla="*/ 7713978 h 8330519"/>
              <a:gd name="connsiteX1173" fmla="*/ 1966253 w 8331431"/>
              <a:gd name="connsiteY1173" fmla="*/ 7731377 h 8330519"/>
              <a:gd name="connsiteX1174" fmla="*/ 1901648 w 8331431"/>
              <a:gd name="connsiteY1174" fmla="*/ 7829476 h 8330519"/>
              <a:gd name="connsiteX1175" fmla="*/ 1881430 w 8331431"/>
              <a:gd name="connsiteY1175" fmla="*/ 7842797 h 8330519"/>
              <a:gd name="connsiteX1176" fmla="*/ 1898351 w 8331431"/>
              <a:gd name="connsiteY1176" fmla="*/ 7860109 h 8330519"/>
              <a:gd name="connsiteX1177" fmla="*/ 1965385 w 8331431"/>
              <a:gd name="connsiteY1177" fmla="*/ 7993179 h 8330519"/>
              <a:gd name="connsiteX1178" fmla="*/ 1967728 w 8331431"/>
              <a:gd name="connsiteY1178" fmla="*/ 8010447 h 8330519"/>
              <a:gd name="connsiteX1179" fmla="*/ 2055632 w 8331431"/>
              <a:gd name="connsiteY1179" fmla="*/ 8010447 h 8330519"/>
              <a:gd name="connsiteX1180" fmla="*/ 2055632 w 8331431"/>
              <a:gd name="connsiteY1180" fmla="*/ 8120783 h 8330519"/>
              <a:gd name="connsiteX1181" fmla="*/ 6135831 w 8331431"/>
              <a:gd name="connsiteY1181" fmla="*/ 8120783 h 8330519"/>
              <a:gd name="connsiteX1182" fmla="*/ 6148847 w 8331431"/>
              <a:gd name="connsiteY1182" fmla="*/ 8125642 h 8330519"/>
              <a:gd name="connsiteX1183" fmla="*/ 6183991 w 8331431"/>
              <a:gd name="connsiteY1183" fmla="*/ 8143475 h 8330519"/>
              <a:gd name="connsiteX1184" fmla="*/ 6205251 w 8331431"/>
              <a:gd name="connsiteY1184" fmla="*/ 8157446 h 8330519"/>
              <a:gd name="connsiteX1185" fmla="*/ 6226641 w 8331431"/>
              <a:gd name="connsiteY1185" fmla="*/ 8143475 h 8330519"/>
              <a:gd name="connsiteX1186" fmla="*/ 6261829 w 8331431"/>
              <a:gd name="connsiteY1186" fmla="*/ 8125642 h 8330519"/>
              <a:gd name="connsiteX1187" fmla="*/ 6274845 w 8331431"/>
              <a:gd name="connsiteY1187" fmla="*/ 8120783 h 8330519"/>
              <a:gd name="connsiteX1188" fmla="*/ 6274845 w 8331431"/>
              <a:gd name="connsiteY1188" fmla="*/ 8010447 h 8330519"/>
              <a:gd name="connsiteX1189" fmla="*/ 6362749 w 8331431"/>
              <a:gd name="connsiteY1189" fmla="*/ 8010447 h 8330519"/>
              <a:gd name="connsiteX1190" fmla="*/ 6365092 w 8331431"/>
              <a:gd name="connsiteY1190" fmla="*/ 7993179 h 8330519"/>
              <a:gd name="connsiteX1191" fmla="*/ 6432126 w 8331431"/>
              <a:gd name="connsiteY1191" fmla="*/ 7860109 h 8330519"/>
              <a:gd name="connsiteX1192" fmla="*/ 6449048 w 8331431"/>
              <a:gd name="connsiteY1192" fmla="*/ 7842797 h 8330519"/>
              <a:gd name="connsiteX1193" fmla="*/ 6428829 w 8331431"/>
              <a:gd name="connsiteY1193" fmla="*/ 7829476 h 8330519"/>
              <a:gd name="connsiteX1194" fmla="*/ 6364224 w 8331431"/>
              <a:gd name="connsiteY1194" fmla="*/ 7731377 h 8330519"/>
              <a:gd name="connsiteX1195" fmla="*/ 6361968 w 8331431"/>
              <a:gd name="connsiteY1195" fmla="*/ 7713978 h 8330519"/>
              <a:gd name="connsiteX1196" fmla="*/ 6274802 w 8331431"/>
              <a:gd name="connsiteY1196" fmla="*/ 7713978 h 8330519"/>
              <a:gd name="connsiteX1197" fmla="*/ 6274802 w 8331431"/>
              <a:gd name="connsiteY1197" fmla="*/ 7674669 h 8330519"/>
              <a:gd name="connsiteX1198" fmla="*/ 6240873 w 8331431"/>
              <a:gd name="connsiteY1198" fmla="*/ 7541034 h 8330519"/>
              <a:gd name="connsiteX1199" fmla="*/ 6240091 w 8331431"/>
              <a:gd name="connsiteY1199" fmla="*/ 7540253 h 8330519"/>
              <a:gd name="connsiteX1200" fmla="*/ 6205294 w 8331431"/>
              <a:gd name="connsiteY1200" fmla="*/ 7512528 h 8330519"/>
              <a:gd name="connsiteX1201" fmla="*/ 6170584 w 8331431"/>
              <a:gd name="connsiteY1201" fmla="*/ 7540253 h 8330519"/>
              <a:gd name="connsiteX1202" fmla="*/ 6169803 w 8331431"/>
              <a:gd name="connsiteY1202" fmla="*/ 7541034 h 8330519"/>
              <a:gd name="connsiteX1203" fmla="*/ 6135873 w 8331431"/>
              <a:gd name="connsiteY1203" fmla="*/ 7674669 h 8330519"/>
              <a:gd name="connsiteX1204" fmla="*/ 6135873 w 8331431"/>
              <a:gd name="connsiteY1204" fmla="*/ 7713978 h 8330519"/>
              <a:gd name="connsiteX1205" fmla="*/ 6048707 w 8331431"/>
              <a:gd name="connsiteY1205" fmla="*/ 7713978 h 8330519"/>
              <a:gd name="connsiteX1206" fmla="*/ 6046451 w 8331431"/>
              <a:gd name="connsiteY1206" fmla="*/ 7731377 h 8330519"/>
              <a:gd name="connsiteX1207" fmla="*/ 5981846 w 8331431"/>
              <a:gd name="connsiteY1207" fmla="*/ 7829476 h 8330519"/>
              <a:gd name="connsiteX1208" fmla="*/ 5961628 w 8331431"/>
              <a:gd name="connsiteY1208" fmla="*/ 7842797 h 8330519"/>
              <a:gd name="connsiteX1209" fmla="*/ 5978549 w 8331431"/>
              <a:gd name="connsiteY1209" fmla="*/ 7860109 h 8330519"/>
              <a:gd name="connsiteX1210" fmla="*/ 6045584 w 8331431"/>
              <a:gd name="connsiteY1210" fmla="*/ 7993179 h 8330519"/>
              <a:gd name="connsiteX1211" fmla="*/ 6047927 w 8331431"/>
              <a:gd name="connsiteY1211" fmla="*/ 8010447 h 8330519"/>
              <a:gd name="connsiteX1212" fmla="*/ 6135831 w 8331431"/>
              <a:gd name="connsiteY1212" fmla="*/ 8010447 h 8330519"/>
              <a:gd name="connsiteX1213" fmla="*/ 6135831 w 8331431"/>
              <a:gd name="connsiteY1213" fmla="*/ 8120783 h 8330519"/>
              <a:gd name="connsiteX1214" fmla="*/ 42520 w 8331431"/>
              <a:gd name="connsiteY1214" fmla="*/ 7484023 h 8330519"/>
              <a:gd name="connsiteX1215" fmla="*/ 0 w 8331431"/>
              <a:gd name="connsiteY1215" fmla="*/ 7468142 h 8330519"/>
              <a:gd name="connsiteX1216" fmla="*/ 0 w 8331431"/>
              <a:gd name="connsiteY1216" fmla="*/ 7343055 h 8330519"/>
              <a:gd name="connsiteX1217" fmla="*/ 15533 w 8331431"/>
              <a:gd name="connsiteY1217" fmla="*/ 7343055 h 8330519"/>
              <a:gd name="connsiteX1218" fmla="*/ 15533 w 8331431"/>
              <a:gd name="connsiteY1218" fmla="*/ 7453347 h 8330519"/>
              <a:gd name="connsiteX1219" fmla="*/ 28549 w 8331431"/>
              <a:gd name="connsiteY1219" fmla="*/ 7458207 h 8330519"/>
              <a:gd name="connsiteX1220" fmla="*/ 63737 w 8331431"/>
              <a:gd name="connsiteY1220" fmla="*/ 7476039 h 8330519"/>
              <a:gd name="connsiteX1221" fmla="*/ 85040 w 8331431"/>
              <a:gd name="connsiteY1221" fmla="*/ 7490010 h 8330519"/>
              <a:gd name="connsiteX1222" fmla="*/ 106344 w 8331431"/>
              <a:gd name="connsiteY1222" fmla="*/ 7475995 h 8330519"/>
              <a:gd name="connsiteX1223" fmla="*/ 141488 w 8331431"/>
              <a:gd name="connsiteY1223" fmla="*/ 7458207 h 8330519"/>
              <a:gd name="connsiteX1224" fmla="*/ 154504 w 8331431"/>
              <a:gd name="connsiteY1224" fmla="*/ 7453347 h 8330519"/>
              <a:gd name="connsiteX1225" fmla="*/ 154504 w 8331431"/>
              <a:gd name="connsiteY1225" fmla="*/ 7343055 h 8330519"/>
              <a:gd name="connsiteX1226" fmla="*/ 242452 w 8331431"/>
              <a:gd name="connsiteY1226" fmla="*/ 7343055 h 8330519"/>
              <a:gd name="connsiteX1227" fmla="*/ 244795 w 8331431"/>
              <a:gd name="connsiteY1227" fmla="*/ 7325744 h 8330519"/>
              <a:gd name="connsiteX1228" fmla="*/ 311829 w 8331431"/>
              <a:gd name="connsiteY1228" fmla="*/ 7192629 h 8330519"/>
              <a:gd name="connsiteX1229" fmla="*/ 328750 w 8331431"/>
              <a:gd name="connsiteY1229" fmla="*/ 7175317 h 8330519"/>
              <a:gd name="connsiteX1230" fmla="*/ 308531 w 8331431"/>
              <a:gd name="connsiteY1230" fmla="*/ 7161998 h 8330519"/>
              <a:gd name="connsiteX1231" fmla="*/ 243927 w 8331431"/>
              <a:gd name="connsiteY1231" fmla="*/ 7063897 h 8330519"/>
              <a:gd name="connsiteX1232" fmla="*/ 241671 w 8331431"/>
              <a:gd name="connsiteY1232" fmla="*/ 7046499 h 8330519"/>
              <a:gd name="connsiteX1233" fmla="*/ 154548 w 8331431"/>
              <a:gd name="connsiteY1233" fmla="*/ 7046499 h 8330519"/>
              <a:gd name="connsiteX1234" fmla="*/ 154548 w 8331431"/>
              <a:gd name="connsiteY1234" fmla="*/ 7007189 h 8330519"/>
              <a:gd name="connsiteX1235" fmla="*/ 120575 w 8331431"/>
              <a:gd name="connsiteY1235" fmla="*/ 6873555 h 8330519"/>
              <a:gd name="connsiteX1236" fmla="*/ 119794 w 8331431"/>
              <a:gd name="connsiteY1236" fmla="*/ 6872773 h 8330519"/>
              <a:gd name="connsiteX1237" fmla="*/ 85040 w 8331431"/>
              <a:gd name="connsiteY1237" fmla="*/ 6845005 h 8330519"/>
              <a:gd name="connsiteX1238" fmla="*/ 50287 w 8331431"/>
              <a:gd name="connsiteY1238" fmla="*/ 6872773 h 8330519"/>
              <a:gd name="connsiteX1239" fmla="*/ 49506 w 8331431"/>
              <a:gd name="connsiteY1239" fmla="*/ 6873555 h 8330519"/>
              <a:gd name="connsiteX1240" fmla="*/ 15533 w 8331431"/>
              <a:gd name="connsiteY1240" fmla="*/ 7007189 h 8330519"/>
              <a:gd name="connsiteX1241" fmla="*/ 15533 w 8331431"/>
              <a:gd name="connsiteY1241" fmla="*/ 7046499 h 8330519"/>
              <a:gd name="connsiteX1242" fmla="*/ 0 w 8331431"/>
              <a:gd name="connsiteY1242" fmla="*/ 7046499 h 8330519"/>
              <a:gd name="connsiteX1243" fmla="*/ 0 w 8331431"/>
              <a:gd name="connsiteY1243" fmla="*/ 6949397 h 8330519"/>
              <a:gd name="connsiteX1244" fmla="*/ 43778 w 8331431"/>
              <a:gd name="connsiteY1244" fmla="*/ 6853466 h 8330519"/>
              <a:gd name="connsiteX1245" fmla="*/ 85040 w 8331431"/>
              <a:gd name="connsiteY1245" fmla="*/ 6838454 h 8330519"/>
              <a:gd name="connsiteX1246" fmla="*/ 126346 w 8331431"/>
              <a:gd name="connsiteY1246" fmla="*/ 6853466 h 8330519"/>
              <a:gd name="connsiteX1247" fmla="*/ 173899 w 8331431"/>
              <a:gd name="connsiteY1247" fmla="*/ 7007189 h 8330519"/>
              <a:gd name="connsiteX1248" fmla="*/ 173899 w 8331431"/>
              <a:gd name="connsiteY1248" fmla="*/ 7027191 h 8330519"/>
              <a:gd name="connsiteX1249" fmla="*/ 262150 w 8331431"/>
              <a:gd name="connsiteY1249" fmla="*/ 7027191 h 8330519"/>
              <a:gd name="connsiteX1250" fmla="*/ 262150 w 8331431"/>
              <a:gd name="connsiteY1250" fmla="*/ 7047323 h 8330519"/>
              <a:gd name="connsiteX1251" fmla="*/ 330572 w 8331431"/>
              <a:gd name="connsiteY1251" fmla="*/ 7152712 h 8330519"/>
              <a:gd name="connsiteX1252" fmla="*/ 340118 w 8331431"/>
              <a:gd name="connsiteY1252" fmla="*/ 7157875 h 8330519"/>
              <a:gd name="connsiteX1253" fmla="*/ 349663 w 8331431"/>
              <a:gd name="connsiteY1253" fmla="*/ 7152712 h 8330519"/>
              <a:gd name="connsiteX1254" fmla="*/ 418086 w 8331431"/>
              <a:gd name="connsiteY1254" fmla="*/ 7047323 h 8330519"/>
              <a:gd name="connsiteX1255" fmla="*/ 418086 w 8331431"/>
              <a:gd name="connsiteY1255" fmla="*/ 7027191 h 8330519"/>
              <a:gd name="connsiteX1256" fmla="*/ 506337 w 8331431"/>
              <a:gd name="connsiteY1256" fmla="*/ 7027191 h 8330519"/>
              <a:gd name="connsiteX1257" fmla="*/ 506337 w 8331431"/>
              <a:gd name="connsiteY1257" fmla="*/ 7007189 h 8330519"/>
              <a:gd name="connsiteX1258" fmla="*/ 553890 w 8331431"/>
              <a:gd name="connsiteY1258" fmla="*/ 6853466 h 8330519"/>
              <a:gd name="connsiteX1259" fmla="*/ 595108 w 8331431"/>
              <a:gd name="connsiteY1259" fmla="*/ 6838454 h 8330519"/>
              <a:gd name="connsiteX1260" fmla="*/ 636414 w 8331431"/>
              <a:gd name="connsiteY1260" fmla="*/ 6853466 h 8330519"/>
              <a:gd name="connsiteX1261" fmla="*/ 683967 w 8331431"/>
              <a:gd name="connsiteY1261" fmla="*/ 7007189 h 8330519"/>
              <a:gd name="connsiteX1262" fmla="*/ 683967 w 8331431"/>
              <a:gd name="connsiteY1262" fmla="*/ 7027191 h 8330519"/>
              <a:gd name="connsiteX1263" fmla="*/ 772218 w 8331431"/>
              <a:gd name="connsiteY1263" fmla="*/ 7027191 h 8330519"/>
              <a:gd name="connsiteX1264" fmla="*/ 772218 w 8331431"/>
              <a:gd name="connsiteY1264" fmla="*/ 7047323 h 8330519"/>
              <a:gd name="connsiteX1265" fmla="*/ 840641 w 8331431"/>
              <a:gd name="connsiteY1265" fmla="*/ 7152712 h 8330519"/>
              <a:gd name="connsiteX1266" fmla="*/ 850186 w 8331431"/>
              <a:gd name="connsiteY1266" fmla="*/ 7157875 h 8330519"/>
              <a:gd name="connsiteX1267" fmla="*/ 859731 w 8331431"/>
              <a:gd name="connsiteY1267" fmla="*/ 7152712 h 8330519"/>
              <a:gd name="connsiteX1268" fmla="*/ 928154 w 8331431"/>
              <a:gd name="connsiteY1268" fmla="*/ 7047323 h 8330519"/>
              <a:gd name="connsiteX1269" fmla="*/ 928154 w 8331431"/>
              <a:gd name="connsiteY1269" fmla="*/ 7027191 h 8330519"/>
              <a:gd name="connsiteX1270" fmla="*/ 1016405 w 8331431"/>
              <a:gd name="connsiteY1270" fmla="*/ 7027191 h 8330519"/>
              <a:gd name="connsiteX1271" fmla="*/ 1016405 w 8331431"/>
              <a:gd name="connsiteY1271" fmla="*/ 7007189 h 8330519"/>
              <a:gd name="connsiteX1272" fmla="*/ 1063958 w 8331431"/>
              <a:gd name="connsiteY1272" fmla="*/ 6853466 h 8330519"/>
              <a:gd name="connsiteX1273" fmla="*/ 1105177 w 8331431"/>
              <a:gd name="connsiteY1273" fmla="*/ 6838454 h 8330519"/>
              <a:gd name="connsiteX1274" fmla="*/ 1146482 w 8331431"/>
              <a:gd name="connsiteY1274" fmla="*/ 6853466 h 8330519"/>
              <a:gd name="connsiteX1275" fmla="*/ 1194035 w 8331431"/>
              <a:gd name="connsiteY1275" fmla="*/ 7007189 h 8330519"/>
              <a:gd name="connsiteX1276" fmla="*/ 1194035 w 8331431"/>
              <a:gd name="connsiteY1276" fmla="*/ 7027191 h 8330519"/>
              <a:gd name="connsiteX1277" fmla="*/ 1282329 w 8331431"/>
              <a:gd name="connsiteY1277" fmla="*/ 7027191 h 8330519"/>
              <a:gd name="connsiteX1278" fmla="*/ 1282329 w 8331431"/>
              <a:gd name="connsiteY1278" fmla="*/ 7047323 h 8330519"/>
              <a:gd name="connsiteX1279" fmla="*/ 1350665 w 8331431"/>
              <a:gd name="connsiteY1279" fmla="*/ 7152712 h 8330519"/>
              <a:gd name="connsiteX1280" fmla="*/ 1360211 w 8331431"/>
              <a:gd name="connsiteY1280" fmla="*/ 7157875 h 8330519"/>
              <a:gd name="connsiteX1281" fmla="*/ 1369756 w 8331431"/>
              <a:gd name="connsiteY1281" fmla="*/ 7152712 h 8330519"/>
              <a:gd name="connsiteX1282" fmla="*/ 1438179 w 8331431"/>
              <a:gd name="connsiteY1282" fmla="*/ 7047323 h 8330519"/>
              <a:gd name="connsiteX1283" fmla="*/ 1438179 w 8331431"/>
              <a:gd name="connsiteY1283" fmla="*/ 7027191 h 8330519"/>
              <a:gd name="connsiteX1284" fmla="*/ 1526430 w 8331431"/>
              <a:gd name="connsiteY1284" fmla="*/ 7027191 h 8330519"/>
              <a:gd name="connsiteX1285" fmla="*/ 1526430 w 8331431"/>
              <a:gd name="connsiteY1285" fmla="*/ 7007189 h 8330519"/>
              <a:gd name="connsiteX1286" fmla="*/ 1573983 w 8331431"/>
              <a:gd name="connsiteY1286" fmla="*/ 6853466 h 8330519"/>
              <a:gd name="connsiteX1287" fmla="*/ 1615201 w 8331431"/>
              <a:gd name="connsiteY1287" fmla="*/ 6838454 h 8330519"/>
              <a:gd name="connsiteX1288" fmla="*/ 1656550 w 8331431"/>
              <a:gd name="connsiteY1288" fmla="*/ 6853466 h 8330519"/>
              <a:gd name="connsiteX1289" fmla="*/ 1704190 w 8331431"/>
              <a:gd name="connsiteY1289" fmla="*/ 7007189 h 8330519"/>
              <a:gd name="connsiteX1290" fmla="*/ 1704190 w 8331431"/>
              <a:gd name="connsiteY1290" fmla="*/ 7027191 h 8330519"/>
              <a:gd name="connsiteX1291" fmla="*/ 1792441 w 8331431"/>
              <a:gd name="connsiteY1291" fmla="*/ 7027191 h 8330519"/>
              <a:gd name="connsiteX1292" fmla="*/ 1792441 w 8331431"/>
              <a:gd name="connsiteY1292" fmla="*/ 7047323 h 8330519"/>
              <a:gd name="connsiteX1293" fmla="*/ 1860777 w 8331431"/>
              <a:gd name="connsiteY1293" fmla="*/ 7152712 h 8330519"/>
              <a:gd name="connsiteX1294" fmla="*/ 1870322 w 8331431"/>
              <a:gd name="connsiteY1294" fmla="*/ 7157875 h 8330519"/>
              <a:gd name="connsiteX1295" fmla="*/ 1879868 w 8331431"/>
              <a:gd name="connsiteY1295" fmla="*/ 7152712 h 8330519"/>
              <a:gd name="connsiteX1296" fmla="*/ 1948290 w 8331431"/>
              <a:gd name="connsiteY1296" fmla="*/ 7047323 h 8330519"/>
              <a:gd name="connsiteX1297" fmla="*/ 1948290 w 8331431"/>
              <a:gd name="connsiteY1297" fmla="*/ 7027191 h 8330519"/>
              <a:gd name="connsiteX1298" fmla="*/ 2036541 w 8331431"/>
              <a:gd name="connsiteY1298" fmla="*/ 7027191 h 8330519"/>
              <a:gd name="connsiteX1299" fmla="*/ 2036541 w 8331431"/>
              <a:gd name="connsiteY1299" fmla="*/ 7007189 h 8330519"/>
              <a:gd name="connsiteX1300" fmla="*/ 2084181 w 8331431"/>
              <a:gd name="connsiteY1300" fmla="*/ 6853466 h 8330519"/>
              <a:gd name="connsiteX1301" fmla="*/ 2125356 w 8331431"/>
              <a:gd name="connsiteY1301" fmla="*/ 6838454 h 8330519"/>
              <a:gd name="connsiteX1302" fmla="*/ 2166662 w 8331431"/>
              <a:gd name="connsiteY1302" fmla="*/ 6853466 h 8330519"/>
              <a:gd name="connsiteX1303" fmla="*/ 2214302 w 8331431"/>
              <a:gd name="connsiteY1303" fmla="*/ 7007189 h 8330519"/>
              <a:gd name="connsiteX1304" fmla="*/ 2214302 w 8331431"/>
              <a:gd name="connsiteY1304" fmla="*/ 7027191 h 8330519"/>
              <a:gd name="connsiteX1305" fmla="*/ 2302553 w 8331431"/>
              <a:gd name="connsiteY1305" fmla="*/ 7027191 h 8330519"/>
              <a:gd name="connsiteX1306" fmla="*/ 2302553 w 8331431"/>
              <a:gd name="connsiteY1306" fmla="*/ 7047323 h 8330519"/>
              <a:gd name="connsiteX1307" fmla="*/ 2370975 w 8331431"/>
              <a:gd name="connsiteY1307" fmla="*/ 7152712 h 8330519"/>
              <a:gd name="connsiteX1308" fmla="*/ 2380521 w 8331431"/>
              <a:gd name="connsiteY1308" fmla="*/ 7157875 h 8330519"/>
              <a:gd name="connsiteX1309" fmla="*/ 2390066 w 8331431"/>
              <a:gd name="connsiteY1309" fmla="*/ 7152712 h 8330519"/>
              <a:gd name="connsiteX1310" fmla="*/ 2458402 w 8331431"/>
              <a:gd name="connsiteY1310" fmla="*/ 7047323 h 8330519"/>
              <a:gd name="connsiteX1311" fmla="*/ 2458402 w 8331431"/>
              <a:gd name="connsiteY1311" fmla="*/ 7027191 h 8330519"/>
              <a:gd name="connsiteX1312" fmla="*/ 2546653 w 8331431"/>
              <a:gd name="connsiteY1312" fmla="*/ 7027191 h 8330519"/>
              <a:gd name="connsiteX1313" fmla="*/ 2546653 w 8331431"/>
              <a:gd name="connsiteY1313" fmla="*/ 7007189 h 8330519"/>
              <a:gd name="connsiteX1314" fmla="*/ 2594293 w 8331431"/>
              <a:gd name="connsiteY1314" fmla="*/ 6853466 h 8330519"/>
              <a:gd name="connsiteX1315" fmla="*/ 2635555 w 8331431"/>
              <a:gd name="connsiteY1315" fmla="*/ 6838454 h 8330519"/>
              <a:gd name="connsiteX1316" fmla="*/ 2676860 w 8331431"/>
              <a:gd name="connsiteY1316" fmla="*/ 6853466 h 8330519"/>
              <a:gd name="connsiteX1317" fmla="*/ 2724413 w 8331431"/>
              <a:gd name="connsiteY1317" fmla="*/ 7007189 h 8330519"/>
              <a:gd name="connsiteX1318" fmla="*/ 2724413 w 8331431"/>
              <a:gd name="connsiteY1318" fmla="*/ 7027191 h 8330519"/>
              <a:gd name="connsiteX1319" fmla="*/ 2812664 w 8331431"/>
              <a:gd name="connsiteY1319" fmla="*/ 7027191 h 8330519"/>
              <a:gd name="connsiteX1320" fmla="*/ 2812664 w 8331431"/>
              <a:gd name="connsiteY1320" fmla="*/ 7047323 h 8330519"/>
              <a:gd name="connsiteX1321" fmla="*/ 2881087 w 8331431"/>
              <a:gd name="connsiteY1321" fmla="*/ 7152712 h 8330519"/>
              <a:gd name="connsiteX1322" fmla="*/ 2890632 w 8331431"/>
              <a:gd name="connsiteY1322" fmla="*/ 7157875 h 8330519"/>
              <a:gd name="connsiteX1323" fmla="*/ 2900178 w 8331431"/>
              <a:gd name="connsiteY1323" fmla="*/ 7152712 h 8330519"/>
              <a:gd name="connsiteX1324" fmla="*/ 2968513 w 8331431"/>
              <a:gd name="connsiteY1324" fmla="*/ 7047323 h 8330519"/>
              <a:gd name="connsiteX1325" fmla="*/ 2968513 w 8331431"/>
              <a:gd name="connsiteY1325" fmla="*/ 7027191 h 8330519"/>
              <a:gd name="connsiteX1326" fmla="*/ 3056808 w 8331431"/>
              <a:gd name="connsiteY1326" fmla="*/ 7027191 h 8330519"/>
              <a:gd name="connsiteX1327" fmla="*/ 3056808 w 8331431"/>
              <a:gd name="connsiteY1327" fmla="*/ 7007189 h 8330519"/>
              <a:gd name="connsiteX1328" fmla="*/ 3104361 w 8331431"/>
              <a:gd name="connsiteY1328" fmla="*/ 6853466 h 8330519"/>
              <a:gd name="connsiteX1329" fmla="*/ 3145579 w 8331431"/>
              <a:gd name="connsiteY1329" fmla="*/ 6838454 h 8330519"/>
              <a:gd name="connsiteX1330" fmla="*/ 3186885 w 8331431"/>
              <a:gd name="connsiteY1330" fmla="*/ 6853466 h 8330519"/>
              <a:gd name="connsiteX1331" fmla="*/ 3234438 w 8331431"/>
              <a:gd name="connsiteY1331" fmla="*/ 7007189 h 8330519"/>
              <a:gd name="connsiteX1332" fmla="*/ 3234438 w 8331431"/>
              <a:gd name="connsiteY1332" fmla="*/ 7027191 h 8330519"/>
              <a:gd name="connsiteX1333" fmla="*/ 3322689 w 8331431"/>
              <a:gd name="connsiteY1333" fmla="*/ 7027191 h 8330519"/>
              <a:gd name="connsiteX1334" fmla="*/ 3322689 w 8331431"/>
              <a:gd name="connsiteY1334" fmla="*/ 7047323 h 8330519"/>
              <a:gd name="connsiteX1335" fmla="*/ 3391112 w 8331431"/>
              <a:gd name="connsiteY1335" fmla="*/ 7152712 h 8330519"/>
              <a:gd name="connsiteX1336" fmla="*/ 3400657 w 8331431"/>
              <a:gd name="connsiteY1336" fmla="*/ 7157875 h 8330519"/>
              <a:gd name="connsiteX1337" fmla="*/ 3410202 w 8331431"/>
              <a:gd name="connsiteY1337" fmla="*/ 7152712 h 8330519"/>
              <a:gd name="connsiteX1338" fmla="*/ 3478625 w 8331431"/>
              <a:gd name="connsiteY1338" fmla="*/ 7047323 h 8330519"/>
              <a:gd name="connsiteX1339" fmla="*/ 3478625 w 8331431"/>
              <a:gd name="connsiteY1339" fmla="*/ 7027191 h 8330519"/>
              <a:gd name="connsiteX1340" fmla="*/ 3566876 w 8331431"/>
              <a:gd name="connsiteY1340" fmla="*/ 7027191 h 8330519"/>
              <a:gd name="connsiteX1341" fmla="*/ 3566876 w 8331431"/>
              <a:gd name="connsiteY1341" fmla="*/ 7007189 h 8330519"/>
              <a:gd name="connsiteX1342" fmla="*/ 3614429 w 8331431"/>
              <a:gd name="connsiteY1342" fmla="*/ 6853466 h 8330519"/>
              <a:gd name="connsiteX1343" fmla="*/ 3655648 w 8331431"/>
              <a:gd name="connsiteY1343" fmla="*/ 6838454 h 8330519"/>
              <a:gd name="connsiteX1344" fmla="*/ 3696953 w 8331431"/>
              <a:gd name="connsiteY1344" fmla="*/ 6853466 h 8330519"/>
              <a:gd name="connsiteX1345" fmla="*/ 3744506 w 8331431"/>
              <a:gd name="connsiteY1345" fmla="*/ 7007189 h 8330519"/>
              <a:gd name="connsiteX1346" fmla="*/ 3744506 w 8331431"/>
              <a:gd name="connsiteY1346" fmla="*/ 7027191 h 8330519"/>
              <a:gd name="connsiteX1347" fmla="*/ 3832757 w 8331431"/>
              <a:gd name="connsiteY1347" fmla="*/ 7027191 h 8330519"/>
              <a:gd name="connsiteX1348" fmla="*/ 3832757 w 8331431"/>
              <a:gd name="connsiteY1348" fmla="*/ 7047323 h 8330519"/>
              <a:gd name="connsiteX1349" fmla="*/ 3901180 w 8331431"/>
              <a:gd name="connsiteY1349" fmla="*/ 7152712 h 8330519"/>
              <a:gd name="connsiteX1350" fmla="*/ 3910725 w 8331431"/>
              <a:gd name="connsiteY1350" fmla="*/ 7157875 h 8330519"/>
              <a:gd name="connsiteX1351" fmla="*/ 3920270 w 8331431"/>
              <a:gd name="connsiteY1351" fmla="*/ 7152712 h 8330519"/>
              <a:gd name="connsiteX1352" fmla="*/ 3988693 w 8331431"/>
              <a:gd name="connsiteY1352" fmla="*/ 7047323 h 8330519"/>
              <a:gd name="connsiteX1353" fmla="*/ 3988693 w 8331431"/>
              <a:gd name="connsiteY1353" fmla="*/ 7027191 h 8330519"/>
              <a:gd name="connsiteX1354" fmla="*/ 4076944 w 8331431"/>
              <a:gd name="connsiteY1354" fmla="*/ 7027191 h 8330519"/>
              <a:gd name="connsiteX1355" fmla="*/ 4076944 w 8331431"/>
              <a:gd name="connsiteY1355" fmla="*/ 7007189 h 8330519"/>
              <a:gd name="connsiteX1356" fmla="*/ 4124497 w 8331431"/>
              <a:gd name="connsiteY1356" fmla="*/ 6853466 h 8330519"/>
              <a:gd name="connsiteX1357" fmla="*/ 4165716 w 8331431"/>
              <a:gd name="connsiteY1357" fmla="*/ 6838454 h 8330519"/>
              <a:gd name="connsiteX1358" fmla="*/ 4207021 w 8331431"/>
              <a:gd name="connsiteY1358" fmla="*/ 6853466 h 8330519"/>
              <a:gd name="connsiteX1359" fmla="*/ 4254574 w 8331431"/>
              <a:gd name="connsiteY1359" fmla="*/ 7007189 h 8330519"/>
              <a:gd name="connsiteX1360" fmla="*/ 4254574 w 8331431"/>
              <a:gd name="connsiteY1360" fmla="*/ 7027191 h 8330519"/>
              <a:gd name="connsiteX1361" fmla="*/ 4342825 w 8331431"/>
              <a:gd name="connsiteY1361" fmla="*/ 7027191 h 8330519"/>
              <a:gd name="connsiteX1362" fmla="*/ 4342825 w 8331431"/>
              <a:gd name="connsiteY1362" fmla="*/ 7047323 h 8330519"/>
              <a:gd name="connsiteX1363" fmla="*/ 4411248 w 8331431"/>
              <a:gd name="connsiteY1363" fmla="*/ 7152712 h 8330519"/>
              <a:gd name="connsiteX1364" fmla="*/ 4420794 w 8331431"/>
              <a:gd name="connsiteY1364" fmla="*/ 7157875 h 8330519"/>
              <a:gd name="connsiteX1365" fmla="*/ 4430339 w 8331431"/>
              <a:gd name="connsiteY1365" fmla="*/ 7152712 h 8330519"/>
              <a:gd name="connsiteX1366" fmla="*/ 4498761 w 8331431"/>
              <a:gd name="connsiteY1366" fmla="*/ 7047323 h 8330519"/>
              <a:gd name="connsiteX1367" fmla="*/ 4498761 w 8331431"/>
              <a:gd name="connsiteY1367" fmla="*/ 7027191 h 8330519"/>
              <a:gd name="connsiteX1368" fmla="*/ 4587012 w 8331431"/>
              <a:gd name="connsiteY1368" fmla="*/ 7027191 h 8330519"/>
              <a:gd name="connsiteX1369" fmla="*/ 4587012 w 8331431"/>
              <a:gd name="connsiteY1369" fmla="*/ 7007189 h 8330519"/>
              <a:gd name="connsiteX1370" fmla="*/ 4634566 w 8331431"/>
              <a:gd name="connsiteY1370" fmla="*/ 6853466 h 8330519"/>
              <a:gd name="connsiteX1371" fmla="*/ 4675784 w 8331431"/>
              <a:gd name="connsiteY1371" fmla="*/ 6838454 h 8330519"/>
              <a:gd name="connsiteX1372" fmla="*/ 4717089 w 8331431"/>
              <a:gd name="connsiteY1372" fmla="*/ 6853466 h 8330519"/>
              <a:gd name="connsiteX1373" fmla="*/ 4764643 w 8331431"/>
              <a:gd name="connsiteY1373" fmla="*/ 7007189 h 8330519"/>
              <a:gd name="connsiteX1374" fmla="*/ 4764643 w 8331431"/>
              <a:gd name="connsiteY1374" fmla="*/ 7027191 h 8330519"/>
              <a:gd name="connsiteX1375" fmla="*/ 4852893 w 8331431"/>
              <a:gd name="connsiteY1375" fmla="*/ 7027191 h 8330519"/>
              <a:gd name="connsiteX1376" fmla="*/ 4852893 w 8331431"/>
              <a:gd name="connsiteY1376" fmla="*/ 7047323 h 8330519"/>
              <a:gd name="connsiteX1377" fmla="*/ 4921316 w 8331431"/>
              <a:gd name="connsiteY1377" fmla="*/ 7152712 h 8330519"/>
              <a:gd name="connsiteX1378" fmla="*/ 4930861 w 8331431"/>
              <a:gd name="connsiteY1378" fmla="*/ 7157875 h 8330519"/>
              <a:gd name="connsiteX1379" fmla="*/ 4940407 w 8331431"/>
              <a:gd name="connsiteY1379" fmla="*/ 7152712 h 8330519"/>
              <a:gd name="connsiteX1380" fmla="*/ 5008830 w 8331431"/>
              <a:gd name="connsiteY1380" fmla="*/ 7047323 h 8330519"/>
              <a:gd name="connsiteX1381" fmla="*/ 5008830 w 8331431"/>
              <a:gd name="connsiteY1381" fmla="*/ 7027191 h 8330519"/>
              <a:gd name="connsiteX1382" fmla="*/ 5097081 w 8331431"/>
              <a:gd name="connsiteY1382" fmla="*/ 7027191 h 8330519"/>
              <a:gd name="connsiteX1383" fmla="*/ 5097081 w 8331431"/>
              <a:gd name="connsiteY1383" fmla="*/ 7007189 h 8330519"/>
              <a:gd name="connsiteX1384" fmla="*/ 5144634 w 8331431"/>
              <a:gd name="connsiteY1384" fmla="*/ 6853466 h 8330519"/>
              <a:gd name="connsiteX1385" fmla="*/ 5185852 w 8331431"/>
              <a:gd name="connsiteY1385" fmla="*/ 6838454 h 8330519"/>
              <a:gd name="connsiteX1386" fmla="*/ 5227158 w 8331431"/>
              <a:gd name="connsiteY1386" fmla="*/ 6853466 h 8330519"/>
              <a:gd name="connsiteX1387" fmla="*/ 5274711 w 8331431"/>
              <a:gd name="connsiteY1387" fmla="*/ 7007189 h 8330519"/>
              <a:gd name="connsiteX1388" fmla="*/ 5274711 w 8331431"/>
              <a:gd name="connsiteY1388" fmla="*/ 7027191 h 8330519"/>
              <a:gd name="connsiteX1389" fmla="*/ 5363005 w 8331431"/>
              <a:gd name="connsiteY1389" fmla="*/ 7027191 h 8330519"/>
              <a:gd name="connsiteX1390" fmla="*/ 5363005 w 8331431"/>
              <a:gd name="connsiteY1390" fmla="*/ 7047323 h 8330519"/>
              <a:gd name="connsiteX1391" fmla="*/ 5431341 w 8331431"/>
              <a:gd name="connsiteY1391" fmla="*/ 7152712 h 8330519"/>
              <a:gd name="connsiteX1392" fmla="*/ 5440886 w 8331431"/>
              <a:gd name="connsiteY1392" fmla="*/ 7157875 h 8330519"/>
              <a:gd name="connsiteX1393" fmla="*/ 5450432 w 8331431"/>
              <a:gd name="connsiteY1393" fmla="*/ 7152712 h 8330519"/>
              <a:gd name="connsiteX1394" fmla="*/ 5518854 w 8331431"/>
              <a:gd name="connsiteY1394" fmla="*/ 7047323 h 8330519"/>
              <a:gd name="connsiteX1395" fmla="*/ 5518854 w 8331431"/>
              <a:gd name="connsiteY1395" fmla="*/ 7027191 h 8330519"/>
              <a:gd name="connsiteX1396" fmla="*/ 5607105 w 8331431"/>
              <a:gd name="connsiteY1396" fmla="*/ 7027191 h 8330519"/>
              <a:gd name="connsiteX1397" fmla="*/ 5607105 w 8331431"/>
              <a:gd name="connsiteY1397" fmla="*/ 7007189 h 8330519"/>
              <a:gd name="connsiteX1398" fmla="*/ 5654659 w 8331431"/>
              <a:gd name="connsiteY1398" fmla="*/ 6853466 h 8330519"/>
              <a:gd name="connsiteX1399" fmla="*/ 5695877 w 8331431"/>
              <a:gd name="connsiteY1399" fmla="*/ 6838454 h 8330519"/>
              <a:gd name="connsiteX1400" fmla="*/ 5737226 w 8331431"/>
              <a:gd name="connsiteY1400" fmla="*/ 6853466 h 8330519"/>
              <a:gd name="connsiteX1401" fmla="*/ 5784866 w 8331431"/>
              <a:gd name="connsiteY1401" fmla="*/ 7007189 h 8330519"/>
              <a:gd name="connsiteX1402" fmla="*/ 5784866 w 8331431"/>
              <a:gd name="connsiteY1402" fmla="*/ 7027191 h 8330519"/>
              <a:gd name="connsiteX1403" fmla="*/ 5873117 w 8331431"/>
              <a:gd name="connsiteY1403" fmla="*/ 7027191 h 8330519"/>
              <a:gd name="connsiteX1404" fmla="*/ 5873117 w 8331431"/>
              <a:gd name="connsiteY1404" fmla="*/ 7047323 h 8330519"/>
              <a:gd name="connsiteX1405" fmla="*/ 5941453 w 8331431"/>
              <a:gd name="connsiteY1405" fmla="*/ 7152712 h 8330519"/>
              <a:gd name="connsiteX1406" fmla="*/ 5950998 w 8331431"/>
              <a:gd name="connsiteY1406" fmla="*/ 7157875 h 8330519"/>
              <a:gd name="connsiteX1407" fmla="*/ 5960543 w 8331431"/>
              <a:gd name="connsiteY1407" fmla="*/ 7152712 h 8330519"/>
              <a:gd name="connsiteX1408" fmla="*/ 6028966 w 8331431"/>
              <a:gd name="connsiteY1408" fmla="*/ 7047323 h 8330519"/>
              <a:gd name="connsiteX1409" fmla="*/ 6028966 w 8331431"/>
              <a:gd name="connsiteY1409" fmla="*/ 7027191 h 8330519"/>
              <a:gd name="connsiteX1410" fmla="*/ 6117217 w 8331431"/>
              <a:gd name="connsiteY1410" fmla="*/ 7027191 h 8330519"/>
              <a:gd name="connsiteX1411" fmla="*/ 6117217 w 8331431"/>
              <a:gd name="connsiteY1411" fmla="*/ 7007189 h 8330519"/>
              <a:gd name="connsiteX1412" fmla="*/ 6164857 w 8331431"/>
              <a:gd name="connsiteY1412" fmla="*/ 6853466 h 8330519"/>
              <a:gd name="connsiteX1413" fmla="*/ 6206075 w 8331431"/>
              <a:gd name="connsiteY1413" fmla="*/ 6838454 h 8330519"/>
              <a:gd name="connsiteX1414" fmla="*/ 6247381 w 8331431"/>
              <a:gd name="connsiteY1414" fmla="*/ 6853466 h 8330519"/>
              <a:gd name="connsiteX1415" fmla="*/ 6295021 w 8331431"/>
              <a:gd name="connsiteY1415" fmla="*/ 7007189 h 8330519"/>
              <a:gd name="connsiteX1416" fmla="*/ 6295021 w 8331431"/>
              <a:gd name="connsiteY1416" fmla="*/ 7027191 h 8330519"/>
              <a:gd name="connsiteX1417" fmla="*/ 6383271 w 8331431"/>
              <a:gd name="connsiteY1417" fmla="*/ 7027191 h 8330519"/>
              <a:gd name="connsiteX1418" fmla="*/ 6383271 w 8331431"/>
              <a:gd name="connsiteY1418" fmla="*/ 7047323 h 8330519"/>
              <a:gd name="connsiteX1419" fmla="*/ 6451694 w 8331431"/>
              <a:gd name="connsiteY1419" fmla="*/ 7152712 h 8330519"/>
              <a:gd name="connsiteX1420" fmla="*/ 6461240 w 8331431"/>
              <a:gd name="connsiteY1420" fmla="*/ 7157875 h 8330519"/>
              <a:gd name="connsiteX1421" fmla="*/ 6470742 w 8331431"/>
              <a:gd name="connsiteY1421" fmla="*/ 7152712 h 8330519"/>
              <a:gd name="connsiteX1422" fmla="*/ 6539077 w 8331431"/>
              <a:gd name="connsiteY1422" fmla="*/ 7047323 h 8330519"/>
              <a:gd name="connsiteX1423" fmla="*/ 6539077 w 8331431"/>
              <a:gd name="connsiteY1423" fmla="*/ 7027191 h 8330519"/>
              <a:gd name="connsiteX1424" fmla="*/ 6627328 w 8331431"/>
              <a:gd name="connsiteY1424" fmla="*/ 7027191 h 8330519"/>
              <a:gd name="connsiteX1425" fmla="*/ 6627328 w 8331431"/>
              <a:gd name="connsiteY1425" fmla="*/ 7007189 h 8330519"/>
              <a:gd name="connsiteX1426" fmla="*/ 6674968 w 8331431"/>
              <a:gd name="connsiteY1426" fmla="*/ 6853466 h 8330519"/>
              <a:gd name="connsiteX1427" fmla="*/ 6716187 w 8331431"/>
              <a:gd name="connsiteY1427" fmla="*/ 6838454 h 8330519"/>
              <a:gd name="connsiteX1428" fmla="*/ 6757492 w 8331431"/>
              <a:gd name="connsiteY1428" fmla="*/ 6853466 h 8330519"/>
              <a:gd name="connsiteX1429" fmla="*/ 6805046 w 8331431"/>
              <a:gd name="connsiteY1429" fmla="*/ 7007189 h 8330519"/>
              <a:gd name="connsiteX1430" fmla="*/ 6805046 w 8331431"/>
              <a:gd name="connsiteY1430" fmla="*/ 7027191 h 8330519"/>
              <a:gd name="connsiteX1431" fmla="*/ 6893296 w 8331431"/>
              <a:gd name="connsiteY1431" fmla="*/ 7027191 h 8330519"/>
              <a:gd name="connsiteX1432" fmla="*/ 6893296 w 8331431"/>
              <a:gd name="connsiteY1432" fmla="*/ 7047323 h 8330519"/>
              <a:gd name="connsiteX1433" fmla="*/ 6961719 w 8331431"/>
              <a:gd name="connsiteY1433" fmla="*/ 7152712 h 8330519"/>
              <a:gd name="connsiteX1434" fmla="*/ 6971264 w 8331431"/>
              <a:gd name="connsiteY1434" fmla="*/ 7157875 h 8330519"/>
              <a:gd name="connsiteX1435" fmla="*/ 6980767 w 8331431"/>
              <a:gd name="connsiteY1435" fmla="*/ 7152712 h 8330519"/>
              <a:gd name="connsiteX1436" fmla="*/ 7049102 w 8331431"/>
              <a:gd name="connsiteY1436" fmla="*/ 7047323 h 8330519"/>
              <a:gd name="connsiteX1437" fmla="*/ 7049102 w 8331431"/>
              <a:gd name="connsiteY1437" fmla="*/ 7027191 h 8330519"/>
              <a:gd name="connsiteX1438" fmla="*/ 7137397 w 8331431"/>
              <a:gd name="connsiteY1438" fmla="*/ 7027191 h 8330519"/>
              <a:gd name="connsiteX1439" fmla="*/ 7137397 w 8331431"/>
              <a:gd name="connsiteY1439" fmla="*/ 7007189 h 8330519"/>
              <a:gd name="connsiteX1440" fmla="*/ 7184950 w 8331431"/>
              <a:gd name="connsiteY1440" fmla="*/ 6853466 h 8330519"/>
              <a:gd name="connsiteX1441" fmla="*/ 7226168 w 8331431"/>
              <a:gd name="connsiteY1441" fmla="*/ 6838454 h 8330519"/>
              <a:gd name="connsiteX1442" fmla="*/ 7267474 w 8331431"/>
              <a:gd name="connsiteY1442" fmla="*/ 6853466 h 8330519"/>
              <a:gd name="connsiteX1443" fmla="*/ 7315027 w 8331431"/>
              <a:gd name="connsiteY1443" fmla="*/ 7007189 h 8330519"/>
              <a:gd name="connsiteX1444" fmla="*/ 7315027 w 8331431"/>
              <a:gd name="connsiteY1444" fmla="*/ 7027191 h 8330519"/>
              <a:gd name="connsiteX1445" fmla="*/ 7403278 w 8331431"/>
              <a:gd name="connsiteY1445" fmla="*/ 7027191 h 8330519"/>
              <a:gd name="connsiteX1446" fmla="*/ 7403278 w 8331431"/>
              <a:gd name="connsiteY1446" fmla="*/ 7047323 h 8330519"/>
              <a:gd name="connsiteX1447" fmla="*/ 7471700 w 8331431"/>
              <a:gd name="connsiteY1447" fmla="*/ 7152712 h 8330519"/>
              <a:gd name="connsiteX1448" fmla="*/ 7481246 w 8331431"/>
              <a:gd name="connsiteY1448" fmla="*/ 7157875 h 8330519"/>
              <a:gd name="connsiteX1449" fmla="*/ 7490791 w 8331431"/>
              <a:gd name="connsiteY1449" fmla="*/ 7152712 h 8330519"/>
              <a:gd name="connsiteX1450" fmla="*/ 7559214 w 8331431"/>
              <a:gd name="connsiteY1450" fmla="*/ 7047323 h 8330519"/>
              <a:gd name="connsiteX1451" fmla="*/ 7559214 w 8331431"/>
              <a:gd name="connsiteY1451" fmla="*/ 7027191 h 8330519"/>
              <a:gd name="connsiteX1452" fmla="*/ 7647465 w 8331431"/>
              <a:gd name="connsiteY1452" fmla="*/ 7027191 h 8330519"/>
              <a:gd name="connsiteX1453" fmla="*/ 7647465 w 8331431"/>
              <a:gd name="connsiteY1453" fmla="*/ 7007189 h 8330519"/>
              <a:gd name="connsiteX1454" fmla="*/ 7695018 w 8331431"/>
              <a:gd name="connsiteY1454" fmla="*/ 6853466 h 8330519"/>
              <a:gd name="connsiteX1455" fmla="*/ 7736237 w 8331431"/>
              <a:gd name="connsiteY1455" fmla="*/ 6838454 h 8330519"/>
              <a:gd name="connsiteX1456" fmla="*/ 7777542 w 8331431"/>
              <a:gd name="connsiteY1456" fmla="*/ 6853466 h 8330519"/>
              <a:gd name="connsiteX1457" fmla="*/ 7825095 w 8331431"/>
              <a:gd name="connsiteY1457" fmla="*/ 7007189 h 8330519"/>
              <a:gd name="connsiteX1458" fmla="*/ 7825095 w 8331431"/>
              <a:gd name="connsiteY1458" fmla="*/ 7027191 h 8330519"/>
              <a:gd name="connsiteX1459" fmla="*/ 7913346 w 8331431"/>
              <a:gd name="connsiteY1459" fmla="*/ 7027191 h 8330519"/>
              <a:gd name="connsiteX1460" fmla="*/ 7913346 w 8331431"/>
              <a:gd name="connsiteY1460" fmla="*/ 7047323 h 8330519"/>
              <a:gd name="connsiteX1461" fmla="*/ 7981769 w 8331431"/>
              <a:gd name="connsiteY1461" fmla="*/ 7152712 h 8330519"/>
              <a:gd name="connsiteX1462" fmla="*/ 7991314 w 8331431"/>
              <a:gd name="connsiteY1462" fmla="*/ 7157875 h 8330519"/>
              <a:gd name="connsiteX1463" fmla="*/ 8000859 w 8331431"/>
              <a:gd name="connsiteY1463" fmla="*/ 7152712 h 8330519"/>
              <a:gd name="connsiteX1464" fmla="*/ 8069282 w 8331431"/>
              <a:gd name="connsiteY1464" fmla="*/ 7047323 h 8330519"/>
              <a:gd name="connsiteX1465" fmla="*/ 8069282 w 8331431"/>
              <a:gd name="connsiteY1465" fmla="*/ 7027191 h 8330519"/>
              <a:gd name="connsiteX1466" fmla="*/ 8157533 w 8331431"/>
              <a:gd name="connsiteY1466" fmla="*/ 7027191 h 8330519"/>
              <a:gd name="connsiteX1467" fmla="*/ 8157533 w 8331431"/>
              <a:gd name="connsiteY1467" fmla="*/ 7007189 h 8330519"/>
              <a:gd name="connsiteX1468" fmla="*/ 8205086 w 8331431"/>
              <a:gd name="connsiteY1468" fmla="*/ 6853466 h 8330519"/>
              <a:gd name="connsiteX1469" fmla="*/ 8246304 w 8331431"/>
              <a:gd name="connsiteY1469" fmla="*/ 6838454 h 8330519"/>
              <a:gd name="connsiteX1470" fmla="*/ 8287653 w 8331431"/>
              <a:gd name="connsiteY1470" fmla="*/ 6853466 h 8330519"/>
              <a:gd name="connsiteX1471" fmla="*/ 8331432 w 8331431"/>
              <a:gd name="connsiteY1471" fmla="*/ 6949397 h 8330519"/>
              <a:gd name="connsiteX1472" fmla="*/ 8331432 w 8331431"/>
              <a:gd name="connsiteY1472" fmla="*/ 7046499 h 8330519"/>
              <a:gd name="connsiteX1473" fmla="*/ 8315899 w 8331431"/>
              <a:gd name="connsiteY1473" fmla="*/ 7046499 h 8330519"/>
              <a:gd name="connsiteX1474" fmla="*/ 8315899 w 8331431"/>
              <a:gd name="connsiteY1474" fmla="*/ 7007189 h 8330519"/>
              <a:gd name="connsiteX1475" fmla="*/ 8281926 w 8331431"/>
              <a:gd name="connsiteY1475" fmla="*/ 6873555 h 8330519"/>
              <a:gd name="connsiteX1476" fmla="*/ 8281145 w 8331431"/>
              <a:gd name="connsiteY1476" fmla="*/ 6872773 h 8330519"/>
              <a:gd name="connsiteX1477" fmla="*/ 8246391 w 8331431"/>
              <a:gd name="connsiteY1477" fmla="*/ 6845005 h 8330519"/>
              <a:gd name="connsiteX1478" fmla="*/ 8211638 w 8331431"/>
              <a:gd name="connsiteY1478" fmla="*/ 6872773 h 8330519"/>
              <a:gd name="connsiteX1479" fmla="*/ 8210857 w 8331431"/>
              <a:gd name="connsiteY1479" fmla="*/ 6873555 h 8330519"/>
              <a:gd name="connsiteX1480" fmla="*/ 8176884 w 8331431"/>
              <a:gd name="connsiteY1480" fmla="*/ 7007189 h 8330519"/>
              <a:gd name="connsiteX1481" fmla="*/ 8176884 w 8331431"/>
              <a:gd name="connsiteY1481" fmla="*/ 7046499 h 8330519"/>
              <a:gd name="connsiteX1482" fmla="*/ 8089718 w 8331431"/>
              <a:gd name="connsiteY1482" fmla="*/ 7046499 h 8330519"/>
              <a:gd name="connsiteX1483" fmla="*/ 8087461 w 8331431"/>
              <a:gd name="connsiteY1483" fmla="*/ 7063897 h 8330519"/>
              <a:gd name="connsiteX1484" fmla="*/ 8022857 w 8331431"/>
              <a:gd name="connsiteY1484" fmla="*/ 7161998 h 8330519"/>
              <a:gd name="connsiteX1485" fmla="*/ 8002638 w 8331431"/>
              <a:gd name="connsiteY1485" fmla="*/ 7175317 h 8330519"/>
              <a:gd name="connsiteX1486" fmla="*/ 8019559 w 8331431"/>
              <a:gd name="connsiteY1486" fmla="*/ 7192629 h 8330519"/>
              <a:gd name="connsiteX1487" fmla="*/ 8086594 w 8331431"/>
              <a:gd name="connsiteY1487" fmla="*/ 7325744 h 8330519"/>
              <a:gd name="connsiteX1488" fmla="*/ 8088936 w 8331431"/>
              <a:gd name="connsiteY1488" fmla="*/ 7343055 h 8330519"/>
              <a:gd name="connsiteX1489" fmla="*/ 8176840 w 8331431"/>
              <a:gd name="connsiteY1489" fmla="*/ 7343055 h 8330519"/>
              <a:gd name="connsiteX1490" fmla="*/ 8176840 w 8331431"/>
              <a:gd name="connsiteY1490" fmla="*/ 7453347 h 8330519"/>
              <a:gd name="connsiteX1491" fmla="*/ 8189857 w 8331431"/>
              <a:gd name="connsiteY1491" fmla="*/ 7458207 h 8330519"/>
              <a:gd name="connsiteX1492" fmla="*/ 8225044 w 8331431"/>
              <a:gd name="connsiteY1492" fmla="*/ 7476039 h 8330519"/>
              <a:gd name="connsiteX1493" fmla="*/ 8246348 w 8331431"/>
              <a:gd name="connsiteY1493" fmla="*/ 7490010 h 8330519"/>
              <a:gd name="connsiteX1494" fmla="*/ 8267652 w 8331431"/>
              <a:gd name="connsiteY1494" fmla="*/ 7475995 h 8330519"/>
              <a:gd name="connsiteX1495" fmla="*/ 8302796 w 8331431"/>
              <a:gd name="connsiteY1495" fmla="*/ 7458207 h 8330519"/>
              <a:gd name="connsiteX1496" fmla="*/ 8315812 w 8331431"/>
              <a:gd name="connsiteY1496" fmla="*/ 7453347 h 8330519"/>
              <a:gd name="connsiteX1497" fmla="*/ 8315812 w 8331431"/>
              <a:gd name="connsiteY1497" fmla="*/ 7343055 h 8330519"/>
              <a:gd name="connsiteX1498" fmla="*/ 8331345 w 8331431"/>
              <a:gd name="connsiteY1498" fmla="*/ 7343055 h 8330519"/>
              <a:gd name="connsiteX1499" fmla="*/ 8331345 w 8331431"/>
              <a:gd name="connsiteY1499" fmla="*/ 7468142 h 8330519"/>
              <a:gd name="connsiteX1500" fmla="*/ 8247302 w 8331431"/>
              <a:gd name="connsiteY1500" fmla="*/ 7499555 h 8330519"/>
              <a:gd name="connsiteX1501" fmla="*/ 8203785 w 8331431"/>
              <a:gd name="connsiteY1501" fmla="*/ 7484023 h 8330519"/>
              <a:gd name="connsiteX1502" fmla="*/ 8157490 w 8331431"/>
              <a:gd name="connsiteY1502" fmla="*/ 7466711 h 8330519"/>
              <a:gd name="connsiteX1503" fmla="*/ 8157490 w 8331431"/>
              <a:gd name="connsiteY1503" fmla="*/ 7362363 h 8330519"/>
              <a:gd name="connsiteX1504" fmla="*/ 8069239 w 8331431"/>
              <a:gd name="connsiteY1504" fmla="*/ 7362363 h 8330519"/>
              <a:gd name="connsiteX1505" fmla="*/ 8069239 w 8331431"/>
              <a:gd name="connsiteY1505" fmla="*/ 7354640 h 8330519"/>
              <a:gd name="connsiteX1506" fmla="*/ 8005588 w 8331431"/>
              <a:gd name="connsiteY1506" fmla="*/ 7205993 h 8330519"/>
              <a:gd name="connsiteX1507" fmla="*/ 7991314 w 8331431"/>
              <a:gd name="connsiteY1507" fmla="*/ 7191414 h 8330519"/>
              <a:gd name="connsiteX1508" fmla="*/ 7977039 w 8331431"/>
              <a:gd name="connsiteY1508" fmla="*/ 7205993 h 8330519"/>
              <a:gd name="connsiteX1509" fmla="*/ 7913389 w 8331431"/>
              <a:gd name="connsiteY1509" fmla="*/ 7354640 h 8330519"/>
              <a:gd name="connsiteX1510" fmla="*/ 7913389 w 8331431"/>
              <a:gd name="connsiteY1510" fmla="*/ 7362363 h 8330519"/>
              <a:gd name="connsiteX1511" fmla="*/ 7825138 w 8331431"/>
              <a:gd name="connsiteY1511" fmla="*/ 7362363 h 8330519"/>
              <a:gd name="connsiteX1512" fmla="*/ 7825138 w 8331431"/>
              <a:gd name="connsiteY1512" fmla="*/ 7466711 h 8330519"/>
              <a:gd name="connsiteX1513" fmla="*/ 7737278 w 8331431"/>
              <a:gd name="connsiteY1513" fmla="*/ 7499511 h 8330519"/>
              <a:gd name="connsiteX1514" fmla="*/ 7693760 w 8331431"/>
              <a:gd name="connsiteY1514" fmla="*/ 7483979 h 8330519"/>
              <a:gd name="connsiteX1515" fmla="*/ 7647465 w 8331431"/>
              <a:gd name="connsiteY1515" fmla="*/ 7466667 h 8330519"/>
              <a:gd name="connsiteX1516" fmla="*/ 7647465 w 8331431"/>
              <a:gd name="connsiteY1516" fmla="*/ 7362319 h 8330519"/>
              <a:gd name="connsiteX1517" fmla="*/ 7559214 w 8331431"/>
              <a:gd name="connsiteY1517" fmla="*/ 7362319 h 8330519"/>
              <a:gd name="connsiteX1518" fmla="*/ 7559214 w 8331431"/>
              <a:gd name="connsiteY1518" fmla="*/ 7354596 h 8330519"/>
              <a:gd name="connsiteX1519" fmla="*/ 7495564 w 8331431"/>
              <a:gd name="connsiteY1519" fmla="*/ 7205949 h 8330519"/>
              <a:gd name="connsiteX1520" fmla="*/ 7481289 w 8331431"/>
              <a:gd name="connsiteY1520" fmla="*/ 7191371 h 8330519"/>
              <a:gd name="connsiteX1521" fmla="*/ 7467014 w 8331431"/>
              <a:gd name="connsiteY1521" fmla="*/ 7205949 h 8330519"/>
              <a:gd name="connsiteX1522" fmla="*/ 7403364 w 8331431"/>
              <a:gd name="connsiteY1522" fmla="*/ 7354596 h 8330519"/>
              <a:gd name="connsiteX1523" fmla="*/ 7403364 w 8331431"/>
              <a:gd name="connsiteY1523" fmla="*/ 7362319 h 8330519"/>
              <a:gd name="connsiteX1524" fmla="*/ 7315113 w 8331431"/>
              <a:gd name="connsiteY1524" fmla="*/ 7362319 h 8330519"/>
              <a:gd name="connsiteX1525" fmla="*/ 7315113 w 8331431"/>
              <a:gd name="connsiteY1525" fmla="*/ 7466667 h 8330519"/>
              <a:gd name="connsiteX1526" fmla="*/ 7227253 w 8331431"/>
              <a:gd name="connsiteY1526" fmla="*/ 7499468 h 8330519"/>
              <a:gd name="connsiteX1527" fmla="*/ 7183735 w 8331431"/>
              <a:gd name="connsiteY1527" fmla="*/ 7483936 h 8330519"/>
              <a:gd name="connsiteX1528" fmla="*/ 7137440 w 8331431"/>
              <a:gd name="connsiteY1528" fmla="*/ 7466624 h 8330519"/>
              <a:gd name="connsiteX1529" fmla="*/ 7137440 w 8331431"/>
              <a:gd name="connsiteY1529" fmla="*/ 7362276 h 8330519"/>
              <a:gd name="connsiteX1530" fmla="*/ 7049146 w 8331431"/>
              <a:gd name="connsiteY1530" fmla="*/ 7362276 h 8330519"/>
              <a:gd name="connsiteX1531" fmla="*/ 7049146 w 8331431"/>
              <a:gd name="connsiteY1531" fmla="*/ 7354553 h 8330519"/>
              <a:gd name="connsiteX1532" fmla="*/ 6985539 w 8331431"/>
              <a:gd name="connsiteY1532" fmla="*/ 7205906 h 8330519"/>
              <a:gd name="connsiteX1533" fmla="*/ 6971264 w 8331431"/>
              <a:gd name="connsiteY1533" fmla="*/ 7191285 h 8330519"/>
              <a:gd name="connsiteX1534" fmla="*/ 6956989 w 8331431"/>
              <a:gd name="connsiteY1534" fmla="*/ 7205906 h 8330519"/>
              <a:gd name="connsiteX1535" fmla="*/ 6893340 w 8331431"/>
              <a:gd name="connsiteY1535" fmla="*/ 7354553 h 8330519"/>
              <a:gd name="connsiteX1536" fmla="*/ 6893340 w 8331431"/>
              <a:gd name="connsiteY1536" fmla="*/ 7362276 h 8330519"/>
              <a:gd name="connsiteX1537" fmla="*/ 6805089 w 8331431"/>
              <a:gd name="connsiteY1537" fmla="*/ 7362276 h 8330519"/>
              <a:gd name="connsiteX1538" fmla="*/ 6805089 w 8331431"/>
              <a:gd name="connsiteY1538" fmla="*/ 7466624 h 8330519"/>
              <a:gd name="connsiteX1539" fmla="*/ 6717271 w 8331431"/>
              <a:gd name="connsiteY1539" fmla="*/ 7499425 h 8330519"/>
              <a:gd name="connsiteX1540" fmla="*/ 6673754 w 8331431"/>
              <a:gd name="connsiteY1540" fmla="*/ 7483892 h 8330519"/>
              <a:gd name="connsiteX1541" fmla="*/ 6627415 w 8331431"/>
              <a:gd name="connsiteY1541" fmla="*/ 7466581 h 8330519"/>
              <a:gd name="connsiteX1542" fmla="*/ 6627415 w 8331431"/>
              <a:gd name="connsiteY1542" fmla="*/ 7362232 h 8330519"/>
              <a:gd name="connsiteX1543" fmla="*/ 6539164 w 8331431"/>
              <a:gd name="connsiteY1543" fmla="*/ 7362232 h 8330519"/>
              <a:gd name="connsiteX1544" fmla="*/ 6539164 w 8331431"/>
              <a:gd name="connsiteY1544" fmla="*/ 7354509 h 8330519"/>
              <a:gd name="connsiteX1545" fmla="*/ 6475558 w 8331431"/>
              <a:gd name="connsiteY1545" fmla="*/ 7205862 h 8330519"/>
              <a:gd name="connsiteX1546" fmla="*/ 6461283 w 8331431"/>
              <a:gd name="connsiteY1546" fmla="*/ 7191241 h 8330519"/>
              <a:gd name="connsiteX1547" fmla="*/ 6447008 w 8331431"/>
              <a:gd name="connsiteY1547" fmla="*/ 7205862 h 8330519"/>
              <a:gd name="connsiteX1548" fmla="*/ 6383358 w 8331431"/>
              <a:gd name="connsiteY1548" fmla="*/ 7354509 h 8330519"/>
              <a:gd name="connsiteX1549" fmla="*/ 6383358 w 8331431"/>
              <a:gd name="connsiteY1549" fmla="*/ 7362232 h 8330519"/>
              <a:gd name="connsiteX1550" fmla="*/ 6295107 w 8331431"/>
              <a:gd name="connsiteY1550" fmla="*/ 7362232 h 8330519"/>
              <a:gd name="connsiteX1551" fmla="*/ 6295107 w 8331431"/>
              <a:gd name="connsiteY1551" fmla="*/ 7466581 h 8330519"/>
              <a:gd name="connsiteX1552" fmla="*/ 6207203 w 8331431"/>
              <a:gd name="connsiteY1552" fmla="*/ 7499382 h 8330519"/>
              <a:gd name="connsiteX1553" fmla="*/ 6163729 w 8331431"/>
              <a:gd name="connsiteY1553" fmla="*/ 7483892 h 8330519"/>
              <a:gd name="connsiteX1554" fmla="*/ 6117391 w 8331431"/>
              <a:gd name="connsiteY1554" fmla="*/ 7466581 h 8330519"/>
              <a:gd name="connsiteX1555" fmla="*/ 6117391 w 8331431"/>
              <a:gd name="connsiteY1555" fmla="*/ 7362232 h 8330519"/>
              <a:gd name="connsiteX1556" fmla="*/ 6029139 w 8331431"/>
              <a:gd name="connsiteY1556" fmla="*/ 7362232 h 8330519"/>
              <a:gd name="connsiteX1557" fmla="*/ 6029139 w 8331431"/>
              <a:gd name="connsiteY1557" fmla="*/ 7354509 h 8330519"/>
              <a:gd name="connsiteX1558" fmla="*/ 5965490 w 8331431"/>
              <a:gd name="connsiteY1558" fmla="*/ 7205862 h 8330519"/>
              <a:gd name="connsiteX1559" fmla="*/ 5951215 w 8331431"/>
              <a:gd name="connsiteY1559" fmla="*/ 7191285 h 8330519"/>
              <a:gd name="connsiteX1560" fmla="*/ 5936940 w 8331431"/>
              <a:gd name="connsiteY1560" fmla="*/ 7205906 h 8330519"/>
              <a:gd name="connsiteX1561" fmla="*/ 5873334 w 8331431"/>
              <a:gd name="connsiteY1561" fmla="*/ 7354553 h 8330519"/>
              <a:gd name="connsiteX1562" fmla="*/ 5873334 w 8331431"/>
              <a:gd name="connsiteY1562" fmla="*/ 7362276 h 8330519"/>
              <a:gd name="connsiteX1563" fmla="*/ 5785082 w 8331431"/>
              <a:gd name="connsiteY1563" fmla="*/ 7362276 h 8330519"/>
              <a:gd name="connsiteX1564" fmla="*/ 5785082 w 8331431"/>
              <a:gd name="connsiteY1564" fmla="*/ 7466624 h 8330519"/>
              <a:gd name="connsiteX1565" fmla="*/ 5697178 w 8331431"/>
              <a:gd name="connsiteY1565" fmla="*/ 7499425 h 8330519"/>
              <a:gd name="connsiteX1566" fmla="*/ 5653661 w 8331431"/>
              <a:gd name="connsiteY1566" fmla="*/ 7483936 h 8330519"/>
              <a:gd name="connsiteX1567" fmla="*/ 5607366 w 8331431"/>
              <a:gd name="connsiteY1567" fmla="*/ 7466624 h 8330519"/>
              <a:gd name="connsiteX1568" fmla="*/ 5607366 w 8331431"/>
              <a:gd name="connsiteY1568" fmla="*/ 7362276 h 8330519"/>
              <a:gd name="connsiteX1569" fmla="*/ 5519115 w 8331431"/>
              <a:gd name="connsiteY1569" fmla="*/ 7362276 h 8330519"/>
              <a:gd name="connsiteX1570" fmla="*/ 5519115 w 8331431"/>
              <a:gd name="connsiteY1570" fmla="*/ 7354553 h 8330519"/>
              <a:gd name="connsiteX1571" fmla="*/ 5455465 w 8331431"/>
              <a:gd name="connsiteY1571" fmla="*/ 7205906 h 8330519"/>
              <a:gd name="connsiteX1572" fmla="*/ 5441190 w 8331431"/>
              <a:gd name="connsiteY1572" fmla="*/ 7191328 h 8330519"/>
              <a:gd name="connsiteX1573" fmla="*/ 5426916 w 8331431"/>
              <a:gd name="connsiteY1573" fmla="*/ 7205906 h 8330519"/>
              <a:gd name="connsiteX1574" fmla="*/ 5363309 w 8331431"/>
              <a:gd name="connsiteY1574" fmla="*/ 7354553 h 8330519"/>
              <a:gd name="connsiteX1575" fmla="*/ 5363309 w 8331431"/>
              <a:gd name="connsiteY1575" fmla="*/ 7362276 h 8330519"/>
              <a:gd name="connsiteX1576" fmla="*/ 5275015 w 8331431"/>
              <a:gd name="connsiteY1576" fmla="*/ 7362276 h 8330519"/>
              <a:gd name="connsiteX1577" fmla="*/ 5275015 w 8331431"/>
              <a:gd name="connsiteY1577" fmla="*/ 7466624 h 8330519"/>
              <a:gd name="connsiteX1578" fmla="*/ 5187154 w 8331431"/>
              <a:gd name="connsiteY1578" fmla="*/ 7499425 h 8330519"/>
              <a:gd name="connsiteX1579" fmla="*/ 5143636 w 8331431"/>
              <a:gd name="connsiteY1579" fmla="*/ 7483892 h 8330519"/>
              <a:gd name="connsiteX1580" fmla="*/ 5097341 w 8331431"/>
              <a:gd name="connsiteY1580" fmla="*/ 7466581 h 8330519"/>
              <a:gd name="connsiteX1581" fmla="*/ 5097341 w 8331431"/>
              <a:gd name="connsiteY1581" fmla="*/ 7362232 h 8330519"/>
              <a:gd name="connsiteX1582" fmla="*/ 5009090 w 8331431"/>
              <a:gd name="connsiteY1582" fmla="*/ 7362232 h 8330519"/>
              <a:gd name="connsiteX1583" fmla="*/ 5009090 w 8331431"/>
              <a:gd name="connsiteY1583" fmla="*/ 7354509 h 8330519"/>
              <a:gd name="connsiteX1584" fmla="*/ 4945440 w 8331431"/>
              <a:gd name="connsiteY1584" fmla="*/ 7205862 h 8330519"/>
              <a:gd name="connsiteX1585" fmla="*/ 4931165 w 8331431"/>
              <a:gd name="connsiteY1585" fmla="*/ 7191285 h 8330519"/>
              <a:gd name="connsiteX1586" fmla="*/ 4916891 w 8331431"/>
              <a:gd name="connsiteY1586" fmla="*/ 7205862 h 8330519"/>
              <a:gd name="connsiteX1587" fmla="*/ 4853240 w 8331431"/>
              <a:gd name="connsiteY1587" fmla="*/ 7354509 h 8330519"/>
              <a:gd name="connsiteX1588" fmla="*/ 4853240 w 8331431"/>
              <a:gd name="connsiteY1588" fmla="*/ 7362232 h 8330519"/>
              <a:gd name="connsiteX1589" fmla="*/ 4764990 w 8331431"/>
              <a:gd name="connsiteY1589" fmla="*/ 7362232 h 8330519"/>
              <a:gd name="connsiteX1590" fmla="*/ 4764990 w 8331431"/>
              <a:gd name="connsiteY1590" fmla="*/ 7466581 h 8330519"/>
              <a:gd name="connsiteX1591" fmla="*/ 4677129 w 8331431"/>
              <a:gd name="connsiteY1591" fmla="*/ 7499382 h 8330519"/>
              <a:gd name="connsiteX1592" fmla="*/ 4633611 w 8331431"/>
              <a:gd name="connsiteY1592" fmla="*/ 7483849 h 8330519"/>
              <a:gd name="connsiteX1593" fmla="*/ 4587316 w 8331431"/>
              <a:gd name="connsiteY1593" fmla="*/ 7466537 h 8330519"/>
              <a:gd name="connsiteX1594" fmla="*/ 4587316 w 8331431"/>
              <a:gd name="connsiteY1594" fmla="*/ 7362189 h 8330519"/>
              <a:gd name="connsiteX1595" fmla="*/ 4499065 w 8331431"/>
              <a:gd name="connsiteY1595" fmla="*/ 7362189 h 8330519"/>
              <a:gd name="connsiteX1596" fmla="*/ 4499065 w 8331431"/>
              <a:gd name="connsiteY1596" fmla="*/ 7354466 h 8330519"/>
              <a:gd name="connsiteX1597" fmla="*/ 4435415 w 8331431"/>
              <a:gd name="connsiteY1597" fmla="*/ 7205819 h 8330519"/>
              <a:gd name="connsiteX1598" fmla="*/ 4421140 w 8331431"/>
              <a:gd name="connsiteY1598" fmla="*/ 7191241 h 8330519"/>
              <a:gd name="connsiteX1599" fmla="*/ 4406866 w 8331431"/>
              <a:gd name="connsiteY1599" fmla="*/ 7205819 h 8330519"/>
              <a:gd name="connsiteX1600" fmla="*/ 4343216 w 8331431"/>
              <a:gd name="connsiteY1600" fmla="*/ 7354466 h 8330519"/>
              <a:gd name="connsiteX1601" fmla="*/ 4343216 w 8331431"/>
              <a:gd name="connsiteY1601" fmla="*/ 7362189 h 8330519"/>
              <a:gd name="connsiteX1602" fmla="*/ 4254965 w 8331431"/>
              <a:gd name="connsiteY1602" fmla="*/ 7362189 h 8330519"/>
              <a:gd name="connsiteX1603" fmla="*/ 4254965 w 8331431"/>
              <a:gd name="connsiteY1603" fmla="*/ 7466537 h 8330519"/>
              <a:gd name="connsiteX1604" fmla="*/ 4167104 w 8331431"/>
              <a:gd name="connsiteY1604" fmla="*/ 7499339 h 8330519"/>
              <a:gd name="connsiteX1605" fmla="*/ 4123586 w 8331431"/>
              <a:gd name="connsiteY1605" fmla="*/ 7483805 h 8330519"/>
              <a:gd name="connsiteX1606" fmla="*/ 4077291 w 8331431"/>
              <a:gd name="connsiteY1606" fmla="*/ 7466494 h 8330519"/>
              <a:gd name="connsiteX1607" fmla="*/ 4077291 w 8331431"/>
              <a:gd name="connsiteY1607" fmla="*/ 7362146 h 8330519"/>
              <a:gd name="connsiteX1608" fmla="*/ 3989040 w 8331431"/>
              <a:gd name="connsiteY1608" fmla="*/ 7362146 h 8330519"/>
              <a:gd name="connsiteX1609" fmla="*/ 3989040 w 8331431"/>
              <a:gd name="connsiteY1609" fmla="*/ 7354422 h 8330519"/>
              <a:gd name="connsiteX1610" fmla="*/ 3925390 w 8331431"/>
              <a:gd name="connsiteY1610" fmla="*/ 7205775 h 8330519"/>
              <a:gd name="connsiteX1611" fmla="*/ 3911116 w 8331431"/>
              <a:gd name="connsiteY1611" fmla="*/ 7191198 h 8330519"/>
              <a:gd name="connsiteX1612" fmla="*/ 3896841 w 8331431"/>
              <a:gd name="connsiteY1612" fmla="*/ 7205775 h 8330519"/>
              <a:gd name="connsiteX1613" fmla="*/ 3833191 w 8331431"/>
              <a:gd name="connsiteY1613" fmla="*/ 7354422 h 8330519"/>
              <a:gd name="connsiteX1614" fmla="*/ 3833191 w 8331431"/>
              <a:gd name="connsiteY1614" fmla="*/ 7362146 h 8330519"/>
              <a:gd name="connsiteX1615" fmla="*/ 3744940 w 8331431"/>
              <a:gd name="connsiteY1615" fmla="*/ 7362146 h 8330519"/>
              <a:gd name="connsiteX1616" fmla="*/ 3744940 w 8331431"/>
              <a:gd name="connsiteY1616" fmla="*/ 7466494 h 8330519"/>
              <a:gd name="connsiteX1617" fmla="*/ 3657079 w 8331431"/>
              <a:gd name="connsiteY1617" fmla="*/ 7499295 h 8330519"/>
              <a:gd name="connsiteX1618" fmla="*/ 3613561 w 8331431"/>
              <a:gd name="connsiteY1618" fmla="*/ 7483762 h 8330519"/>
              <a:gd name="connsiteX1619" fmla="*/ 3567266 w 8331431"/>
              <a:gd name="connsiteY1619" fmla="*/ 7466450 h 8330519"/>
              <a:gd name="connsiteX1620" fmla="*/ 3567266 w 8331431"/>
              <a:gd name="connsiteY1620" fmla="*/ 7362102 h 8330519"/>
              <a:gd name="connsiteX1621" fmla="*/ 3479016 w 8331431"/>
              <a:gd name="connsiteY1621" fmla="*/ 7362102 h 8330519"/>
              <a:gd name="connsiteX1622" fmla="*/ 3479016 w 8331431"/>
              <a:gd name="connsiteY1622" fmla="*/ 7354379 h 8330519"/>
              <a:gd name="connsiteX1623" fmla="*/ 3415365 w 8331431"/>
              <a:gd name="connsiteY1623" fmla="*/ 7205732 h 8330519"/>
              <a:gd name="connsiteX1624" fmla="*/ 3401091 w 8331431"/>
              <a:gd name="connsiteY1624" fmla="*/ 7191154 h 8330519"/>
              <a:gd name="connsiteX1625" fmla="*/ 3386816 w 8331431"/>
              <a:gd name="connsiteY1625" fmla="*/ 7205732 h 8330519"/>
              <a:gd name="connsiteX1626" fmla="*/ 3323166 w 8331431"/>
              <a:gd name="connsiteY1626" fmla="*/ 7354379 h 8330519"/>
              <a:gd name="connsiteX1627" fmla="*/ 3323166 w 8331431"/>
              <a:gd name="connsiteY1627" fmla="*/ 7362102 h 8330519"/>
              <a:gd name="connsiteX1628" fmla="*/ 3234915 w 8331431"/>
              <a:gd name="connsiteY1628" fmla="*/ 7362102 h 8330519"/>
              <a:gd name="connsiteX1629" fmla="*/ 3234915 w 8331431"/>
              <a:gd name="connsiteY1629" fmla="*/ 7466450 h 8330519"/>
              <a:gd name="connsiteX1630" fmla="*/ 3147055 w 8331431"/>
              <a:gd name="connsiteY1630" fmla="*/ 7499252 h 8330519"/>
              <a:gd name="connsiteX1631" fmla="*/ 3103537 w 8331431"/>
              <a:gd name="connsiteY1631" fmla="*/ 7483719 h 8330519"/>
              <a:gd name="connsiteX1632" fmla="*/ 3057242 w 8331431"/>
              <a:gd name="connsiteY1632" fmla="*/ 7466407 h 8330519"/>
              <a:gd name="connsiteX1633" fmla="*/ 3057242 w 8331431"/>
              <a:gd name="connsiteY1633" fmla="*/ 7362059 h 8330519"/>
              <a:gd name="connsiteX1634" fmla="*/ 2968947 w 8331431"/>
              <a:gd name="connsiteY1634" fmla="*/ 7362059 h 8330519"/>
              <a:gd name="connsiteX1635" fmla="*/ 2968947 w 8331431"/>
              <a:gd name="connsiteY1635" fmla="*/ 7354336 h 8330519"/>
              <a:gd name="connsiteX1636" fmla="*/ 2905341 w 8331431"/>
              <a:gd name="connsiteY1636" fmla="*/ 7205689 h 8330519"/>
              <a:gd name="connsiteX1637" fmla="*/ 2891066 w 8331431"/>
              <a:gd name="connsiteY1637" fmla="*/ 7191111 h 8330519"/>
              <a:gd name="connsiteX1638" fmla="*/ 2876791 w 8331431"/>
              <a:gd name="connsiteY1638" fmla="*/ 7205689 h 8330519"/>
              <a:gd name="connsiteX1639" fmla="*/ 2813141 w 8331431"/>
              <a:gd name="connsiteY1639" fmla="*/ 7354336 h 8330519"/>
              <a:gd name="connsiteX1640" fmla="*/ 2813141 w 8331431"/>
              <a:gd name="connsiteY1640" fmla="*/ 7362059 h 8330519"/>
              <a:gd name="connsiteX1641" fmla="*/ 2724891 w 8331431"/>
              <a:gd name="connsiteY1641" fmla="*/ 7362059 h 8330519"/>
              <a:gd name="connsiteX1642" fmla="*/ 2724891 w 8331431"/>
              <a:gd name="connsiteY1642" fmla="*/ 7466407 h 8330519"/>
              <a:gd name="connsiteX1643" fmla="*/ 2637073 w 8331431"/>
              <a:gd name="connsiteY1643" fmla="*/ 7499208 h 8330519"/>
              <a:gd name="connsiteX1644" fmla="*/ 2593512 w 8331431"/>
              <a:gd name="connsiteY1644" fmla="*/ 7483675 h 8330519"/>
              <a:gd name="connsiteX1645" fmla="*/ 2547174 w 8331431"/>
              <a:gd name="connsiteY1645" fmla="*/ 7466363 h 8330519"/>
              <a:gd name="connsiteX1646" fmla="*/ 2547174 w 8331431"/>
              <a:gd name="connsiteY1646" fmla="*/ 7362015 h 8330519"/>
              <a:gd name="connsiteX1647" fmla="*/ 2458923 w 8331431"/>
              <a:gd name="connsiteY1647" fmla="*/ 7362015 h 8330519"/>
              <a:gd name="connsiteX1648" fmla="*/ 2458923 w 8331431"/>
              <a:gd name="connsiteY1648" fmla="*/ 7354292 h 8330519"/>
              <a:gd name="connsiteX1649" fmla="*/ 2395316 w 8331431"/>
              <a:gd name="connsiteY1649" fmla="*/ 7205645 h 8330519"/>
              <a:gd name="connsiteX1650" fmla="*/ 2381041 w 8331431"/>
              <a:gd name="connsiteY1650" fmla="*/ 7191024 h 8330519"/>
              <a:gd name="connsiteX1651" fmla="*/ 2366767 w 8331431"/>
              <a:gd name="connsiteY1651" fmla="*/ 7205645 h 8330519"/>
              <a:gd name="connsiteX1652" fmla="*/ 2303117 w 8331431"/>
              <a:gd name="connsiteY1652" fmla="*/ 7354292 h 8330519"/>
              <a:gd name="connsiteX1653" fmla="*/ 2303117 w 8331431"/>
              <a:gd name="connsiteY1653" fmla="*/ 7362015 h 8330519"/>
              <a:gd name="connsiteX1654" fmla="*/ 2214866 w 8331431"/>
              <a:gd name="connsiteY1654" fmla="*/ 7362015 h 8330519"/>
              <a:gd name="connsiteX1655" fmla="*/ 2214866 w 8331431"/>
              <a:gd name="connsiteY1655" fmla="*/ 7466363 h 8330519"/>
              <a:gd name="connsiteX1656" fmla="*/ 2127005 w 8331431"/>
              <a:gd name="connsiteY1656" fmla="*/ 7499165 h 8330519"/>
              <a:gd name="connsiteX1657" fmla="*/ 2083530 w 8331431"/>
              <a:gd name="connsiteY1657" fmla="*/ 7483675 h 8330519"/>
              <a:gd name="connsiteX1658" fmla="*/ 2037192 w 8331431"/>
              <a:gd name="connsiteY1658" fmla="*/ 7466363 h 8330519"/>
              <a:gd name="connsiteX1659" fmla="*/ 2037192 w 8331431"/>
              <a:gd name="connsiteY1659" fmla="*/ 7362015 h 8330519"/>
              <a:gd name="connsiteX1660" fmla="*/ 1948941 w 8331431"/>
              <a:gd name="connsiteY1660" fmla="*/ 7362015 h 8330519"/>
              <a:gd name="connsiteX1661" fmla="*/ 1948941 w 8331431"/>
              <a:gd name="connsiteY1661" fmla="*/ 7354292 h 8330519"/>
              <a:gd name="connsiteX1662" fmla="*/ 1885291 w 8331431"/>
              <a:gd name="connsiteY1662" fmla="*/ 7205645 h 8330519"/>
              <a:gd name="connsiteX1663" fmla="*/ 1871017 w 8331431"/>
              <a:gd name="connsiteY1663" fmla="*/ 7191024 h 8330519"/>
              <a:gd name="connsiteX1664" fmla="*/ 1856742 w 8331431"/>
              <a:gd name="connsiteY1664" fmla="*/ 7205645 h 8330519"/>
              <a:gd name="connsiteX1665" fmla="*/ 1793179 w 8331431"/>
              <a:gd name="connsiteY1665" fmla="*/ 7354292 h 8330519"/>
              <a:gd name="connsiteX1666" fmla="*/ 1793179 w 8331431"/>
              <a:gd name="connsiteY1666" fmla="*/ 7362015 h 8330519"/>
              <a:gd name="connsiteX1667" fmla="*/ 1704928 w 8331431"/>
              <a:gd name="connsiteY1667" fmla="*/ 7362015 h 8330519"/>
              <a:gd name="connsiteX1668" fmla="*/ 1704928 w 8331431"/>
              <a:gd name="connsiteY1668" fmla="*/ 7466363 h 8330519"/>
              <a:gd name="connsiteX1669" fmla="*/ 1616980 w 8331431"/>
              <a:gd name="connsiteY1669" fmla="*/ 7499165 h 8330519"/>
              <a:gd name="connsiteX1670" fmla="*/ 1573506 w 8331431"/>
              <a:gd name="connsiteY1670" fmla="*/ 7483675 h 8330519"/>
              <a:gd name="connsiteX1671" fmla="*/ 1527211 w 8331431"/>
              <a:gd name="connsiteY1671" fmla="*/ 7466363 h 8330519"/>
              <a:gd name="connsiteX1672" fmla="*/ 1527211 w 8331431"/>
              <a:gd name="connsiteY1672" fmla="*/ 7362015 h 8330519"/>
              <a:gd name="connsiteX1673" fmla="*/ 1438960 w 8331431"/>
              <a:gd name="connsiteY1673" fmla="*/ 7362015 h 8330519"/>
              <a:gd name="connsiteX1674" fmla="*/ 1438960 w 8331431"/>
              <a:gd name="connsiteY1674" fmla="*/ 7354292 h 8330519"/>
              <a:gd name="connsiteX1675" fmla="*/ 1375310 w 8331431"/>
              <a:gd name="connsiteY1675" fmla="*/ 7205645 h 8330519"/>
              <a:gd name="connsiteX1676" fmla="*/ 1361035 w 8331431"/>
              <a:gd name="connsiteY1676" fmla="*/ 7191067 h 8330519"/>
              <a:gd name="connsiteX1677" fmla="*/ 1346760 w 8331431"/>
              <a:gd name="connsiteY1677" fmla="*/ 7205689 h 8330519"/>
              <a:gd name="connsiteX1678" fmla="*/ 1283154 w 8331431"/>
              <a:gd name="connsiteY1678" fmla="*/ 7354336 h 8330519"/>
              <a:gd name="connsiteX1679" fmla="*/ 1283154 w 8331431"/>
              <a:gd name="connsiteY1679" fmla="*/ 7362059 h 8330519"/>
              <a:gd name="connsiteX1680" fmla="*/ 1194860 w 8331431"/>
              <a:gd name="connsiteY1680" fmla="*/ 7362059 h 8330519"/>
              <a:gd name="connsiteX1681" fmla="*/ 1194860 w 8331431"/>
              <a:gd name="connsiteY1681" fmla="*/ 7466407 h 8330519"/>
              <a:gd name="connsiteX1682" fmla="*/ 1106999 w 8331431"/>
              <a:gd name="connsiteY1682" fmla="*/ 7499208 h 8330519"/>
              <a:gd name="connsiteX1683" fmla="*/ 1063481 w 8331431"/>
              <a:gd name="connsiteY1683" fmla="*/ 7483675 h 8330519"/>
              <a:gd name="connsiteX1684" fmla="*/ 1017186 w 8331431"/>
              <a:gd name="connsiteY1684" fmla="*/ 7466363 h 8330519"/>
              <a:gd name="connsiteX1685" fmla="*/ 1017186 w 8331431"/>
              <a:gd name="connsiteY1685" fmla="*/ 7362015 h 8330519"/>
              <a:gd name="connsiteX1686" fmla="*/ 928935 w 8331431"/>
              <a:gd name="connsiteY1686" fmla="*/ 7362015 h 8330519"/>
              <a:gd name="connsiteX1687" fmla="*/ 928935 w 8331431"/>
              <a:gd name="connsiteY1687" fmla="*/ 7354292 h 8330519"/>
              <a:gd name="connsiteX1688" fmla="*/ 865285 w 8331431"/>
              <a:gd name="connsiteY1688" fmla="*/ 7205645 h 8330519"/>
              <a:gd name="connsiteX1689" fmla="*/ 851010 w 8331431"/>
              <a:gd name="connsiteY1689" fmla="*/ 7191067 h 8330519"/>
              <a:gd name="connsiteX1690" fmla="*/ 836736 w 8331431"/>
              <a:gd name="connsiteY1690" fmla="*/ 7205645 h 8330519"/>
              <a:gd name="connsiteX1691" fmla="*/ 773086 w 8331431"/>
              <a:gd name="connsiteY1691" fmla="*/ 7354292 h 8330519"/>
              <a:gd name="connsiteX1692" fmla="*/ 773086 w 8331431"/>
              <a:gd name="connsiteY1692" fmla="*/ 7362015 h 8330519"/>
              <a:gd name="connsiteX1693" fmla="*/ 684835 w 8331431"/>
              <a:gd name="connsiteY1693" fmla="*/ 7362015 h 8330519"/>
              <a:gd name="connsiteX1694" fmla="*/ 684835 w 8331431"/>
              <a:gd name="connsiteY1694" fmla="*/ 7466363 h 8330519"/>
              <a:gd name="connsiteX1695" fmla="*/ 596974 w 8331431"/>
              <a:gd name="connsiteY1695" fmla="*/ 7499165 h 8330519"/>
              <a:gd name="connsiteX1696" fmla="*/ 553456 w 8331431"/>
              <a:gd name="connsiteY1696" fmla="*/ 7483632 h 8330519"/>
              <a:gd name="connsiteX1697" fmla="*/ 507161 w 8331431"/>
              <a:gd name="connsiteY1697" fmla="*/ 7466320 h 8330519"/>
              <a:gd name="connsiteX1698" fmla="*/ 507161 w 8331431"/>
              <a:gd name="connsiteY1698" fmla="*/ 7361972 h 8330519"/>
              <a:gd name="connsiteX1699" fmla="*/ 417999 w 8331431"/>
              <a:gd name="connsiteY1699" fmla="*/ 7361972 h 8330519"/>
              <a:gd name="connsiteX1700" fmla="*/ 417999 w 8331431"/>
              <a:gd name="connsiteY1700" fmla="*/ 7354249 h 8330519"/>
              <a:gd name="connsiteX1701" fmla="*/ 354349 w 8331431"/>
              <a:gd name="connsiteY1701" fmla="*/ 7205602 h 8330519"/>
              <a:gd name="connsiteX1702" fmla="*/ 340074 w 8331431"/>
              <a:gd name="connsiteY1702" fmla="*/ 7191024 h 8330519"/>
              <a:gd name="connsiteX1703" fmla="*/ 325800 w 8331431"/>
              <a:gd name="connsiteY1703" fmla="*/ 7205602 h 8330519"/>
              <a:gd name="connsiteX1704" fmla="*/ 262150 w 8331431"/>
              <a:gd name="connsiteY1704" fmla="*/ 7354249 h 8330519"/>
              <a:gd name="connsiteX1705" fmla="*/ 262150 w 8331431"/>
              <a:gd name="connsiteY1705" fmla="*/ 7361972 h 8330519"/>
              <a:gd name="connsiteX1706" fmla="*/ 173899 w 8331431"/>
              <a:gd name="connsiteY1706" fmla="*/ 7361972 h 8330519"/>
              <a:gd name="connsiteX1707" fmla="*/ 173899 w 8331431"/>
              <a:gd name="connsiteY1707" fmla="*/ 7466320 h 8330519"/>
              <a:gd name="connsiteX1708" fmla="*/ 86038 w 8331431"/>
              <a:gd name="connsiteY1708" fmla="*/ 7499121 h 8330519"/>
              <a:gd name="connsiteX1709" fmla="*/ 42520 w 8331431"/>
              <a:gd name="connsiteY1709" fmla="*/ 7484023 h 8330519"/>
              <a:gd name="connsiteX1710" fmla="*/ 7665904 w 8331431"/>
              <a:gd name="connsiteY1710" fmla="*/ 7453347 h 8330519"/>
              <a:gd name="connsiteX1711" fmla="*/ 7678921 w 8331431"/>
              <a:gd name="connsiteY1711" fmla="*/ 7458207 h 8330519"/>
              <a:gd name="connsiteX1712" fmla="*/ 7714108 w 8331431"/>
              <a:gd name="connsiteY1712" fmla="*/ 7476039 h 8330519"/>
              <a:gd name="connsiteX1713" fmla="*/ 7735412 w 8331431"/>
              <a:gd name="connsiteY1713" fmla="*/ 7490010 h 8330519"/>
              <a:gd name="connsiteX1714" fmla="*/ 7756716 w 8331431"/>
              <a:gd name="connsiteY1714" fmla="*/ 7475995 h 8330519"/>
              <a:gd name="connsiteX1715" fmla="*/ 7791860 w 8331431"/>
              <a:gd name="connsiteY1715" fmla="*/ 7458207 h 8330519"/>
              <a:gd name="connsiteX1716" fmla="*/ 7804876 w 8331431"/>
              <a:gd name="connsiteY1716" fmla="*/ 7453347 h 8330519"/>
              <a:gd name="connsiteX1717" fmla="*/ 7804876 w 8331431"/>
              <a:gd name="connsiteY1717" fmla="*/ 7343055 h 8330519"/>
              <a:gd name="connsiteX1718" fmla="*/ 7892823 w 8331431"/>
              <a:gd name="connsiteY1718" fmla="*/ 7343055 h 8330519"/>
              <a:gd name="connsiteX1719" fmla="*/ 7895167 w 8331431"/>
              <a:gd name="connsiteY1719" fmla="*/ 7325744 h 8330519"/>
              <a:gd name="connsiteX1720" fmla="*/ 7962201 w 8331431"/>
              <a:gd name="connsiteY1720" fmla="*/ 7192629 h 8330519"/>
              <a:gd name="connsiteX1721" fmla="*/ 7979122 w 8331431"/>
              <a:gd name="connsiteY1721" fmla="*/ 7175317 h 8330519"/>
              <a:gd name="connsiteX1722" fmla="*/ 7958903 w 8331431"/>
              <a:gd name="connsiteY1722" fmla="*/ 7161998 h 8330519"/>
              <a:gd name="connsiteX1723" fmla="*/ 7894255 w 8331431"/>
              <a:gd name="connsiteY1723" fmla="*/ 7063941 h 8330519"/>
              <a:gd name="connsiteX1724" fmla="*/ 7891999 w 8331431"/>
              <a:gd name="connsiteY1724" fmla="*/ 7046542 h 8330519"/>
              <a:gd name="connsiteX1725" fmla="*/ 7804919 w 8331431"/>
              <a:gd name="connsiteY1725" fmla="*/ 7046542 h 8330519"/>
              <a:gd name="connsiteX1726" fmla="*/ 7804919 w 8331431"/>
              <a:gd name="connsiteY1726" fmla="*/ 7007232 h 8330519"/>
              <a:gd name="connsiteX1727" fmla="*/ 7770947 w 8331431"/>
              <a:gd name="connsiteY1727" fmla="*/ 6873597 h 8330519"/>
              <a:gd name="connsiteX1728" fmla="*/ 7770166 w 8331431"/>
              <a:gd name="connsiteY1728" fmla="*/ 6872817 h 8330519"/>
              <a:gd name="connsiteX1729" fmla="*/ 7735412 w 8331431"/>
              <a:gd name="connsiteY1729" fmla="*/ 6845049 h 8330519"/>
              <a:gd name="connsiteX1730" fmla="*/ 7700658 w 8331431"/>
              <a:gd name="connsiteY1730" fmla="*/ 6872817 h 8330519"/>
              <a:gd name="connsiteX1731" fmla="*/ 7699878 w 8331431"/>
              <a:gd name="connsiteY1731" fmla="*/ 6873597 h 8330519"/>
              <a:gd name="connsiteX1732" fmla="*/ 7665904 w 8331431"/>
              <a:gd name="connsiteY1732" fmla="*/ 7007232 h 8330519"/>
              <a:gd name="connsiteX1733" fmla="*/ 7665904 w 8331431"/>
              <a:gd name="connsiteY1733" fmla="*/ 7046542 h 8330519"/>
              <a:gd name="connsiteX1734" fmla="*/ 7578738 w 8331431"/>
              <a:gd name="connsiteY1734" fmla="*/ 7046542 h 8330519"/>
              <a:gd name="connsiteX1735" fmla="*/ 7576482 w 8331431"/>
              <a:gd name="connsiteY1735" fmla="*/ 7063941 h 8330519"/>
              <a:gd name="connsiteX1736" fmla="*/ 7511877 w 8331431"/>
              <a:gd name="connsiteY1736" fmla="*/ 7162041 h 8330519"/>
              <a:gd name="connsiteX1737" fmla="*/ 7491659 w 8331431"/>
              <a:gd name="connsiteY1737" fmla="*/ 7175360 h 8330519"/>
              <a:gd name="connsiteX1738" fmla="*/ 7508580 w 8331431"/>
              <a:gd name="connsiteY1738" fmla="*/ 7192672 h 8330519"/>
              <a:gd name="connsiteX1739" fmla="*/ 7575615 w 8331431"/>
              <a:gd name="connsiteY1739" fmla="*/ 7325787 h 8330519"/>
              <a:gd name="connsiteX1740" fmla="*/ 7577958 w 8331431"/>
              <a:gd name="connsiteY1740" fmla="*/ 7343099 h 8330519"/>
              <a:gd name="connsiteX1741" fmla="*/ 7665861 w 8331431"/>
              <a:gd name="connsiteY1741" fmla="*/ 7343099 h 8330519"/>
              <a:gd name="connsiteX1742" fmla="*/ 7665861 w 8331431"/>
              <a:gd name="connsiteY1742" fmla="*/ 7453347 h 8330519"/>
              <a:gd name="connsiteX1743" fmla="*/ 4605756 w 8331431"/>
              <a:gd name="connsiteY1743" fmla="*/ 7453347 h 8330519"/>
              <a:gd name="connsiteX1744" fmla="*/ 4618773 w 8331431"/>
              <a:gd name="connsiteY1744" fmla="*/ 7458207 h 8330519"/>
              <a:gd name="connsiteX1745" fmla="*/ 4653960 w 8331431"/>
              <a:gd name="connsiteY1745" fmla="*/ 7476039 h 8330519"/>
              <a:gd name="connsiteX1746" fmla="*/ 4675220 w 8331431"/>
              <a:gd name="connsiteY1746" fmla="*/ 7490010 h 8330519"/>
              <a:gd name="connsiteX1747" fmla="*/ 4696523 w 8331431"/>
              <a:gd name="connsiteY1747" fmla="*/ 7475995 h 8330519"/>
              <a:gd name="connsiteX1748" fmla="*/ 4731668 w 8331431"/>
              <a:gd name="connsiteY1748" fmla="*/ 7458207 h 8330519"/>
              <a:gd name="connsiteX1749" fmla="*/ 4744684 w 8331431"/>
              <a:gd name="connsiteY1749" fmla="*/ 7453347 h 8330519"/>
              <a:gd name="connsiteX1750" fmla="*/ 4744684 w 8331431"/>
              <a:gd name="connsiteY1750" fmla="*/ 7343055 h 8330519"/>
              <a:gd name="connsiteX1751" fmla="*/ 4832588 w 8331431"/>
              <a:gd name="connsiteY1751" fmla="*/ 7343055 h 8330519"/>
              <a:gd name="connsiteX1752" fmla="*/ 4834931 w 8331431"/>
              <a:gd name="connsiteY1752" fmla="*/ 7325744 h 8330519"/>
              <a:gd name="connsiteX1753" fmla="*/ 4901965 w 8331431"/>
              <a:gd name="connsiteY1753" fmla="*/ 7192629 h 8330519"/>
              <a:gd name="connsiteX1754" fmla="*/ 4918886 w 8331431"/>
              <a:gd name="connsiteY1754" fmla="*/ 7175317 h 8330519"/>
              <a:gd name="connsiteX1755" fmla="*/ 4898668 w 8331431"/>
              <a:gd name="connsiteY1755" fmla="*/ 7161998 h 8330519"/>
              <a:gd name="connsiteX1756" fmla="*/ 4834063 w 8331431"/>
              <a:gd name="connsiteY1756" fmla="*/ 7063897 h 8330519"/>
              <a:gd name="connsiteX1757" fmla="*/ 4831807 w 8331431"/>
              <a:gd name="connsiteY1757" fmla="*/ 7046499 h 8330519"/>
              <a:gd name="connsiteX1758" fmla="*/ 4744641 w 8331431"/>
              <a:gd name="connsiteY1758" fmla="*/ 7046499 h 8330519"/>
              <a:gd name="connsiteX1759" fmla="*/ 4744641 w 8331431"/>
              <a:gd name="connsiteY1759" fmla="*/ 7007189 h 8330519"/>
              <a:gd name="connsiteX1760" fmla="*/ 4710668 w 8331431"/>
              <a:gd name="connsiteY1760" fmla="*/ 6873555 h 8330519"/>
              <a:gd name="connsiteX1761" fmla="*/ 4709887 w 8331431"/>
              <a:gd name="connsiteY1761" fmla="*/ 6872773 h 8330519"/>
              <a:gd name="connsiteX1762" fmla="*/ 4675133 w 8331431"/>
              <a:gd name="connsiteY1762" fmla="*/ 6845005 h 8330519"/>
              <a:gd name="connsiteX1763" fmla="*/ 4640380 w 8331431"/>
              <a:gd name="connsiteY1763" fmla="*/ 6872773 h 8330519"/>
              <a:gd name="connsiteX1764" fmla="*/ 4639598 w 8331431"/>
              <a:gd name="connsiteY1764" fmla="*/ 6873555 h 8330519"/>
              <a:gd name="connsiteX1765" fmla="*/ 4605626 w 8331431"/>
              <a:gd name="connsiteY1765" fmla="*/ 7007189 h 8330519"/>
              <a:gd name="connsiteX1766" fmla="*/ 4605626 w 8331431"/>
              <a:gd name="connsiteY1766" fmla="*/ 7046499 h 8330519"/>
              <a:gd name="connsiteX1767" fmla="*/ 4518547 w 8331431"/>
              <a:gd name="connsiteY1767" fmla="*/ 7046499 h 8330519"/>
              <a:gd name="connsiteX1768" fmla="*/ 4516290 w 8331431"/>
              <a:gd name="connsiteY1768" fmla="*/ 7063897 h 8330519"/>
              <a:gd name="connsiteX1769" fmla="*/ 4451642 w 8331431"/>
              <a:gd name="connsiteY1769" fmla="*/ 7161954 h 8330519"/>
              <a:gd name="connsiteX1770" fmla="*/ 4431423 w 8331431"/>
              <a:gd name="connsiteY1770" fmla="*/ 7175274 h 8330519"/>
              <a:gd name="connsiteX1771" fmla="*/ 4448345 w 8331431"/>
              <a:gd name="connsiteY1771" fmla="*/ 7192585 h 8330519"/>
              <a:gd name="connsiteX1772" fmla="*/ 4515379 w 8331431"/>
              <a:gd name="connsiteY1772" fmla="*/ 7325700 h 8330519"/>
              <a:gd name="connsiteX1773" fmla="*/ 4517722 w 8331431"/>
              <a:gd name="connsiteY1773" fmla="*/ 7343012 h 8330519"/>
              <a:gd name="connsiteX1774" fmla="*/ 4605669 w 8331431"/>
              <a:gd name="connsiteY1774" fmla="*/ 7343012 h 8330519"/>
              <a:gd name="connsiteX1775" fmla="*/ 4605669 w 8331431"/>
              <a:gd name="connsiteY1775" fmla="*/ 7453347 h 8330519"/>
              <a:gd name="connsiteX1776" fmla="*/ 2565700 w 8331431"/>
              <a:gd name="connsiteY1776" fmla="*/ 7453304 h 8330519"/>
              <a:gd name="connsiteX1777" fmla="*/ 2578717 w 8331431"/>
              <a:gd name="connsiteY1777" fmla="*/ 7458164 h 8330519"/>
              <a:gd name="connsiteX1778" fmla="*/ 2613991 w 8331431"/>
              <a:gd name="connsiteY1778" fmla="*/ 7475995 h 8330519"/>
              <a:gd name="connsiteX1779" fmla="*/ 2635251 w 8331431"/>
              <a:gd name="connsiteY1779" fmla="*/ 7489966 h 8330519"/>
              <a:gd name="connsiteX1780" fmla="*/ 2656555 w 8331431"/>
              <a:gd name="connsiteY1780" fmla="*/ 7475952 h 8330519"/>
              <a:gd name="connsiteX1781" fmla="*/ 2691699 w 8331431"/>
              <a:gd name="connsiteY1781" fmla="*/ 7458164 h 8330519"/>
              <a:gd name="connsiteX1782" fmla="*/ 2704715 w 8331431"/>
              <a:gd name="connsiteY1782" fmla="*/ 7453304 h 8330519"/>
              <a:gd name="connsiteX1783" fmla="*/ 2704715 w 8331431"/>
              <a:gd name="connsiteY1783" fmla="*/ 7343012 h 8330519"/>
              <a:gd name="connsiteX1784" fmla="*/ 2792576 w 8331431"/>
              <a:gd name="connsiteY1784" fmla="*/ 7343012 h 8330519"/>
              <a:gd name="connsiteX1785" fmla="*/ 2794918 w 8331431"/>
              <a:gd name="connsiteY1785" fmla="*/ 7325744 h 8330519"/>
              <a:gd name="connsiteX1786" fmla="*/ 2861953 w 8331431"/>
              <a:gd name="connsiteY1786" fmla="*/ 7192629 h 8330519"/>
              <a:gd name="connsiteX1787" fmla="*/ 2878874 w 8331431"/>
              <a:gd name="connsiteY1787" fmla="*/ 7175317 h 8330519"/>
              <a:gd name="connsiteX1788" fmla="*/ 2858655 w 8331431"/>
              <a:gd name="connsiteY1788" fmla="*/ 7161998 h 8330519"/>
              <a:gd name="connsiteX1789" fmla="*/ 2794051 w 8331431"/>
              <a:gd name="connsiteY1789" fmla="*/ 7063897 h 8330519"/>
              <a:gd name="connsiteX1790" fmla="*/ 2791795 w 8331431"/>
              <a:gd name="connsiteY1790" fmla="*/ 7046499 h 8330519"/>
              <a:gd name="connsiteX1791" fmla="*/ 2704715 w 8331431"/>
              <a:gd name="connsiteY1791" fmla="*/ 7046499 h 8330519"/>
              <a:gd name="connsiteX1792" fmla="*/ 2704715 w 8331431"/>
              <a:gd name="connsiteY1792" fmla="*/ 7007189 h 8330519"/>
              <a:gd name="connsiteX1793" fmla="*/ 2670742 w 8331431"/>
              <a:gd name="connsiteY1793" fmla="*/ 6873555 h 8330519"/>
              <a:gd name="connsiteX1794" fmla="*/ 2669961 w 8331431"/>
              <a:gd name="connsiteY1794" fmla="*/ 6872773 h 8330519"/>
              <a:gd name="connsiteX1795" fmla="*/ 2635251 w 8331431"/>
              <a:gd name="connsiteY1795" fmla="*/ 6845049 h 8330519"/>
              <a:gd name="connsiteX1796" fmla="*/ 2600411 w 8331431"/>
              <a:gd name="connsiteY1796" fmla="*/ 6872817 h 8330519"/>
              <a:gd name="connsiteX1797" fmla="*/ 2599586 w 8331431"/>
              <a:gd name="connsiteY1797" fmla="*/ 6873641 h 8330519"/>
              <a:gd name="connsiteX1798" fmla="*/ 2565744 w 8331431"/>
              <a:gd name="connsiteY1798" fmla="*/ 7007189 h 8330519"/>
              <a:gd name="connsiteX1799" fmla="*/ 2565744 w 8331431"/>
              <a:gd name="connsiteY1799" fmla="*/ 7046499 h 8330519"/>
              <a:gd name="connsiteX1800" fmla="*/ 2478577 w 8331431"/>
              <a:gd name="connsiteY1800" fmla="*/ 7046499 h 8330519"/>
              <a:gd name="connsiteX1801" fmla="*/ 2476321 w 8331431"/>
              <a:gd name="connsiteY1801" fmla="*/ 7063897 h 8330519"/>
              <a:gd name="connsiteX1802" fmla="*/ 2411716 w 8331431"/>
              <a:gd name="connsiteY1802" fmla="*/ 7161998 h 8330519"/>
              <a:gd name="connsiteX1803" fmla="*/ 2391498 w 8331431"/>
              <a:gd name="connsiteY1803" fmla="*/ 7175317 h 8330519"/>
              <a:gd name="connsiteX1804" fmla="*/ 2408419 w 8331431"/>
              <a:gd name="connsiteY1804" fmla="*/ 7192629 h 8330519"/>
              <a:gd name="connsiteX1805" fmla="*/ 2475453 w 8331431"/>
              <a:gd name="connsiteY1805" fmla="*/ 7325744 h 8330519"/>
              <a:gd name="connsiteX1806" fmla="*/ 2477796 w 8331431"/>
              <a:gd name="connsiteY1806" fmla="*/ 7343055 h 8330519"/>
              <a:gd name="connsiteX1807" fmla="*/ 2565700 w 8331431"/>
              <a:gd name="connsiteY1807" fmla="*/ 7343055 h 8330519"/>
              <a:gd name="connsiteX1808" fmla="*/ 2565700 w 8331431"/>
              <a:gd name="connsiteY1808" fmla="*/ 7453304 h 8330519"/>
              <a:gd name="connsiteX1809" fmla="*/ 7155880 w 8331431"/>
              <a:gd name="connsiteY1809" fmla="*/ 7453304 h 8330519"/>
              <a:gd name="connsiteX1810" fmla="*/ 7168896 w 8331431"/>
              <a:gd name="connsiteY1810" fmla="*/ 7458164 h 8330519"/>
              <a:gd name="connsiteX1811" fmla="*/ 7204171 w 8331431"/>
              <a:gd name="connsiteY1811" fmla="*/ 7475995 h 8330519"/>
              <a:gd name="connsiteX1812" fmla="*/ 7225431 w 8331431"/>
              <a:gd name="connsiteY1812" fmla="*/ 7489966 h 8330519"/>
              <a:gd name="connsiteX1813" fmla="*/ 7246734 w 8331431"/>
              <a:gd name="connsiteY1813" fmla="*/ 7475952 h 8330519"/>
              <a:gd name="connsiteX1814" fmla="*/ 7281878 w 8331431"/>
              <a:gd name="connsiteY1814" fmla="*/ 7458164 h 8330519"/>
              <a:gd name="connsiteX1815" fmla="*/ 7294894 w 8331431"/>
              <a:gd name="connsiteY1815" fmla="*/ 7453304 h 8330519"/>
              <a:gd name="connsiteX1816" fmla="*/ 7294894 w 8331431"/>
              <a:gd name="connsiteY1816" fmla="*/ 7343012 h 8330519"/>
              <a:gd name="connsiteX1817" fmla="*/ 7382798 w 8331431"/>
              <a:gd name="connsiteY1817" fmla="*/ 7343012 h 8330519"/>
              <a:gd name="connsiteX1818" fmla="*/ 7385142 w 8331431"/>
              <a:gd name="connsiteY1818" fmla="*/ 7325700 h 8330519"/>
              <a:gd name="connsiteX1819" fmla="*/ 7452176 w 8331431"/>
              <a:gd name="connsiteY1819" fmla="*/ 7192585 h 8330519"/>
              <a:gd name="connsiteX1820" fmla="*/ 7469140 w 8331431"/>
              <a:gd name="connsiteY1820" fmla="*/ 7175274 h 8330519"/>
              <a:gd name="connsiteX1821" fmla="*/ 7448922 w 8331431"/>
              <a:gd name="connsiteY1821" fmla="*/ 7161954 h 8330519"/>
              <a:gd name="connsiteX1822" fmla="*/ 7384274 w 8331431"/>
              <a:gd name="connsiteY1822" fmla="*/ 7063897 h 8330519"/>
              <a:gd name="connsiteX1823" fmla="*/ 7382018 w 8331431"/>
              <a:gd name="connsiteY1823" fmla="*/ 7046499 h 8330519"/>
              <a:gd name="connsiteX1824" fmla="*/ 7294938 w 8331431"/>
              <a:gd name="connsiteY1824" fmla="*/ 7046499 h 8330519"/>
              <a:gd name="connsiteX1825" fmla="*/ 7294938 w 8331431"/>
              <a:gd name="connsiteY1825" fmla="*/ 7007189 h 8330519"/>
              <a:gd name="connsiteX1826" fmla="*/ 7260965 w 8331431"/>
              <a:gd name="connsiteY1826" fmla="*/ 6873555 h 8330519"/>
              <a:gd name="connsiteX1827" fmla="*/ 7260184 w 8331431"/>
              <a:gd name="connsiteY1827" fmla="*/ 6872773 h 8330519"/>
              <a:gd name="connsiteX1828" fmla="*/ 7225474 w 8331431"/>
              <a:gd name="connsiteY1828" fmla="*/ 6845049 h 8330519"/>
              <a:gd name="connsiteX1829" fmla="*/ 7190634 w 8331431"/>
              <a:gd name="connsiteY1829" fmla="*/ 6872817 h 8330519"/>
              <a:gd name="connsiteX1830" fmla="*/ 7189809 w 8331431"/>
              <a:gd name="connsiteY1830" fmla="*/ 6873641 h 8330519"/>
              <a:gd name="connsiteX1831" fmla="*/ 7155967 w 8331431"/>
              <a:gd name="connsiteY1831" fmla="*/ 7007189 h 8330519"/>
              <a:gd name="connsiteX1832" fmla="*/ 7155967 w 8331431"/>
              <a:gd name="connsiteY1832" fmla="*/ 7046499 h 8330519"/>
              <a:gd name="connsiteX1833" fmla="*/ 7068800 w 8331431"/>
              <a:gd name="connsiteY1833" fmla="*/ 7046499 h 8330519"/>
              <a:gd name="connsiteX1834" fmla="*/ 7066544 w 8331431"/>
              <a:gd name="connsiteY1834" fmla="*/ 7063897 h 8330519"/>
              <a:gd name="connsiteX1835" fmla="*/ 7001940 w 8331431"/>
              <a:gd name="connsiteY1835" fmla="*/ 7161998 h 8330519"/>
              <a:gd name="connsiteX1836" fmla="*/ 6981721 w 8331431"/>
              <a:gd name="connsiteY1836" fmla="*/ 7175317 h 8330519"/>
              <a:gd name="connsiteX1837" fmla="*/ 6998642 w 8331431"/>
              <a:gd name="connsiteY1837" fmla="*/ 7192629 h 8330519"/>
              <a:gd name="connsiteX1838" fmla="*/ 7065676 w 8331431"/>
              <a:gd name="connsiteY1838" fmla="*/ 7325744 h 8330519"/>
              <a:gd name="connsiteX1839" fmla="*/ 7068020 w 8331431"/>
              <a:gd name="connsiteY1839" fmla="*/ 7343055 h 8330519"/>
              <a:gd name="connsiteX1840" fmla="*/ 7155967 w 8331431"/>
              <a:gd name="connsiteY1840" fmla="*/ 7343055 h 8330519"/>
              <a:gd name="connsiteX1841" fmla="*/ 7155967 w 8331431"/>
              <a:gd name="connsiteY1841" fmla="*/ 7453304 h 8330519"/>
              <a:gd name="connsiteX1842" fmla="*/ 5625762 w 8331431"/>
              <a:gd name="connsiteY1842" fmla="*/ 7453347 h 8330519"/>
              <a:gd name="connsiteX1843" fmla="*/ 5638779 w 8331431"/>
              <a:gd name="connsiteY1843" fmla="*/ 7458207 h 8330519"/>
              <a:gd name="connsiteX1844" fmla="*/ 5673966 w 8331431"/>
              <a:gd name="connsiteY1844" fmla="*/ 7476039 h 8330519"/>
              <a:gd name="connsiteX1845" fmla="*/ 5695270 w 8331431"/>
              <a:gd name="connsiteY1845" fmla="*/ 7490010 h 8330519"/>
              <a:gd name="connsiteX1846" fmla="*/ 5716573 w 8331431"/>
              <a:gd name="connsiteY1846" fmla="*/ 7475995 h 8330519"/>
              <a:gd name="connsiteX1847" fmla="*/ 5751761 w 8331431"/>
              <a:gd name="connsiteY1847" fmla="*/ 7458207 h 8330519"/>
              <a:gd name="connsiteX1848" fmla="*/ 5764777 w 8331431"/>
              <a:gd name="connsiteY1848" fmla="*/ 7453347 h 8330519"/>
              <a:gd name="connsiteX1849" fmla="*/ 5764777 w 8331431"/>
              <a:gd name="connsiteY1849" fmla="*/ 7343099 h 8330519"/>
              <a:gd name="connsiteX1850" fmla="*/ 5852725 w 8331431"/>
              <a:gd name="connsiteY1850" fmla="*/ 7343099 h 8330519"/>
              <a:gd name="connsiteX1851" fmla="*/ 5855067 w 8331431"/>
              <a:gd name="connsiteY1851" fmla="*/ 7325787 h 8330519"/>
              <a:gd name="connsiteX1852" fmla="*/ 5922102 w 8331431"/>
              <a:gd name="connsiteY1852" fmla="*/ 7192672 h 8330519"/>
              <a:gd name="connsiteX1853" fmla="*/ 5939023 w 8331431"/>
              <a:gd name="connsiteY1853" fmla="*/ 7175360 h 8330519"/>
              <a:gd name="connsiteX1854" fmla="*/ 5918804 w 8331431"/>
              <a:gd name="connsiteY1854" fmla="*/ 7162041 h 8330519"/>
              <a:gd name="connsiteX1855" fmla="*/ 5854200 w 8331431"/>
              <a:gd name="connsiteY1855" fmla="*/ 7063941 h 8330519"/>
              <a:gd name="connsiteX1856" fmla="*/ 5851943 w 8331431"/>
              <a:gd name="connsiteY1856" fmla="*/ 7046542 h 8330519"/>
              <a:gd name="connsiteX1857" fmla="*/ 5764777 w 8331431"/>
              <a:gd name="connsiteY1857" fmla="*/ 7046542 h 8330519"/>
              <a:gd name="connsiteX1858" fmla="*/ 5764777 w 8331431"/>
              <a:gd name="connsiteY1858" fmla="*/ 7007232 h 8330519"/>
              <a:gd name="connsiteX1859" fmla="*/ 5730934 w 8331431"/>
              <a:gd name="connsiteY1859" fmla="*/ 6873684 h 8330519"/>
              <a:gd name="connsiteX1860" fmla="*/ 5730110 w 8331431"/>
              <a:gd name="connsiteY1860" fmla="*/ 6872860 h 8330519"/>
              <a:gd name="connsiteX1861" fmla="*/ 5695270 w 8331431"/>
              <a:gd name="connsiteY1861" fmla="*/ 6845092 h 8330519"/>
              <a:gd name="connsiteX1862" fmla="*/ 5660559 w 8331431"/>
              <a:gd name="connsiteY1862" fmla="*/ 6872817 h 8330519"/>
              <a:gd name="connsiteX1863" fmla="*/ 5659778 w 8331431"/>
              <a:gd name="connsiteY1863" fmla="*/ 6873597 h 8330519"/>
              <a:gd name="connsiteX1864" fmla="*/ 5625806 w 8331431"/>
              <a:gd name="connsiteY1864" fmla="*/ 7007232 h 8330519"/>
              <a:gd name="connsiteX1865" fmla="*/ 5625806 w 8331431"/>
              <a:gd name="connsiteY1865" fmla="*/ 7046542 h 8330519"/>
              <a:gd name="connsiteX1866" fmla="*/ 5538726 w 8331431"/>
              <a:gd name="connsiteY1866" fmla="*/ 7046542 h 8330519"/>
              <a:gd name="connsiteX1867" fmla="*/ 5536470 w 8331431"/>
              <a:gd name="connsiteY1867" fmla="*/ 7063941 h 8330519"/>
              <a:gd name="connsiteX1868" fmla="*/ 5471865 w 8331431"/>
              <a:gd name="connsiteY1868" fmla="*/ 7162041 h 8330519"/>
              <a:gd name="connsiteX1869" fmla="*/ 5451646 w 8331431"/>
              <a:gd name="connsiteY1869" fmla="*/ 7175360 h 8330519"/>
              <a:gd name="connsiteX1870" fmla="*/ 5468568 w 8331431"/>
              <a:gd name="connsiteY1870" fmla="*/ 7192672 h 8330519"/>
              <a:gd name="connsiteX1871" fmla="*/ 5535602 w 8331431"/>
              <a:gd name="connsiteY1871" fmla="*/ 7325787 h 8330519"/>
              <a:gd name="connsiteX1872" fmla="*/ 5537945 w 8331431"/>
              <a:gd name="connsiteY1872" fmla="*/ 7343055 h 8330519"/>
              <a:gd name="connsiteX1873" fmla="*/ 5625806 w 8331431"/>
              <a:gd name="connsiteY1873" fmla="*/ 7343055 h 8330519"/>
              <a:gd name="connsiteX1874" fmla="*/ 5625806 w 8331431"/>
              <a:gd name="connsiteY1874" fmla="*/ 7453347 h 8330519"/>
              <a:gd name="connsiteX1875" fmla="*/ 5115737 w 8331431"/>
              <a:gd name="connsiteY1875" fmla="*/ 7453347 h 8330519"/>
              <a:gd name="connsiteX1876" fmla="*/ 5128754 w 8331431"/>
              <a:gd name="connsiteY1876" fmla="*/ 7458207 h 8330519"/>
              <a:gd name="connsiteX1877" fmla="*/ 5163942 w 8331431"/>
              <a:gd name="connsiteY1877" fmla="*/ 7476039 h 8330519"/>
              <a:gd name="connsiteX1878" fmla="*/ 5185245 w 8331431"/>
              <a:gd name="connsiteY1878" fmla="*/ 7490010 h 8330519"/>
              <a:gd name="connsiteX1879" fmla="*/ 5206548 w 8331431"/>
              <a:gd name="connsiteY1879" fmla="*/ 7475995 h 8330519"/>
              <a:gd name="connsiteX1880" fmla="*/ 5241736 w 8331431"/>
              <a:gd name="connsiteY1880" fmla="*/ 7458207 h 8330519"/>
              <a:gd name="connsiteX1881" fmla="*/ 5254752 w 8331431"/>
              <a:gd name="connsiteY1881" fmla="*/ 7453347 h 8330519"/>
              <a:gd name="connsiteX1882" fmla="*/ 5254752 w 8331431"/>
              <a:gd name="connsiteY1882" fmla="*/ 7343099 h 8330519"/>
              <a:gd name="connsiteX1883" fmla="*/ 5342700 w 8331431"/>
              <a:gd name="connsiteY1883" fmla="*/ 7343099 h 8330519"/>
              <a:gd name="connsiteX1884" fmla="*/ 5345043 w 8331431"/>
              <a:gd name="connsiteY1884" fmla="*/ 7325787 h 8330519"/>
              <a:gd name="connsiteX1885" fmla="*/ 5412077 w 8331431"/>
              <a:gd name="connsiteY1885" fmla="*/ 7192672 h 8330519"/>
              <a:gd name="connsiteX1886" fmla="*/ 5428998 w 8331431"/>
              <a:gd name="connsiteY1886" fmla="*/ 7175360 h 8330519"/>
              <a:gd name="connsiteX1887" fmla="*/ 5408779 w 8331431"/>
              <a:gd name="connsiteY1887" fmla="*/ 7162041 h 8330519"/>
              <a:gd name="connsiteX1888" fmla="*/ 5344175 w 8331431"/>
              <a:gd name="connsiteY1888" fmla="*/ 7063941 h 8330519"/>
              <a:gd name="connsiteX1889" fmla="*/ 5341918 w 8331431"/>
              <a:gd name="connsiteY1889" fmla="*/ 7046542 h 8330519"/>
              <a:gd name="connsiteX1890" fmla="*/ 5254752 w 8331431"/>
              <a:gd name="connsiteY1890" fmla="*/ 7046542 h 8330519"/>
              <a:gd name="connsiteX1891" fmla="*/ 5254752 w 8331431"/>
              <a:gd name="connsiteY1891" fmla="*/ 7007232 h 8330519"/>
              <a:gd name="connsiteX1892" fmla="*/ 5220910 w 8331431"/>
              <a:gd name="connsiteY1892" fmla="*/ 6873684 h 8330519"/>
              <a:gd name="connsiteX1893" fmla="*/ 5220085 w 8331431"/>
              <a:gd name="connsiteY1893" fmla="*/ 6872860 h 8330519"/>
              <a:gd name="connsiteX1894" fmla="*/ 5185245 w 8331431"/>
              <a:gd name="connsiteY1894" fmla="*/ 6845092 h 8330519"/>
              <a:gd name="connsiteX1895" fmla="*/ 5150534 w 8331431"/>
              <a:gd name="connsiteY1895" fmla="*/ 6872817 h 8330519"/>
              <a:gd name="connsiteX1896" fmla="*/ 5149754 w 8331431"/>
              <a:gd name="connsiteY1896" fmla="*/ 6873597 h 8330519"/>
              <a:gd name="connsiteX1897" fmla="*/ 5115781 w 8331431"/>
              <a:gd name="connsiteY1897" fmla="*/ 7007232 h 8330519"/>
              <a:gd name="connsiteX1898" fmla="*/ 5115781 w 8331431"/>
              <a:gd name="connsiteY1898" fmla="*/ 7046542 h 8330519"/>
              <a:gd name="connsiteX1899" fmla="*/ 5028658 w 8331431"/>
              <a:gd name="connsiteY1899" fmla="*/ 7046542 h 8330519"/>
              <a:gd name="connsiteX1900" fmla="*/ 5026402 w 8331431"/>
              <a:gd name="connsiteY1900" fmla="*/ 7063941 h 8330519"/>
              <a:gd name="connsiteX1901" fmla="*/ 4961754 w 8331431"/>
              <a:gd name="connsiteY1901" fmla="*/ 7161998 h 8330519"/>
              <a:gd name="connsiteX1902" fmla="*/ 4941535 w 8331431"/>
              <a:gd name="connsiteY1902" fmla="*/ 7175317 h 8330519"/>
              <a:gd name="connsiteX1903" fmla="*/ 4958499 w 8331431"/>
              <a:gd name="connsiteY1903" fmla="*/ 7192629 h 8330519"/>
              <a:gd name="connsiteX1904" fmla="*/ 5025534 w 8331431"/>
              <a:gd name="connsiteY1904" fmla="*/ 7325744 h 8330519"/>
              <a:gd name="connsiteX1905" fmla="*/ 5027877 w 8331431"/>
              <a:gd name="connsiteY1905" fmla="*/ 7343055 h 8330519"/>
              <a:gd name="connsiteX1906" fmla="*/ 5115781 w 8331431"/>
              <a:gd name="connsiteY1906" fmla="*/ 7343055 h 8330519"/>
              <a:gd name="connsiteX1907" fmla="*/ 5115781 w 8331431"/>
              <a:gd name="connsiteY1907" fmla="*/ 7453347 h 8330519"/>
              <a:gd name="connsiteX1908" fmla="*/ 3585706 w 8331431"/>
              <a:gd name="connsiteY1908" fmla="*/ 7453347 h 8330519"/>
              <a:gd name="connsiteX1909" fmla="*/ 3598723 w 8331431"/>
              <a:gd name="connsiteY1909" fmla="*/ 7458207 h 8330519"/>
              <a:gd name="connsiteX1910" fmla="*/ 3633910 w 8331431"/>
              <a:gd name="connsiteY1910" fmla="*/ 7476039 h 8330519"/>
              <a:gd name="connsiteX1911" fmla="*/ 3655214 w 8331431"/>
              <a:gd name="connsiteY1911" fmla="*/ 7490010 h 8330519"/>
              <a:gd name="connsiteX1912" fmla="*/ 3676517 w 8331431"/>
              <a:gd name="connsiteY1912" fmla="*/ 7475995 h 8330519"/>
              <a:gd name="connsiteX1913" fmla="*/ 3711662 w 8331431"/>
              <a:gd name="connsiteY1913" fmla="*/ 7458207 h 8330519"/>
              <a:gd name="connsiteX1914" fmla="*/ 3724678 w 8331431"/>
              <a:gd name="connsiteY1914" fmla="*/ 7453347 h 8330519"/>
              <a:gd name="connsiteX1915" fmla="*/ 3724678 w 8331431"/>
              <a:gd name="connsiteY1915" fmla="*/ 7343055 h 8330519"/>
              <a:gd name="connsiteX1916" fmla="*/ 3812625 w 8331431"/>
              <a:gd name="connsiteY1916" fmla="*/ 7343055 h 8330519"/>
              <a:gd name="connsiteX1917" fmla="*/ 3814968 w 8331431"/>
              <a:gd name="connsiteY1917" fmla="*/ 7325744 h 8330519"/>
              <a:gd name="connsiteX1918" fmla="*/ 3882002 w 8331431"/>
              <a:gd name="connsiteY1918" fmla="*/ 7192629 h 8330519"/>
              <a:gd name="connsiteX1919" fmla="*/ 3898924 w 8331431"/>
              <a:gd name="connsiteY1919" fmla="*/ 7175317 h 8330519"/>
              <a:gd name="connsiteX1920" fmla="*/ 3878705 w 8331431"/>
              <a:gd name="connsiteY1920" fmla="*/ 7161998 h 8330519"/>
              <a:gd name="connsiteX1921" fmla="*/ 3814057 w 8331431"/>
              <a:gd name="connsiteY1921" fmla="*/ 7063941 h 8330519"/>
              <a:gd name="connsiteX1922" fmla="*/ 3811801 w 8331431"/>
              <a:gd name="connsiteY1922" fmla="*/ 7046542 h 8330519"/>
              <a:gd name="connsiteX1923" fmla="*/ 3724721 w 8331431"/>
              <a:gd name="connsiteY1923" fmla="*/ 7046542 h 8330519"/>
              <a:gd name="connsiteX1924" fmla="*/ 3724721 w 8331431"/>
              <a:gd name="connsiteY1924" fmla="*/ 7007232 h 8330519"/>
              <a:gd name="connsiteX1925" fmla="*/ 3690749 w 8331431"/>
              <a:gd name="connsiteY1925" fmla="*/ 6873597 h 8330519"/>
              <a:gd name="connsiteX1926" fmla="*/ 3689968 w 8331431"/>
              <a:gd name="connsiteY1926" fmla="*/ 6872817 h 8330519"/>
              <a:gd name="connsiteX1927" fmla="*/ 3655214 w 8331431"/>
              <a:gd name="connsiteY1927" fmla="*/ 6845049 h 8330519"/>
              <a:gd name="connsiteX1928" fmla="*/ 3620460 w 8331431"/>
              <a:gd name="connsiteY1928" fmla="*/ 6872817 h 8330519"/>
              <a:gd name="connsiteX1929" fmla="*/ 3619679 w 8331431"/>
              <a:gd name="connsiteY1929" fmla="*/ 6873597 h 8330519"/>
              <a:gd name="connsiteX1930" fmla="*/ 3585706 w 8331431"/>
              <a:gd name="connsiteY1930" fmla="*/ 7007232 h 8330519"/>
              <a:gd name="connsiteX1931" fmla="*/ 3585706 w 8331431"/>
              <a:gd name="connsiteY1931" fmla="*/ 7046542 h 8330519"/>
              <a:gd name="connsiteX1932" fmla="*/ 3498540 w 8331431"/>
              <a:gd name="connsiteY1932" fmla="*/ 7046542 h 8330519"/>
              <a:gd name="connsiteX1933" fmla="*/ 3496284 w 8331431"/>
              <a:gd name="connsiteY1933" fmla="*/ 7063941 h 8330519"/>
              <a:gd name="connsiteX1934" fmla="*/ 3431679 w 8331431"/>
              <a:gd name="connsiteY1934" fmla="*/ 7162041 h 8330519"/>
              <a:gd name="connsiteX1935" fmla="*/ 3411461 w 8331431"/>
              <a:gd name="connsiteY1935" fmla="*/ 7175360 h 8330519"/>
              <a:gd name="connsiteX1936" fmla="*/ 3428382 w 8331431"/>
              <a:gd name="connsiteY1936" fmla="*/ 7192672 h 8330519"/>
              <a:gd name="connsiteX1937" fmla="*/ 3495416 w 8331431"/>
              <a:gd name="connsiteY1937" fmla="*/ 7325787 h 8330519"/>
              <a:gd name="connsiteX1938" fmla="*/ 3497759 w 8331431"/>
              <a:gd name="connsiteY1938" fmla="*/ 7343099 h 8330519"/>
              <a:gd name="connsiteX1939" fmla="*/ 3585706 w 8331431"/>
              <a:gd name="connsiteY1939" fmla="*/ 7343099 h 8330519"/>
              <a:gd name="connsiteX1940" fmla="*/ 3585706 w 8331431"/>
              <a:gd name="connsiteY1940" fmla="*/ 7453347 h 8330519"/>
              <a:gd name="connsiteX1941" fmla="*/ 3075682 w 8331431"/>
              <a:gd name="connsiteY1941" fmla="*/ 7453304 h 8330519"/>
              <a:gd name="connsiteX1942" fmla="*/ 3088698 w 8331431"/>
              <a:gd name="connsiteY1942" fmla="*/ 7458164 h 8330519"/>
              <a:gd name="connsiteX1943" fmla="*/ 3123929 w 8331431"/>
              <a:gd name="connsiteY1943" fmla="*/ 7475995 h 8330519"/>
              <a:gd name="connsiteX1944" fmla="*/ 3145232 w 8331431"/>
              <a:gd name="connsiteY1944" fmla="*/ 7489966 h 8330519"/>
              <a:gd name="connsiteX1945" fmla="*/ 3166536 w 8331431"/>
              <a:gd name="connsiteY1945" fmla="*/ 7475952 h 8330519"/>
              <a:gd name="connsiteX1946" fmla="*/ 3201680 w 8331431"/>
              <a:gd name="connsiteY1946" fmla="*/ 7458164 h 8330519"/>
              <a:gd name="connsiteX1947" fmla="*/ 3214696 w 8331431"/>
              <a:gd name="connsiteY1947" fmla="*/ 7453304 h 8330519"/>
              <a:gd name="connsiteX1948" fmla="*/ 3214696 w 8331431"/>
              <a:gd name="connsiteY1948" fmla="*/ 7343012 h 8330519"/>
              <a:gd name="connsiteX1949" fmla="*/ 3302644 w 8331431"/>
              <a:gd name="connsiteY1949" fmla="*/ 7343012 h 8330519"/>
              <a:gd name="connsiteX1950" fmla="*/ 3304987 w 8331431"/>
              <a:gd name="connsiteY1950" fmla="*/ 7325700 h 8330519"/>
              <a:gd name="connsiteX1951" fmla="*/ 3372021 w 8331431"/>
              <a:gd name="connsiteY1951" fmla="*/ 7192585 h 8330519"/>
              <a:gd name="connsiteX1952" fmla="*/ 3388986 w 8331431"/>
              <a:gd name="connsiteY1952" fmla="*/ 7175274 h 8330519"/>
              <a:gd name="connsiteX1953" fmla="*/ 3368767 w 8331431"/>
              <a:gd name="connsiteY1953" fmla="*/ 7161954 h 8330519"/>
              <a:gd name="connsiteX1954" fmla="*/ 3304119 w 8331431"/>
              <a:gd name="connsiteY1954" fmla="*/ 7063897 h 8330519"/>
              <a:gd name="connsiteX1955" fmla="*/ 3301863 w 8331431"/>
              <a:gd name="connsiteY1955" fmla="*/ 7046499 h 8330519"/>
              <a:gd name="connsiteX1956" fmla="*/ 3214783 w 8331431"/>
              <a:gd name="connsiteY1956" fmla="*/ 7046499 h 8330519"/>
              <a:gd name="connsiteX1957" fmla="*/ 3214783 w 8331431"/>
              <a:gd name="connsiteY1957" fmla="*/ 7007189 h 8330519"/>
              <a:gd name="connsiteX1958" fmla="*/ 3180810 w 8331431"/>
              <a:gd name="connsiteY1958" fmla="*/ 6873555 h 8330519"/>
              <a:gd name="connsiteX1959" fmla="*/ 3180029 w 8331431"/>
              <a:gd name="connsiteY1959" fmla="*/ 6872773 h 8330519"/>
              <a:gd name="connsiteX1960" fmla="*/ 3145319 w 8331431"/>
              <a:gd name="connsiteY1960" fmla="*/ 6845049 h 8330519"/>
              <a:gd name="connsiteX1961" fmla="*/ 3110479 w 8331431"/>
              <a:gd name="connsiteY1961" fmla="*/ 6872817 h 8330519"/>
              <a:gd name="connsiteX1962" fmla="*/ 3109654 w 8331431"/>
              <a:gd name="connsiteY1962" fmla="*/ 6873641 h 8330519"/>
              <a:gd name="connsiteX1963" fmla="*/ 3075812 w 8331431"/>
              <a:gd name="connsiteY1963" fmla="*/ 7007189 h 8330519"/>
              <a:gd name="connsiteX1964" fmla="*/ 3075812 w 8331431"/>
              <a:gd name="connsiteY1964" fmla="*/ 7046499 h 8330519"/>
              <a:gd name="connsiteX1965" fmla="*/ 2988559 w 8331431"/>
              <a:gd name="connsiteY1965" fmla="*/ 7046499 h 8330519"/>
              <a:gd name="connsiteX1966" fmla="*/ 2986303 w 8331431"/>
              <a:gd name="connsiteY1966" fmla="*/ 7063897 h 8330519"/>
              <a:gd name="connsiteX1967" fmla="*/ 2921698 w 8331431"/>
              <a:gd name="connsiteY1967" fmla="*/ 7161998 h 8330519"/>
              <a:gd name="connsiteX1968" fmla="*/ 2901479 w 8331431"/>
              <a:gd name="connsiteY1968" fmla="*/ 7175317 h 8330519"/>
              <a:gd name="connsiteX1969" fmla="*/ 2918400 w 8331431"/>
              <a:gd name="connsiteY1969" fmla="*/ 7192629 h 8330519"/>
              <a:gd name="connsiteX1970" fmla="*/ 2985435 w 8331431"/>
              <a:gd name="connsiteY1970" fmla="*/ 7325744 h 8330519"/>
              <a:gd name="connsiteX1971" fmla="*/ 2987778 w 8331431"/>
              <a:gd name="connsiteY1971" fmla="*/ 7343055 h 8330519"/>
              <a:gd name="connsiteX1972" fmla="*/ 3075682 w 8331431"/>
              <a:gd name="connsiteY1972" fmla="*/ 7343055 h 8330519"/>
              <a:gd name="connsiteX1973" fmla="*/ 3075682 w 8331431"/>
              <a:gd name="connsiteY1973" fmla="*/ 7453304 h 8330519"/>
              <a:gd name="connsiteX1974" fmla="*/ 1035582 w 8331431"/>
              <a:gd name="connsiteY1974" fmla="*/ 7453347 h 8330519"/>
              <a:gd name="connsiteX1975" fmla="*/ 1048599 w 8331431"/>
              <a:gd name="connsiteY1975" fmla="*/ 7458207 h 8330519"/>
              <a:gd name="connsiteX1976" fmla="*/ 1083786 w 8331431"/>
              <a:gd name="connsiteY1976" fmla="*/ 7476039 h 8330519"/>
              <a:gd name="connsiteX1977" fmla="*/ 1105090 w 8331431"/>
              <a:gd name="connsiteY1977" fmla="*/ 7490010 h 8330519"/>
              <a:gd name="connsiteX1978" fmla="*/ 1126393 w 8331431"/>
              <a:gd name="connsiteY1978" fmla="*/ 7475995 h 8330519"/>
              <a:gd name="connsiteX1979" fmla="*/ 1161581 w 8331431"/>
              <a:gd name="connsiteY1979" fmla="*/ 7458207 h 8330519"/>
              <a:gd name="connsiteX1980" fmla="*/ 1174597 w 8331431"/>
              <a:gd name="connsiteY1980" fmla="*/ 7453347 h 8330519"/>
              <a:gd name="connsiteX1981" fmla="*/ 1174597 w 8331431"/>
              <a:gd name="connsiteY1981" fmla="*/ 7343099 h 8330519"/>
              <a:gd name="connsiteX1982" fmla="*/ 1262545 w 8331431"/>
              <a:gd name="connsiteY1982" fmla="*/ 7343099 h 8330519"/>
              <a:gd name="connsiteX1983" fmla="*/ 1264888 w 8331431"/>
              <a:gd name="connsiteY1983" fmla="*/ 7325787 h 8330519"/>
              <a:gd name="connsiteX1984" fmla="*/ 1331922 w 8331431"/>
              <a:gd name="connsiteY1984" fmla="*/ 7192672 h 8330519"/>
              <a:gd name="connsiteX1985" fmla="*/ 1348843 w 8331431"/>
              <a:gd name="connsiteY1985" fmla="*/ 7175360 h 8330519"/>
              <a:gd name="connsiteX1986" fmla="*/ 1328624 w 8331431"/>
              <a:gd name="connsiteY1986" fmla="*/ 7162041 h 8330519"/>
              <a:gd name="connsiteX1987" fmla="*/ 1264020 w 8331431"/>
              <a:gd name="connsiteY1987" fmla="*/ 7063941 h 8330519"/>
              <a:gd name="connsiteX1988" fmla="*/ 1261764 w 8331431"/>
              <a:gd name="connsiteY1988" fmla="*/ 7046542 h 8330519"/>
              <a:gd name="connsiteX1989" fmla="*/ 1174597 w 8331431"/>
              <a:gd name="connsiteY1989" fmla="*/ 7046542 h 8330519"/>
              <a:gd name="connsiteX1990" fmla="*/ 1174597 w 8331431"/>
              <a:gd name="connsiteY1990" fmla="*/ 7007232 h 8330519"/>
              <a:gd name="connsiteX1991" fmla="*/ 1140755 w 8331431"/>
              <a:gd name="connsiteY1991" fmla="*/ 6873684 h 8330519"/>
              <a:gd name="connsiteX1992" fmla="*/ 1139930 w 8331431"/>
              <a:gd name="connsiteY1992" fmla="*/ 6872860 h 8330519"/>
              <a:gd name="connsiteX1993" fmla="*/ 1105090 w 8331431"/>
              <a:gd name="connsiteY1993" fmla="*/ 6845092 h 8330519"/>
              <a:gd name="connsiteX1994" fmla="*/ 1070380 w 8331431"/>
              <a:gd name="connsiteY1994" fmla="*/ 6872817 h 8330519"/>
              <a:gd name="connsiteX1995" fmla="*/ 1069599 w 8331431"/>
              <a:gd name="connsiteY1995" fmla="*/ 6873597 h 8330519"/>
              <a:gd name="connsiteX1996" fmla="*/ 1035626 w 8331431"/>
              <a:gd name="connsiteY1996" fmla="*/ 7007232 h 8330519"/>
              <a:gd name="connsiteX1997" fmla="*/ 1035626 w 8331431"/>
              <a:gd name="connsiteY1997" fmla="*/ 7046542 h 8330519"/>
              <a:gd name="connsiteX1998" fmla="*/ 948546 w 8331431"/>
              <a:gd name="connsiteY1998" fmla="*/ 7046542 h 8330519"/>
              <a:gd name="connsiteX1999" fmla="*/ 946290 w 8331431"/>
              <a:gd name="connsiteY1999" fmla="*/ 7063941 h 8330519"/>
              <a:gd name="connsiteX2000" fmla="*/ 881642 w 8331431"/>
              <a:gd name="connsiteY2000" fmla="*/ 7161998 h 8330519"/>
              <a:gd name="connsiteX2001" fmla="*/ 861423 w 8331431"/>
              <a:gd name="connsiteY2001" fmla="*/ 7175317 h 8330519"/>
              <a:gd name="connsiteX2002" fmla="*/ 878388 w 8331431"/>
              <a:gd name="connsiteY2002" fmla="*/ 7192629 h 8330519"/>
              <a:gd name="connsiteX2003" fmla="*/ 945422 w 8331431"/>
              <a:gd name="connsiteY2003" fmla="*/ 7325744 h 8330519"/>
              <a:gd name="connsiteX2004" fmla="*/ 947765 w 8331431"/>
              <a:gd name="connsiteY2004" fmla="*/ 7343055 h 8330519"/>
              <a:gd name="connsiteX2005" fmla="*/ 1035713 w 8331431"/>
              <a:gd name="connsiteY2005" fmla="*/ 7343055 h 8330519"/>
              <a:gd name="connsiteX2006" fmla="*/ 1035713 w 8331431"/>
              <a:gd name="connsiteY2006" fmla="*/ 7453347 h 8330519"/>
              <a:gd name="connsiteX2007" fmla="*/ 6645855 w 8331431"/>
              <a:gd name="connsiteY2007" fmla="*/ 7453304 h 8330519"/>
              <a:gd name="connsiteX2008" fmla="*/ 6658871 w 8331431"/>
              <a:gd name="connsiteY2008" fmla="*/ 7458164 h 8330519"/>
              <a:gd name="connsiteX2009" fmla="*/ 6694146 w 8331431"/>
              <a:gd name="connsiteY2009" fmla="*/ 7475995 h 8330519"/>
              <a:gd name="connsiteX2010" fmla="*/ 6715406 w 8331431"/>
              <a:gd name="connsiteY2010" fmla="*/ 7489966 h 8330519"/>
              <a:gd name="connsiteX2011" fmla="*/ 6736710 w 8331431"/>
              <a:gd name="connsiteY2011" fmla="*/ 7475952 h 8330519"/>
              <a:gd name="connsiteX2012" fmla="*/ 6771854 w 8331431"/>
              <a:gd name="connsiteY2012" fmla="*/ 7458164 h 8330519"/>
              <a:gd name="connsiteX2013" fmla="*/ 6784870 w 8331431"/>
              <a:gd name="connsiteY2013" fmla="*/ 7453304 h 8330519"/>
              <a:gd name="connsiteX2014" fmla="*/ 6784870 w 8331431"/>
              <a:gd name="connsiteY2014" fmla="*/ 7343012 h 8330519"/>
              <a:gd name="connsiteX2015" fmla="*/ 6872731 w 8331431"/>
              <a:gd name="connsiteY2015" fmla="*/ 7343012 h 8330519"/>
              <a:gd name="connsiteX2016" fmla="*/ 6875074 w 8331431"/>
              <a:gd name="connsiteY2016" fmla="*/ 7325744 h 8330519"/>
              <a:gd name="connsiteX2017" fmla="*/ 6942108 w 8331431"/>
              <a:gd name="connsiteY2017" fmla="*/ 7192629 h 8330519"/>
              <a:gd name="connsiteX2018" fmla="*/ 6959029 w 8331431"/>
              <a:gd name="connsiteY2018" fmla="*/ 7175317 h 8330519"/>
              <a:gd name="connsiteX2019" fmla="*/ 6938810 w 8331431"/>
              <a:gd name="connsiteY2019" fmla="*/ 7161998 h 8330519"/>
              <a:gd name="connsiteX2020" fmla="*/ 6874206 w 8331431"/>
              <a:gd name="connsiteY2020" fmla="*/ 7063897 h 8330519"/>
              <a:gd name="connsiteX2021" fmla="*/ 6871949 w 8331431"/>
              <a:gd name="connsiteY2021" fmla="*/ 7046499 h 8330519"/>
              <a:gd name="connsiteX2022" fmla="*/ 6784870 w 8331431"/>
              <a:gd name="connsiteY2022" fmla="*/ 7046499 h 8330519"/>
              <a:gd name="connsiteX2023" fmla="*/ 6784870 w 8331431"/>
              <a:gd name="connsiteY2023" fmla="*/ 7007189 h 8330519"/>
              <a:gd name="connsiteX2024" fmla="*/ 6750897 w 8331431"/>
              <a:gd name="connsiteY2024" fmla="*/ 6873555 h 8330519"/>
              <a:gd name="connsiteX2025" fmla="*/ 6750116 w 8331431"/>
              <a:gd name="connsiteY2025" fmla="*/ 6872773 h 8330519"/>
              <a:gd name="connsiteX2026" fmla="*/ 6715406 w 8331431"/>
              <a:gd name="connsiteY2026" fmla="*/ 6845049 h 8330519"/>
              <a:gd name="connsiteX2027" fmla="*/ 6680609 w 8331431"/>
              <a:gd name="connsiteY2027" fmla="*/ 6872773 h 8330519"/>
              <a:gd name="connsiteX2028" fmla="*/ 6679828 w 8331431"/>
              <a:gd name="connsiteY2028" fmla="*/ 6873555 h 8330519"/>
              <a:gd name="connsiteX2029" fmla="*/ 6645898 w 8331431"/>
              <a:gd name="connsiteY2029" fmla="*/ 7007189 h 8330519"/>
              <a:gd name="connsiteX2030" fmla="*/ 6645898 w 8331431"/>
              <a:gd name="connsiteY2030" fmla="*/ 7046499 h 8330519"/>
              <a:gd name="connsiteX2031" fmla="*/ 6558732 w 8331431"/>
              <a:gd name="connsiteY2031" fmla="*/ 7046499 h 8330519"/>
              <a:gd name="connsiteX2032" fmla="*/ 6556476 w 8331431"/>
              <a:gd name="connsiteY2032" fmla="*/ 7063897 h 8330519"/>
              <a:gd name="connsiteX2033" fmla="*/ 6491871 w 8331431"/>
              <a:gd name="connsiteY2033" fmla="*/ 7161998 h 8330519"/>
              <a:gd name="connsiteX2034" fmla="*/ 6471653 w 8331431"/>
              <a:gd name="connsiteY2034" fmla="*/ 7175317 h 8330519"/>
              <a:gd name="connsiteX2035" fmla="*/ 6488574 w 8331431"/>
              <a:gd name="connsiteY2035" fmla="*/ 7192629 h 8330519"/>
              <a:gd name="connsiteX2036" fmla="*/ 6555609 w 8331431"/>
              <a:gd name="connsiteY2036" fmla="*/ 7325744 h 8330519"/>
              <a:gd name="connsiteX2037" fmla="*/ 6557951 w 8331431"/>
              <a:gd name="connsiteY2037" fmla="*/ 7343055 h 8330519"/>
              <a:gd name="connsiteX2038" fmla="*/ 6645898 w 8331431"/>
              <a:gd name="connsiteY2038" fmla="*/ 7343055 h 8330519"/>
              <a:gd name="connsiteX2039" fmla="*/ 6645898 w 8331431"/>
              <a:gd name="connsiteY2039" fmla="*/ 7453304 h 8330519"/>
              <a:gd name="connsiteX2040" fmla="*/ 4095731 w 8331431"/>
              <a:gd name="connsiteY2040" fmla="*/ 7453347 h 8330519"/>
              <a:gd name="connsiteX2041" fmla="*/ 4108747 w 8331431"/>
              <a:gd name="connsiteY2041" fmla="*/ 7458207 h 8330519"/>
              <a:gd name="connsiteX2042" fmla="*/ 4143935 w 8331431"/>
              <a:gd name="connsiteY2042" fmla="*/ 7476039 h 8330519"/>
              <a:gd name="connsiteX2043" fmla="*/ 4165239 w 8331431"/>
              <a:gd name="connsiteY2043" fmla="*/ 7490010 h 8330519"/>
              <a:gd name="connsiteX2044" fmla="*/ 4186542 w 8331431"/>
              <a:gd name="connsiteY2044" fmla="*/ 7475995 h 8330519"/>
              <a:gd name="connsiteX2045" fmla="*/ 4221686 w 8331431"/>
              <a:gd name="connsiteY2045" fmla="*/ 7458207 h 8330519"/>
              <a:gd name="connsiteX2046" fmla="*/ 4234703 w 8331431"/>
              <a:gd name="connsiteY2046" fmla="*/ 7453347 h 8330519"/>
              <a:gd name="connsiteX2047" fmla="*/ 4234703 w 8331431"/>
              <a:gd name="connsiteY2047" fmla="*/ 7343055 h 8330519"/>
              <a:gd name="connsiteX2048" fmla="*/ 4322607 w 8331431"/>
              <a:gd name="connsiteY2048" fmla="*/ 7343055 h 8330519"/>
              <a:gd name="connsiteX2049" fmla="*/ 4324950 w 8331431"/>
              <a:gd name="connsiteY2049" fmla="*/ 7325744 h 8330519"/>
              <a:gd name="connsiteX2050" fmla="*/ 4391984 w 8331431"/>
              <a:gd name="connsiteY2050" fmla="*/ 7192629 h 8330519"/>
              <a:gd name="connsiteX2051" fmla="*/ 4408905 w 8331431"/>
              <a:gd name="connsiteY2051" fmla="*/ 7175317 h 8330519"/>
              <a:gd name="connsiteX2052" fmla="*/ 4388686 w 8331431"/>
              <a:gd name="connsiteY2052" fmla="*/ 7161998 h 8330519"/>
              <a:gd name="connsiteX2053" fmla="*/ 4324038 w 8331431"/>
              <a:gd name="connsiteY2053" fmla="*/ 7063897 h 8330519"/>
              <a:gd name="connsiteX2054" fmla="*/ 4321739 w 8331431"/>
              <a:gd name="connsiteY2054" fmla="*/ 7046499 h 8330519"/>
              <a:gd name="connsiteX2055" fmla="*/ 4234659 w 8331431"/>
              <a:gd name="connsiteY2055" fmla="*/ 7046499 h 8330519"/>
              <a:gd name="connsiteX2056" fmla="*/ 4234659 w 8331431"/>
              <a:gd name="connsiteY2056" fmla="*/ 7007189 h 8330519"/>
              <a:gd name="connsiteX2057" fmla="*/ 4200687 w 8331431"/>
              <a:gd name="connsiteY2057" fmla="*/ 6873555 h 8330519"/>
              <a:gd name="connsiteX2058" fmla="*/ 4199906 w 8331431"/>
              <a:gd name="connsiteY2058" fmla="*/ 6872773 h 8330519"/>
              <a:gd name="connsiteX2059" fmla="*/ 4165152 w 8331431"/>
              <a:gd name="connsiteY2059" fmla="*/ 6845005 h 8330519"/>
              <a:gd name="connsiteX2060" fmla="*/ 4130398 w 8331431"/>
              <a:gd name="connsiteY2060" fmla="*/ 6872773 h 8330519"/>
              <a:gd name="connsiteX2061" fmla="*/ 4129617 w 8331431"/>
              <a:gd name="connsiteY2061" fmla="*/ 6873555 h 8330519"/>
              <a:gd name="connsiteX2062" fmla="*/ 4095644 w 8331431"/>
              <a:gd name="connsiteY2062" fmla="*/ 7007189 h 8330519"/>
              <a:gd name="connsiteX2063" fmla="*/ 4095644 w 8331431"/>
              <a:gd name="connsiteY2063" fmla="*/ 7046499 h 8330519"/>
              <a:gd name="connsiteX2064" fmla="*/ 4008565 w 8331431"/>
              <a:gd name="connsiteY2064" fmla="*/ 7046499 h 8330519"/>
              <a:gd name="connsiteX2065" fmla="*/ 4006265 w 8331431"/>
              <a:gd name="connsiteY2065" fmla="*/ 7063897 h 8330519"/>
              <a:gd name="connsiteX2066" fmla="*/ 3941574 w 8331431"/>
              <a:gd name="connsiteY2066" fmla="*/ 7161998 h 8330519"/>
              <a:gd name="connsiteX2067" fmla="*/ 3921355 w 8331431"/>
              <a:gd name="connsiteY2067" fmla="*/ 7175317 h 8330519"/>
              <a:gd name="connsiteX2068" fmla="*/ 3938276 w 8331431"/>
              <a:gd name="connsiteY2068" fmla="*/ 7192629 h 8330519"/>
              <a:gd name="connsiteX2069" fmla="*/ 4005311 w 8331431"/>
              <a:gd name="connsiteY2069" fmla="*/ 7325744 h 8330519"/>
              <a:gd name="connsiteX2070" fmla="*/ 4007654 w 8331431"/>
              <a:gd name="connsiteY2070" fmla="*/ 7343055 h 8330519"/>
              <a:gd name="connsiteX2071" fmla="*/ 4095601 w 8331431"/>
              <a:gd name="connsiteY2071" fmla="*/ 7343055 h 8330519"/>
              <a:gd name="connsiteX2072" fmla="*/ 4095601 w 8331431"/>
              <a:gd name="connsiteY2072" fmla="*/ 7453347 h 8330519"/>
              <a:gd name="connsiteX2073" fmla="*/ 1545607 w 8331431"/>
              <a:gd name="connsiteY2073" fmla="*/ 7453347 h 8330519"/>
              <a:gd name="connsiteX2074" fmla="*/ 1558624 w 8331431"/>
              <a:gd name="connsiteY2074" fmla="*/ 7458207 h 8330519"/>
              <a:gd name="connsiteX2075" fmla="*/ 1593811 w 8331431"/>
              <a:gd name="connsiteY2075" fmla="*/ 7476039 h 8330519"/>
              <a:gd name="connsiteX2076" fmla="*/ 1615115 w 8331431"/>
              <a:gd name="connsiteY2076" fmla="*/ 7490010 h 8330519"/>
              <a:gd name="connsiteX2077" fmla="*/ 1636418 w 8331431"/>
              <a:gd name="connsiteY2077" fmla="*/ 7475995 h 8330519"/>
              <a:gd name="connsiteX2078" fmla="*/ 1671606 w 8331431"/>
              <a:gd name="connsiteY2078" fmla="*/ 7458207 h 8330519"/>
              <a:gd name="connsiteX2079" fmla="*/ 1684622 w 8331431"/>
              <a:gd name="connsiteY2079" fmla="*/ 7453347 h 8330519"/>
              <a:gd name="connsiteX2080" fmla="*/ 1684622 w 8331431"/>
              <a:gd name="connsiteY2080" fmla="*/ 7343099 h 8330519"/>
              <a:gd name="connsiteX2081" fmla="*/ 1772526 w 8331431"/>
              <a:gd name="connsiteY2081" fmla="*/ 7343099 h 8330519"/>
              <a:gd name="connsiteX2082" fmla="*/ 1774869 w 8331431"/>
              <a:gd name="connsiteY2082" fmla="*/ 7325787 h 8330519"/>
              <a:gd name="connsiteX2083" fmla="*/ 1841903 w 8331431"/>
              <a:gd name="connsiteY2083" fmla="*/ 7192672 h 8330519"/>
              <a:gd name="connsiteX2084" fmla="*/ 1858825 w 8331431"/>
              <a:gd name="connsiteY2084" fmla="*/ 7175360 h 8330519"/>
              <a:gd name="connsiteX2085" fmla="*/ 1838606 w 8331431"/>
              <a:gd name="connsiteY2085" fmla="*/ 7162041 h 8330519"/>
              <a:gd name="connsiteX2086" fmla="*/ 1774001 w 8331431"/>
              <a:gd name="connsiteY2086" fmla="*/ 7063941 h 8330519"/>
              <a:gd name="connsiteX2087" fmla="*/ 1771745 w 8331431"/>
              <a:gd name="connsiteY2087" fmla="*/ 7046542 h 8330519"/>
              <a:gd name="connsiteX2088" fmla="*/ 1684579 w 8331431"/>
              <a:gd name="connsiteY2088" fmla="*/ 7046542 h 8330519"/>
              <a:gd name="connsiteX2089" fmla="*/ 1684579 w 8331431"/>
              <a:gd name="connsiteY2089" fmla="*/ 7007232 h 8330519"/>
              <a:gd name="connsiteX2090" fmla="*/ 1650649 w 8331431"/>
              <a:gd name="connsiteY2090" fmla="*/ 6873597 h 8330519"/>
              <a:gd name="connsiteX2091" fmla="*/ 1649868 w 8331431"/>
              <a:gd name="connsiteY2091" fmla="*/ 6872817 h 8330519"/>
              <a:gd name="connsiteX2092" fmla="*/ 1615071 w 8331431"/>
              <a:gd name="connsiteY2092" fmla="*/ 6845092 h 8330519"/>
              <a:gd name="connsiteX2093" fmla="*/ 1580361 w 8331431"/>
              <a:gd name="connsiteY2093" fmla="*/ 6872817 h 8330519"/>
              <a:gd name="connsiteX2094" fmla="*/ 1579580 w 8331431"/>
              <a:gd name="connsiteY2094" fmla="*/ 6873597 h 8330519"/>
              <a:gd name="connsiteX2095" fmla="*/ 1545607 w 8331431"/>
              <a:gd name="connsiteY2095" fmla="*/ 7007232 h 8330519"/>
              <a:gd name="connsiteX2096" fmla="*/ 1545607 w 8331431"/>
              <a:gd name="connsiteY2096" fmla="*/ 7046542 h 8330519"/>
              <a:gd name="connsiteX2097" fmla="*/ 1458528 w 8331431"/>
              <a:gd name="connsiteY2097" fmla="*/ 7046542 h 8330519"/>
              <a:gd name="connsiteX2098" fmla="*/ 1456272 w 8331431"/>
              <a:gd name="connsiteY2098" fmla="*/ 7063941 h 8330519"/>
              <a:gd name="connsiteX2099" fmla="*/ 1391667 w 8331431"/>
              <a:gd name="connsiteY2099" fmla="*/ 7162041 h 8330519"/>
              <a:gd name="connsiteX2100" fmla="*/ 1371448 w 8331431"/>
              <a:gd name="connsiteY2100" fmla="*/ 7175360 h 8330519"/>
              <a:gd name="connsiteX2101" fmla="*/ 1388369 w 8331431"/>
              <a:gd name="connsiteY2101" fmla="*/ 7192672 h 8330519"/>
              <a:gd name="connsiteX2102" fmla="*/ 1455404 w 8331431"/>
              <a:gd name="connsiteY2102" fmla="*/ 7325787 h 8330519"/>
              <a:gd name="connsiteX2103" fmla="*/ 1457747 w 8331431"/>
              <a:gd name="connsiteY2103" fmla="*/ 7343055 h 8330519"/>
              <a:gd name="connsiteX2104" fmla="*/ 1545607 w 8331431"/>
              <a:gd name="connsiteY2104" fmla="*/ 7343055 h 8330519"/>
              <a:gd name="connsiteX2105" fmla="*/ 1545607 w 8331431"/>
              <a:gd name="connsiteY2105" fmla="*/ 7453347 h 8330519"/>
              <a:gd name="connsiteX2106" fmla="*/ 525558 w 8331431"/>
              <a:gd name="connsiteY2106" fmla="*/ 7453347 h 8330519"/>
              <a:gd name="connsiteX2107" fmla="*/ 538574 w 8331431"/>
              <a:gd name="connsiteY2107" fmla="*/ 7458207 h 8330519"/>
              <a:gd name="connsiteX2108" fmla="*/ 573762 w 8331431"/>
              <a:gd name="connsiteY2108" fmla="*/ 7476039 h 8330519"/>
              <a:gd name="connsiteX2109" fmla="*/ 595065 w 8331431"/>
              <a:gd name="connsiteY2109" fmla="*/ 7490010 h 8330519"/>
              <a:gd name="connsiteX2110" fmla="*/ 616369 w 8331431"/>
              <a:gd name="connsiteY2110" fmla="*/ 7475995 h 8330519"/>
              <a:gd name="connsiteX2111" fmla="*/ 651513 w 8331431"/>
              <a:gd name="connsiteY2111" fmla="*/ 7458207 h 8330519"/>
              <a:gd name="connsiteX2112" fmla="*/ 664529 w 8331431"/>
              <a:gd name="connsiteY2112" fmla="*/ 7453347 h 8330519"/>
              <a:gd name="connsiteX2113" fmla="*/ 664529 w 8331431"/>
              <a:gd name="connsiteY2113" fmla="*/ 7343055 h 8330519"/>
              <a:gd name="connsiteX2114" fmla="*/ 752476 w 8331431"/>
              <a:gd name="connsiteY2114" fmla="*/ 7343055 h 8330519"/>
              <a:gd name="connsiteX2115" fmla="*/ 754819 w 8331431"/>
              <a:gd name="connsiteY2115" fmla="*/ 7325744 h 8330519"/>
              <a:gd name="connsiteX2116" fmla="*/ 821854 w 8331431"/>
              <a:gd name="connsiteY2116" fmla="*/ 7192629 h 8330519"/>
              <a:gd name="connsiteX2117" fmla="*/ 838775 w 8331431"/>
              <a:gd name="connsiteY2117" fmla="*/ 7175317 h 8330519"/>
              <a:gd name="connsiteX2118" fmla="*/ 818556 w 8331431"/>
              <a:gd name="connsiteY2118" fmla="*/ 7161998 h 8330519"/>
              <a:gd name="connsiteX2119" fmla="*/ 753952 w 8331431"/>
              <a:gd name="connsiteY2119" fmla="*/ 7063897 h 8330519"/>
              <a:gd name="connsiteX2120" fmla="*/ 751695 w 8331431"/>
              <a:gd name="connsiteY2120" fmla="*/ 7046499 h 8330519"/>
              <a:gd name="connsiteX2121" fmla="*/ 664529 w 8331431"/>
              <a:gd name="connsiteY2121" fmla="*/ 7046499 h 8330519"/>
              <a:gd name="connsiteX2122" fmla="*/ 664529 w 8331431"/>
              <a:gd name="connsiteY2122" fmla="*/ 7007189 h 8330519"/>
              <a:gd name="connsiteX2123" fmla="*/ 630556 w 8331431"/>
              <a:gd name="connsiteY2123" fmla="*/ 6873555 h 8330519"/>
              <a:gd name="connsiteX2124" fmla="*/ 629775 w 8331431"/>
              <a:gd name="connsiteY2124" fmla="*/ 6872773 h 8330519"/>
              <a:gd name="connsiteX2125" fmla="*/ 595022 w 8331431"/>
              <a:gd name="connsiteY2125" fmla="*/ 6845005 h 8330519"/>
              <a:gd name="connsiteX2126" fmla="*/ 560268 w 8331431"/>
              <a:gd name="connsiteY2126" fmla="*/ 6872773 h 8330519"/>
              <a:gd name="connsiteX2127" fmla="*/ 559487 w 8331431"/>
              <a:gd name="connsiteY2127" fmla="*/ 6873555 h 8330519"/>
              <a:gd name="connsiteX2128" fmla="*/ 525514 w 8331431"/>
              <a:gd name="connsiteY2128" fmla="*/ 7007189 h 8330519"/>
              <a:gd name="connsiteX2129" fmla="*/ 525514 w 8331431"/>
              <a:gd name="connsiteY2129" fmla="*/ 7046499 h 8330519"/>
              <a:gd name="connsiteX2130" fmla="*/ 438435 w 8331431"/>
              <a:gd name="connsiteY2130" fmla="*/ 7046499 h 8330519"/>
              <a:gd name="connsiteX2131" fmla="*/ 436179 w 8331431"/>
              <a:gd name="connsiteY2131" fmla="*/ 7063897 h 8330519"/>
              <a:gd name="connsiteX2132" fmla="*/ 371531 w 8331431"/>
              <a:gd name="connsiteY2132" fmla="*/ 7161954 h 8330519"/>
              <a:gd name="connsiteX2133" fmla="*/ 351312 w 8331431"/>
              <a:gd name="connsiteY2133" fmla="*/ 7175274 h 8330519"/>
              <a:gd name="connsiteX2134" fmla="*/ 368233 w 8331431"/>
              <a:gd name="connsiteY2134" fmla="*/ 7192585 h 8330519"/>
              <a:gd name="connsiteX2135" fmla="*/ 435267 w 8331431"/>
              <a:gd name="connsiteY2135" fmla="*/ 7325700 h 8330519"/>
              <a:gd name="connsiteX2136" fmla="*/ 437610 w 8331431"/>
              <a:gd name="connsiteY2136" fmla="*/ 7343012 h 8330519"/>
              <a:gd name="connsiteX2137" fmla="*/ 525514 w 8331431"/>
              <a:gd name="connsiteY2137" fmla="*/ 7343012 h 8330519"/>
              <a:gd name="connsiteX2138" fmla="*/ 525514 w 8331431"/>
              <a:gd name="connsiteY2138" fmla="*/ 7453347 h 8330519"/>
              <a:gd name="connsiteX2139" fmla="*/ 2055675 w 8331431"/>
              <a:gd name="connsiteY2139" fmla="*/ 7453304 h 8330519"/>
              <a:gd name="connsiteX2140" fmla="*/ 2068692 w 8331431"/>
              <a:gd name="connsiteY2140" fmla="*/ 7458164 h 8330519"/>
              <a:gd name="connsiteX2141" fmla="*/ 2103879 w 8331431"/>
              <a:gd name="connsiteY2141" fmla="*/ 7475995 h 8330519"/>
              <a:gd name="connsiteX2142" fmla="*/ 2125226 w 8331431"/>
              <a:gd name="connsiteY2142" fmla="*/ 7489966 h 8330519"/>
              <a:gd name="connsiteX2143" fmla="*/ 2146530 w 8331431"/>
              <a:gd name="connsiteY2143" fmla="*/ 7475995 h 8330519"/>
              <a:gd name="connsiteX2144" fmla="*/ 2181674 w 8331431"/>
              <a:gd name="connsiteY2144" fmla="*/ 7458207 h 8330519"/>
              <a:gd name="connsiteX2145" fmla="*/ 2194690 w 8331431"/>
              <a:gd name="connsiteY2145" fmla="*/ 7453347 h 8330519"/>
              <a:gd name="connsiteX2146" fmla="*/ 2194690 w 8331431"/>
              <a:gd name="connsiteY2146" fmla="*/ 7343099 h 8330519"/>
              <a:gd name="connsiteX2147" fmla="*/ 2282594 w 8331431"/>
              <a:gd name="connsiteY2147" fmla="*/ 7343099 h 8330519"/>
              <a:gd name="connsiteX2148" fmla="*/ 2284937 w 8331431"/>
              <a:gd name="connsiteY2148" fmla="*/ 7325830 h 8330519"/>
              <a:gd name="connsiteX2149" fmla="*/ 2351972 w 8331431"/>
              <a:gd name="connsiteY2149" fmla="*/ 7192716 h 8330519"/>
              <a:gd name="connsiteX2150" fmla="*/ 2368893 w 8331431"/>
              <a:gd name="connsiteY2150" fmla="*/ 7175404 h 8330519"/>
              <a:gd name="connsiteX2151" fmla="*/ 2348674 w 8331431"/>
              <a:gd name="connsiteY2151" fmla="*/ 7162085 h 8330519"/>
              <a:gd name="connsiteX2152" fmla="*/ 2284069 w 8331431"/>
              <a:gd name="connsiteY2152" fmla="*/ 7063984 h 8330519"/>
              <a:gd name="connsiteX2153" fmla="*/ 2281813 w 8331431"/>
              <a:gd name="connsiteY2153" fmla="*/ 7046585 h 8330519"/>
              <a:gd name="connsiteX2154" fmla="*/ 2194647 w 8331431"/>
              <a:gd name="connsiteY2154" fmla="*/ 7046585 h 8330519"/>
              <a:gd name="connsiteX2155" fmla="*/ 2194647 w 8331431"/>
              <a:gd name="connsiteY2155" fmla="*/ 7007276 h 8330519"/>
              <a:gd name="connsiteX2156" fmla="*/ 2160718 w 8331431"/>
              <a:gd name="connsiteY2156" fmla="*/ 6873641 h 8330519"/>
              <a:gd name="connsiteX2157" fmla="*/ 2159937 w 8331431"/>
              <a:gd name="connsiteY2157" fmla="*/ 6872860 h 8330519"/>
              <a:gd name="connsiteX2158" fmla="*/ 2125226 w 8331431"/>
              <a:gd name="connsiteY2158" fmla="*/ 6845135 h 8330519"/>
              <a:gd name="connsiteX2159" fmla="*/ 2090429 w 8331431"/>
              <a:gd name="connsiteY2159" fmla="*/ 6872860 h 8330519"/>
              <a:gd name="connsiteX2160" fmla="*/ 2089648 w 8331431"/>
              <a:gd name="connsiteY2160" fmla="*/ 6873641 h 8330519"/>
              <a:gd name="connsiteX2161" fmla="*/ 2055719 w 8331431"/>
              <a:gd name="connsiteY2161" fmla="*/ 7007276 h 8330519"/>
              <a:gd name="connsiteX2162" fmla="*/ 2055719 w 8331431"/>
              <a:gd name="connsiteY2162" fmla="*/ 7046585 h 8330519"/>
              <a:gd name="connsiteX2163" fmla="*/ 1968509 w 8331431"/>
              <a:gd name="connsiteY2163" fmla="*/ 7046585 h 8330519"/>
              <a:gd name="connsiteX2164" fmla="*/ 1966253 w 8331431"/>
              <a:gd name="connsiteY2164" fmla="*/ 7063984 h 8330519"/>
              <a:gd name="connsiteX2165" fmla="*/ 1901648 w 8331431"/>
              <a:gd name="connsiteY2165" fmla="*/ 7162085 h 8330519"/>
              <a:gd name="connsiteX2166" fmla="*/ 1881430 w 8331431"/>
              <a:gd name="connsiteY2166" fmla="*/ 7175404 h 8330519"/>
              <a:gd name="connsiteX2167" fmla="*/ 1898351 w 8331431"/>
              <a:gd name="connsiteY2167" fmla="*/ 7192716 h 8330519"/>
              <a:gd name="connsiteX2168" fmla="*/ 1965385 w 8331431"/>
              <a:gd name="connsiteY2168" fmla="*/ 7325830 h 8330519"/>
              <a:gd name="connsiteX2169" fmla="*/ 1967728 w 8331431"/>
              <a:gd name="connsiteY2169" fmla="*/ 7343099 h 8330519"/>
              <a:gd name="connsiteX2170" fmla="*/ 2055632 w 8331431"/>
              <a:gd name="connsiteY2170" fmla="*/ 7343099 h 8330519"/>
              <a:gd name="connsiteX2171" fmla="*/ 2055632 w 8331431"/>
              <a:gd name="connsiteY2171" fmla="*/ 7453304 h 8330519"/>
              <a:gd name="connsiteX2172" fmla="*/ 6135831 w 8331431"/>
              <a:gd name="connsiteY2172" fmla="*/ 7453304 h 8330519"/>
              <a:gd name="connsiteX2173" fmla="*/ 6148847 w 8331431"/>
              <a:gd name="connsiteY2173" fmla="*/ 7458164 h 8330519"/>
              <a:gd name="connsiteX2174" fmla="*/ 6183991 w 8331431"/>
              <a:gd name="connsiteY2174" fmla="*/ 7475995 h 8330519"/>
              <a:gd name="connsiteX2175" fmla="*/ 6205251 w 8331431"/>
              <a:gd name="connsiteY2175" fmla="*/ 7489966 h 8330519"/>
              <a:gd name="connsiteX2176" fmla="*/ 6226641 w 8331431"/>
              <a:gd name="connsiteY2176" fmla="*/ 7475995 h 8330519"/>
              <a:gd name="connsiteX2177" fmla="*/ 6261829 w 8331431"/>
              <a:gd name="connsiteY2177" fmla="*/ 7458164 h 8330519"/>
              <a:gd name="connsiteX2178" fmla="*/ 6274845 w 8331431"/>
              <a:gd name="connsiteY2178" fmla="*/ 7453304 h 8330519"/>
              <a:gd name="connsiteX2179" fmla="*/ 6274845 w 8331431"/>
              <a:gd name="connsiteY2179" fmla="*/ 7343055 h 8330519"/>
              <a:gd name="connsiteX2180" fmla="*/ 6362749 w 8331431"/>
              <a:gd name="connsiteY2180" fmla="*/ 7343055 h 8330519"/>
              <a:gd name="connsiteX2181" fmla="*/ 6365092 w 8331431"/>
              <a:gd name="connsiteY2181" fmla="*/ 7325787 h 8330519"/>
              <a:gd name="connsiteX2182" fmla="*/ 6432126 w 8331431"/>
              <a:gd name="connsiteY2182" fmla="*/ 7192672 h 8330519"/>
              <a:gd name="connsiteX2183" fmla="*/ 6449048 w 8331431"/>
              <a:gd name="connsiteY2183" fmla="*/ 7175360 h 8330519"/>
              <a:gd name="connsiteX2184" fmla="*/ 6428829 w 8331431"/>
              <a:gd name="connsiteY2184" fmla="*/ 7162041 h 8330519"/>
              <a:gd name="connsiteX2185" fmla="*/ 6364224 w 8331431"/>
              <a:gd name="connsiteY2185" fmla="*/ 7063941 h 8330519"/>
              <a:gd name="connsiteX2186" fmla="*/ 6361968 w 8331431"/>
              <a:gd name="connsiteY2186" fmla="*/ 7046542 h 8330519"/>
              <a:gd name="connsiteX2187" fmla="*/ 6274802 w 8331431"/>
              <a:gd name="connsiteY2187" fmla="*/ 7046542 h 8330519"/>
              <a:gd name="connsiteX2188" fmla="*/ 6274802 w 8331431"/>
              <a:gd name="connsiteY2188" fmla="*/ 7007232 h 8330519"/>
              <a:gd name="connsiteX2189" fmla="*/ 6240873 w 8331431"/>
              <a:gd name="connsiteY2189" fmla="*/ 6873597 h 8330519"/>
              <a:gd name="connsiteX2190" fmla="*/ 6240091 w 8331431"/>
              <a:gd name="connsiteY2190" fmla="*/ 6872817 h 8330519"/>
              <a:gd name="connsiteX2191" fmla="*/ 6205294 w 8331431"/>
              <a:gd name="connsiteY2191" fmla="*/ 6845092 h 8330519"/>
              <a:gd name="connsiteX2192" fmla="*/ 6170584 w 8331431"/>
              <a:gd name="connsiteY2192" fmla="*/ 6872817 h 8330519"/>
              <a:gd name="connsiteX2193" fmla="*/ 6169803 w 8331431"/>
              <a:gd name="connsiteY2193" fmla="*/ 6873597 h 8330519"/>
              <a:gd name="connsiteX2194" fmla="*/ 6135873 w 8331431"/>
              <a:gd name="connsiteY2194" fmla="*/ 7007232 h 8330519"/>
              <a:gd name="connsiteX2195" fmla="*/ 6135873 w 8331431"/>
              <a:gd name="connsiteY2195" fmla="*/ 7046542 h 8330519"/>
              <a:gd name="connsiteX2196" fmla="*/ 6048707 w 8331431"/>
              <a:gd name="connsiteY2196" fmla="*/ 7046542 h 8330519"/>
              <a:gd name="connsiteX2197" fmla="*/ 6046451 w 8331431"/>
              <a:gd name="connsiteY2197" fmla="*/ 7063941 h 8330519"/>
              <a:gd name="connsiteX2198" fmla="*/ 5981846 w 8331431"/>
              <a:gd name="connsiteY2198" fmla="*/ 7162041 h 8330519"/>
              <a:gd name="connsiteX2199" fmla="*/ 5961628 w 8331431"/>
              <a:gd name="connsiteY2199" fmla="*/ 7175360 h 8330519"/>
              <a:gd name="connsiteX2200" fmla="*/ 5978549 w 8331431"/>
              <a:gd name="connsiteY2200" fmla="*/ 7192672 h 8330519"/>
              <a:gd name="connsiteX2201" fmla="*/ 6045584 w 8331431"/>
              <a:gd name="connsiteY2201" fmla="*/ 7325787 h 8330519"/>
              <a:gd name="connsiteX2202" fmla="*/ 6047927 w 8331431"/>
              <a:gd name="connsiteY2202" fmla="*/ 7343055 h 8330519"/>
              <a:gd name="connsiteX2203" fmla="*/ 6135831 w 8331431"/>
              <a:gd name="connsiteY2203" fmla="*/ 7343055 h 8330519"/>
              <a:gd name="connsiteX2204" fmla="*/ 6135831 w 8331431"/>
              <a:gd name="connsiteY2204" fmla="*/ 7453304 h 8330519"/>
              <a:gd name="connsiteX2205" fmla="*/ 42520 w 8331431"/>
              <a:gd name="connsiteY2205" fmla="*/ 6816543 h 8330519"/>
              <a:gd name="connsiteX2206" fmla="*/ 0 w 8331431"/>
              <a:gd name="connsiteY2206" fmla="*/ 6800663 h 8330519"/>
              <a:gd name="connsiteX2207" fmla="*/ 0 w 8331431"/>
              <a:gd name="connsiteY2207" fmla="*/ 6675575 h 8330519"/>
              <a:gd name="connsiteX2208" fmla="*/ 15533 w 8331431"/>
              <a:gd name="connsiteY2208" fmla="*/ 6675575 h 8330519"/>
              <a:gd name="connsiteX2209" fmla="*/ 15533 w 8331431"/>
              <a:gd name="connsiteY2209" fmla="*/ 6785824 h 8330519"/>
              <a:gd name="connsiteX2210" fmla="*/ 28506 w 8331431"/>
              <a:gd name="connsiteY2210" fmla="*/ 6790684 h 8330519"/>
              <a:gd name="connsiteX2211" fmla="*/ 63780 w 8331431"/>
              <a:gd name="connsiteY2211" fmla="*/ 6808516 h 8330519"/>
              <a:gd name="connsiteX2212" fmla="*/ 85084 w 8331431"/>
              <a:gd name="connsiteY2212" fmla="*/ 6822487 h 8330519"/>
              <a:gd name="connsiteX2213" fmla="*/ 106387 w 8331431"/>
              <a:gd name="connsiteY2213" fmla="*/ 6808473 h 8330519"/>
              <a:gd name="connsiteX2214" fmla="*/ 141618 w 8331431"/>
              <a:gd name="connsiteY2214" fmla="*/ 6790640 h 8330519"/>
              <a:gd name="connsiteX2215" fmla="*/ 154591 w 8331431"/>
              <a:gd name="connsiteY2215" fmla="*/ 6785781 h 8330519"/>
              <a:gd name="connsiteX2216" fmla="*/ 154591 w 8331431"/>
              <a:gd name="connsiteY2216" fmla="*/ 6675532 h 8330519"/>
              <a:gd name="connsiteX2217" fmla="*/ 242538 w 8331431"/>
              <a:gd name="connsiteY2217" fmla="*/ 6675532 h 8330519"/>
              <a:gd name="connsiteX2218" fmla="*/ 244881 w 8331431"/>
              <a:gd name="connsiteY2218" fmla="*/ 6658220 h 8330519"/>
              <a:gd name="connsiteX2219" fmla="*/ 311916 w 8331431"/>
              <a:gd name="connsiteY2219" fmla="*/ 6525107 h 8330519"/>
              <a:gd name="connsiteX2220" fmla="*/ 328837 w 8331431"/>
              <a:gd name="connsiteY2220" fmla="*/ 6507794 h 8330519"/>
              <a:gd name="connsiteX2221" fmla="*/ 308618 w 8331431"/>
              <a:gd name="connsiteY2221" fmla="*/ 6494474 h 8330519"/>
              <a:gd name="connsiteX2222" fmla="*/ 244014 w 8331431"/>
              <a:gd name="connsiteY2222" fmla="*/ 6396374 h 8330519"/>
              <a:gd name="connsiteX2223" fmla="*/ 241757 w 8331431"/>
              <a:gd name="connsiteY2223" fmla="*/ 6378976 h 8330519"/>
              <a:gd name="connsiteX2224" fmla="*/ 154548 w 8331431"/>
              <a:gd name="connsiteY2224" fmla="*/ 6378976 h 8330519"/>
              <a:gd name="connsiteX2225" fmla="*/ 154548 w 8331431"/>
              <a:gd name="connsiteY2225" fmla="*/ 6339666 h 8330519"/>
              <a:gd name="connsiteX2226" fmla="*/ 120575 w 8331431"/>
              <a:gd name="connsiteY2226" fmla="*/ 6206032 h 8330519"/>
              <a:gd name="connsiteX2227" fmla="*/ 119794 w 8331431"/>
              <a:gd name="connsiteY2227" fmla="*/ 6205251 h 8330519"/>
              <a:gd name="connsiteX2228" fmla="*/ 85040 w 8331431"/>
              <a:gd name="connsiteY2228" fmla="*/ 6177482 h 8330519"/>
              <a:gd name="connsiteX2229" fmla="*/ 50287 w 8331431"/>
              <a:gd name="connsiteY2229" fmla="*/ 6205251 h 8330519"/>
              <a:gd name="connsiteX2230" fmla="*/ 49506 w 8331431"/>
              <a:gd name="connsiteY2230" fmla="*/ 6206032 h 8330519"/>
              <a:gd name="connsiteX2231" fmla="*/ 15533 w 8331431"/>
              <a:gd name="connsiteY2231" fmla="*/ 6339666 h 8330519"/>
              <a:gd name="connsiteX2232" fmla="*/ 15533 w 8331431"/>
              <a:gd name="connsiteY2232" fmla="*/ 6378976 h 8330519"/>
              <a:gd name="connsiteX2233" fmla="*/ 0 w 8331431"/>
              <a:gd name="connsiteY2233" fmla="*/ 6378976 h 8330519"/>
              <a:gd name="connsiteX2234" fmla="*/ 0 w 8331431"/>
              <a:gd name="connsiteY2234" fmla="*/ 6281874 h 8330519"/>
              <a:gd name="connsiteX2235" fmla="*/ 43778 w 8331431"/>
              <a:gd name="connsiteY2235" fmla="*/ 6185943 h 8330519"/>
              <a:gd name="connsiteX2236" fmla="*/ 85040 w 8331431"/>
              <a:gd name="connsiteY2236" fmla="*/ 6170931 h 8330519"/>
              <a:gd name="connsiteX2237" fmla="*/ 126346 w 8331431"/>
              <a:gd name="connsiteY2237" fmla="*/ 6185943 h 8330519"/>
              <a:gd name="connsiteX2238" fmla="*/ 173899 w 8331431"/>
              <a:gd name="connsiteY2238" fmla="*/ 6339666 h 8330519"/>
              <a:gd name="connsiteX2239" fmla="*/ 173899 w 8331431"/>
              <a:gd name="connsiteY2239" fmla="*/ 6359668 h 8330519"/>
              <a:gd name="connsiteX2240" fmla="*/ 262150 w 8331431"/>
              <a:gd name="connsiteY2240" fmla="*/ 6359668 h 8330519"/>
              <a:gd name="connsiteX2241" fmla="*/ 262150 w 8331431"/>
              <a:gd name="connsiteY2241" fmla="*/ 6379843 h 8330519"/>
              <a:gd name="connsiteX2242" fmla="*/ 330529 w 8331431"/>
              <a:gd name="connsiteY2242" fmla="*/ 6485233 h 8330519"/>
              <a:gd name="connsiteX2243" fmla="*/ 340074 w 8331431"/>
              <a:gd name="connsiteY2243" fmla="*/ 6490439 h 8330519"/>
              <a:gd name="connsiteX2244" fmla="*/ 349620 w 8331431"/>
              <a:gd name="connsiteY2244" fmla="*/ 6485233 h 8330519"/>
              <a:gd name="connsiteX2245" fmla="*/ 417999 w 8331431"/>
              <a:gd name="connsiteY2245" fmla="*/ 6379843 h 8330519"/>
              <a:gd name="connsiteX2246" fmla="*/ 417999 w 8331431"/>
              <a:gd name="connsiteY2246" fmla="*/ 6359668 h 8330519"/>
              <a:gd name="connsiteX2247" fmla="*/ 506250 w 8331431"/>
              <a:gd name="connsiteY2247" fmla="*/ 6359668 h 8330519"/>
              <a:gd name="connsiteX2248" fmla="*/ 506250 w 8331431"/>
              <a:gd name="connsiteY2248" fmla="*/ 6339666 h 8330519"/>
              <a:gd name="connsiteX2249" fmla="*/ 553803 w 8331431"/>
              <a:gd name="connsiteY2249" fmla="*/ 6185943 h 8330519"/>
              <a:gd name="connsiteX2250" fmla="*/ 595022 w 8331431"/>
              <a:gd name="connsiteY2250" fmla="*/ 6170931 h 8330519"/>
              <a:gd name="connsiteX2251" fmla="*/ 636327 w 8331431"/>
              <a:gd name="connsiteY2251" fmla="*/ 6185943 h 8330519"/>
              <a:gd name="connsiteX2252" fmla="*/ 683880 w 8331431"/>
              <a:gd name="connsiteY2252" fmla="*/ 6339666 h 8330519"/>
              <a:gd name="connsiteX2253" fmla="*/ 683880 w 8331431"/>
              <a:gd name="connsiteY2253" fmla="*/ 6359668 h 8330519"/>
              <a:gd name="connsiteX2254" fmla="*/ 772131 w 8331431"/>
              <a:gd name="connsiteY2254" fmla="*/ 6359668 h 8330519"/>
              <a:gd name="connsiteX2255" fmla="*/ 772131 w 8331431"/>
              <a:gd name="connsiteY2255" fmla="*/ 6379843 h 8330519"/>
              <a:gd name="connsiteX2256" fmla="*/ 840510 w 8331431"/>
              <a:gd name="connsiteY2256" fmla="*/ 6485233 h 8330519"/>
              <a:gd name="connsiteX2257" fmla="*/ 850056 w 8331431"/>
              <a:gd name="connsiteY2257" fmla="*/ 6490439 h 8330519"/>
              <a:gd name="connsiteX2258" fmla="*/ 859601 w 8331431"/>
              <a:gd name="connsiteY2258" fmla="*/ 6485233 h 8330519"/>
              <a:gd name="connsiteX2259" fmla="*/ 927980 w 8331431"/>
              <a:gd name="connsiteY2259" fmla="*/ 6379843 h 8330519"/>
              <a:gd name="connsiteX2260" fmla="*/ 927980 w 8331431"/>
              <a:gd name="connsiteY2260" fmla="*/ 6359668 h 8330519"/>
              <a:gd name="connsiteX2261" fmla="*/ 1016231 w 8331431"/>
              <a:gd name="connsiteY2261" fmla="*/ 6359668 h 8330519"/>
              <a:gd name="connsiteX2262" fmla="*/ 1016231 w 8331431"/>
              <a:gd name="connsiteY2262" fmla="*/ 6339666 h 8330519"/>
              <a:gd name="connsiteX2263" fmla="*/ 1063785 w 8331431"/>
              <a:gd name="connsiteY2263" fmla="*/ 6185943 h 8330519"/>
              <a:gd name="connsiteX2264" fmla="*/ 1105003 w 8331431"/>
              <a:gd name="connsiteY2264" fmla="*/ 6170931 h 8330519"/>
              <a:gd name="connsiteX2265" fmla="*/ 1146308 w 8331431"/>
              <a:gd name="connsiteY2265" fmla="*/ 6185943 h 8330519"/>
              <a:gd name="connsiteX2266" fmla="*/ 1193862 w 8331431"/>
              <a:gd name="connsiteY2266" fmla="*/ 6339666 h 8330519"/>
              <a:gd name="connsiteX2267" fmla="*/ 1193862 w 8331431"/>
              <a:gd name="connsiteY2267" fmla="*/ 6359668 h 8330519"/>
              <a:gd name="connsiteX2268" fmla="*/ 1282156 w 8331431"/>
              <a:gd name="connsiteY2268" fmla="*/ 6359668 h 8330519"/>
              <a:gd name="connsiteX2269" fmla="*/ 1282156 w 8331431"/>
              <a:gd name="connsiteY2269" fmla="*/ 6379843 h 8330519"/>
              <a:gd name="connsiteX2270" fmla="*/ 1350492 w 8331431"/>
              <a:gd name="connsiteY2270" fmla="*/ 6485233 h 8330519"/>
              <a:gd name="connsiteX2271" fmla="*/ 1360037 w 8331431"/>
              <a:gd name="connsiteY2271" fmla="*/ 6490439 h 8330519"/>
              <a:gd name="connsiteX2272" fmla="*/ 1369583 w 8331431"/>
              <a:gd name="connsiteY2272" fmla="*/ 6485233 h 8330519"/>
              <a:gd name="connsiteX2273" fmla="*/ 1437962 w 8331431"/>
              <a:gd name="connsiteY2273" fmla="*/ 6379843 h 8330519"/>
              <a:gd name="connsiteX2274" fmla="*/ 1437962 w 8331431"/>
              <a:gd name="connsiteY2274" fmla="*/ 6359668 h 8330519"/>
              <a:gd name="connsiteX2275" fmla="*/ 1526213 w 8331431"/>
              <a:gd name="connsiteY2275" fmla="*/ 6359668 h 8330519"/>
              <a:gd name="connsiteX2276" fmla="*/ 1526213 w 8331431"/>
              <a:gd name="connsiteY2276" fmla="*/ 6339666 h 8330519"/>
              <a:gd name="connsiteX2277" fmla="*/ 1573766 w 8331431"/>
              <a:gd name="connsiteY2277" fmla="*/ 6185943 h 8330519"/>
              <a:gd name="connsiteX2278" fmla="*/ 1614984 w 8331431"/>
              <a:gd name="connsiteY2278" fmla="*/ 6170931 h 8330519"/>
              <a:gd name="connsiteX2279" fmla="*/ 1656333 w 8331431"/>
              <a:gd name="connsiteY2279" fmla="*/ 6185943 h 8330519"/>
              <a:gd name="connsiteX2280" fmla="*/ 1703930 w 8331431"/>
              <a:gd name="connsiteY2280" fmla="*/ 6339666 h 8330519"/>
              <a:gd name="connsiteX2281" fmla="*/ 1703930 w 8331431"/>
              <a:gd name="connsiteY2281" fmla="*/ 6359668 h 8330519"/>
              <a:gd name="connsiteX2282" fmla="*/ 1792181 w 8331431"/>
              <a:gd name="connsiteY2282" fmla="*/ 6359668 h 8330519"/>
              <a:gd name="connsiteX2283" fmla="*/ 1792181 w 8331431"/>
              <a:gd name="connsiteY2283" fmla="*/ 6379843 h 8330519"/>
              <a:gd name="connsiteX2284" fmla="*/ 1860517 w 8331431"/>
              <a:gd name="connsiteY2284" fmla="*/ 6485233 h 8330519"/>
              <a:gd name="connsiteX2285" fmla="*/ 1870062 w 8331431"/>
              <a:gd name="connsiteY2285" fmla="*/ 6490439 h 8330519"/>
              <a:gd name="connsiteX2286" fmla="*/ 1879607 w 8331431"/>
              <a:gd name="connsiteY2286" fmla="*/ 6485233 h 8330519"/>
              <a:gd name="connsiteX2287" fmla="*/ 1947987 w 8331431"/>
              <a:gd name="connsiteY2287" fmla="*/ 6379843 h 8330519"/>
              <a:gd name="connsiteX2288" fmla="*/ 1947987 w 8331431"/>
              <a:gd name="connsiteY2288" fmla="*/ 6359668 h 8330519"/>
              <a:gd name="connsiteX2289" fmla="*/ 2036238 w 8331431"/>
              <a:gd name="connsiteY2289" fmla="*/ 6359668 h 8330519"/>
              <a:gd name="connsiteX2290" fmla="*/ 2036238 w 8331431"/>
              <a:gd name="connsiteY2290" fmla="*/ 6339666 h 8330519"/>
              <a:gd name="connsiteX2291" fmla="*/ 2083834 w 8331431"/>
              <a:gd name="connsiteY2291" fmla="*/ 6185943 h 8330519"/>
              <a:gd name="connsiteX2292" fmla="*/ 2125053 w 8331431"/>
              <a:gd name="connsiteY2292" fmla="*/ 6170931 h 8330519"/>
              <a:gd name="connsiteX2293" fmla="*/ 2166358 w 8331431"/>
              <a:gd name="connsiteY2293" fmla="*/ 6185943 h 8330519"/>
              <a:gd name="connsiteX2294" fmla="*/ 2213954 w 8331431"/>
              <a:gd name="connsiteY2294" fmla="*/ 6339666 h 8330519"/>
              <a:gd name="connsiteX2295" fmla="*/ 2213954 w 8331431"/>
              <a:gd name="connsiteY2295" fmla="*/ 6359668 h 8330519"/>
              <a:gd name="connsiteX2296" fmla="*/ 2302205 w 8331431"/>
              <a:gd name="connsiteY2296" fmla="*/ 6359668 h 8330519"/>
              <a:gd name="connsiteX2297" fmla="*/ 2302205 w 8331431"/>
              <a:gd name="connsiteY2297" fmla="*/ 6379843 h 8330519"/>
              <a:gd name="connsiteX2298" fmla="*/ 2370585 w 8331431"/>
              <a:gd name="connsiteY2298" fmla="*/ 6485233 h 8330519"/>
              <a:gd name="connsiteX2299" fmla="*/ 2380130 w 8331431"/>
              <a:gd name="connsiteY2299" fmla="*/ 6490439 h 8330519"/>
              <a:gd name="connsiteX2300" fmla="*/ 2389676 w 8331431"/>
              <a:gd name="connsiteY2300" fmla="*/ 6485233 h 8330519"/>
              <a:gd name="connsiteX2301" fmla="*/ 2458012 w 8331431"/>
              <a:gd name="connsiteY2301" fmla="*/ 6379843 h 8330519"/>
              <a:gd name="connsiteX2302" fmla="*/ 2458012 w 8331431"/>
              <a:gd name="connsiteY2302" fmla="*/ 6359668 h 8330519"/>
              <a:gd name="connsiteX2303" fmla="*/ 2546262 w 8331431"/>
              <a:gd name="connsiteY2303" fmla="*/ 6359668 h 8330519"/>
              <a:gd name="connsiteX2304" fmla="*/ 2546262 w 8331431"/>
              <a:gd name="connsiteY2304" fmla="*/ 6339666 h 8330519"/>
              <a:gd name="connsiteX2305" fmla="*/ 2593859 w 8331431"/>
              <a:gd name="connsiteY2305" fmla="*/ 6185943 h 8330519"/>
              <a:gd name="connsiteX2306" fmla="*/ 2635121 w 8331431"/>
              <a:gd name="connsiteY2306" fmla="*/ 6170931 h 8330519"/>
              <a:gd name="connsiteX2307" fmla="*/ 2676426 w 8331431"/>
              <a:gd name="connsiteY2307" fmla="*/ 6185943 h 8330519"/>
              <a:gd name="connsiteX2308" fmla="*/ 2723979 w 8331431"/>
              <a:gd name="connsiteY2308" fmla="*/ 6339666 h 8330519"/>
              <a:gd name="connsiteX2309" fmla="*/ 2723979 w 8331431"/>
              <a:gd name="connsiteY2309" fmla="*/ 6359668 h 8330519"/>
              <a:gd name="connsiteX2310" fmla="*/ 2812230 w 8331431"/>
              <a:gd name="connsiteY2310" fmla="*/ 6359668 h 8330519"/>
              <a:gd name="connsiteX2311" fmla="*/ 2812230 w 8331431"/>
              <a:gd name="connsiteY2311" fmla="*/ 6379843 h 8330519"/>
              <a:gd name="connsiteX2312" fmla="*/ 2880610 w 8331431"/>
              <a:gd name="connsiteY2312" fmla="*/ 6485233 h 8330519"/>
              <a:gd name="connsiteX2313" fmla="*/ 2890155 w 8331431"/>
              <a:gd name="connsiteY2313" fmla="*/ 6490439 h 8330519"/>
              <a:gd name="connsiteX2314" fmla="*/ 2899700 w 8331431"/>
              <a:gd name="connsiteY2314" fmla="*/ 6485233 h 8330519"/>
              <a:gd name="connsiteX2315" fmla="*/ 2968036 w 8331431"/>
              <a:gd name="connsiteY2315" fmla="*/ 6379843 h 8330519"/>
              <a:gd name="connsiteX2316" fmla="*/ 2968036 w 8331431"/>
              <a:gd name="connsiteY2316" fmla="*/ 6359668 h 8330519"/>
              <a:gd name="connsiteX2317" fmla="*/ 3056331 w 8331431"/>
              <a:gd name="connsiteY2317" fmla="*/ 6359668 h 8330519"/>
              <a:gd name="connsiteX2318" fmla="*/ 3056331 w 8331431"/>
              <a:gd name="connsiteY2318" fmla="*/ 6339666 h 8330519"/>
              <a:gd name="connsiteX2319" fmla="*/ 3103884 w 8331431"/>
              <a:gd name="connsiteY2319" fmla="*/ 6185943 h 8330519"/>
              <a:gd name="connsiteX2320" fmla="*/ 3145102 w 8331431"/>
              <a:gd name="connsiteY2320" fmla="*/ 6170931 h 8330519"/>
              <a:gd name="connsiteX2321" fmla="*/ 3186408 w 8331431"/>
              <a:gd name="connsiteY2321" fmla="*/ 6185943 h 8330519"/>
              <a:gd name="connsiteX2322" fmla="*/ 3233961 w 8331431"/>
              <a:gd name="connsiteY2322" fmla="*/ 6339666 h 8330519"/>
              <a:gd name="connsiteX2323" fmla="*/ 3233961 w 8331431"/>
              <a:gd name="connsiteY2323" fmla="*/ 6359668 h 8330519"/>
              <a:gd name="connsiteX2324" fmla="*/ 3322212 w 8331431"/>
              <a:gd name="connsiteY2324" fmla="*/ 6359668 h 8330519"/>
              <a:gd name="connsiteX2325" fmla="*/ 3322212 w 8331431"/>
              <a:gd name="connsiteY2325" fmla="*/ 6379843 h 8330519"/>
              <a:gd name="connsiteX2326" fmla="*/ 3390591 w 8331431"/>
              <a:gd name="connsiteY2326" fmla="*/ 6485233 h 8330519"/>
              <a:gd name="connsiteX2327" fmla="*/ 3400136 w 8331431"/>
              <a:gd name="connsiteY2327" fmla="*/ 6490439 h 8330519"/>
              <a:gd name="connsiteX2328" fmla="*/ 3409682 w 8331431"/>
              <a:gd name="connsiteY2328" fmla="*/ 6485233 h 8330519"/>
              <a:gd name="connsiteX2329" fmla="*/ 3478061 w 8331431"/>
              <a:gd name="connsiteY2329" fmla="*/ 6379843 h 8330519"/>
              <a:gd name="connsiteX2330" fmla="*/ 3478061 w 8331431"/>
              <a:gd name="connsiteY2330" fmla="*/ 6359668 h 8330519"/>
              <a:gd name="connsiteX2331" fmla="*/ 3566312 w 8331431"/>
              <a:gd name="connsiteY2331" fmla="*/ 6359668 h 8330519"/>
              <a:gd name="connsiteX2332" fmla="*/ 3566312 w 8331431"/>
              <a:gd name="connsiteY2332" fmla="*/ 6339666 h 8330519"/>
              <a:gd name="connsiteX2333" fmla="*/ 3613865 w 8331431"/>
              <a:gd name="connsiteY2333" fmla="*/ 6185943 h 8330519"/>
              <a:gd name="connsiteX2334" fmla="*/ 3655084 w 8331431"/>
              <a:gd name="connsiteY2334" fmla="*/ 6170931 h 8330519"/>
              <a:gd name="connsiteX2335" fmla="*/ 3696389 w 8331431"/>
              <a:gd name="connsiteY2335" fmla="*/ 6185943 h 8330519"/>
              <a:gd name="connsiteX2336" fmla="*/ 3743942 w 8331431"/>
              <a:gd name="connsiteY2336" fmla="*/ 6339666 h 8330519"/>
              <a:gd name="connsiteX2337" fmla="*/ 3743942 w 8331431"/>
              <a:gd name="connsiteY2337" fmla="*/ 6359668 h 8330519"/>
              <a:gd name="connsiteX2338" fmla="*/ 3832193 w 8331431"/>
              <a:gd name="connsiteY2338" fmla="*/ 6359668 h 8330519"/>
              <a:gd name="connsiteX2339" fmla="*/ 3832193 w 8331431"/>
              <a:gd name="connsiteY2339" fmla="*/ 6379843 h 8330519"/>
              <a:gd name="connsiteX2340" fmla="*/ 3900572 w 8331431"/>
              <a:gd name="connsiteY2340" fmla="*/ 6485233 h 8330519"/>
              <a:gd name="connsiteX2341" fmla="*/ 3910118 w 8331431"/>
              <a:gd name="connsiteY2341" fmla="*/ 6490439 h 8330519"/>
              <a:gd name="connsiteX2342" fmla="*/ 3919663 w 8331431"/>
              <a:gd name="connsiteY2342" fmla="*/ 6485233 h 8330519"/>
              <a:gd name="connsiteX2343" fmla="*/ 3988042 w 8331431"/>
              <a:gd name="connsiteY2343" fmla="*/ 6379843 h 8330519"/>
              <a:gd name="connsiteX2344" fmla="*/ 3988042 w 8331431"/>
              <a:gd name="connsiteY2344" fmla="*/ 6359668 h 8330519"/>
              <a:gd name="connsiteX2345" fmla="*/ 4076293 w 8331431"/>
              <a:gd name="connsiteY2345" fmla="*/ 6359668 h 8330519"/>
              <a:gd name="connsiteX2346" fmla="*/ 4076293 w 8331431"/>
              <a:gd name="connsiteY2346" fmla="*/ 6339666 h 8330519"/>
              <a:gd name="connsiteX2347" fmla="*/ 4123847 w 8331431"/>
              <a:gd name="connsiteY2347" fmla="*/ 6185943 h 8330519"/>
              <a:gd name="connsiteX2348" fmla="*/ 4165065 w 8331431"/>
              <a:gd name="connsiteY2348" fmla="*/ 6170931 h 8330519"/>
              <a:gd name="connsiteX2349" fmla="*/ 4206370 w 8331431"/>
              <a:gd name="connsiteY2349" fmla="*/ 6185943 h 8330519"/>
              <a:gd name="connsiteX2350" fmla="*/ 4253924 w 8331431"/>
              <a:gd name="connsiteY2350" fmla="*/ 6339666 h 8330519"/>
              <a:gd name="connsiteX2351" fmla="*/ 4253924 w 8331431"/>
              <a:gd name="connsiteY2351" fmla="*/ 6359668 h 8330519"/>
              <a:gd name="connsiteX2352" fmla="*/ 4342175 w 8331431"/>
              <a:gd name="connsiteY2352" fmla="*/ 6359668 h 8330519"/>
              <a:gd name="connsiteX2353" fmla="*/ 4342175 w 8331431"/>
              <a:gd name="connsiteY2353" fmla="*/ 6379843 h 8330519"/>
              <a:gd name="connsiteX2354" fmla="*/ 4410554 w 8331431"/>
              <a:gd name="connsiteY2354" fmla="*/ 6485233 h 8330519"/>
              <a:gd name="connsiteX2355" fmla="*/ 4420099 w 8331431"/>
              <a:gd name="connsiteY2355" fmla="*/ 6490439 h 8330519"/>
              <a:gd name="connsiteX2356" fmla="*/ 4429645 w 8331431"/>
              <a:gd name="connsiteY2356" fmla="*/ 6485233 h 8330519"/>
              <a:gd name="connsiteX2357" fmla="*/ 4498024 w 8331431"/>
              <a:gd name="connsiteY2357" fmla="*/ 6379843 h 8330519"/>
              <a:gd name="connsiteX2358" fmla="*/ 4498024 w 8331431"/>
              <a:gd name="connsiteY2358" fmla="*/ 6359668 h 8330519"/>
              <a:gd name="connsiteX2359" fmla="*/ 4586275 w 8331431"/>
              <a:gd name="connsiteY2359" fmla="*/ 6359668 h 8330519"/>
              <a:gd name="connsiteX2360" fmla="*/ 4586275 w 8331431"/>
              <a:gd name="connsiteY2360" fmla="*/ 6339666 h 8330519"/>
              <a:gd name="connsiteX2361" fmla="*/ 4633828 w 8331431"/>
              <a:gd name="connsiteY2361" fmla="*/ 6185943 h 8330519"/>
              <a:gd name="connsiteX2362" fmla="*/ 4675047 w 8331431"/>
              <a:gd name="connsiteY2362" fmla="*/ 6170931 h 8330519"/>
              <a:gd name="connsiteX2363" fmla="*/ 4716352 w 8331431"/>
              <a:gd name="connsiteY2363" fmla="*/ 6185943 h 8330519"/>
              <a:gd name="connsiteX2364" fmla="*/ 4763905 w 8331431"/>
              <a:gd name="connsiteY2364" fmla="*/ 6339666 h 8330519"/>
              <a:gd name="connsiteX2365" fmla="*/ 4763905 w 8331431"/>
              <a:gd name="connsiteY2365" fmla="*/ 6359668 h 8330519"/>
              <a:gd name="connsiteX2366" fmla="*/ 4852156 w 8331431"/>
              <a:gd name="connsiteY2366" fmla="*/ 6359668 h 8330519"/>
              <a:gd name="connsiteX2367" fmla="*/ 4852156 w 8331431"/>
              <a:gd name="connsiteY2367" fmla="*/ 6379843 h 8330519"/>
              <a:gd name="connsiteX2368" fmla="*/ 4920535 w 8331431"/>
              <a:gd name="connsiteY2368" fmla="*/ 6485233 h 8330519"/>
              <a:gd name="connsiteX2369" fmla="*/ 4930081 w 8331431"/>
              <a:gd name="connsiteY2369" fmla="*/ 6490439 h 8330519"/>
              <a:gd name="connsiteX2370" fmla="*/ 4939626 w 8331431"/>
              <a:gd name="connsiteY2370" fmla="*/ 6485233 h 8330519"/>
              <a:gd name="connsiteX2371" fmla="*/ 5008005 w 8331431"/>
              <a:gd name="connsiteY2371" fmla="*/ 6379843 h 8330519"/>
              <a:gd name="connsiteX2372" fmla="*/ 5008005 w 8331431"/>
              <a:gd name="connsiteY2372" fmla="*/ 6359668 h 8330519"/>
              <a:gd name="connsiteX2373" fmla="*/ 5096256 w 8331431"/>
              <a:gd name="connsiteY2373" fmla="*/ 6359668 h 8330519"/>
              <a:gd name="connsiteX2374" fmla="*/ 5096256 w 8331431"/>
              <a:gd name="connsiteY2374" fmla="*/ 6339666 h 8330519"/>
              <a:gd name="connsiteX2375" fmla="*/ 5143810 w 8331431"/>
              <a:gd name="connsiteY2375" fmla="*/ 6185943 h 8330519"/>
              <a:gd name="connsiteX2376" fmla="*/ 5185028 w 8331431"/>
              <a:gd name="connsiteY2376" fmla="*/ 6170931 h 8330519"/>
              <a:gd name="connsiteX2377" fmla="*/ 5226333 w 8331431"/>
              <a:gd name="connsiteY2377" fmla="*/ 6185943 h 8330519"/>
              <a:gd name="connsiteX2378" fmla="*/ 5273886 w 8331431"/>
              <a:gd name="connsiteY2378" fmla="*/ 6339666 h 8330519"/>
              <a:gd name="connsiteX2379" fmla="*/ 5273886 w 8331431"/>
              <a:gd name="connsiteY2379" fmla="*/ 6359668 h 8330519"/>
              <a:gd name="connsiteX2380" fmla="*/ 5362181 w 8331431"/>
              <a:gd name="connsiteY2380" fmla="*/ 6359668 h 8330519"/>
              <a:gd name="connsiteX2381" fmla="*/ 5362181 w 8331431"/>
              <a:gd name="connsiteY2381" fmla="*/ 6379843 h 8330519"/>
              <a:gd name="connsiteX2382" fmla="*/ 5430517 w 8331431"/>
              <a:gd name="connsiteY2382" fmla="*/ 6485233 h 8330519"/>
              <a:gd name="connsiteX2383" fmla="*/ 5440062 w 8331431"/>
              <a:gd name="connsiteY2383" fmla="*/ 6490439 h 8330519"/>
              <a:gd name="connsiteX2384" fmla="*/ 5449607 w 8331431"/>
              <a:gd name="connsiteY2384" fmla="*/ 6485233 h 8330519"/>
              <a:gd name="connsiteX2385" fmla="*/ 5517987 w 8331431"/>
              <a:gd name="connsiteY2385" fmla="*/ 6379843 h 8330519"/>
              <a:gd name="connsiteX2386" fmla="*/ 5517987 w 8331431"/>
              <a:gd name="connsiteY2386" fmla="*/ 6359668 h 8330519"/>
              <a:gd name="connsiteX2387" fmla="*/ 5606238 w 8331431"/>
              <a:gd name="connsiteY2387" fmla="*/ 6359668 h 8330519"/>
              <a:gd name="connsiteX2388" fmla="*/ 5606238 w 8331431"/>
              <a:gd name="connsiteY2388" fmla="*/ 6339666 h 8330519"/>
              <a:gd name="connsiteX2389" fmla="*/ 5653791 w 8331431"/>
              <a:gd name="connsiteY2389" fmla="*/ 6185943 h 8330519"/>
              <a:gd name="connsiteX2390" fmla="*/ 5695009 w 8331431"/>
              <a:gd name="connsiteY2390" fmla="*/ 6170931 h 8330519"/>
              <a:gd name="connsiteX2391" fmla="*/ 5736358 w 8331431"/>
              <a:gd name="connsiteY2391" fmla="*/ 6185943 h 8330519"/>
              <a:gd name="connsiteX2392" fmla="*/ 5783954 w 8331431"/>
              <a:gd name="connsiteY2392" fmla="*/ 6339666 h 8330519"/>
              <a:gd name="connsiteX2393" fmla="*/ 5783954 w 8331431"/>
              <a:gd name="connsiteY2393" fmla="*/ 6359668 h 8330519"/>
              <a:gd name="connsiteX2394" fmla="*/ 5872206 w 8331431"/>
              <a:gd name="connsiteY2394" fmla="*/ 6359668 h 8330519"/>
              <a:gd name="connsiteX2395" fmla="*/ 5872206 w 8331431"/>
              <a:gd name="connsiteY2395" fmla="*/ 6379843 h 8330519"/>
              <a:gd name="connsiteX2396" fmla="*/ 5940542 w 8331431"/>
              <a:gd name="connsiteY2396" fmla="*/ 6485233 h 8330519"/>
              <a:gd name="connsiteX2397" fmla="*/ 5950087 w 8331431"/>
              <a:gd name="connsiteY2397" fmla="*/ 6490439 h 8330519"/>
              <a:gd name="connsiteX2398" fmla="*/ 5959632 w 8331431"/>
              <a:gd name="connsiteY2398" fmla="*/ 6485233 h 8330519"/>
              <a:gd name="connsiteX2399" fmla="*/ 6028011 w 8331431"/>
              <a:gd name="connsiteY2399" fmla="*/ 6379843 h 8330519"/>
              <a:gd name="connsiteX2400" fmla="*/ 6028011 w 8331431"/>
              <a:gd name="connsiteY2400" fmla="*/ 6359668 h 8330519"/>
              <a:gd name="connsiteX2401" fmla="*/ 6116263 w 8331431"/>
              <a:gd name="connsiteY2401" fmla="*/ 6359668 h 8330519"/>
              <a:gd name="connsiteX2402" fmla="*/ 6116263 w 8331431"/>
              <a:gd name="connsiteY2402" fmla="*/ 6339666 h 8330519"/>
              <a:gd name="connsiteX2403" fmla="*/ 6163902 w 8331431"/>
              <a:gd name="connsiteY2403" fmla="*/ 6185943 h 8330519"/>
              <a:gd name="connsiteX2404" fmla="*/ 6205077 w 8331431"/>
              <a:gd name="connsiteY2404" fmla="*/ 6170931 h 8330519"/>
              <a:gd name="connsiteX2405" fmla="*/ 6246383 w 8331431"/>
              <a:gd name="connsiteY2405" fmla="*/ 6185943 h 8330519"/>
              <a:gd name="connsiteX2406" fmla="*/ 6294023 w 8331431"/>
              <a:gd name="connsiteY2406" fmla="*/ 6339666 h 8330519"/>
              <a:gd name="connsiteX2407" fmla="*/ 6294023 w 8331431"/>
              <a:gd name="connsiteY2407" fmla="*/ 6359668 h 8330519"/>
              <a:gd name="connsiteX2408" fmla="*/ 6382274 w 8331431"/>
              <a:gd name="connsiteY2408" fmla="*/ 6359668 h 8330519"/>
              <a:gd name="connsiteX2409" fmla="*/ 6382274 w 8331431"/>
              <a:gd name="connsiteY2409" fmla="*/ 6379843 h 8330519"/>
              <a:gd name="connsiteX2410" fmla="*/ 6450653 w 8331431"/>
              <a:gd name="connsiteY2410" fmla="*/ 6485233 h 8330519"/>
              <a:gd name="connsiteX2411" fmla="*/ 6460198 w 8331431"/>
              <a:gd name="connsiteY2411" fmla="*/ 6490439 h 8330519"/>
              <a:gd name="connsiteX2412" fmla="*/ 6469744 w 8331431"/>
              <a:gd name="connsiteY2412" fmla="*/ 6485233 h 8330519"/>
              <a:gd name="connsiteX2413" fmla="*/ 6538080 w 8331431"/>
              <a:gd name="connsiteY2413" fmla="*/ 6379843 h 8330519"/>
              <a:gd name="connsiteX2414" fmla="*/ 6538080 w 8331431"/>
              <a:gd name="connsiteY2414" fmla="*/ 6359668 h 8330519"/>
              <a:gd name="connsiteX2415" fmla="*/ 6626330 w 8331431"/>
              <a:gd name="connsiteY2415" fmla="*/ 6359668 h 8330519"/>
              <a:gd name="connsiteX2416" fmla="*/ 6626330 w 8331431"/>
              <a:gd name="connsiteY2416" fmla="*/ 6339666 h 8330519"/>
              <a:gd name="connsiteX2417" fmla="*/ 6673927 w 8331431"/>
              <a:gd name="connsiteY2417" fmla="*/ 6185943 h 8330519"/>
              <a:gd name="connsiteX2418" fmla="*/ 6715189 w 8331431"/>
              <a:gd name="connsiteY2418" fmla="*/ 6170931 h 8330519"/>
              <a:gd name="connsiteX2419" fmla="*/ 6756494 w 8331431"/>
              <a:gd name="connsiteY2419" fmla="*/ 6185943 h 8330519"/>
              <a:gd name="connsiteX2420" fmla="*/ 6804047 w 8331431"/>
              <a:gd name="connsiteY2420" fmla="*/ 6339666 h 8330519"/>
              <a:gd name="connsiteX2421" fmla="*/ 6804047 w 8331431"/>
              <a:gd name="connsiteY2421" fmla="*/ 6359668 h 8330519"/>
              <a:gd name="connsiteX2422" fmla="*/ 6892299 w 8331431"/>
              <a:gd name="connsiteY2422" fmla="*/ 6359668 h 8330519"/>
              <a:gd name="connsiteX2423" fmla="*/ 6892299 w 8331431"/>
              <a:gd name="connsiteY2423" fmla="*/ 6379843 h 8330519"/>
              <a:gd name="connsiteX2424" fmla="*/ 6960678 w 8331431"/>
              <a:gd name="connsiteY2424" fmla="*/ 6485233 h 8330519"/>
              <a:gd name="connsiteX2425" fmla="*/ 6970223 w 8331431"/>
              <a:gd name="connsiteY2425" fmla="*/ 6490439 h 8330519"/>
              <a:gd name="connsiteX2426" fmla="*/ 6979768 w 8331431"/>
              <a:gd name="connsiteY2426" fmla="*/ 6485233 h 8330519"/>
              <a:gd name="connsiteX2427" fmla="*/ 7048104 w 8331431"/>
              <a:gd name="connsiteY2427" fmla="*/ 6379843 h 8330519"/>
              <a:gd name="connsiteX2428" fmla="*/ 7048104 w 8331431"/>
              <a:gd name="connsiteY2428" fmla="*/ 6359668 h 8330519"/>
              <a:gd name="connsiteX2429" fmla="*/ 7136399 w 8331431"/>
              <a:gd name="connsiteY2429" fmla="*/ 6359668 h 8330519"/>
              <a:gd name="connsiteX2430" fmla="*/ 7136399 w 8331431"/>
              <a:gd name="connsiteY2430" fmla="*/ 6339666 h 8330519"/>
              <a:gd name="connsiteX2431" fmla="*/ 7183952 w 8331431"/>
              <a:gd name="connsiteY2431" fmla="*/ 6185943 h 8330519"/>
              <a:gd name="connsiteX2432" fmla="*/ 7225170 w 8331431"/>
              <a:gd name="connsiteY2432" fmla="*/ 6170931 h 8330519"/>
              <a:gd name="connsiteX2433" fmla="*/ 7266476 w 8331431"/>
              <a:gd name="connsiteY2433" fmla="*/ 6185943 h 8330519"/>
              <a:gd name="connsiteX2434" fmla="*/ 7314029 w 8331431"/>
              <a:gd name="connsiteY2434" fmla="*/ 6339666 h 8330519"/>
              <a:gd name="connsiteX2435" fmla="*/ 7314029 w 8331431"/>
              <a:gd name="connsiteY2435" fmla="*/ 6359668 h 8330519"/>
              <a:gd name="connsiteX2436" fmla="*/ 7402280 w 8331431"/>
              <a:gd name="connsiteY2436" fmla="*/ 6359668 h 8330519"/>
              <a:gd name="connsiteX2437" fmla="*/ 7402280 w 8331431"/>
              <a:gd name="connsiteY2437" fmla="*/ 6379843 h 8330519"/>
              <a:gd name="connsiteX2438" fmla="*/ 7470659 w 8331431"/>
              <a:gd name="connsiteY2438" fmla="*/ 6485233 h 8330519"/>
              <a:gd name="connsiteX2439" fmla="*/ 7480205 w 8331431"/>
              <a:gd name="connsiteY2439" fmla="*/ 6490439 h 8330519"/>
              <a:gd name="connsiteX2440" fmla="*/ 7489750 w 8331431"/>
              <a:gd name="connsiteY2440" fmla="*/ 6485233 h 8330519"/>
              <a:gd name="connsiteX2441" fmla="*/ 7558129 w 8331431"/>
              <a:gd name="connsiteY2441" fmla="*/ 6379843 h 8330519"/>
              <a:gd name="connsiteX2442" fmla="*/ 7558129 w 8331431"/>
              <a:gd name="connsiteY2442" fmla="*/ 6359668 h 8330519"/>
              <a:gd name="connsiteX2443" fmla="*/ 7646380 w 8331431"/>
              <a:gd name="connsiteY2443" fmla="*/ 6359668 h 8330519"/>
              <a:gd name="connsiteX2444" fmla="*/ 7646380 w 8331431"/>
              <a:gd name="connsiteY2444" fmla="*/ 6339666 h 8330519"/>
              <a:gd name="connsiteX2445" fmla="*/ 7693933 w 8331431"/>
              <a:gd name="connsiteY2445" fmla="*/ 6185943 h 8330519"/>
              <a:gd name="connsiteX2446" fmla="*/ 7735152 w 8331431"/>
              <a:gd name="connsiteY2446" fmla="*/ 6170931 h 8330519"/>
              <a:gd name="connsiteX2447" fmla="*/ 7776457 w 8331431"/>
              <a:gd name="connsiteY2447" fmla="*/ 6185943 h 8330519"/>
              <a:gd name="connsiteX2448" fmla="*/ 7824010 w 8331431"/>
              <a:gd name="connsiteY2448" fmla="*/ 6339666 h 8330519"/>
              <a:gd name="connsiteX2449" fmla="*/ 7824010 w 8331431"/>
              <a:gd name="connsiteY2449" fmla="*/ 6359668 h 8330519"/>
              <a:gd name="connsiteX2450" fmla="*/ 7912261 w 8331431"/>
              <a:gd name="connsiteY2450" fmla="*/ 6359668 h 8330519"/>
              <a:gd name="connsiteX2451" fmla="*/ 7912261 w 8331431"/>
              <a:gd name="connsiteY2451" fmla="*/ 6379843 h 8330519"/>
              <a:gd name="connsiteX2452" fmla="*/ 7980640 w 8331431"/>
              <a:gd name="connsiteY2452" fmla="*/ 6485233 h 8330519"/>
              <a:gd name="connsiteX2453" fmla="*/ 7990186 w 8331431"/>
              <a:gd name="connsiteY2453" fmla="*/ 6490439 h 8330519"/>
              <a:gd name="connsiteX2454" fmla="*/ 7999731 w 8331431"/>
              <a:gd name="connsiteY2454" fmla="*/ 6485233 h 8330519"/>
              <a:gd name="connsiteX2455" fmla="*/ 8068111 w 8331431"/>
              <a:gd name="connsiteY2455" fmla="*/ 6379843 h 8330519"/>
              <a:gd name="connsiteX2456" fmla="*/ 8068111 w 8331431"/>
              <a:gd name="connsiteY2456" fmla="*/ 6359668 h 8330519"/>
              <a:gd name="connsiteX2457" fmla="*/ 8156361 w 8331431"/>
              <a:gd name="connsiteY2457" fmla="*/ 6359668 h 8330519"/>
              <a:gd name="connsiteX2458" fmla="*/ 8156361 w 8331431"/>
              <a:gd name="connsiteY2458" fmla="*/ 6339666 h 8330519"/>
              <a:gd name="connsiteX2459" fmla="*/ 8203914 w 8331431"/>
              <a:gd name="connsiteY2459" fmla="*/ 6185943 h 8330519"/>
              <a:gd name="connsiteX2460" fmla="*/ 8245133 w 8331431"/>
              <a:gd name="connsiteY2460" fmla="*/ 6170931 h 8330519"/>
              <a:gd name="connsiteX2461" fmla="*/ 8286482 w 8331431"/>
              <a:gd name="connsiteY2461" fmla="*/ 6185943 h 8330519"/>
              <a:gd name="connsiteX2462" fmla="*/ 8330260 w 8331431"/>
              <a:gd name="connsiteY2462" fmla="*/ 6281874 h 8330519"/>
              <a:gd name="connsiteX2463" fmla="*/ 8330260 w 8331431"/>
              <a:gd name="connsiteY2463" fmla="*/ 6378976 h 8330519"/>
              <a:gd name="connsiteX2464" fmla="*/ 8314727 w 8331431"/>
              <a:gd name="connsiteY2464" fmla="*/ 6378976 h 8330519"/>
              <a:gd name="connsiteX2465" fmla="*/ 8314727 w 8331431"/>
              <a:gd name="connsiteY2465" fmla="*/ 6339666 h 8330519"/>
              <a:gd name="connsiteX2466" fmla="*/ 8280755 w 8331431"/>
              <a:gd name="connsiteY2466" fmla="*/ 6206032 h 8330519"/>
              <a:gd name="connsiteX2467" fmla="*/ 8279974 w 8331431"/>
              <a:gd name="connsiteY2467" fmla="*/ 6205251 h 8330519"/>
              <a:gd name="connsiteX2468" fmla="*/ 8245220 w 8331431"/>
              <a:gd name="connsiteY2468" fmla="*/ 6177482 h 8330519"/>
              <a:gd name="connsiteX2469" fmla="*/ 8210466 w 8331431"/>
              <a:gd name="connsiteY2469" fmla="*/ 6205251 h 8330519"/>
              <a:gd name="connsiteX2470" fmla="*/ 8209685 w 8331431"/>
              <a:gd name="connsiteY2470" fmla="*/ 6206032 h 8330519"/>
              <a:gd name="connsiteX2471" fmla="*/ 8175712 w 8331431"/>
              <a:gd name="connsiteY2471" fmla="*/ 6339666 h 8330519"/>
              <a:gd name="connsiteX2472" fmla="*/ 8175712 w 8331431"/>
              <a:gd name="connsiteY2472" fmla="*/ 6378976 h 8330519"/>
              <a:gd name="connsiteX2473" fmla="*/ 8088546 w 8331431"/>
              <a:gd name="connsiteY2473" fmla="*/ 6378976 h 8330519"/>
              <a:gd name="connsiteX2474" fmla="*/ 8086290 w 8331431"/>
              <a:gd name="connsiteY2474" fmla="*/ 6396374 h 8330519"/>
              <a:gd name="connsiteX2475" fmla="*/ 8021685 w 8331431"/>
              <a:gd name="connsiteY2475" fmla="*/ 6494474 h 8330519"/>
              <a:gd name="connsiteX2476" fmla="*/ 8001467 w 8331431"/>
              <a:gd name="connsiteY2476" fmla="*/ 6507794 h 8330519"/>
              <a:gd name="connsiteX2477" fmla="*/ 8018388 w 8331431"/>
              <a:gd name="connsiteY2477" fmla="*/ 6525107 h 8330519"/>
              <a:gd name="connsiteX2478" fmla="*/ 8085422 w 8331431"/>
              <a:gd name="connsiteY2478" fmla="*/ 6658220 h 8330519"/>
              <a:gd name="connsiteX2479" fmla="*/ 8087765 w 8331431"/>
              <a:gd name="connsiteY2479" fmla="*/ 6675532 h 8330519"/>
              <a:gd name="connsiteX2480" fmla="*/ 8175669 w 8331431"/>
              <a:gd name="connsiteY2480" fmla="*/ 6675532 h 8330519"/>
              <a:gd name="connsiteX2481" fmla="*/ 8175669 w 8331431"/>
              <a:gd name="connsiteY2481" fmla="*/ 6785781 h 8330519"/>
              <a:gd name="connsiteX2482" fmla="*/ 8188642 w 8331431"/>
              <a:gd name="connsiteY2482" fmla="*/ 6790640 h 8330519"/>
              <a:gd name="connsiteX2483" fmla="*/ 8223916 w 8331431"/>
              <a:gd name="connsiteY2483" fmla="*/ 6808473 h 8330519"/>
              <a:gd name="connsiteX2484" fmla="*/ 8245220 w 8331431"/>
              <a:gd name="connsiteY2484" fmla="*/ 6822443 h 8330519"/>
              <a:gd name="connsiteX2485" fmla="*/ 8266523 w 8331431"/>
              <a:gd name="connsiteY2485" fmla="*/ 6808429 h 8330519"/>
              <a:gd name="connsiteX2486" fmla="*/ 8301754 w 8331431"/>
              <a:gd name="connsiteY2486" fmla="*/ 6790597 h 8330519"/>
              <a:gd name="connsiteX2487" fmla="*/ 8314727 w 8331431"/>
              <a:gd name="connsiteY2487" fmla="*/ 6785737 h 8330519"/>
              <a:gd name="connsiteX2488" fmla="*/ 8314727 w 8331431"/>
              <a:gd name="connsiteY2488" fmla="*/ 6675489 h 8330519"/>
              <a:gd name="connsiteX2489" fmla="*/ 8330260 w 8331431"/>
              <a:gd name="connsiteY2489" fmla="*/ 6675489 h 8330519"/>
              <a:gd name="connsiteX2490" fmla="*/ 8330260 w 8331431"/>
              <a:gd name="connsiteY2490" fmla="*/ 6800576 h 8330519"/>
              <a:gd name="connsiteX2491" fmla="*/ 8246218 w 8331431"/>
              <a:gd name="connsiteY2491" fmla="*/ 6831989 h 8330519"/>
              <a:gd name="connsiteX2492" fmla="*/ 8202700 w 8331431"/>
              <a:gd name="connsiteY2492" fmla="*/ 6816456 h 8330519"/>
              <a:gd name="connsiteX2493" fmla="*/ 8156405 w 8331431"/>
              <a:gd name="connsiteY2493" fmla="*/ 6799144 h 8330519"/>
              <a:gd name="connsiteX2494" fmla="*/ 8156405 w 8331431"/>
              <a:gd name="connsiteY2494" fmla="*/ 6694797 h 8330519"/>
              <a:gd name="connsiteX2495" fmla="*/ 8068154 w 8331431"/>
              <a:gd name="connsiteY2495" fmla="*/ 6694797 h 8330519"/>
              <a:gd name="connsiteX2496" fmla="*/ 8068154 w 8331431"/>
              <a:gd name="connsiteY2496" fmla="*/ 6687073 h 8330519"/>
              <a:gd name="connsiteX2497" fmla="*/ 8004504 w 8331431"/>
              <a:gd name="connsiteY2497" fmla="*/ 6538470 h 8330519"/>
              <a:gd name="connsiteX2498" fmla="*/ 7990229 w 8331431"/>
              <a:gd name="connsiteY2498" fmla="*/ 6523892 h 8330519"/>
              <a:gd name="connsiteX2499" fmla="*/ 7975955 w 8331431"/>
              <a:gd name="connsiteY2499" fmla="*/ 6538470 h 8330519"/>
              <a:gd name="connsiteX2500" fmla="*/ 7912305 w 8331431"/>
              <a:gd name="connsiteY2500" fmla="*/ 6687073 h 8330519"/>
              <a:gd name="connsiteX2501" fmla="*/ 7912305 w 8331431"/>
              <a:gd name="connsiteY2501" fmla="*/ 6694797 h 8330519"/>
              <a:gd name="connsiteX2502" fmla="*/ 7824054 w 8331431"/>
              <a:gd name="connsiteY2502" fmla="*/ 6694797 h 8330519"/>
              <a:gd name="connsiteX2503" fmla="*/ 7824054 w 8331431"/>
              <a:gd name="connsiteY2503" fmla="*/ 6799144 h 8330519"/>
              <a:gd name="connsiteX2504" fmla="*/ 7736193 w 8331431"/>
              <a:gd name="connsiteY2504" fmla="*/ 6831946 h 8330519"/>
              <a:gd name="connsiteX2505" fmla="*/ 7692675 w 8331431"/>
              <a:gd name="connsiteY2505" fmla="*/ 6816412 h 8330519"/>
              <a:gd name="connsiteX2506" fmla="*/ 7646380 w 8331431"/>
              <a:gd name="connsiteY2506" fmla="*/ 6799101 h 8330519"/>
              <a:gd name="connsiteX2507" fmla="*/ 7646380 w 8331431"/>
              <a:gd name="connsiteY2507" fmla="*/ 6694753 h 8330519"/>
              <a:gd name="connsiteX2508" fmla="*/ 7558129 w 8331431"/>
              <a:gd name="connsiteY2508" fmla="*/ 6694753 h 8330519"/>
              <a:gd name="connsiteX2509" fmla="*/ 7558129 w 8331431"/>
              <a:gd name="connsiteY2509" fmla="*/ 6687030 h 8330519"/>
              <a:gd name="connsiteX2510" fmla="*/ 7494479 w 8331431"/>
              <a:gd name="connsiteY2510" fmla="*/ 6538426 h 8330519"/>
              <a:gd name="connsiteX2511" fmla="*/ 7480205 w 8331431"/>
              <a:gd name="connsiteY2511" fmla="*/ 6523848 h 8330519"/>
              <a:gd name="connsiteX2512" fmla="*/ 7465930 w 8331431"/>
              <a:gd name="connsiteY2512" fmla="*/ 6538426 h 8330519"/>
              <a:gd name="connsiteX2513" fmla="*/ 7402280 w 8331431"/>
              <a:gd name="connsiteY2513" fmla="*/ 6687030 h 8330519"/>
              <a:gd name="connsiteX2514" fmla="*/ 7402280 w 8331431"/>
              <a:gd name="connsiteY2514" fmla="*/ 6694753 h 8330519"/>
              <a:gd name="connsiteX2515" fmla="*/ 7314029 w 8331431"/>
              <a:gd name="connsiteY2515" fmla="*/ 6694753 h 8330519"/>
              <a:gd name="connsiteX2516" fmla="*/ 7314029 w 8331431"/>
              <a:gd name="connsiteY2516" fmla="*/ 6799101 h 8330519"/>
              <a:gd name="connsiteX2517" fmla="*/ 7226168 w 8331431"/>
              <a:gd name="connsiteY2517" fmla="*/ 6831902 h 8330519"/>
              <a:gd name="connsiteX2518" fmla="*/ 7182650 w 8331431"/>
              <a:gd name="connsiteY2518" fmla="*/ 6816369 h 8330519"/>
              <a:gd name="connsiteX2519" fmla="*/ 7136355 w 8331431"/>
              <a:gd name="connsiteY2519" fmla="*/ 6799057 h 8330519"/>
              <a:gd name="connsiteX2520" fmla="*/ 7136355 w 8331431"/>
              <a:gd name="connsiteY2520" fmla="*/ 6694710 h 8330519"/>
              <a:gd name="connsiteX2521" fmla="*/ 7048061 w 8331431"/>
              <a:gd name="connsiteY2521" fmla="*/ 6694710 h 8330519"/>
              <a:gd name="connsiteX2522" fmla="*/ 7048061 w 8331431"/>
              <a:gd name="connsiteY2522" fmla="*/ 6686987 h 8330519"/>
              <a:gd name="connsiteX2523" fmla="*/ 6984454 w 8331431"/>
              <a:gd name="connsiteY2523" fmla="*/ 6538383 h 8330519"/>
              <a:gd name="connsiteX2524" fmla="*/ 6970180 w 8331431"/>
              <a:gd name="connsiteY2524" fmla="*/ 6523761 h 8330519"/>
              <a:gd name="connsiteX2525" fmla="*/ 6955905 w 8331431"/>
              <a:gd name="connsiteY2525" fmla="*/ 6538383 h 8330519"/>
              <a:gd name="connsiteX2526" fmla="*/ 6892255 w 8331431"/>
              <a:gd name="connsiteY2526" fmla="*/ 6686987 h 8330519"/>
              <a:gd name="connsiteX2527" fmla="*/ 6892255 w 8331431"/>
              <a:gd name="connsiteY2527" fmla="*/ 6694710 h 8330519"/>
              <a:gd name="connsiteX2528" fmla="*/ 6804004 w 8331431"/>
              <a:gd name="connsiteY2528" fmla="*/ 6694710 h 8330519"/>
              <a:gd name="connsiteX2529" fmla="*/ 6804004 w 8331431"/>
              <a:gd name="connsiteY2529" fmla="*/ 6799057 h 8330519"/>
              <a:gd name="connsiteX2530" fmla="*/ 6716187 w 8331431"/>
              <a:gd name="connsiteY2530" fmla="*/ 6831859 h 8330519"/>
              <a:gd name="connsiteX2531" fmla="*/ 6672669 w 8331431"/>
              <a:gd name="connsiteY2531" fmla="*/ 6816326 h 8330519"/>
              <a:gd name="connsiteX2532" fmla="*/ 6626330 w 8331431"/>
              <a:gd name="connsiteY2532" fmla="*/ 6799014 h 8330519"/>
              <a:gd name="connsiteX2533" fmla="*/ 6626330 w 8331431"/>
              <a:gd name="connsiteY2533" fmla="*/ 6694666 h 8330519"/>
              <a:gd name="connsiteX2534" fmla="*/ 6538080 w 8331431"/>
              <a:gd name="connsiteY2534" fmla="*/ 6694666 h 8330519"/>
              <a:gd name="connsiteX2535" fmla="*/ 6538080 w 8331431"/>
              <a:gd name="connsiteY2535" fmla="*/ 6686943 h 8330519"/>
              <a:gd name="connsiteX2536" fmla="*/ 6474473 w 8331431"/>
              <a:gd name="connsiteY2536" fmla="*/ 6538340 h 8330519"/>
              <a:gd name="connsiteX2537" fmla="*/ 6460198 w 8331431"/>
              <a:gd name="connsiteY2537" fmla="*/ 6523718 h 8330519"/>
              <a:gd name="connsiteX2538" fmla="*/ 6445924 w 8331431"/>
              <a:gd name="connsiteY2538" fmla="*/ 6538340 h 8330519"/>
              <a:gd name="connsiteX2539" fmla="*/ 6382274 w 8331431"/>
              <a:gd name="connsiteY2539" fmla="*/ 6686943 h 8330519"/>
              <a:gd name="connsiteX2540" fmla="*/ 6382274 w 8331431"/>
              <a:gd name="connsiteY2540" fmla="*/ 6694666 h 8330519"/>
              <a:gd name="connsiteX2541" fmla="*/ 6294023 w 8331431"/>
              <a:gd name="connsiteY2541" fmla="*/ 6694666 h 8330519"/>
              <a:gd name="connsiteX2542" fmla="*/ 6294023 w 8331431"/>
              <a:gd name="connsiteY2542" fmla="*/ 6799014 h 8330519"/>
              <a:gd name="connsiteX2543" fmla="*/ 6206119 w 8331431"/>
              <a:gd name="connsiteY2543" fmla="*/ 6831815 h 8330519"/>
              <a:gd name="connsiteX2544" fmla="*/ 6162644 w 8331431"/>
              <a:gd name="connsiteY2544" fmla="*/ 6816326 h 8330519"/>
              <a:gd name="connsiteX2545" fmla="*/ 6116306 w 8331431"/>
              <a:gd name="connsiteY2545" fmla="*/ 6799014 h 8330519"/>
              <a:gd name="connsiteX2546" fmla="*/ 6116306 w 8331431"/>
              <a:gd name="connsiteY2546" fmla="*/ 6694666 h 8330519"/>
              <a:gd name="connsiteX2547" fmla="*/ 6028055 w 8331431"/>
              <a:gd name="connsiteY2547" fmla="*/ 6694666 h 8330519"/>
              <a:gd name="connsiteX2548" fmla="*/ 6028055 w 8331431"/>
              <a:gd name="connsiteY2548" fmla="*/ 6686943 h 8330519"/>
              <a:gd name="connsiteX2549" fmla="*/ 5964405 w 8331431"/>
              <a:gd name="connsiteY2549" fmla="*/ 6538340 h 8330519"/>
              <a:gd name="connsiteX2550" fmla="*/ 5950130 w 8331431"/>
              <a:gd name="connsiteY2550" fmla="*/ 6523761 h 8330519"/>
              <a:gd name="connsiteX2551" fmla="*/ 5935855 w 8331431"/>
              <a:gd name="connsiteY2551" fmla="*/ 6538383 h 8330519"/>
              <a:gd name="connsiteX2552" fmla="*/ 5872249 w 8331431"/>
              <a:gd name="connsiteY2552" fmla="*/ 6686987 h 8330519"/>
              <a:gd name="connsiteX2553" fmla="*/ 5872249 w 8331431"/>
              <a:gd name="connsiteY2553" fmla="*/ 6694710 h 8330519"/>
              <a:gd name="connsiteX2554" fmla="*/ 5783998 w 8331431"/>
              <a:gd name="connsiteY2554" fmla="*/ 6694710 h 8330519"/>
              <a:gd name="connsiteX2555" fmla="*/ 5783998 w 8331431"/>
              <a:gd name="connsiteY2555" fmla="*/ 6799057 h 8330519"/>
              <a:gd name="connsiteX2556" fmla="*/ 5696094 w 8331431"/>
              <a:gd name="connsiteY2556" fmla="*/ 6831859 h 8330519"/>
              <a:gd name="connsiteX2557" fmla="*/ 5652576 w 8331431"/>
              <a:gd name="connsiteY2557" fmla="*/ 6816369 h 8330519"/>
              <a:gd name="connsiteX2558" fmla="*/ 5606281 w 8331431"/>
              <a:gd name="connsiteY2558" fmla="*/ 6799057 h 8330519"/>
              <a:gd name="connsiteX2559" fmla="*/ 5606281 w 8331431"/>
              <a:gd name="connsiteY2559" fmla="*/ 6694710 h 8330519"/>
              <a:gd name="connsiteX2560" fmla="*/ 5518030 w 8331431"/>
              <a:gd name="connsiteY2560" fmla="*/ 6694710 h 8330519"/>
              <a:gd name="connsiteX2561" fmla="*/ 5518030 w 8331431"/>
              <a:gd name="connsiteY2561" fmla="*/ 6686987 h 8330519"/>
              <a:gd name="connsiteX2562" fmla="*/ 5454380 w 8331431"/>
              <a:gd name="connsiteY2562" fmla="*/ 6538383 h 8330519"/>
              <a:gd name="connsiteX2563" fmla="*/ 5440105 w 8331431"/>
              <a:gd name="connsiteY2563" fmla="*/ 6523805 h 8330519"/>
              <a:gd name="connsiteX2564" fmla="*/ 5425831 w 8331431"/>
              <a:gd name="connsiteY2564" fmla="*/ 6538383 h 8330519"/>
              <a:gd name="connsiteX2565" fmla="*/ 5362224 w 8331431"/>
              <a:gd name="connsiteY2565" fmla="*/ 6686987 h 8330519"/>
              <a:gd name="connsiteX2566" fmla="*/ 5362224 w 8331431"/>
              <a:gd name="connsiteY2566" fmla="*/ 6694710 h 8330519"/>
              <a:gd name="connsiteX2567" fmla="*/ 5273930 w 8331431"/>
              <a:gd name="connsiteY2567" fmla="*/ 6694710 h 8330519"/>
              <a:gd name="connsiteX2568" fmla="*/ 5273930 w 8331431"/>
              <a:gd name="connsiteY2568" fmla="*/ 6799057 h 8330519"/>
              <a:gd name="connsiteX2569" fmla="*/ 5186069 w 8331431"/>
              <a:gd name="connsiteY2569" fmla="*/ 6831859 h 8330519"/>
              <a:gd name="connsiteX2570" fmla="*/ 5142551 w 8331431"/>
              <a:gd name="connsiteY2570" fmla="*/ 6816326 h 8330519"/>
              <a:gd name="connsiteX2571" fmla="*/ 5096256 w 8331431"/>
              <a:gd name="connsiteY2571" fmla="*/ 6799014 h 8330519"/>
              <a:gd name="connsiteX2572" fmla="*/ 5096256 w 8331431"/>
              <a:gd name="connsiteY2572" fmla="*/ 6694666 h 8330519"/>
              <a:gd name="connsiteX2573" fmla="*/ 5008005 w 8331431"/>
              <a:gd name="connsiteY2573" fmla="*/ 6694666 h 8330519"/>
              <a:gd name="connsiteX2574" fmla="*/ 5008005 w 8331431"/>
              <a:gd name="connsiteY2574" fmla="*/ 6686943 h 8330519"/>
              <a:gd name="connsiteX2575" fmla="*/ 4944355 w 8331431"/>
              <a:gd name="connsiteY2575" fmla="*/ 6538340 h 8330519"/>
              <a:gd name="connsiteX2576" fmla="*/ 4930081 w 8331431"/>
              <a:gd name="connsiteY2576" fmla="*/ 6523761 h 8330519"/>
              <a:gd name="connsiteX2577" fmla="*/ 4915806 w 8331431"/>
              <a:gd name="connsiteY2577" fmla="*/ 6538340 h 8330519"/>
              <a:gd name="connsiteX2578" fmla="*/ 4852156 w 8331431"/>
              <a:gd name="connsiteY2578" fmla="*/ 6686943 h 8330519"/>
              <a:gd name="connsiteX2579" fmla="*/ 4852156 w 8331431"/>
              <a:gd name="connsiteY2579" fmla="*/ 6694666 h 8330519"/>
              <a:gd name="connsiteX2580" fmla="*/ 4763905 w 8331431"/>
              <a:gd name="connsiteY2580" fmla="*/ 6694666 h 8330519"/>
              <a:gd name="connsiteX2581" fmla="*/ 4763905 w 8331431"/>
              <a:gd name="connsiteY2581" fmla="*/ 6799014 h 8330519"/>
              <a:gd name="connsiteX2582" fmla="*/ 4676044 w 8331431"/>
              <a:gd name="connsiteY2582" fmla="*/ 6831815 h 8330519"/>
              <a:gd name="connsiteX2583" fmla="*/ 4632526 w 8331431"/>
              <a:gd name="connsiteY2583" fmla="*/ 6816283 h 8330519"/>
              <a:gd name="connsiteX2584" fmla="*/ 4586232 w 8331431"/>
              <a:gd name="connsiteY2584" fmla="*/ 6798971 h 8330519"/>
              <a:gd name="connsiteX2585" fmla="*/ 4586232 w 8331431"/>
              <a:gd name="connsiteY2585" fmla="*/ 6694623 h 8330519"/>
              <a:gd name="connsiteX2586" fmla="*/ 4497980 w 8331431"/>
              <a:gd name="connsiteY2586" fmla="*/ 6694623 h 8330519"/>
              <a:gd name="connsiteX2587" fmla="*/ 4497980 w 8331431"/>
              <a:gd name="connsiteY2587" fmla="*/ 6686900 h 8330519"/>
              <a:gd name="connsiteX2588" fmla="*/ 4434331 w 8331431"/>
              <a:gd name="connsiteY2588" fmla="*/ 6538296 h 8330519"/>
              <a:gd name="connsiteX2589" fmla="*/ 4420056 w 8331431"/>
              <a:gd name="connsiteY2589" fmla="*/ 6523718 h 8330519"/>
              <a:gd name="connsiteX2590" fmla="*/ 4405781 w 8331431"/>
              <a:gd name="connsiteY2590" fmla="*/ 6538296 h 8330519"/>
              <a:gd name="connsiteX2591" fmla="*/ 4342131 w 8331431"/>
              <a:gd name="connsiteY2591" fmla="*/ 6686900 h 8330519"/>
              <a:gd name="connsiteX2592" fmla="*/ 4342131 w 8331431"/>
              <a:gd name="connsiteY2592" fmla="*/ 6694623 h 8330519"/>
              <a:gd name="connsiteX2593" fmla="*/ 4253880 w 8331431"/>
              <a:gd name="connsiteY2593" fmla="*/ 6694623 h 8330519"/>
              <a:gd name="connsiteX2594" fmla="*/ 4253880 w 8331431"/>
              <a:gd name="connsiteY2594" fmla="*/ 6798971 h 8330519"/>
              <a:gd name="connsiteX2595" fmla="*/ 4166020 w 8331431"/>
              <a:gd name="connsiteY2595" fmla="*/ 6831772 h 8330519"/>
              <a:gd name="connsiteX2596" fmla="*/ 4122502 w 8331431"/>
              <a:gd name="connsiteY2596" fmla="*/ 6816239 h 8330519"/>
              <a:gd name="connsiteX2597" fmla="*/ 4076207 w 8331431"/>
              <a:gd name="connsiteY2597" fmla="*/ 6798928 h 8330519"/>
              <a:gd name="connsiteX2598" fmla="*/ 4076207 w 8331431"/>
              <a:gd name="connsiteY2598" fmla="*/ 6694579 h 8330519"/>
              <a:gd name="connsiteX2599" fmla="*/ 3987956 w 8331431"/>
              <a:gd name="connsiteY2599" fmla="*/ 6694579 h 8330519"/>
              <a:gd name="connsiteX2600" fmla="*/ 3987956 w 8331431"/>
              <a:gd name="connsiteY2600" fmla="*/ 6686856 h 8330519"/>
              <a:gd name="connsiteX2601" fmla="*/ 3924305 w 8331431"/>
              <a:gd name="connsiteY2601" fmla="*/ 6538253 h 8330519"/>
              <a:gd name="connsiteX2602" fmla="*/ 3910031 w 8331431"/>
              <a:gd name="connsiteY2602" fmla="*/ 6523674 h 8330519"/>
              <a:gd name="connsiteX2603" fmla="*/ 3895756 w 8331431"/>
              <a:gd name="connsiteY2603" fmla="*/ 6538253 h 8330519"/>
              <a:gd name="connsiteX2604" fmla="*/ 3832106 w 8331431"/>
              <a:gd name="connsiteY2604" fmla="*/ 6686856 h 8330519"/>
              <a:gd name="connsiteX2605" fmla="*/ 3832106 w 8331431"/>
              <a:gd name="connsiteY2605" fmla="*/ 6694579 h 8330519"/>
              <a:gd name="connsiteX2606" fmla="*/ 3743855 w 8331431"/>
              <a:gd name="connsiteY2606" fmla="*/ 6694579 h 8330519"/>
              <a:gd name="connsiteX2607" fmla="*/ 3743855 w 8331431"/>
              <a:gd name="connsiteY2607" fmla="*/ 6798928 h 8330519"/>
              <a:gd name="connsiteX2608" fmla="*/ 3655995 w 8331431"/>
              <a:gd name="connsiteY2608" fmla="*/ 6831728 h 8330519"/>
              <a:gd name="connsiteX2609" fmla="*/ 3612477 w 8331431"/>
              <a:gd name="connsiteY2609" fmla="*/ 6816196 h 8330519"/>
              <a:gd name="connsiteX2610" fmla="*/ 3566182 w 8331431"/>
              <a:gd name="connsiteY2610" fmla="*/ 6798884 h 8330519"/>
              <a:gd name="connsiteX2611" fmla="*/ 3566182 w 8331431"/>
              <a:gd name="connsiteY2611" fmla="*/ 6694536 h 8330519"/>
              <a:gd name="connsiteX2612" fmla="*/ 3477931 w 8331431"/>
              <a:gd name="connsiteY2612" fmla="*/ 6694536 h 8330519"/>
              <a:gd name="connsiteX2613" fmla="*/ 3477931 w 8331431"/>
              <a:gd name="connsiteY2613" fmla="*/ 6686813 h 8330519"/>
              <a:gd name="connsiteX2614" fmla="*/ 3414281 w 8331431"/>
              <a:gd name="connsiteY2614" fmla="*/ 6538209 h 8330519"/>
              <a:gd name="connsiteX2615" fmla="*/ 3400006 w 8331431"/>
              <a:gd name="connsiteY2615" fmla="*/ 6523631 h 8330519"/>
              <a:gd name="connsiteX2616" fmla="*/ 3385732 w 8331431"/>
              <a:gd name="connsiteY2616" fmla="*/ 6538209 h 8330519"/>
              <a:gd name="connsiteX2617" fmla="*/ 3322081 w 8331431"/>
              <a:gd name="connsiteY2617" fmla="*/ 6686813 h 8330519"/>
              <a:gd name="connsiteX2618" fmla="*/ 3322081 w 8331431"/>
              <a:gd name="connsiteY2618" fmla="*/ 6694536 h 8330519"/>
              <a:gd name="connsiteX2619" fmla="*/ 3233831 w 8331431"/>
              <a:gd name="connsiteY2619" fmla="*/ 6694536 h 8330519"/>
              <a:gd name="connsiteX2620" fmla="*/ 3233831 w 8331431"/>
              <a:gd name="connsiteY2620" fmla="*/ 6798884 h 8330519"/>
              <a:gd name="connsiteX2621" fmla="*/ 3145970 w 8331431"/>
              <a:gd name="connsiteY2621" fmla="*/ 6831685 h 8330519"/>
              <a:gd name="connsiteX2622" fmla="*/ 3102452 w 8331431"/>
              <a:gd name="connsiteY2622" fmla="*/ 6816152 h 8330519"/>
              <a:gd name="connsiteX2623" fmla="*/ 3056157 w 8331431"/>
              <a:gd name="connsiteY2623" fmla="*/ 6798841 h 8330519"/>
              <a:gd name="connsiteX2624" fmla="*/ 3056157 w 8331431"/>
              <a:gd name="connsiteY2624" fmla="*/ 6694493 h 8330519"/>
              <a:gd name="connsiteX2625" fmla="*/ 2967863 w 8331431"/>
              <a:gd name="connsiteY2625" fmla="*/ 6694493 h 8330519"/>
              <a:gd name="connsiteX2626" fmla="*/ 2967863 w 8331431"/>
              <a:gd name="connsiteY2626" fmla="*/ 6686769 h 8330519"/>
              <a:gd name="connsiteX2627" fmla="*/ 2904256 w 8331431"/>
              <a:gd name="connsiteY2627" fmla="*/ 6538166 h 8330519"/>
              <a:gd name="connsiteX2628" fmla="*/ 2889981 w 8331431"/>
              <a:gd name="connsiteY2628" fmla="*/ 6523588 h 8330519"/>
              <a:gd name="connsiteX2629" fmla="*/ 2875707 w 8331431"/>
              <a:gd name="connsiteY2629" fmla="*/ 6538166 h 8330519"/>
              <a:gd name="connsiteX2630" fmla="*/ 2812057 w 8331431"/>
              <a:gd name="connsiteY2630" fmla="*/ 6686769 h 8330519"/>
              <a:gd name="connsiteX2631" fmla="*/ 2812057 w 8331431"/>
              <a:gd name="connsiteY2631" fmla="*/ 6694493 h 8330519"/>
              <a:gd name="connsiteX2632" fmla="*/ 2723806 w 8331431"/>
              <a:gd name="connsiteY2632" fmla="*/ 6694493 h 8330519"/>
              <a:gd name="connsiteX2633" fmla="*/ 2723806 w 8331431"/>
              <a:gd name="connsiteY2633" fmla="*/ 6798841 h 8330519"/>
              <a:gd name="connsiteX2634" fmla="*/ 2635989 w 8331431"/>
              <a:gd name="connsiteY2634" fmla="*/ 6831642 h 8330519"/>
              <a:gd name="connsiteX2635" fmla="*/ 2592427 w 8331431"/>
              <a:gd name="connsiteY2635" fmla="*/ 6816109 h 8330519"/>
              <a:gd name="connsiteX2636" fmla="*/ 2546089 w 8331431"/>
              <a:gd name="connsiteY2636" fmla="*/ 6798797 h 8330519"/>
              <a:gd name="connsiteX2637" fmla="*/ 2546089 w 8331431"/>
              <a:gd name="connsiteY2637" fmla="*/ 6694449 h 8330519"/>
              <a:gd name="connsiteX2638" fmla="*/ 2457838 w 8331431"/>
              <a:gd name="connsiteY2638" fmla="*/ 6694449 h 8330519"/>
              <a:gd name="connsiteX2639" fmla="*/ 2457838 w 8331431"/>
              <a:gd name="connsiteY2639" fmla="*/ 6686726 h 8330519"/>
              <a:gd name="connsiteX2640" fmla="*/ 2394231 w 8331431"/>
              <a:gd name="connsiteY2640" fmla="*/ 6538123 h 8330519"/>
              <a:gd name="connsiteX2641" fmla="*/ 2379957 w 8331431"/>
              <a:gd name="connsiteY2641" fmla="*/ 6523501 h 8330519"/>
              <a:gd name="connsiteX2642" fmla="*/ 2365682 w 8331431"/>
              <a:gd name="connsiteY2642" fmla="*/ 6538123 h 8330519"/>
              <a:gd name="connsiteX2643" fmla="*/ 2302032 w 8331431"/>
              <a:gd name="connsiteY2643" fmla="*/ 6686726 h 8330519"/>
              <a:gd name="connsiteX2644" fmla="*/ 2302032 w 8331431"/>
              <a:gd name="connsiteY2644" fmla="*/ 6694449 h 8330519"/>
              <a:gd name="connsiteX2645" fmla="*/ 2213781 w 8331431"/>
              <a:gd name="connsiteY2645" fmla="*/ 6694449 h 8330519"/>
              <a:gd name="connsiteX2646" fmla="*/ 2213781 w 8331431"/>
              <a:gd name="connsiteY2646" fmla="*/ 6798797 h 8330519"/>
              <a:gd name="connsiteX2647" fmla="*/ 2125921 w 8331431"/>
              <a:gd name="connsiteY2647" fmla="*/ 6831598 h 8330519"/>
              <a:gd name="connsiteX2648" fmla="*/ 2082446 w 8331431"/>
              <a:gd name="connsiteY2648" fmla="*/ 6816109 h 8330519"/>
              <a:gd name="connsiteX2649" fmla="*/ 2036107 w 8331431"/>
              <a:gd name="connsiteY2649" fmla="*/ 6798797 h 8330519"/>
              <a:gd name="connsiteX2650" fmla="*/ 2036107 w 8331431"/>
              <a:gd name="connsiteY2650" fmla="*/ 6694449 h 8330519"/>
              <a:gd name="connsiteX2651" fmla="*/ 1947856 w 8331431"/>
              <a:gd name="connsiteY2651" fmla="*/ 6694449 h 8330519"/>
              <a:gd name="connsiteX2652" fmla="*/ 1947856 w 8331431"/>
              <a:gd name="connsiteY2652" fmla="*/ 6686726 h 8330519"/>
              <a:gd name="connsiteX2653" fmla="*/ 1884206 w 8331431"/>
              <a:gd name="connsiteY2653" fmla="*/ 6538123 h 8330519"/>
              <a:gd name="connsiteX2654" fmla="*/ 1869932 w 8331431"/>
              <a:gd name="connsiteY2654" fmla="*/ 6523501 h 8330519"/>
              <a:gd name="connsiteX2655" fmla="*/ 1855657 w 8331431"/>
              <a:gd name="connsiteY2655" fmla="*/ 6538123 h 8330519"/>
              <a:gd name="connsiteX2656" fmla="*/ 1792094 w 8331431"/>
              <a:gd name="connsiteY2656" fmla="*/ 6686726 h 8330519"/>
              <a:gd name="connsiteX2657" fmla="*/ 1792094 w 8331431"/>
              <a:gd name="connsiteY2657" fmla="*/ 6694449 h 8330519"/>
              <a:gd name="connsiteX2658" fmla="*/ 1703843 w 8331431"/>
              <a:gd name="connsiteY2658" fmla="*/ 6694449 h 8330519"/>
              <a:gd name="connsiteX2659" fmla="*/ 1703843 w 8331431"/>
              <a:gd name="connsiteY2659" fmla="*/ 6798797 h 8330519"/>
              <a:gd name="connsiteX2660" fmla="*/ 1615896 w 8331431"/>
              <a:gd name="connsiteY2660" fmla="*/ 6831598 h 8330519"/>
              <a:gd name="connsiteX2661" fmla="*/ 1572421 w 8331431"/>
              <a:gd name="connsiteY2661" fmla="*/ 6816109 h 8330519"/>
              <a:gd name="connsiteX2662" fmla="*/ 1526126 w 8331431"/>
              <a:gd name="connsiteY2662" fmla="*/ 6798797 h 8330519"/>
              <a:gd name="connsiteX2663" fmla="*/ 1526126 w 8331431"/>
              <a:gd name="connsiteY2663" fmla="*/ 6694449 h 8330519"/>
              <a:gd name="connsiteX2664" fmla="*/ 1437875 w 8331431"/>
              <a:gd name="connsiteY2664" fmla="*/ 6694449 h 8330519"/>
              <a:gd name="connsiteX2665" fmla="*/ 1437875 w 8331431"/>
              <a:gd name="connsiteY2665" fmla="*/ 6686726 h 8330519"/>
              <a:gd name="connsiteX2666" fmla="*/ 1374225 w 8331431"/>
              <a:gd name="connsiteY2666" fmla="*/ 6538123 h 8330519"/>
              <a:gd name="connsiteX2667" fmla="*/ 1359950 w 8331431"/>
              <a:gd name="connsiteY2667" fmla="*/ 6523544 h 8330519"/>
              <a:gd name="connsiteX2668" fmla="*/ 1345676 w 8331431"/>
              <a:gd name="connsiteY2668" fmla="*/ 6538166 h 8330519"/>
              <a:gd name="connsiteX2669" fmla="*/ 1282069 w 8331431"/>
              <a:gd name="connsiteY2669" fmla="*/ 6686769 h 8330519"/>
              <a:gd name="connsiteX2670" fmla="*/ 1282069 w 8331431"/>
              <a:gd name="connsiteY2670" fmla="*/ 6694493 h 8330519"/>
              <a:gd name="connsiteX2671" fmla="*/ 1193775 w 8331431"/>
              <a:gd name="connsiteY2671" fmla="*/ 6694493 h 8330519"/>
              <a:gd name="connsiteX2672" fmla="*/ 1193775 w 8331431"/>
              <a:gd name="connsiteY2672" fmla="*/ 6798841 h 8330519"/>
              <a:gd name="connsiteX2673" fmla="*/ 1105914 w 8331431"/>
              <a:gd name="connsiteY2673" fmla="*/ 6831642 h 8330519"/>
              <a:gd name="connsiteX2674" fmla="*/ 1062396 w 8331431"/>
              <a:gd name="connsiteY2674" fmla="*/ 6816109 h 8330519"/>
              <a:gd name="connsiteX2675" fmla="*/ 1016101 w 8331431"/>
              <a:gd name="connsiteY2675" fmla="*/ 6798797 h 8330519"/>
              <a:gd name="connsiteX2676" fmla="*/ 1016101 w 8331431"/>
              <a:gd name="connsiteY2676" fmla="*/ 6694449 h 8330519"/>
              <a:gd name="connsiteX2677" fmla="*/ 927850 w 8331431"/>
              <a:gd name="connsiteY2677" fmla="*/ 6694449 h 8330519"/>
              <a:gd name="connsiteX2678" fmla="*/ 927850 w 8331431"/>
              <a:gd name="connsiteY2678" fmla="*/ 6686726 h 8330519"/>
              <a:gd name="connsiteX2679" fmla="*/ 864200 w 8331431"/>
              <a:gd name="connsiteY2679" fmla="*/ 6538123 h 8330519"/>
              <a:gd name="connsiteX2680" fmla="*/ 849926 w 8331431"/>
              <a:gd name="connsiteY2680" fmla="*/ 6523544 h 8330519"/>
              <a:gd name="connsiteX2681" fmla="*/ 835651 w 8331431"/>
              <a:gd name="connsiteY2681" fmla="*/ 6538123 h 8330519"/>
              <a:gd name="connsiteX2682" fmla="*/ 772001 w 8331431"/>
              <a:gd name="connsiteY2682" fmla="*/ 6686726 h 8330519"/>
              <a:gd name="connsiteX2683" fmla="*/ 772001 w 8331431"/>
              <a:gd name="connsiteY2683" fmla="*/ 6694449 h 8330519"/>
              <a:gd name="connsiteX2684" fmla="*/ 683750 w 8331431"/>
              <a:gd name="connsiteY2684" fmla="*/ 6694449 h 8330519"/>
              <a:gd name="connsiteX2685" fmla="*/ 683750 w 8331431"/>
              <a:gd name="connsiteY2685" fmla="*/ 6798797 h 8330519"/>
              <a:gd name="connsiteX2686" fmla="*/ 595889 w 8331431"/>
              <a:gd name="connsiteY2686" fmla="*/ 6831598 h 8330519"/>
              <a:gd name="connsiteX2687" fmla="*/ 552371 w 8331431"/>
              <a:gd name="connsiteY2687" fmla="*/ 6816066 h 8330519"/>
              <a:gd name="connsiteX2688" fmla="*/ 506076 w 8331431"/>
              <a:gd name="connsiteY2688" fmla="*/ 6798754 h 8330519"/>
              <a:gd name="connsiteX2689" fmla="*/ 506076 w 8331431"/>
              <a:gd name="connsiteY2689" fmla="*/ 6694406 h 8330519"/>
              <a:gd name="connsiteX2690" fmla="*/ 417999 w 8331431"/>
              <a:gd name="connsiteY2690" fmla="*/ 6694406 h 8330519"/>
              <a:gd name="connsiteX2691" fmla="*/ 417999 w 8331431"/>
              <a:gd name="connsiteY2691" fmla="*/ 6686683 h 8330519"/>
              <a:gd name="connsiteX2692" fmla="*/ 354349 w 8331431"/>
              <a:gd name="connsiteY2692" fmla="*/ 6538079 h 8330519"/>
              <a:gd name="connsiteX2693" fmla="*/ 340074 w 8331431"/>
              <a:gd name="connsiteY2693" fmla="*/ 6523501 h 8330519"/>
              <a:gd name="connsiteX2694" fmla="*/ 325800 w 8331431"/>
              <a:gd name="connsiteY2694" fmla="*/ 6538079 h 8330519"/>
              <a:gd name="connsiteX2695" fmla="*/ 262150 w 8331431"/>
              <a:gd name="connsiteY2695" fmla="*/ 6686683 h 8330519"/>
              <a:gd name="connsiteX2696" fmla="*/ 262150 w 8331431"/>
              <a:gd name="connsiteY2696" fmla="*/ 6694406 h 8330519"/>
              <a:gd name="connsiteX2697" fmla="*/ 173899 w 8331431"/>
              <a:gd name="connsiteY2697" fmla="*/ 6694406 h 8330519"/>
              <a:gd name="connsiteX2698" fmla="*/ 173899 w 8331431"/>
              <a:gd name="connsiteY2698" fmla="*/ 6798754 h 8330519"/>
              <a:gd name="connsiteX2699" fmla="*/ 86038 w 8331431"/>
              <a:gd name="connsiteY2699" fmla="*/ 6831555 h 8330519"/>
              <a:gd name="connsiteX2700" fmla="*/ 42520 w 8331431"/>
              <a:gd name="connsiteY2700" fmla="*/ 6816543 h 8330519"/>
              <a:gd name="connsiteX2701" fmla="*/ 7665904 w 8331431"/>
              <a:gd name="connsiteY2701" fmla="*/ 6785824 h 8330519"/>
              <a:gd name="connsiteX2702" fmla="*/ 7678877 w 8331431"/>
              <a:gd name="connsiteY2702" fmla="*/ 6790684 h 8330519"/>
              <a:gd name="connsiteX2703" fmla="*/ 7714152 w 8331431"/>
              <a:gd name="connsiteY2703" fmla="*/ 6808516 h 8330519"/>
              <a:gd name="connsiteX2704" fmla="*/ 7735455 w 8331431"/>
              <a:gd name="connsiteY2704" fmla="*/ 6822487 h 8330519"/>
              <a:gd name="connsiteX2705" fmla="*/ 7756759 w 8331431"/>
              <a:gd name="connsiteY2705" fmla="*/ 6808473 h 8330519"/>
              <a:gd name="connsiteX2706" fmla="*/ 7791990 w 8331431"/>
              <a:gd name="connsiteY2706" fmla="*/ 6790640 h 8330519"/>
              <a:gd name="connsiteX2707" fmla="*/ 7804963 w 8331431"/>
              <a:gd name="connsiteY2707" fmla="*/ 6785781 h 8330519"/>
              <a:gd name="connsiteX2708" fmla="*/ 7804963 w 8331431"/>
              <a:gd name="connsiteY2708" fmla="*/ 6675532 h 8330519"/>
              <a:gd name="connsiteX2709" fmla="*/ 7892910 w 8331431"/>
              <a:gd name="connsiteY2709" fmla="*/ 6675532 h 8330519"/>
              <a:gd name="connsiteX2710" fmla="*/ 7895253 w 8331431"/>
              <a:gd name="connsiteY2710" fmla="*/ 6658220 h 8330519"/>
              <a:gd name="connsiteX2711" fmla="*/ 7962287 w 8331431"/>
              <a:gd name="connsiteY2711" fmla="*/ 6525107 h 8330519"/>
              <a:gd name="connsiteX2712" fmla="*/ 7979209 w 8331431"/>
              <a:gd name="connsiteY2712" fmla="*/ 6507794 h 8330519"/>
              <a:gd name="connsiteX2713" fmla="*/ 7958990 w 8331431"/>
              <a:gd name="connsiteY2713" fmla="*/ 6494474 h 8330519"/>
              <a:gd name="connsiteX2714" fmla="*/ 7894342 w 8331431"/>
              <a:gd name="connsiteY2714" fmla="*/ 6396418 h 8330519"/>
              <a:gd name="connsiteX2715" fmla="*/ 7892086 w 8331431"/>
              <a:gd name="connsiteY2715" fmla="*/ 6379019 h 8330519"/>
              <a:gd name="connsiteX2716" fmla="*/ 7805006 w 8331431"/>
              <a:gd name="connsiteY2716" fmla="*/ 6379019 h 8330519"/>
              <a:gd name="connsiteX2717" fmla="*/ 7805006 w 8331431"/>
              <a:gd name="connsiteY2717" fmla="*/ 6339710 h 8330519"/>
              <a:gd name="connsiteX2718" fmla="*/ 7771034 w 8331431"/>
              <a:gd name="connsiteY2718" fmla="*/ 6206075 h 8330519"/>
              <a:gd name="connsiteX2719" fmla="*/ 7770253 w 8331431"/>
              <a:gd name="connsiteY2719" fmla="*/ 6205294 h 8330519"/>
              <a:gd name="connsiteX2720" fmla="*/ 7735499 w 8331431"/>
              <a:gd name="connsiteY2720" fmla="*/ 6177526 h 8330519"/>
              <a:gd name="connsiteX2721" fmla="*/ 7700745 w 8331431"/>
              <a:gd name="connsiteY2721" fmla="*/ 6205294 h 8330519"/>
              <a:gd name="connsiteX2722" fmla="*/ 7699964 w 8331431"/>
              <a:gd name="connsiteY2722" fmla="*/ 6206075 h 8330519"/>
              <a:gd name="connsiteX2723" fmla="*/ 7665991 w 8331431"/>
              <a:gd name="connsiteY2723" fmla="*/ 6339710 h 8330519"/>
              <a:gd name="connsiteX2724" fmla="*/ 7665991 w 8331431"/>
              <a:gd name="connsiteY2724" fmla="*/ 6379019 h 8330519"/>
              <a:gd name="connsiteX2725" fmla="*/ 7578825 w 8331431"/>
              <a:gd name="connsiteY2725" fmla="*/ 6379019 h 8330519"/>
              <a:gd name="connsiteX2726" fmla="*/ 7576569 w 8331431"/>
              <a:gd name="connsiteY2726" fmla="*/ 6396418 h 8330519"/>
              <a:gd name="connsiteX2727" fmla="*/ 7511964 w 8331431"/>
              <a:gd name="connsiteY2727" fmla="*/ 6494518 h 8330519"/>
              <a:gd name="connsiteX2728" fmla="*/ 7491745 w 8331431"/>
              <a:gd name="connsiteY2728" fmla="*/ 6507838 h 8330519"/>
              <a:gd name="connsiteX2729" fmla="*/ 7508667 w 8331431"/>
              <a:gd name="connsiteY2729" fmla="*/ 6525149 h 8330519"/>
              <a:gd name="connsiteX2730" fmla="*/ 7575701 w 8331431"/>
              <a:gd name="connsiteY2730" fmla="*/ 6658264 h 8330519"/>
              <a:gd name="connsiteX2731" fmla="*/ 7578044 w 8331431"/>
              <a:gd name="connsiteY2731" fmla="*/ 6675575 h 8330519"/>
              <a:gd name="connsiteX2732" fmla="*/ 7665948 w 8331431"/>
              <a:gd name="connsiteY2732" fmla="*/ 6675575 h 8330519"/>
              <a:gd name="connsiteX2733" fmla="*/ 7665948 w 8331431"/>
              <a:gd name="connsiteY2733" fmla="*/ 6785824 h 8330519"/>
              <a:gd name="connsiteX2734" fmla="*/ 4605756 w 8331431"/>
              <a:gd name="connsiteY2734" fmla="*/ 6785824 h 8330519"/>
              <a:gd name="connsiteX2735" fmla="*/ 4618729 w 8331431"/>
              <a:gd name="connsiteY2735" fmla="*/ 6790684 h 8330519"/>
              <a:gd name="connsiteX2736" fmla="*/ 4654003 w 8331431"/>
              <a:gd name="connsiteY2736" fmla="*/ 6808516 h 8330519"/>
              <a:gd name="connsiteX2737" fmla="*/ 4675264 w 8331431"/>
              <a:gd name="connsiteY2737" fmla="*/ 6822487 h 8330519"/>
              <a:gd name="connsiteX2738" fmla="*/ 4696567 w 8331431"/>
              <a:gd name="connsiteY2738" fmla="*/ 6808473 h 8330519"/>
              <a:gd name="connsiteX2739" fmla="*/ 4731798 w 8331431"/>
              <a:gd name="connsiteY2739" fmla="*/ 6790640 h 8330519"/>
              <a:gd name="connsiteX2740" fmla="*/ 4744771 w 8331431"/>
              <a:gd name="connsiteY2740" fmla="*/ 6785781 h 8330519"/>
              <a:gd name="connsiteX2741" fmla="*/ 4744771 w 8331431"/>
              <a:gd name="connsiteY2741" fmla="*/ 6675532 h 8330519"/>
              <a:gd name="connsiteX2742" fmla="*/ 4832675 w 8331431"/>
              <a:gd name="connsiteY2742" fmla="*/ 6675532 h 8330519"/>
              <a:gd name="connsiteX2743" fmla="*/ 4835018 w 8331431"/>
              <a:gd name="connsiteY2743" fmla="*/ 6658220 h 8330519"/>
              <a:gd name="connsiteX2744" fmla="*/ 4902052 w 8331431"/>
              <a:gd name="connsiteY2744" fmla="*/ 6525107 h 8330519"/>
              <a:gd name="connsiteX2745" fmla="*/ 4918973 w 8331431"/>
              <a:gd name="connsiteY2745" fmla="*/ 6507794 h 8330519"/>
              <a:gd name="connsiteX2746" fmla="*/ 4898755 w 8331431"/>
              <a:gd name="connsiteY2746" fmla="*/ 6494474 h 8330519"/>
              <a:gd name="connsiteX2747" fmla="*/ 4834150 w 8331431"/>
              <a:gd name="connsiteY2747" fmla="*/ 6396374 h 8330519"/>
              <a:gd name="connsiteX2748" fmla="*/ 4831894 w 8331431"/>
              <a:gd name="connsiteY2748" fmla="*/ 6378976 h 8330519"/>
              <a:gd name="connsiteX2749" fmla="*/ 4744728 w 8331431"/>
              <a:gd name="connsiteY2749" fmla="*/ 6378976 h 8330519"/>
              <a:gd name="connsiteX2750" fmla="*/ 4744728 w 8331431"/>
              <a:gd name="connsiteY2750" fmla="*/ 6339666 h 8330519"/>
              <a:gd name="connsiteX2751" fmla="*/ 4710755 w 8331431"/>
              <a:gd name="connsiteY2751" fmla="*/ 6206032 h 8330519"/>
              <a:gd name="connsiteX2752" fmla="*/ 4709974 w 8331431"/>
              <a:gd name="connsiteY2752" fmla="*/ 6205251 h 8330519"/>
              <a:gd name="connsiteX2753" fmla="*/ 4675220 w 8331431"/>
              <a:gd name="connsiteY2753" fmla="*/ 6177482 h 8330519"/>
              <a:gd name="connsiteX2754" fmla="*/ 4640466 w 8331431"/>
              <a:gd name="connsiteY2754" fmla="*/ 6205251 h 8330519"/>
              <a:gd name="connsiteX2755" fmla="*/ 4639685 w 8331431"/>
              <a:gd name="connsiteY2755" fmla="*/ 6206032 h 8330519"/>
              <a:gd name="connsiteX2756" fmla="*/ 4605713 w 8331431"/>
              <a:gd name="connsiteY2756" fmla="*/ 6339666 h 8330519"/>
              <a:gd name="connsiteX2757" fmla="*/ 4605713 w 8331431"/>
              <a:gd name="connsiteY2757" fmla="*/ 6378976 h 8330519"/>
              <a:gd name="connsiteX2758" fmla="*/ 4518633 w 8331431"/>
              <a:gd name="connsiteY2758" fmla="*/ 6378976 h 8330519"/>
              <a:gd name="connsiteX2759" fmla="*/ 4516377 w 8331431"/>
              <a:gd name="connsiteY2759" fmla="*/ 6396374 h 8330519"/>
              <a:gd name="connsiteX2760" fmla="*/ 4451729 w 8331431"/>
              <a:gd name="connsiteY2760" fmla="*/ 6494431 h 8330519"/>
              <a:gd name="connsiteX2761" fmla="*/ 4431510 w 8331431"/>
              <a:gd name="connsiteY2761" fmla="*/ 6507751 h 8330519"/>
              <a:gd name="connsiteX2762" fmla="*/ 4448432 w 8331431"/>
              <a:gd name="connsiteY2762" fmla="*/ 6525063 h 8330519"/>
              <a:gd name="connsiteX2763" fmla="*/ 4515466 w 8331431"/>
              <a:gd name="connsiteY2763" fmla="*/ 6658177 h 8330519"/>
              <a:gd name="connsiteX2764" fmla="*/ 4517809 w 8331431"/>
              <a:gd name="connsiteY2764" fmla="*/ 6675489 h 8330519"/>
              <a:gd name="connsiteX2765" fmla="*/ 4605756 w 8331431"/>
              <a:gd name="connsiteY2765" fmla="*/ 6675489 h 8330519"/>
              <a:gd name="connsiteX2766" fmla="*/ 4605756 w 8331431"/>
              <a:gd name="connsiteY2766" fmla="*/ 6785824 h 8330519"/>
              <a:gd name="connsiteX2767" fmla="*/ 2565700 w 8331431"/>
              <a:gd name="connsiteY2767" fmla="*/ 6785781 h 8330519"/>
              <a:gd name="connsiteX2768" fmla="*/ 2578630 w 8331431"/>
              <a:gd name="connsiteY2768" fmla="*/ 6790640 h 8330519"/>
              <a:gd name="connsiteX2769" fmla="*/ 2613948 w 8331431"/>
              <a:gd name="connsiteY2769" fmla="*/ 6808516 h 8330519"/>
              <a:gd name="connsiteX2770" fmla="*/ 2635208 w 8331431"/>
              <a:gd name="connsiteY2770" fmla="*/ 6822487 h 8330519"/>
              <a:gd name="connsiteX2771" fmla="*/ 2656511 w 8331431"/>
              <a:gd name="connsiteY2771" fmla="*/ 6808473 h 8330519"/>
              <a:gd name="connsiteX2772" fmla="*/ 2691742 w 8331431"/>
              <a:gd name="connsiteY2772" fmla="*/ 6790640 h 8330519"/>
              <a:gd name="connsiteX2773" fmla="*/ 2704715 w 8331431"/>
              <a:gd name="connsiteY2773" fmla="*/ 6785781 h 8330519"/>
              <a:gd name="connsiteX2774" fmla="*/ 2704715 w 8331431"/>
              <a:gd name="connsiteY2774" fmla="*/ 6675532 h 8330519"/>
              <a:gd name="connsiteX2775" fmla="*/ 2792576 w 8331431"/>
              <a:gd name="connsiteY2775" fmla="*/ 6675532 h 8330519"/>
              <a:gd name="connsiteX2776" fmla="*/ 2794918 w 8331431"/>
              <a:gd name="connsiteY2776" fmla="*/ 6658264 h 8330519"/>
              <a:gd name="connsiteX2777" fmla="*/ 2861953 w 8331431"/>
              <a:gd name="connsiteY2777" fmla="*/ 6525149 h 8330519"/>
              <a:gd name="connsiteX2778" fmla="*/ 2878874 w 8331431"/>
              <a:gd name="connsiteY2778" fmla="*/ 6507838 h 8330519"/>
              <a:gd name="connsiteX2779" fmla="*/ 2858655 w 8331431"/>
              <a:gd name="connsiteY2779" fmla="*/ 6494518 h 8330519"/>
              <a:gd name="connsiteX2780" fmla="*/ 2794051 w 8331431"/>
              <a:gd name="connsiteY2780" fmla="*/ 6396418 h 8330519"/>
              <a:gd name="connsiteX2781" fmla="*/ 2791795 w 8331431"/>
              <a:gd name="connsiteY2781" fmla="*/ 6379019 h 8330519"/>
              <a:gd name="connsiteX2782" fmla="*/ 2704715 w 8331431"/>
              <a:gd name="connsiteY2782" fmla="*/ 6379019 h 8330519"/>
              <a:gd name="connsiteX2783" fmla="*/ 2704715 w 8331431"/>
              <a:gd name="connsiteY2783" fmla="*/ 6339710 h 8330519"/>
              <a:gd name="connsiteX2784" fmla="*/ 2670742 w 8331431"/>
              <a:gd name="connsiteY2784" fmla="*/ 6206075 h 8330519"/>
              <a:gd name="connsiteX2785" fmla="*/ 2669961 w 8331431"/>
              <a:gd name="connsiteY2785" fmla="*/ 6205294 h 8330519"/>
              <a:gd name="connsiteX2786" fmla="*/ 2635251 w 8331431"/>
              <a:gd name="connsiteY2786" fmla="*/ 6177569 h 8330519"/>
              <a:gd name="connsiteX2787" fmla="*/ 2600411 w 8331431"/>
              <a:gd name="connsiteY2787" fmla="*/ 6205337 h 8330519"/>
              <a:gd name="connsiteX2788" fmla="*/ 2599586 w 8331431"/>
              <a:gd name="connsiteY2788" fmla="*/ 6206162 h 8330519"/>
              <a:gd name="connsiteX2789" fmla="*/ 2565744 w 8331431"/>
              <a:gd name="connsiteY2789" fmla="*/ 6339710 h 8330519"/>
              <a:gd name="connsiteX2790" fmla="*/ 2565744 w 8331431"/>
              <a:gd name="connsiteY2790" fmla="*/ 6379019 h 8330519"/>
              <a:gd name="connsiteX2791" fmla="*/ 2478577 w 8331431"/>
              <a:gd name="connsiteY2791" fmla="*/ 6379019 h 8330519"/>
              <a:gd name="connsiteX2792" fmla="*/ 2476321 w 8331431"/>
              <a:gd name="connsiteY2792" fmla="*/ 6396418 h 8330519"/>
              <a:gd name="connsiteX2793" fmla="*/ 2411716 w 8331431"/>
              <a:gd name="connsiteY2793" fmla="*/ 6494518 h 8330519"/>
              <a:gd name="connsiteX2794" fmla="*/ 2391498 w 8331431"/>
              <a:gd name="connsiteY2794" fmla="*/ 6507838 h 8330519"/>
              <a:gd name="connsiteX2795" fmla="*/ 2408419 w 8331431"/>
              <a:gd name="connsiteY2795" fmla="*/ 6525149 h 8330519"/>
              <a:gd name="connsiteX2796" fmla="*/ 2475453 w 8331431"/>
              <a:gd name="connsiteY2796" fmla="*/ 6658264 h 8330519"/>
              <a:gd name="connsiteX2797" fmla="*/ 2477796 w 8331431"/>
              <a:gd name="connsiteY2797" fmla="*/ 6675575 h 8330519"/>
              <a:gd name="connsiteX2798" fmla="*/ 2565700 w 8331431"/>
              <a:gd name="connsiteY2798" fmla="*/ 6675575 h 8330519"/>
              <a:gd name="connsiteX2799" fmla="*/ 2565700 w 8331431"/>
              <a:gd name="connsiteY2799" fmla="*/ 6785781 h 8330519"/>
              <a:gd name="connsiteX2800" fmla="*/ 7155880 w 8331431"/>
              <a:gd name="connsiteY2800" fmla="*/ 6785781 h 8330519"/>
              <a:gd name="connsiteX2801" fmla="*/ 7168810 w 8331431"/>
              <a:gd name="connsiteY2801" fmla="*/ 6790640 h 8330519"/>
              <a:gd name="connsiteX2802" fmla="*/ 7204127 w 8331431"/>
              <a:gd name="connsiteY2802" fmla="*/ 6808516 h 8330519"/>
              <a:gd name="connsiteX2803" fmla="*/ 7225388 w 8331431"/>
              <a:gd name="connsiteY2803" fmla="*/ 6822487 h 8330519"/>
              <a:gd name="connsiteX2804" fmla="*/ 7246691 w 8331431"/>
              <a:gd name="connsiteY2804" fmla="*/ 6808473 h 8330519"/>
              <a:gd name="connsiteX2805" fmla="*/ 7281922 w 8331431"/>
              <a:gd name="connsiteY2805" fmla="*/ 6790640 h 8330519"/>
              <a:gd name="connsiteX2806" fmla="*/ 7294894 w 8331431"/>
              <a:gd name="connsiteY2806" fmla="*/ 6785781 h 8330519"/>
              <a:gd name="connsiteX2807" fmla="*/ 7294894 w 8331431"/>
              <a:gd name="connsiteY2807" fmla="*/ 6675532 h 8330519"/>
              <a:gd name="connsiteX2808" fmla="*/ 7382798 w 8331431"/>
              <a:gd name="connsiteY2808" fmla="*/ 6675532 h 8330519"/>
              <a:gd name="connsiteX2809" fmla="*/ 7385142 w 8331431"/>
              <a:gd name="connsiteY2809" fmla="*/ 6658220 h 8330519"/>
              <a:gd name="connsiteX2810" fmla="*/ 7452176 w 8331431"/>
              <a:gd name="connsiteY2810" fmla="*/ 6525107 h 8330519"/>
              <a:gd name="connsiteX2811" fmla="*/ 7469140 w 8331431"/>
              <a:gd name="connsiteY2811" fmla="*/ 6507794 h 8330519"/>
              <a:gd name="connsiteX2812" fmla="*/ 7448922 w 8331431"/>
              <a:gd name="connsiteY2812" fmla="*/ 6494474 h 8330519"/>
              <a:gd name="connsiteX2813" fmla="*/ 7384274 w 8331431"/>
              <a:gd name="connsiteY2813" fmla="*/ 6396418 h 8330519"/>
              <a:gd name="connsiteX2814" fmla="*/ 7382018 w 8331431"/>
              <a:gd name="connsiteY2814" fmla="*/ 6379019 h 8330519"/>
              <a:gd name="connsiteX2815" fmla="*/ 7294938 w 8331431"/>
              <a:gd name="connsiteY2815" fmla="*/ 6379019 h 8330519"/>
              <a:gd name="connsiteX2816" fmla="*/ 7294938 w 8331431"/>
              <a:gd name="connsiteY2816" fmla="*/ 6339710 h 8330519"/>
              <a:gd name="connsiteX2817" fmla="*/ 7260965 w 8331431"/>
              <a:gd name="connsiteY2817" fmla="*/ 6206075 h 8330519"/>
              <a:gd name="connsiteX2818" fmla="*/ 7260184 w 8331431"/>
              <a:gd name="connsiteY2818" fmla="*/ 6205294 h 8330519"/>
              <a:gd name="connsiteX2819" fmla="*/ 7225474 w 8331431"/>
              <a:gd name="connsiteY2819" fmla="*/ 6177569 h 8330519"/>
              <a:gd name="connsiteX2820" fmla="*/ 7190634 w 8331431"/>
              <a:gd name="connsiteY2820" fmla="*/ 6205337 h 8330519"/>
              <a:gd name="connsiteX2821" fmla="*/ 7189809 w 8331431"/>
              <a:gd name="connsiteY2821" fmla="*/ 6206162 h 8330519"/>
              <a:gd name="connsiteX2822" fmla="*/ 7155967 w 8331431"/>
              <a:gd name="connsiteY2822" fmla="*/ 6339710 h 8330519"/>
              <a:gd name="connsiteX2823" fmla="*/ 7155967 w 8331431"/>
              <a:gd name="connsiteY2823" fmla="*/ 6379019 h 8330519"/>
              <a:gd name="connsiteX2824" fmla="*/ 7068800 w 8331431"/>
              <a:gd name="connsiteY2824" fmla="*/ 6379019 h 8330519"/>
              <a:gd name="connsiteX2825" fmla="*/ 7066544 w 8331431"/>
              <a:gd name="connsiteY2825" fmla="*/ 6396418 h 8330519"/>
              <a:gd name="connsiteX2826" fmla="*/ 7001940 w 8331431"/>
              <a:gd name="connsiteY2826" fmla="*/ 6494518 h 8330519"/>
              <a:gd name="connsiteX2827" fmla="*/ 6981721 w 8331431"/>
              <a:gd name="connsiteY2827" fmla="*/ 6507838 h 8330519"/>
              <a:gd name="connsiteX2828" fmla="*/ 6998642 w 8331431"/>
              <a:gd name="connsiteY2828" fmla="*/ 6525149 h 8330519"/>
              <a:gd name="connsiteX2829" fmla="*/ 7065676 w 8331431"/>
              <a:gd name="connsiteY2829" fmla="*/ 6658264 h 8330519"/>
              <a:gd name="connsiteX2830" fmla="*/ 7068020 w 8331431"/>
              <a:gd name="connsiteY2830" fmla="*/ 6675575 h 8330519"/>
              <a:gd name="connsiteX2831" fmla="*/ 7155967 w 8331431"/>
              <a:gd name="connsiteY2831" fmla="*/ 6675575 h 8330519"/>
              <a:gd name="connsiteX2832" fmla="*/ 7155967 w 8331431"/>
              <a:gd name="connsiteY2832" fmla="*/ 6785781 h 8330519"/>
              <a:gd name="connsiteX2833" fmla="*/ 5625762 w 8331431"/>
              <a:gd name="connsiteY2833" fmla="*/ 6785781 h 8330519"/>
              <a:gd name="connsiteX2834" fmla="*/ 5638735 w 8331431"/>
              <a:gd name="connsiteY2834" fmla="*/ 6790640 h 8330519"/>
              <a:gd name="connsiteX2835" fmla="*/ 5674009 w 8331431"/>
              <a:gd name="connsiteY2835" fmla="*/ 6808473 h 8330519"/>
              <a:gd name="connsiteX2836" fmla="*/ 5695313 w 8331431"/>
              <a:gd name="connsiteY2836" fmla="*/ 6822443 h 8330519"/>
              <a:gd name="connsiteX2837" fmla="*/ 5716617 w 8331431"/>
              <a:gd name="connsiteY2837" fmla="*/ 6808429 h 8330519"/>
              <a:gd name="connsiteX2838" fmla="*/ 5751891 w 8331431"/>
              <a:gd name="connsiteY2838" fmla="*/ 6790597 h 8330519"/>
              <a:gd name="connsiteX2839" fmla="*/ 5764821 w 8331431"/>
              <a:gd name="connsiteY2839" fmla="*/ 6785737 h 8330519"/>
              <a:gd name="connsiteX2840" fmla="*/ 5764821 w 8331431"/>
              <a:gd name="connsiteY2840" fmla="*/ 6675532 h 8330519"/>
              <a:gd name="connsiteX2841" fmla="*/ 5852767 w 8331431"/>
              <a:gd name="connsiteY2841" fmla="*/ 6675532 h 8330519"/>
              <a:gd name="connsiteX2842" fmla="*/ 5855111 w 8331431"/>
              <a:gd name="connsiteY2842" fmla="*/ 6658220 h 8330519"/>
              <a:gd name="connsiteX2843" fmla="*/ 5922145 w 8331431"/>
              <a:gd name="connsiteY2843" fmla="*/ 6525107 h 8330519"/>
              <a:gd name="connsiteX2844" fmla="*/ 5939066 w 8331431"/>
              <a:gd name="connsiteY2844" fmla="*/ 6507794 h 8330519"/>
              <a:gd name="connsiteX2845" fmla="*/ 5918848 w 8331431"/>
              <a:gd name="connsiteY2845" fmla="*/ 6494474 h 8330519"/>
              <a:gd name="connsiteX2846" fmla="*/ 5854243 w 8331431"/>
              <a:gd name="connsiteY2846" fmla="*/ 6396374 h 8330519"/>
              <a:gd name="connsiteX2847" fmla="*/ 5851987 w 8331431"/>
              <a:gd name="connsiteY2847" fmla="*/ 6378976 h 8330519"/>
              <a:gd name="connsiteX2848" fmla="*/ 5764821 w 8331431"/>
              <a:gd name="connsiteY2848" fmla="*/ 6378976 h 8330519"/>
              <a:gd name="connsiteX2849" fmla="*/ 5764821 w 8331431"/>
              <a:gd name="connsiteY2849" fmla="*/ 6339666 h 8330519"/>
              <a:gd name="connsiteX2850" fmla="*/ 5730978 w 8331431"/>
              <a:gd name="connsiteY2850" fmla="*/ 6206119 h 8330519"/>
              <a:gd name="connsiteX2851" fmla="*/ 5730154 w 8331431"/>
              <a:gd name="connsiteY2851" fmla="*/ 6205294 h 8330519"/>
              <a:gd name="connsiteX2852" fmla="*/ 5695313 w 8331431"/>
              <a:gd name="connsiteY2852" fmla="*/ 6177526 h 8330519"/>
              <a:gd name="connsiteX2853" fmla="*/ 5660603 w 8331431"/>
              <a:gd name="connsiteY2853" fmla="*/ 6205251 h 8330519"/>
              <a:gd name="connsiteX2854" fmla="*/ 5659822 w 8331431"/>
              <a:gd name="connsiteY2854" fmla="*/ 6206032 h 8330519"/>
              <a:gd name="connsiteX2855" fmla="*/ 5625849 w 8331431"/>
              <a:gd name="connsiteY2855" fmla="*/ 6339666 h 8330519"/>
              <a:gd name="connsiteX2856" fmla="*/ 5625849 w 8331431"/>
              <a:gd name="connsiteY2856" fmla="*/ 6378976 h 8330519"/>
              <a:gd name="connsiteX2857" fmla="*/ 5538769 w 8331431"/>
              <a:gd name="connsiteY2857" fmla="*/ 6378976 h 8330519"/>
              <a:gd name="connsiteX2858" fmla="*/ 5536513 w 8331431"/>
              <a:gd name="connsiteY2858" fmla="*/ 6396374 h 8330519"/>
              <a:gd name="connsiteX2859" fmla="*/ 5471909 w 8331431"/>
              <a:gd name="connsiteY2859" fmla="*/ 6494474 h 8330519"/>
              <a:gd name="connsiteX2860" fmla="*/ 5451690 w 8331431"/>
              <a:gd name="connsiteY2860" fmla="*/ 6507794 h 8330519"/>
              <a:gd name="connsiteX2861" fmla="*/ 5468611 w 8331431"/>
              <a:gd name="connsiteY2861" fmla="*/ 6525107 h 8330519"/>
              <a:gd name="connsiteX2862" fmla="*/ 5535645 w 8331431"/>
              <a:gd name="connsiteY2862" fmla="*/ 6658220 h 8330519"/>
              <a:gd name="connsiteX2863" fmla="*/ 5537989 w 8331431"/>
              <a:gd name="connsiteY2863" fmla="*/ 6675489 h 8330519"/>
              <a:gd name="connsiteX2864" fmla="*/ 5625849 w 8331431"/>
              <a:gd name="connsiteY2864" fmla="*/ 6675489 h 8330519"/>
              <a:gd name="connsiteX2865" fmla="*/ 5625849 w 8331431"/>
              <a:gd name="connsiteY2865" fmla="*/ 6785781 h 8330519"/>
              <a:gd name="connsiteX2866" fmla="*/ 5115737 w 8331431"/>
              <a:gd name="connsiteY2866" fmla="*/ 6785824 h 8330519"/>
              <a:gd name="connsiteX2867" fmla="*/ 5128711 w 8331431"/>
              <a:gd name="connsiteY2867" fmla="*/ 6790684 h 8330519"/>
              <a:gd name="connsiteX2868" fmla="*/ 5163985 w 8331431"/>
              <a:gd name="connsiteY2868" fmla="*/ 6808516 h 8330519"/>
              <a:gd name="connsiteX2869" fmla="*/ 5185288 w 8331431"/>
              <a:gd name="connsiteY2869" fmla="*/ 6822487 h 8330519"/>
              <a:gd name="connsiteX2870" fmla="*/ 5206592 w 8331431"/>
              <a:gd name="connsiteY2870" fmla="*/ 6808473 h 8330519"/>
              <a:gd name="connsiteX2871" fmla="*/ 5241866 w 8331431"/>
              <a:gd name="connsiteY2871" fmla="*/ 6790640 h 8330519"/>
              <a:gd name="connsiteX2872" fmla="*/ 5254796 w 8331431"/>
              <a:gd name="connsiteY2872" fmla="*/ 6785781 h 8330519"/>
              <a:gd name="connsiteX2873" fmla="*/ 5254796 w 8331431"/>
              <a:gd name="connsiteY2873" fmla="*/ 6675575 h 8330519"/>
              <a:gd name="connsiteX2874" fmla="*/ 5342743 w 8331431"/>
              <a:gd name="connsiteY2874" fmla="*/ 6675575 h 8330519"/>
              <a:gd name="connsiteX2875" fmla="*/ 5345086 w 8331431"/>
              <a:gd name="connsiteY2875" fmla="*/ 6658264 h 8330519"/>
              <a:gd name="connsiteX2876" fmla="*/ 5412120 w 8331431"/>
              <a:gd name="connsiteY2876" fmla="*/ 6525149 h 8330519"/>
              <a:gd name="connsiteX2877" fmla="*/ 5429042 w 8331431"/>
              <a:gd name="connsiteY2877" fmla="*/ 6507838 h 8330519"/>
              <a:gd name="connsiteX2878" fmla="*/ 5408823 w 8331431"/>
              <a:gd name="connsiteY2878" fmla="*/ 6494518 h 8330519"/>
              <a:gd name="connsiteX2879" fmla="*/ 5344218 w 8331431"/>
              <a:gd name="connsiteY2879" fmla="*/ 6396418 h 8330519"/>
              <a:gd name="connsiteX2880" fmla="*/ 5341962 w 8331431"/>
              <a:gd name="connsiteY2880" fmla="*/ 6379019 h 8330519"/>
              <a:gd name="connsiteX2881" fmla="*/ 5254796 w 8331431"/>
              <a:gd name="connsiteY2881" fmla="*/ 6379019 h 8330519"/>
              <a:gd name="connsiteX2882" fmla="*/ 5254796 w 8331431"/>
              <a:gd name="connsiteY2882" fmla="*/ 6339710 h 8330519"/>
              <a:gd name="connsiteX2883" fmla="*/ 5220953 w 8331431"/>
              <a:gd name="connsiteY2883" fmla="*/ 6206162 h 8330519"/>
              <a:gd name="connsiteX2884" fmla="*/ 5220129 w 8331431"/>
              <a:gd name="connsiteY2884" fmla="*/ 6205337 h 8330519"/>
              <a:gd name="connsiteX2885" fmla="*/ 5185288 w 8331431"/>
              <a:gd name="connsiteY2885" fmla="*/ 6177569 h 8330519"/>
              <a:gd name="connsiteX2886" fmla="*/ 5150578 w 8331431"/>
              <a:gd name="connsiteY2886" fmla="*/ 6205294 h 8330519"/>
              <a:gd name="connsiteX2887" fmla="*/ 5149797 w 8331431"/>
              <a:gd name="connsiteY2887" fmla="*/ 6206075 h 8330519"/>
              <a:gd name="connsiteX2888" fmla="*/ 5115824 w 8331431"/>
              <a:gd name="connsiteY2888" fmla="*/ 6339710 h 8330519"/>
              <a:gd name="connsiteX2889" fmla="*/ 5115824 w 8331431"/>
              <a:gd name="connsiteY2889" fmla="*/ 6379019 h 8330519"/>
              <a:gd name="connsiteX2890" fmla="*/ 5028658 w 8331431"/>
              <a:gd name="connsiteY2890" fmla="*/ 6379019 h 8330519"/>
              <a:gd name="connsiteX2891" fmla="*/ 5026402 w 8331431"/>
              <a:gd name="connsiteY2891" fmla="*/ 6396418 h 8330519"/>
              <a:gd name="connsiteX2892" fmla="*/ 4961754 w 8331431"/>
              <a:gd name="connsiteY2892" fmla="*/ 6494474 h 8330519"/>
              <a:gd name="connsiteX2893" fmla="*/ 4941535 w 8331431"/>
              <a:gd name="connsiteY2893" fmla="*/ 6507794 h 8330519"/>
              <a:gd name="connsiteX2894" fmla="*/ 4958499 w 8331431"/>
              <a:gd name="connsiteY2894" fmla="*/ 6525107 h 8330519"/>
              <a:gd name="connsiteX2895" fmla="*/ 5025534 w 8331431"/>
              <a:gd name="connsiteY2895" fmla="*/ 6658220 h 8330519"/>
              <a:gd name="connsiteX2896" fmla="*/ 5027877 w 8331431"/>
              <a:gd name="connsiteY2896" fmla="*/ 6675532 h 8330519"/>
              <a:gd name="connsiteX2897" fmla="*/ 5115781 w 8331431"/>
              <a:gd name="connsiteY2897" fmla="*/ 6675532 h 8330519"/>
              <a:gd name="connsiteX2898" fmla="*/ 5115781 w 8331431"/>
              <a:gd name="connsiteY2898" fmla="*/ 6785824 h 8330519"/>
              <a:gd name="connsiteX2899" fmla="*/ 3585706 w 8331431"/>
              <a:gd name="connsiteY2899" fmla="*/ 6785781 h 8330519"/>
              <a:gd name="connsiteX2900" fmla="*/ 3598679 w 8331431"/>
              <a:gd name="connsiteY2900" fmla="*/ 6790640 h 8330519"/>
              <a:gd name="connsiteX2901" fmla="*/ 3633954 w 8331431"/>
              <a:gd name="connsiteY2901" fmla="*/ 6808473 h 8330519"/>
              <a:gd name="connsiteX2902" fmla="*/ 3655257 w 8331431"/>
              <a:gd name="connsiteY2902" fmla="*/ 6822443 h 8330519"/>
              <a:gd name="connsiteX2903" fmla="*/ 3676561 w 8331431"/>
              <a:gd name="connsiteY2903" fmla="*/ 6808429 h 8330519"/>
              <a:gd name="connsiteX2904" fmla="*/ 3711792 w 8331431"/>
              <a:gd name="connsiteY2904" fmla="*/ 6790597 h 8330519"/>
              <a:gd name="connsiteX2905" fmla="*/ 3724765 w 8331431"/>
              <a:gd name="connsiteY2905" fmla="*/ 6785737 h 8330519"/>
              <a:gd name="connsiteX2906" fmla="*/ 3724765 w 8331431"/>
              <a:gd name="connsiteY2906" fmla="*/ 6675489 h 8330519"/>
              <a:gd name="connsiteX2907" fmla="*/ 3812712 w 8331431"/>
              <a:gd name="connsiteY2907" fmla="*/ 6675489 h 8330519"/>
              <a:gd name="connsiteX2908" fmla="*/ 3815055 w 8331431"/>
              <a:gd name="connsiteY2908" fmla="*/ 6658177 h 8330519"/>
              <a:gd name="connsiteX2909" fmla="*/ 3882089 w 8331431"/>
              <a:gd name="connsiteY2909" fmla="*/ 6525063 h 8330519"/>
              <a:gd name="connsiteX2910" fmla="*/ 3899010 w 8331431"/>
              <a:gd name="connsiteY2910" fmla="*/ 6507751 h 8330519"/>
              <a:gd name="connsiteX2911" fmla="*/ 3878792 w 8331431"/>
              <a:gd name="connsiteY2911" fmla="*/ 6494431 h 8330519"/>
              <a:gd name="connsiteX2912" fmla="*/ 3814144 w 8331431"/>
              <a:gd name="connsiteY2912" fmla="*/ 6396374 h 8330519"/>
              <a:gd name="connsiteX2913" fmla="*/ 3811887 w 8331431"/>
              <a:gd name="connsiteY2913" fmla="*/ 6378976 h 8330519"/>
              <a:gd name="connsiteX2914" fmla="*/ 3724808 w 8331431"/>
              <a:gd name="connsiteY2914" fmla="*/ 6378976 h 8330519"/>
              <a:gd name="connsiteX2915" fmla="*/ 3724808 w 8331431"/>
              <a:gd name="connsiteY2915" fmla="*/ 6339666 h 8330519"/>
              <a:gd name="connsiteX2916" fmla="*/ 3690835 w 8331431"/>
              <a:gd name="connsiteY2916" fmla="*/ 6206032 h 8330519"/>
              <a:gd name="connsiteX2917" fmla="*/ 3690054 w 8331431"/>
              <a:gd name="connsiteY2917" fmla="*/ 6205251 h 8330519"/>
              <a:gd name="connsiteX2918" fmla="*/ 3655344 w 8331431"/>
              <a:gd name="connsiteY2918" fmla="*/ 6177482 h 8330519"/>
              <a:gd name="connsiteX2919" fmla="*/ 3620634 w 8331431"/>
              <a:gd name="connsiteY2919" fmla="*/ 6205251 h 8330519"/>
              <a:gd name="connsiteX2920" fmla="*/ 3619853 w 8331431"/>
              <a:gd name="connsiteY2920" fmla="*/ 6206032 h 8330519"/>
              <a:gd name="connsiteX2921" fmla="*/ 3585880 w 8331431"/>
              <a:gd name="connsiteY2921" fmla="*/ 6339666 h 8330519"/>
              <a:gd name="connsiteX2922" fmla="*/ 3585880 w 8331431"/>
              <a:gd name="connsiteY2922" fmla="*/ 6378976 h 8330519"/>
              <a:gd name="connsiteX2923" fmla="*/ 3498714 w 8331431"/>
              <a:gd name="connsiteY2923" fmla="*/ 6378976 h 8330519"/>
              <a:gd name="connsiteX2924" fmla="*/ 3496457 w 8331431"/>
              <a:gd name="connsiteY2924" fmla="*/ 6396374 h 8330519"/>
              <a:gd name="connsiteX2925" fmla="*/ 3431853 w 8331431"/>
              <a:gd name="connsiteY2925" fmla="*/ 6494474 h 8330519"/>
              <a:gd name="connsiteX2926" fmla="*/ 3411634 w 8331431"/>
              <a:gd name="connsiteY2926" fmla="*/ 6507794 h 8330519"/>
              <a:gd name="connsiteX2927" fmla="*/ 3428555 w 8331431"/>
              <a:gd name="connsiteY2927" fmla="*/ 6525107 h 8330519"/>
              <a:gd name="connsiteX2928" fmla="*/ 3495590 w 8331431"/>
              <a:gd name="connsiteY2928" fmla="*/ 6658220 h 8330519"/>
              <a:gd name="connsiteX2929" fmla="*/ 3497933 w 8331431"/>
              <a:gd name="connsiteY2929" fmla="*/ 6675532 h 8330519"/>
              <a:gd name="connsiteX2930" fmla="*/ 3585880 w 8331431"/>
              <a:gd name="connsiteY2930" fmla="*/ 6675532 h 8330519"/>
              <a:gd name="connsiteX2931" fmla="*/ 3585880 w 8331431"/>
              <a:gd name="connsiteY2931" fmla="*/ 6785781 h 8330519"/>
              <a:gd name="connsiteX2932" fmla="*/ 3075682 w 8331431"/>
              <a:gd name="connsiteY2932" fmla="*/ 6785781 h 8330519"/>
              <a:gd name="connsiteX2933" fmla="*/ 3088611 w 8331431"/>
              <a:gd name="connsiteY2933" fmla="*/ 6790640 h 8330519"/>
              <a:gd name="connsiteX2934" fmla="*/ 3123886 w 8331431"/>
              <a:gd name="connsiteY2934" fmla="*/ 6808473 h 8330519"/>
              <a:gd name="connsiteX2935" fmla="*/ 3145189 w 8331431"/>
              <a:gd name="connsiteY2935" fmla="*/ 6822443 h 8330519"/>
              <a:gd name="connsiteX2936" fmla="*/ 3166492 w 8331431"/>
              <a:gd name="connsiteY2936" fmla="*/ 6808429 h 8330519"/>
              <a:gd name="connsiteX2937" fmla="*/ 3201723 w 8331431"/>
              <a:gd name="connsiteY2937" fmla="*/ 6790597 h 8330519"/>
              <a:gd name="connsiteX2938" fmla="*/ 3214696 w 8331431"/>
              <a:gd name="connsiteY2938" fmla="*/ 6785737 h 8330519"/>
              <a:gd name="connsiteX2939" fmla="*/ 3214696 w 8331431"/>
              <a:gd name="connsiteY2939" fmla="*/ 6675489 h 8330519"/>
              <a:gd name="connsiteX2940" fmla="*/ 3302644 w 8331431"/>
              <a:gd name="connsiteY2940" fmla="*/ 6675489 h 8330519"/>
              <a:gd name="connsiteX2941" fmla="*/ 3304987 w 8331431"/>
              <a:gd name="connsiteY2941" fmla="*/ 6658177 h 8330519"/>
              <a:gd name="connsiteX2942" fmla="*/ 3372021 w 8331431"/>
              <a:gd name="connsiteY2942" fmla="*/ 6525107 h 8330519"/>
              <a:gd name="connsiteX2943" fmla="*/ 3388986 w 8331431"/>
              <a:gd name="connsiteY2943" fmla="*/ 6507794 h 8330519"/>
              <a:gd name="connsiteX2944" fmla="*/ 3368767 w 8331431"/>
              <a:gd name="connsiteY2944" fmla="*/ 6494474 h 8330519"/>
              <a:gd name="connsiteX2945" fmla="*/ 3304119 w 8331431"/>
              <a:gd name="connsiteY2945" fmla="*/ 6396418 h 8330519"/>
              <a:gd name="connsiteX2946" fmla="*/ 3301863 w 8331431"/>
              <a:gd name="connsiteY2946" fmla="*/ 6379019 h 8330519"/>
              <a:gd name="connsiteX2947" fmla="*/ 3214783 w 8331431"/>
              <a:gd name="connsiteY2947" fmla="*/ 6379019 h 8330519"/>
              <a:gd name="connsiteX2948" fmla="*/ 3214783 w 8331431"/>
              <a:gd name="connsiteY2948" fmla="*/ 6339710 h 8330519"/>
              <a:gd name="connsiteX2949" fmla="*/ 3180810 w 8331431"/>
              <a:gd name="connsiteY2949" fmla="*/ 6206075 h 8330519"/>
              <a:gd name="connsiteX2950" fmla="*/ 3180029 w 8331431"/>
              <a:gd name="connsiteY2950" fmla="*/ 6205294 h 8330519"/>
              <a:gd name="connsiteX2951" fmla="*/ 3145319 w 8331431"/>
              <a:gd name="connsiteY2951" fmla="*/ 6177569 h 8330519"/>
              <a:gd name="connsiteX2952" fmla="*/ 3110479 w 8331431"/>
              <a:gd name="connsiteY2952" fmla="*/ 6205337 h 8330519"/>
              <a:gd name="connsiteX2953" fmla="*/ 3109654 w 8331431"/>
              <a:gd name="connsiteY2953" fmla="*/ 6206162 h 8330519"/>
              <a:gd name="connsiteX2954" fmla="*/ 3075812 w 8331431"/>
              <a:gd name="connsiteY2954" fmla="*/ 6339710 h 8330519"/>
              <a:gd name="connsiteX2955" fmla="*/ 3075812 w 8331431"/>
              <a:gd name="connsiteY2955" fmla="*/ 6379019 h 8330519"/>
              <a:gd name="connsiteX2956" fmla="*/ 2988559 w 8331431"/>
              <a:gd name="connsiteY2956" fmla="*/ 6379019 h 8330519"/>
              <a:gd name="connsiteX2957" fmla="*/ 2986303 w 8331431"/>
              <a:gd name="connsiteY2957" fmla="*/ 6396418 h 8330519"/>
              <a:gd name="connsiteX2958" fmla="*/ 2921698 w 8331431"/>
              <a:gd name="connsiteY2958" fmla="*/ 6494518 h 8330519"/>
              <a:gd name="connsiteX2959" fmla="*/ 2901479 w 8331431"/>
              <a:gd name="connsiteY2959" fmla="*/ 6507838 h 8330519"/>
              <a:gd name="connsiteX2960" fmla="*/ 2918400 w 8331431"/>
              <a:gd name="connsiteY2960" fmla="*/ 6525149 h 8330519"/>
              <a:gd name="connsiteX2961" fmla="*/ 2985435 w 8331431"/>
              <a:gd name="connsiteY2961" fmla="*/ 6658264 h 8330519"/>
              <a:gd name="connsiteX2962" fmla="*/ 2987778 w 8331431"/>
              <a:gd name="connsiteY2962" fmla="*/ 6675575 h 8330519"/>
              <a:gd name="connsiteX2963" fmla="*/ 3075682 w 8331431"/>
              <a:gd name="connsiteY2963" fmla="*/ 6675575 h 8330519"/>
              <a:gd name="connsiteX2964" fmla="*/ 3075682 w 8331431"/>
              <a:gd name="connsiteY2964" fmla="*/ 6785781 h 8330519"/>
              <a:gd name="connsiteX2965" fmla="*/ 1035582 w 8331431"/>
              <a:gd name="connsiteY2965" fmla="*/ 6785781 h 8330519"/>
              <a:gd name="connsiteX2966" fmla="*/ 1048555 w 8331431"/>
              <a:gd name="connsiteY2966" fmla="*/ 6790640 h 8330519"/>
              <a:gd name="connsiteX2967" fmla="*/ 1083830 w 8331431"/>
              <a:gd name="connsiteY2967" fmla="*/ 6808473 h 8330519"/>
              <a:gd name="connsiteX2968" fmla="*/ 1105133 w 8331431"/>
              <a:gd name="connsiteY2968" fmla="*/ 6822443 h 8330519"/>
              <a:gd name="connsiteX2969" fmla="*/ 1126437 w 8331431"/>
              <a:gd name="connsiteY2969" fmla="*/ 6808429 h 8330519"/>
              <a:gd name="connsiteX2970" fmla="*/ 1161711 w 8331431"/>
              <a:gd name="connsiteY2970" fmla="*/ 6790597 h 8330519"/>
              <a:gd name="connsiteX2971" fmla="*/ 1174641 w 8331431"/>
              <a:gd name="connsiteY2971" fmla="*/ 6785737 h 8330519"/>
              <a:gd name="connsiteX2972" fmla="*/ 1174641 w 8331431"/>
              <a:gd name="connsiteY2972" fmla="*/ 6675532 h 8330519"/>
              <a:gd name="connsiteX2973" fmla="*/ 1262588 w 8331431"/>
              <a:gd name="connsiteY2973" fmla="*/ 6675532 h 8330519"/>
              <a:gd name="connsiteX2974" fmla="*/ 1264931 w 8331431"/>
              <a:gd name="connsiteY2974" fmla="*/ 6658220 h 8330519"/>
              <a:gd name="connsiteX2975" fmla="*/ 1331965 w 8331431"/>
              <a:gd name="connsiteY2975" fmla="*/ 6525107 h 8330519"/>
              <a:gd name="connsiteX2976" fmla="*/ 1348887 w 8331431"/>
              <a:gd name="connsiteY2976" fmla="*/ 6507794 h 8330519"/>
              <a:gd name="connsiteX2977" fmla="*/ 1328668 w 8331431"/>
              <a:gd name="connsiteY2977" fmla="*/ 6494474 h 8330519"/>
              <a:gd name="connsiteX2978" fmla="*/ 1264063 w 8331431"/>
              <a:gd name="connsiteY2978" fmla="*/ 6396374 h 8330519"/>
              <a:gd name="connsiteX2979" fmla="*/ 1261807 w 8331431"/>
              <a:gd name="connsiteY2979" fmla="*/ 6378976 h 8330519"/>
              <a:gd name="connsiteX2980" fmla="*/ 1174641 w 8331431"/>
              <a:gd name="connsiteY2980" fmla="*/ 6378976 h 8330519"/>
              <a:gd name="connsiteX2981" fmla="*/ 1174641 w 8331431"/>
              <a:gd name="connsiteY2981" fmla="*/ 6339666 h 8330519"/>
              <a:gd name="connsiteX2982" fmla="*/ 1140798 w 8331431"/>
              <a:gd name="connsiteY2982" fmla="*/ 6206119 h 8330519"/>
              <a:gd name="connsiteX2983" fmla="*/ 1139974 w 8331431"/>
              <a:gd name="connsiteY2983" fmla="*/ 6205294 h 8330519"/>
              <a:gd name="connsiteX2984" fmla="*/ 1105133 w 8331431"/>
              <a:gd name="connsiteY2984" fmla="*/ 6177526 h 8330519"/>
              <a:gd name="connsiteX2985" fmla="*/ 1070423 w 8331431"/>
              <a:gd name="connsiteY2985" fmla="*/ 6205251 h 8330519"/>
              <a:gd name="connsiteX2986" fmla="*/ 1069642 w 8331431"/>
              <a:gd name="connsiteY2986" fmla="*/ 6206032 h 8330519"/>
              <a:gd name="connsiteX2987" fmla="*/ 1035626 w 8331431"/>
              <a:gd name="connsiteY2987" fmla="*/ 6339666 h 8330519"/>
              <a:gd name="connsiteX2988" fmla="*/ 1035626 w 8331431"/>
              <a:gd name="connsiteY2988" fmla="*/ 6378976 h 8330519"/>
              <a:gd name="connsiteX2989" fmla="*/ 948546 w 8331431"/>
              <a:gd name="connsiteY2989" fmla="*/ 6378976 h 8330519"/>
              <a:gd name="connsiteX2990" fmla="*/ 946290 w 8331431"/>
              <a:gd name="connsiteY2990" fmla="*/ 6396374 h 8330519"/>
              <a:gd name="connsiteX2991" fmla="*/ 881642 w 8331431"/>
              <a:gd name="connsiteY2991" fmla="*/ 6494431 h 8330519"/>
              <a:gd name="connsiteX2992" fmla="*/ 861423 w 8331431"/>
              <a:gd name="connsiteY2992" fmla="*/ 6507751 h 8330519"/>
              <a:gd name="connsiteX2993" fmla="*/ 878388 w 8331431"/>
              <a:gd name="connsiteY2993" fmla="*/ 6525063 h 8330519"/>
              <a:gd name="connsiteX2994" fmla="*/ 945422 w 8331431"/>
              <a:gd name="connsiteY2994" fmla="*/ 6658133 h 8330519"/>
              <a:gd name="connsiteX2995" fmla="*/ 947765 w 8331431"/>
              <a:gd name="connsiteY2995" fmla="*/ 6675445 h 8330519"/>
              <a:gd name="connsiteX2996" fmla="*/ 1035713 w 8331431"/>
              <a:gd name="connsiteY2996" fmla="*/ 6675445 h 8330519"/>
              <a:gd name="connsiteX2997" fmla="*/ 1035713 w 8331431"/>
              <a:gd name="connsiteY2997" fmla="*/ 6785781 h 8330519"/>
              <a:gd name="connsiteX2998" fmla="*/ 6645855 w 8331431"/>
              <a:gd name="connsiteY2998" fmla="*/ 6785781 h 8330519"/>
              <a:gd name="connsiteX2999" fmla="*/ 6658785 w 8331431"/>
              <a:gd name="connsiteY2999" fmla="*/ 6790640 h 8330519"/>
              <a:gd name="connsiteX3000" fmla="*/ 6694102 w 8331431"/>
              <a:gd name="connsiteY3000" fmla="*/ 6808516 h 8330519"/>
              <a:gd name="connsiteX3001" fmla="*/ 6715363 w 8331431"/>
              <a:gd name="connsiteY3001" fmla="*/ 6822487 h 8330519"/>
              <a:gd name="connsiteX3002" fmla="*/ 6736666 w 8331431"/>
              <a:gd name="connsiteY3002" fmla="*/ 6808473 h 8330519"/>
              <a:gd name="connsiteX3003" fmla="*/ 6771897 w 8331431"/>
              <a:gd name="connsiteY3003" fmla="*/ 6790640 h 8330519"/>
              <a:gd name="connsiteX3004" fmla="*/ 6784870 w 8331431"/>
              <a:gd name="connsiteY3004" fmla="*/ 6785781 h 8330519"/>
              <a:gd name="connsiteX3005" fmla="*/ 6784870 w 8331431"/>
              <a:gd name="connsiteY3005" fmla="*/ 6675532 h 8330519"/>
              <a:gd name="connsiteX3006" fmla="*/ 6872731 w 8331431"/>
              <a:gd name="connsiteY3006" fmla="*/ 6675532 h 8330519"/>
              <a:gd name="connsiteX3007" fmla="*/ 6875074 w 8331431"/>
              <a:gd name="connsiteY3007" fmla="*/ 6658264 h 8330519"/>
              <a:gd name="connsiteX3008" fmla="*/ 6942108 w 8331431"/>
              <a:gd name="connsiteY3008" fmla="*/ 6525149 h 8330519"/>
              <a:gd name="connsiteX3009" fmla="*/ 6959029 w 8331431"/>
              <a:gd name="connsiteY3009" fmla="*/ 6507838 h 8330519"/>
              <a:gd name="connsiteX3010" fmla="*/ 6938810 w 8331431"/>
              <a:gd name="connsiteY3010" fmla="*/ 6494518 h 8330519"/>
              <a:gd name="connsiteX3011" fmla="*/ 6874206 w 8331431"/>
              <a:gd name="connsiteY3011" fmla="*/ 6396418 h 8330519"/>
              <a:gd name="connsiteX3012" fmla="*/ 6871949 w 8331431"/>
              <a:gd name="connsiteY3012" fmla="*/ 6379019 h 8330519"/>
              <a:gd name="connsiteX3013" fmla="*/ 6784870 w 8331431"/>
              <a:gd name="connsiteY3013" fmla="*/ 6379019 h 8330519"/>
              <a:gd name="connsiteX3014" fmla="*/ 6784870 w 8331431"/>
              <a:gd name="connsiteY3014" fmla="*/ 6339710 h 8330519"/>
              <a:gd name="connsiteX3015" fmla="*/ 6750897 w 8331431"/>
              <a:gd name="connsiteY3015" fmla="*/ 6206075 h 8330519"/>
              <a:gd name="connsiteX3016" fmla="*/ 6750116 w 8331431"/>
              <a:gd name="connsiteY3016" fmla="*/ 6205294 h 8330519"/>
              <a:gd name="connsiteX3017" fmla="*/ 6715406 w 8331431"/>
              <a:gd name="connsiteY3017" fmla="*/ 6177569 h 8330519"/>
              <a:gd name="connsiteX3018" fmla="*/ 6680609 w 8331431"/>
              <a:gd name="connsiteY3018" fmla="*/ 6205294 h 8330519"/>
              <a:gd name="connsiteX3019" fmla="*/ 6679828 w 8331431"/>
              <a:gd name="connsiteY3019" fmla="*/ 6206075 h 8330519"/>
              <a:gd name="connsiteX3020" fmla="*/ 6645898 w 8331431"/>
              <a:gd name="connsiteY3020" fmla="*/ 6339710 h 8330519"/>
              <a:gd name="connsiteX3021" fmla="*/ 6645898 w 8331431"/>
              <a:gd name="connsiteY3021" fmla="*/ 6379019 h 8330519"/>
              <a:gd name="connsiteX3022" fmla="*/ 6558732 w 8331431"/>
              <a:gd name="connsiteY3022" fmla="*/ 6379019 h 8330519"/>
              <a:gd name="connsiteX3023" fmla="*/ 6556476 w 8331431"/>
              <a:gd name="connsiteY3023" fmla="*/ 6396418 h 8330519"/>
              <a:gd name="connsiteX3024" fmla="*/ 6491871 w 8331431"/>
              <a:gd name="connsiteY3024" fmla="*/ 6494518 h 8330519"/>
              <a:gd name="connsiteX3025" fmla="*/ 6471653 w 8331431"/>
              <a:gd name="connsiteY3025" fmla="*/ 6507838 h 8330519"/>
              <a:gd name="connsiteX3026" fmla="*/ 6488574 w 8331431"/>
              <a:gd name="connsiteY3026" fmla="*/ 6525149 h 8330519"/>
              <a:gd name="connsiteX3027" fmla="*/ 6555609 w 8331431"/>
              <a:gd name="connsiteY3027" fmla="*/ 6658264 h 8330519"/>
              <a:gd name="connsiteX3028" fmla="*/ 6557951 w 8331431"/>
              <a:gd name="connsiteY3028" fmla="*/ 6675575 h 8330519"/>
              <a:gd name="connsiteX3029" fmla="*/ 6645898 w 8331431"/>
              <a:gd name="connsiteY3029" fmla="*/ 6675575 h 8330519"/>
              <a:gd name="connsiteX3030" fmla="*/ 6645898 w 8331431"/>
              <a:gd name="connsiteY3030" fmla="*/ 6785781 h 8330519"/>
              <a:gd name="connsiteX3031" fmla="*/ 4095731 w 8331431"/>
              <a:gd name="connsiteY3031" fmla="*/ 6785781 h 8330519"/>
              <a:gd name="connsiteX3032" fmla="*/ 4108704 w 8331431"/>
              <a:gd name="connsiteY3032" fmla="*/ 6790640 h 8330519"/>
              <a:gd name="connsiteX3033" fmla="*/ 4143978 w 8331431"/>
              <a:gd name="connsiteY3033" fmla="*/ 6808473 h 8330519"/>
              <a:gd name="connsiteX3034" fmla="*/ 4165282 w 8331431"/>
              <a:gd name="connsiteY3034" fmla="*/ 6822443 h 8330519"/>
              <a:gd name="connsiteX3035" fmla="*/ 4186585 w 8331431"/>
              <a:gd name="connsiteY3035" fmla="*/ 6808429 h 8330519"/>
              <a:gd name="connsiteX3036" fmla="*/ 4221816 w 8331431"/>
              <a:gd name="connsiteY3036" fmla="*/ 6790597 h 8330519"/>
              <a:gd name="connsiteX3037" fmla="*/ 4234790 w 8331431"/>
              <a:gd name="connsiteY3037" fmla="*/ 6785737 h 8330519"/>
              <a:gd name="connsiteX3038" fmla="*/ 4234790 w 8331431"/>
              <a:gd name="connsiteY3038" fmla="*/ 6675489 h 8330519"/>
              <a:gd name="connsiteX3039" fmla="*/ 4322693 w 8331431"/>
              <a:gd name="connsiteY3039" fmla="*/ 6675489 h 8330519"/>
              <a:gd name="connsiteX3040" fmla="*/ 4325036 w 8331431"/>
              <a:gd name="connsiteY3040" fmla="*/ 6658177 h 8330519"/>
              <a:gd name="connsiteX3041" fmla="*/ 4392071 w 8331431"/>
              <a:gd name="connsiteY3041" fmla="*/ 6525063 h 8330519"/>
              <a:gd name="connsiteX3042" fmla="*/ 4408992 w 8331431"/>
              <a:gd name="connsiteY3042" fmla="*/ 6507751 h 8330519"/>
              <a:gd name="connsiteX3043" fmla="*/ 4388773 w 8331431"/>
              <a:gd name="connsiteY3043" fmla="*/ 6494431 h 8330519"/>
              <a:gd name="connsiteX3044" fmla="*/ 4324125 w 8331431"/>
              <a:gd name="connsiteY3044" fmla="*/ 6396331 h 8330519"/>
              <a:gd name="connsiteX3045" fmla="*/ 4321826 w 8331431"/>
              <a:gd name="connsiteY3045" fmla="*/ 6378932 h 8330519"/>
              <a:gd name="connsiteX3046" fmla="*/ 4234746 w 8331431"/>
              <a:gd name="connsiteY3046" fmla="*/ 6378932 h 8330519"/>
              <a:gd name="connsiteX3047" fmla="*/ 4234746 w 8331431"/>
              <a:gd name="connsiteY3047" fmla="*/ 6339623 h 8330519"/>
              <a:gd name="connsiteX3048" fmla="*/ 4200773 w 8331431"/>
              <a:gd name="connsiteY3048" fmla="*/ 6205988 h 8330519"/>
              <a:gd name="connsiteX3049" fmla="*/ 4199992 w 8331431"/>
              <a:gd name="connsiteY3049" fmla="*/ 6205207 h 8330519"/>
              <a:gd name="connsiteX3050" fmla="*/ 4165239 w 8331431"/>
              <a:gd name="connsiteY3050" fmla="*/ 6177439 h 8330519"/>
              <a:gd name="connsiteX3051" fmla="*/ 4130485 w 8331431"/>
              <a:gd name="connsiteY3051" fmla="*/ 6205207 h 8330519"/>
              <a:gd name="connsiteX3052" fmla="*/ 4129704 w 8331431"/>
              <a:gd name="connsiteY3052" fmla="*/ 6205988 h 8330519"/>
              <a:gd name="connsiteX3053" fmla="*/ 4095731 w 8331431"/>
              <a:gd name="connsiteY3053" fmla="*/ 6339623 h 8330519"/>
              <a:gd name="connsiteX3054" fmla="*/ 4095731 w 8331431"/>
              <a:gd name="connsiteY3054" fmla="*/ 6378932 h 8330519"/>
              <a:gd name="connsiteX3055" fmla="*/ 4008652 w 8331431"/>
              <a:gd name="connsiteY3055" fmla="*/ 6378932 h 8330519"/>
              <a:gd name="connsiteX3056" fmla="*/ 4006352 w 8331431"/>
              <a:gd name="connsiteY3056" fmla="*/ 6396331 h 8330519"/>
              <a:gd name="connsiteX3057" fmla="*/ 3941661 w 8331431"/>
              <a:gd name="connsiteY3057" fmla="*/ 6494431 h 8330519"/>
              <a:gd name="connsiteX3058" fmla="*/ 3921442 w 8331431"/>
              <a:gd name="connsiteY3058" fmla="*/ 6507751 h 8330519"/>
              <a:gd name="connsiteX3059" fmla="*/ 3938363 w 8331431"/>
              <a:gd name="connsiteY3059" fmla="*/ 6525063 h 8330519"/>
              <a:gd name="connsiteX3060" fmla="*/ 4005397 w 8331431"/>
              <a:gd name="connsiteY3060" fmla="*/ 6658177 h 8330519"/>
              <a:gd name="connsiteX3061" fmla="*/ 4007741 w 8331431"/>
              <a:gd name="connsiteY3061" fmla="*/ 6675489 h 8330519"/>
              <a:gd name="connsiteX3062" fmla="*/ 4095688 w 8331431"/>
              <a:gd name="connsiteY3062" fmla="*/ 6675489 h 8330519"/>
              <a:gd name="connsiteX3063" fmla="*/ 4095688 w 8331431"/>
              <a:gd name="connsiteY3063" fmla="*/ 6785781 h 8330519"/>
              <a:gd name="connsiteX3064" fmla="*/ 1545607 w 8331431"/>
              <a:gd name="connsiteY3064" fmla="*/ 6785781 h 8330519"/>
              <a:gd name="connsiteX3065" fmla="*/ 1558580 w 8331431"/>
              <a:gd name="connsiteY3065" fmla="*/ 6790640 h 8330519"/>
              <a:gd name="connsiteX3066" fmla="*/ 1593855 w 8331431"/>
              <a:gd name="connsiteY3066" fmla="*/ 6808473 h 8330519"/>
              <a:gd name="connsiteX3067" fmla="*/ 1615158 w 8331431"/>
              <a:gd name="connsiteY3067" fmla="*/ 6822443 h 8330519"/>
              <a:gd name="connsiteX3068" fmla="*/ 1636462 w 8331431"/>
              <a:gd name="connsiteY3068" fmla="*/ 6808429 h 8330519"/>
              <a:gd name="connsiteX3069" fmla="*/ 1671736 w 8331431"/>
              <a:gd name="connsiteY3069" fmla="*/ 6790597 h 8330519"/>
              <a:gd name="connsiteX3070" fmla="*/ 1684665 w 8331431"/>
              <a:gd name="connsiteY3070" fmla="*/ 6785737 h 8330519"/>
              <a:gd name="connsiteX3071" fmla="*/ 1684665 w 8331431"/>
              <a:gd name="connsiteY3071" fmla="*/ 6675532 h 8330519"/>
              <a:gd name="connsiteX3072" fmla="*/ 1772569 w 8331431"/>
              <a:gd name="connsiteY3072" fmla="*/ 6675532 h 8330519"/>
              <a:gd name="connsiteX3073" fmla="*/ 1774912 w 8331431"/>
              <a:gd name="connsiteY3073" fmla="*/ 6658220 h 8330519"/>
              <a:gd name="connsiteX3074" fmla="*/ 1841947 w 8331431"/>
              <a:gd name="connsiteY3074" fmla="*/ 6525107 h 8330519"/>
              <a:gd name="connsiteX3075" fmla="*/ 1858868 w 8331431"/>
              <a:gd name="connsiteY3075" fmla="*/ 6507794 h 8330519"/>
              <a:gd name="connsiteX3076" fmla="*/ 1838649 w 8331431"/>
              <a:gd name="connsiteY3076" fmla="*/ 6494474 h 8330519"/>
              <a:gd name="connsiteX3077" fmla="*/ 1774045 w 8331431"/>
              <a:gd name="connsiteY3077" fmla="*/ 6396374 h 8330519"/>
              <a:gd name="connsiteX3078" fmla="*/ 1771788 w 8331431"/>
              <a:gd name="connsiteY3078" fmla="*/ 6378976 h 8330519"/>
              <a:gd name="connsiteX3079" fmla="*/ 1684622 w 8331431"/>
              <a:gd name="connsiteY3079" fmla="*/ 6378976 h 8330519"/>
              <a:gd name="connsiteX3080" fmla="*/ 1684622 w 8331431"/>
              <a:gd name="connsiteY3080" fmla="*/ 6339666 h 8330519"/>
              <a:gd name="connsiteX3081" fmla="*/ 1650693 w 8331431"/>
              <a:gd name="connsiteY3081" fmla="*/ 6206032 h 8330519"/>
              <a:gd name="connsiteX3082" fmla="*/ 1649912 w 8331431"/>
              <a:gd name="connsiteY3082" fmla="*/ 6205251 h 8330519"/>
              <a:gd name="connsiteX3083" fmla="*/ 1615115 w 8331431"/>
              <a:gd name="connsiteY3083" fmla="*/ 6177526 h 8330519"/>
              <a:gd name="connsiteX3084" fmla="*/ 1580404 w 8331431"/>
              <a:gd name="connsiteY3084" fmla="*/ 6205251 h 8330519"/>
              <a:gd name="connsiteX3085" fmla="*/ 1579623 w 8331431"/>
              <a:gd name="connsiteY3085" fmla="*/ 6206032 h 8330519"/>
              <a:gd name="connsiteX3086" fmla="*/ 1545651 w 8331431"/>
              <a:gd name="connsiteY3086" fmla="*/ 6339666 h 8330519"/>
              <a:gd name="connsiteX3087" fmla="*/ 1545651 w 8331431"/>
              <a:gd name="connsiteY3087" fmla="*/ 6378976 h 8330519"/>
              <a:gd name="connsiteX3088" fmla="*/ 1458571 w 8331431"/>
              <a:gd name="connsiteY3088" fmla="*/ 6378976 h 8330519"/>
              <a:gd name="connsiteX3089" fmla="*/ 1456315 w 8331431"/>
              <a:gd name="connsiteY3089" fmla="*/ 6396374 h 8330519"/>
              <a:gd name="connsiteX3090" fmla="*/ 1391710 w 8331431"/>
              <a:gd name="connsiteY3090" fmla="*/ 6494474 h 8330519"/>
              <a:gd name="connsiteX3091" fmla="*/ 1371492 w 8331431"/>
              <a:gd name="connsiteY3091" fmla="*/ 6507794 h 8330519"/>
              <a:gd name="connsiteX3092" fmla="*/ 1388413 w 8331431"/>
              <a:gd name="connsiteY3092" fmla="*/ 6525107 h 8330519"/>
              <a:gd name="connsiteX3093" fmla="*/ 1455447 w 8331431"/>
              <a:gd name="connsiteY3093" fmla="*/ 6658220 h 8330519"/>
              <a:gd name="connsiteX3094" fmla="*/ 1457790 w 8331431"/>
              <a:gd name="connsiteY3094" fmla="*/ 6675489 h 8330519"/>
              <a:gd name="connsiteX3095" fmla="*/ 1545651 w 8331431"/>
              <a:gd name="connsiteY3095" fmla="*/ 6675489 h 8330519"/>
              <a:gd name="connsiteX3096" fmla="*/ 1545651 w 8331431"/>
              <a:gd name="connsiteY3096" fmla="*/ 6785781 h 8330519"/>
              <a:gd name="connsiteX3097" fmla="*/ 525558 w 8331431"/>
              <a:gd name="connsiteY3097" fmla="*/ 6785824 h 8330519"/>
              <a:gd name="connsiteX3098" fmla="*/ 538531 w 8331431"/>
              <a:gd name="connsiteY3098" fmla="*/ 6790684 h 8330519"/>
              <a:gd name="connsiteX3099" fmla="*/ 573805 w 8331431"/>
              <a:gd name="connsiteY3099" fmla="*/ 6808516 h 8330519"/>
              <a:gd name="connsiteX3100" fmla="*/ 595108 w 8331431"/>
              <a:gd name="connsiteY3100" fmla="*/ 6822487 h 8330519"/>
              <a:gd name="connsiteX3101" fmla="*/ 616412 w 8331431"/>
              <a:gd name="connsiteY3101" fmla="*/ 6808473 h 8330519"/>
              <a:gd name="connsiteX3102" fmla="*/ 651643 w 8331431"/>
              <a:gd name="connsiteY3102" fmla="*/ 6790640 h 8330519"/>
              <a:gd name="connsiteX3103" fmla="*/ 664616 w 8331431"/>
              <a:gd name="connsiteY3103" fmla="*/ 6785781 h 8330519"/>
              <a:gd name="connsiteX3104" fmla="*/ 664616 w 8331431"/>
              <a:gd name="connsiteY3104" fmla="*/ 6675532 h 8330519"/>
              <a:gd name="connsiteX3105" fmla="*/ 752563 w 8331431"/>
              <a:gd name="connsiteY3105" fmla="*/ 6675532 h 8330519"/>
              <a:gd name="connsiteX3106" fmla="*/ 754906 w 8331431"/>
              <a:gd name="connsiteY3106" fmla="*/ 6658220 h 8330519"/>
              <a:gd name="connsiteX3107" fmla="*/ 821940 w 8331431"/>
              <a:gd name="connsiteY3107" fmla="*/ 6525107 h 8330519"/>
              <a:gd name="connsiteX3108" fmla="*/ 838862 w 8331431"/>
              <a:gd name="connsiteY3108" fmla="*/ 6507794 h 8330519"/>
              <a:gd name="connsiteX3109" fmla="*/ 818643 w 8331431"/>
              <a:gd name="connsiteY3109" fmla="*/ 6494474 h 8330519"/>
              <a:gd name="connsiteX3110" fmla="*/ 754038 w 8331431"/>
              <a:gd name="connsiteY3110" fmla="*/ 6396374 h 8330519"/>
              <a:gd name="connsiteX3111" fmla="*/ 751782 w 8331431"/>
              <a:gd name="connsiteY3111" fmla="*/ 6378976 h 8330519"/>
              <a:gd name="connsiteX3112" fmla="*/ 664616 w 8331431"/>
              <a:gd name="connsiteY3112" fmla="*/ 6378976 h 8330519"/>
              <a:gd name="connsiteX3113" fmla="*/ 664616 w 8331431"/>
              <a:gd name="connsiteY3113" fmla="*/ 6339666 h 8330519"/>
              <a:gd name="connsiteX3114" fmla="*/ 630643 w 8331431"/>
              <a:gd name="connsiteY3114" fmla="*/ 6206032 h 8330519"/>
              <a:gd name="connsiteX3115" fmla="*/ 629862 w 8331431"/>
              <a:gd name="connsiteY3115" fmla="*/ 6205251 h 8330519"/>
              <a:gd name="connsiteX3116" fmla="*/ 595108 w 8331431"/>
              <a:gd name="connsiteY3116" fmla="*/ 6177482 h 8330519"/>
              <a:gd name="connsiteX3117" fmla="*/ 560355 w 8331431"/>
              <a:gd name="connsiteY3117" fmla="*/ 6205251 h 8330519"/>
              <a:gd name="connsiteX3118" fmla="*/ 559574 w 8331431"/>
              <a:gd name="connsiteY3118" fmla="*/ 6206032 h 8330519"/>
              <a:gd name="connsiteX3119" fmla="*/ 525601 w 8331431"/>
              <a:gd name="connsiteY3119" fmla="*/ 6339666 h 8330519"/>
              <a:gd name="connsiteX3120" fmla="*/ 525601 w 8331431"/>
              <a:gd name="connsiteY3120" fmla="*/ 6378976 h 8330519"/>
              <a:gd name="connsiteX3121" fmla="*/ 438522 w 8331431"/>
              <a:gd name="connsiteY3121" fmla="*/ 6378976 h 8330519"/>
              <a:gd name="connsiteX3122" fmla="*/ 436265 w 8331431"/>
              <a:gd name="connsiteY3122" fmla="*/ 6396374 h 8330519"/>
              <a:gd name="connsiteX3123" fmla="*/ 371617 w 8331431"/>
              <a:gd name="connsiteY3123" fmla="*/ 6494431 h 8330519"/>
              <a:gd name="connsiteX3124" fmla="*/ 351399 w 8331431"/>
              <a:gd name="connsiteY3124" fmla="*/ 6507751 h 8330519"/>
              <a:gd name="connsiteX3125" fmla="*/ 368320 w 8331431"/>
              <a:gd name="connsiteY3125" fmla="*/ 6525063 h 8330519"/>
              <a:gd name="connsiteX3126" fmla="*/ 435354 w 8331431"/>
              <a:gd name="connsiteY3126" fmla="*/ 6658177 h 8330519"/>
              <a:gd name="connsiteX3127" fmla="*/ 437697 w 8331431"/>
              <a:gd name="connsiteY3127" fmla="*/ 6675489 h 8330519"/>
              <a:gd name="connsiteX3128" fmla="*/ 525601 w 8331431"/>
              <a:gd name="connsiteY3128" fmla="*/ 6675489 h 8330519"/>
              <a:gd name="connsiteX3129" fmla="*/ 525601 w 8331431"/>
              <a:gd name="connsiteY3129" fmla="*/ 6785824 h 8330519"/>
              <a:gd name="connsiteX3130" fmla="*/ 2055675 w 8331431"/>
              <a:gd name="connsiteY3130" fmla="*/ 6785781 h 8330519"/>
              <a:gd name="connsiteX3131" fmla="*/ 2068605 w 8331431"/>
              <a:gd name="connsiteY3131" fmla="*/ 6790640 h 8330519"/>
              <a:gd name="connsiteX3132" fmla="*/ 2103836 w 8331431"/>
              <a:gd name="connsiteY3132" fmla="*/ 6808473 h 8330519"/>
              <a:gd name="connsiteX3133" fmla="*/ 2125183 w 8331431"/>
              <a:gd name="connsiteY3133" fmla="*/ 6822443 h 8330519"/>
              <a:gd name="connsiteX3134" fmla="*/ 2146486 w 8331431"/>
              <a:gd name="connsiteY3134" fmla="*/ 6808473 h 8330519"/>
              <a:gd name="connsiteX3135" fmla="*/ 2181674 w 8331431"/>
              <a:gd name="connsiteY3135" fmla="*/ 6790640 h 8330519"/>
              <a:gd name="connsiteX3136" fmla="*/ 2194604 w 8331431"/>
              <a:gd name="connsiteY3136" fmla="*/ 6785781 h 8330519"/>
              <a:gd name="connsiteX3137" fmla="*/ 2194604 w 8331431"/>
              <a:gd name="connsiteY3137" fmla="*/ 6675575 h 8330519"/>
              <a:gd name="connsiteX3138" fmla="*/ 2282507 w 8331431"/>
              <a:gd name="connsiteY3138" fmla="*/ 6675575 h 8330519"/>
              <a:gd name="connsiteX3139" fmla="*/ 2284850 w 8331431"/>
              <a:gd name="connsiteY3139" fmla="*/ 6658307 h 8330519"/>
              <a:gd name="connsiteX3140" fmla="*/ 2351885 w 8331431"/>
              <a:gd name="connsiteY3140" fmla="*/ 6525193 h 8330519"/>
              <a:gd name="connsiteX3141" fmla="*/ 2368806 w 8331431"/>
              <a:gd name="connsiteY3141" fmla="*/ 6507881 h 8330519"/>
              <a:gd name="connsiteX3142" fmla="*/ 2348587 w 8331431"/>
              <a:gd name="connsiteY3142" fmla="*/ 6494561 h 8330519"/>
              <a:gd name="connsiteX3143" fmla="*/ 2283982 w 8331431"/>
              <a:gd name="connsiteY3143" fmla="*/ 6396461 h 8330519"/>
              <a:gd name="connsiteX3144" fmla="*/ 2281726 w 8331431"/>
              <a:gd name="connsiteY3144" fmla="*/ 6379063 h 8330519"/>
              <a:gd name="connsiteX3145" fmla="*/ 2194560 w 8331431"/>
              <a:gd name="connsiteY3145" fmla="*/ 6379063 h 8330519"/>
              <a:gd name="connsiteX3146" fmla="*/ 2194560 w 8331431"/>
              <a:gd name="connsiteY3146" fmla="*/ 6339753 h 8330519"/>
              <a:gd name="connsiteX3147" fmla="*/ 2160631 w 8331431"/>
              <a:gd name="connsiteY3147" fmla="*/ 6206119 h 8330519"/>
              <a:gd name="connsiteX3148" fmla="*/ 2159850 w 8331431"/>
              <a:gd name="connsiteY3148" fmla="*/ 6205337 h 8330519"/>
              <a:gd name="connsiteX3149" fmla="*/ 2125139 w 8331431"/>
              <a:gd name="connsiteY3149" fmla="*/ 6177612 h 8330519"/>
              <a:gd name="connsiteX3150" fmla="*/ 2090342 w 8331431"/>
              <a:gd name="connsiteY3150" fmla="*/ 6205337 h 8330519"/>
              <a:gd name="connsiteX3151" fmla="*/ 2089561 w 8331431"/>
              <a:gd name="connsiteY3151" fmla="*/ 6206119 h 8330519"/>
              <a:gd name="connsiteX3152" fmla="*/ 2055632 w 8331431"/>
              <a:gd name="connsiteY3152" fmla="*/ 6339753 h 8330519"/>
              <a:gd name="connsiteX3153" fmla="*/ 2055632 w 8331431"/>
              <a:gd name="connsiteY3153" fmla="*/ 6379063 h 8330519"/>
              <a:gd name="connsiteX3154" fmla="*/ 1968509 w 8331431"/>
              <a:gd name="connsiteY3154" fmla="*/ 6379063 h 8330519"/>
              <a:gd name="connsiteX3155" fmla="*/ 1966253 w 8331431"/>
              <a:gd name="connsiteY3155" fmla="*/ 6396461 h 8330519"/>
              <a:gd name="connsiteX3156" fmla="*/ 1901648 w 8331431"/>
              <a:gd name="connsiteY3156" fmla="*/ 6494561 h 8330519"/>
              <a:gd name="connsiteX3157" fmla="*/ 1881430 w 8331431"/>
              <a:gd name="connsiteY3157" fmla="*/ 6507881 h 8330519"/>
              <a:gd name="connsiteX3158" fmla="*/ 1898351 w 8331431"/>
              <a:gd name="connsiteY3158" fmla="*/ 6525193 h 8330519"/>
              <a:gd name="connsiteX3159" fmla="*/ 1965385 w 8331431"/>
              <a:gd name="connsiteY3159" fmla="*/ 6658307 h 8330519"/>
              <a:gd name="connsiteX3160" fmla="*/ 1967728 w 8331431"/>
              <a:gd name="connsiteY3160" fmla="*/ 6675575 h 8330519"/>
              <a:gd name="connsiteX3161" fmla="*/ 2055632 w 8331431"/>
              <a:gd name="connsiteY3161" fmla="*/ 6675575 h 8330519"/>
              <a:gd name="connsiteX3162" fmla="*/ 2055632 w 8331431"/>
              <a:gd name="connsiteY3162" fmla="*/ 6785781 h 8330519"/>
              <a:gd name="connsiteX3163" fmla="*/ 6135831 w 8331431"/>
              <a:gd name="connsiteY3163" fmla="*/ 6785781 h 8330519"/>
              <a:gd name="connsiteX3164" fmla="*/ 6148760 w 8331431"/>
              <a:gd name="connsiteY3164" fmla="*/ 6790640 h 8330519"/>
              <a:gd name="connsiteX3165" fmla="*/ 6183991 w 8331431"/>
              <a:gd name="connsiteY3165" fmla="*/ 6808473 h 8330519"/>
              <a:gd name="connsiteX3166" fmla="*/ 6205251 w 8331431"/>
              <a:gd name="connsiteY3166" fmla="*/ 6822443 h 8330519"/>
              <a:gd name="connsiteX3167" fmla="*/ 6226641 w 8331431"/>
              <a:gd name="connsiteY3167" fmla="*/ 6808473 h 8330519"/>
              <a:gd name="connsiteX3168" fmla="*/ 6261872 w 8331431"/>
              <a:gd name="connsiteY3168" fmla="*/ 6790640 h 8330519"/>
              <a:gd name="connsiteX3169" fmla="*/ 6274802 w 8331431"/>
              <a:gd name="connsiteY3169" fmla="*/ 6785781 h 8330519"/>
              <a:gd name="connsiteX3170" fmla="*/ 6274802 w 8331431"/>
              <a:gd name="connsiteY3170" fmla="*/ 6675575 h 8330519"/>
              <a:gd name="connsiteX3171" fmla="*/ 6362706 w 8331431"/>
              <a:gd name="connsiteY3171" fmla="*/ 6675575 h 8330519"/>
              <a:gd name="connsiteX3172" fmla="*/ 6365049 w 8331431"/>
              <a:gd name="connsiteY3172" fmla="*/ 6658307 h 8330519"/>
              <a:gd name="connsiteX3173" fmla="*/ 6432083 w 8331431"/>
              <a:gd name="connsiteY3173" fmla="*/ 6525193 h 8330519"/>
              <a:gd name="connsiteX3174" fmla="*/ 6449004 w 8331431"/>
              <a:gd name="connsiteY3174" fmla="*/ 6507881 h 8330519"/>
              <a:gd name="connsiteX3175" fmla="*/ 6428785 w 8331431"/>
              <a:gd name="connsiteY3175" fmla="*/ 6494561 h 8330519"/>
              <a:gd name="connsiteX3176" fmla="*/ 6364181 w 8331431"/>
              <a:gd name="connsiteY3176" fmla="*/ 6396461 h 8330519"/>
              <a:gd name="connsiteX3177" fmla="*/ 6361925 w 8331431"/>
              <a:gd name="connsiteY3177" fmla="*/ 6379063 h 8330519"/>
              <a:gd name="connsiteX3178" fmla="*/ 6274758 w 8331431"/>
              <a:gd name="connsiteY3178" fmla="*/ 6379063 h 8330519"/>
              <a:gd name="connsiteX3179" fmla="*/ 6274758 w 8331431"/>
              <a:gd name="connsiteY3179" fmla="*/ 6339753 h 8330519"/>
              <a:gd name="connsiteX3180" fmla="*/ 6240829 w 8331431"/>
              <a:gd name="connsiteY3180" fmla="*/ 6206119 h 8330519"/>
              <a:gd name="connsiteX3181" fmla="*/ 6240048 w 8331431"/>
              <a:gd name="connsiteY3181" fmla="*/ 6205337 h 8330519"/>
              <a:gd name="connsiteX3182" fmla="*/ 6205251 w 8331431"/>
              <a:gd name="connsiteY3182" fmla="*/ 6177612 h 8330519"/>
              <a:gd name="connsiteX3183" fmla="*/ 6170541 w 8331431"/>
              <a:gd name="connsiteY3183" fmla="*/ 6205337 h 8330519"/>
              <a:gd name="connsiteX3184" fmla="*/ 6169760 w 8331431"/>
              <a:gd name="connsiteY3184" fmla="*/ 6206119 h 8330519"/>
              <a:gd name="connsiteX3185" fmla="*/ 6135831 w 8331431"/>
              <a:gd name="connsiteY3185" fmla="*/ 6339753 h 8330519"/>
              <a:gd name="connsiteX3186" fmla="*/ 6135831 w 8331431"/>
              <a:gd name="connsiteY3186" fmla="*/ 6379063 h 8330519"/>
              <a:gd name="connsiteX3187" fmla="*/ 6048664 w 8331431"/>
              <a:gd name="connsiteY3187" fmla="*/ 6379063 h 8330519"/>
              <a:gd name="connsiteX3188" fmla="*/ 6046408 w 8331431"/>
              <a:gd name="connsiteY3188" fmla="*/ 6396461 h 8330519"/>
              <a:gd name="connsiteX3189" fmla="*/ 5981804 w 8331431"/>
              <a:gd name="connsiteY3189" fmla="*/ 6494561 h 8330519"/>
              <a:gd name="connsiteX3190" fmla="*/ 5961585 w 8331431"/>
              <a:gd name="connsiteY3190" fmla="*/ 6507881 h 8330519"/>
              <a:gd name="connsiteX3191" fmla="*/ 5978506 w 8331431"/>
              <a:gd name="connsiteY3191" fmla="*/ 6525193 h 8330519"/>
              <a:gd name="connsiteX3192" fmla="*/ 6045540 w 8331431"/>
              <a:gd name="connsiteY3192" fmla="*/ 6658307 h 8330519"/>
              <a:gd name="connsiteX3193" fmla="*/ 6047883 w 8331431"/>
              <a:gd name="connsiteY3193" fmla="*/ 6675575 h 8330519"/>
              <a:gd name="connsiteX3194" fmla="*/ 6135787 w 8331431"/>
              <a:gd name="connsiteY3194" fmla="*/ 6675575 h 8330519"/>
              <a:gd name="connsiteX3195" fmla="*/ 6135787 w 8331431"/>
              <a:gd name="connsiteY3195" fmla="*/ 6785781 h 8330519"/>
              <a:gd name="connsiteX3196" fmla="*/ 42520 w 8331431"/>
              <a:gd name="connsiteY3196" fmla="*/ 6149063 h 8330519"/>
              <a:gd name="connsiteX3197" fmla="*/ 0 w 8331431"/>
              <a:gd name="connsiteY3197" fmla="*/ 6133227 h 8330519"/>
              <a:gd name="connsiteX3198" fmla="*/ 0 w 8331431"/>
              <a:gd name="connsiteY3198" fmla="*/ 6008096 h 8330519"/>
              <a:gd name="connsiteX3199" fmla="*/ 15533 w 8331431"/>
              <a:gd name="connsiteY3199" fmla="*/ 6008096 h 8330519"/>
              <a:gd name="connsiteX3200" fmla="*/ 15533 w 8331431"/>
              <a:gd name="connsiteY3200" fmla="*/ 6118431 h 8330519"/>
              <a:gd name="connsiteX3201" fmla="*/ 28549 w 8331431"/>
              <a:gd name="connsiteY3201" fmla="*/ 6123247 h 8330519"/>
              <a:gd name="connsiteX3202" fmla="*/ 63693 w 8331431"/>
              <a:gd name="connsiteY3202" fmla="*/ 6141037 h 8330519"/>
              <a:gd name="connsiteX3203" fmla="*/ 85040 w 8331431"/>
              <a:gd name="connsiteY3203" fmla="*/ 6154964 h 8330519"/>
              <a:gd name="connsiteX3204" fmla="*/ 106300 w 8331431"/>
              <a:gd name="connsiteY3204" fmla="*/ 6141124 h 8330519"/>
              <a:gd name="connsiteX3205" fmla="*/ 141531 w 8331431"/>
              <a:gd name="connsiteY3205" fmla="*/ 6123291 h 8330519"/>
              <a:gd name="connsiteX3206" fmla="*/ 154548 w 8331431"/>
              <a:gd name="connsiteY3206" fmla="*/ 6118475 h 8330519"/>
              <a:gd name="connsiteX3207" fmla="*/ 154548 w 8331431"/>
              <a:gd name="connsiteY3207" fmla="*/ 6008140 h 8330519"/>
              <a:gd name="connsiteX3208" fmla="*/ 242495 w 8331431"/>
              <a:gd name="connsiteY3208" fmla="*/ 6008140 h 8330519"/>
              <a:gd name="connsiteX3209" fmla="*/ 244838 w 8331431"/>
              <a:gd name="connsiteY3209" fmla="*/ 5990828 h 8330519"/>
              <a:gd name="connsiteX3210" fmla="*/ 311872 w 8331431"/>
              <a:gd name="connsiteY3210" fmla="*/ 5857714 h 8330519"/>
              <a:gd name="connsiteX3211" fmla="*/ 328794 w 8331431"/>
              <a:gd name="connsiteY3211" fmla="*/ 5840402 h 8330519"/>
              <a:gd name="connsiteX3212" fmla="*/ 308575 w 8331431"/>
              <a:gd name="connsiteY3212" fmla="*/ 5827082 h 8330519"/>
              <a:gd name="connsiteX3213" fmla="*/ 243970 w 8331431"/>
              <a:gd name="connsiteY3213" fmla="*/ 5729025 h 8330519"/>
              <a:gd name="connsiteX3214" fmla="*/ 241714 w 8331431"/>
              <a:gd name="connsiteY3214" fmla="*/ 5711626 h 8330519"/>
              <a:gd name="connsiteX3215" fmla="*/ 154548 w 8331431"/>
              <a:gd name="connsiteY3215" fmla="*/ 5711626 h 8330519"/>
              <a:gd name="connsiteX3216" fmla="*/ 154548 w 8331431"/>
              <a:gd name="connsiteY3216" fmla="*/ 5672317 h 8330519"/>
              <a:gd name="connsiteX3217" fmla="*/ 120575 w 8331431"/>
              <a:gd name="connsiteY3217" fmla="*/ 5538682 h 8330519"/>
              <a:gd name="connsiteX3218" fmla="*/ 119794 w 8331431"/>
              <a:gd name="connsiteY3218" fmla="*/ 5537902 h 8330519"/>
              <a:gd name="connsiteX3219" fmla="*/ 85040 w 8331431"/>
              <a:gd name="connsiteY3219" fmla="*/ 5510133 h 8330519"/>
              <a:gd name="connsiteX3220" fmla="*/ 50287 w 8331431"/>
              <a:gd name="connsiteY3220" fmla="*/ 5537902 h 8330519"/>
              <a:gd name="connsiteX3221" fmla="*/ 49506 w 8331431"/>
              <a:gd name="connsiteY3221" fmla="*/ 5538682 h 8330519"/>
              <a:gd name="connsiteX3222" fmla="*/ 15533 w 8331431"/>
              <a:gd name="connsiteY3222" fmla="*/ 5672317 h 8330519"/>
              <a:gd name="connsiteX3223" fmla="*/ 15533 w 8331431"/>
              <a:gd name="connsiteY3223" fmla="*/ 5711626 h 8330519"/>
              <a:gd name="connsiteX3224" fmla="*/ 0 w 8331431"/>
              <a:gd name="connsiteY3224" fmla="*/ 5711626 h 8330519"/>
              <a:gd name="connsiteX3225" fmla="*/ 0 w 8331431"/>
              <a:gd name="connsiteY3225" fmla="*/ 5614524 h 8330519"/>
              <a:gd name="connsiteX3226" fmla="*/ 43778 w 8331431"/>
              <a:gd name="connsiteY3226" fmla="*/ 5518594 h 8330519"/>
              <a:gd name="connsiteX3227" fmla="*/ 84997 w 8331431"/>
              <a:gd name="connsiteY3227" fmla="*/ 5503582 h 8330519"/>
              <a:gd name="connsiteX3228" fmla="*/ 126302 w 8331431"/>
              <a:gd name="connsiteY3228" fmla="*/ 5518594 h 8330519"/>
              <a:gd name="connsiteX3229" fmla="*/ 173855 w 8331431"/>
              <a:gd name="connsiteY3229" fmla="*/ 5672317 h 8330519"/>
              <a:gd name="connsiteX3230" fmla="*/ 173855 w 8331431"/>
              <a:gd name="connsiteY3230" fmla="*/ 5692319 h 8330519"/>
              <a:gd name="connsiteX3231" fmla="*/ 262106 w 8331431"/>
              <a:gd name="connsiteY3231" fmla="*/ 5692319 h 8330519"/>
              <a:gd name="connsiteX3232" fmla="*/ 262106 w 8331431"/>
              <a:gd name="connsiteY3232" fmla="*/ 5712494 h 8330519"/>
              <a:gd name="connsiteX3233" fmla="*/ 330486 w 8331431"/>
              <a:gd name="connsiteY3233" fmla="*/ 5817884 h 8330519"/>
              <a:gd name="connsiteX3234" fmla="*/ 340031 w 8331431"/>
              <a:gd name="connsiteY3234" fmla="*/ 5823090 h 8330519"/>
              <a:gd name="connsiteX3235" fmla="*/ 349576 w 8331431"/>
              <a:gd name="connsiteY3235" fmla="*/ 5817884 h 8330519"/>
              <a:gd name="connsiteX3236" fmla="*/ 417956 w 8331431"/>
              <a:gd name="connsiteY3236" fmla="*/ 5712494 h 8330519"/>
              <a:gd name="connsiteX3237" fmla="*/ 417956 w 8331431"/>
              <a:gd name="connsiteY3237" fmla="*/ 5692319 h 8330519"/>
              <a:gd name="connsiteX3238" fmla="*/ 506207 w 8331431"/>
              <a:gd name="connsiteY3238" fmla="*/ 5692319 h 8330519"/>
              <a:gd name="connsiteX3239" fmla="*/ 506207 w 8331431"/>
              <a:gd name="connsiteY3239" fmla="*/ 5672317 h 8330519"/>
              <a:gd name="connsiteX3240" fmla="*/ 553760 w 8331431"/>
              <a:gd name="connsiteY3240" fmla="*/ 5518594 h 8330519"/>
              <a:gd name="connsiteX3241" fmla="*/ 594978 w 8331431"/>
              <a:gd name="connsiteY3241" fmla="*/ 5503582 h 8330519"/>
              <a:gd name="connsiteX3242" fmla="*/ 636284 w 8331431"/>
              <a:gd name="connsiteY3242" fmla="*/ 5518594 h 8330519"/>
              <a:gd name="connsiteX3243" fmla="*/ 683837 w 8331431"/>
              <a:gd name="connsiteY3243" fmla="*/ 5672317 h 8330519"/>
              <a:gd name="connsiteX3244" fmla="*/ 683837 w 8331431"/>
              <a:gd name="connsiteY3244" fmla="*/ 5692319 h 8330519"/>
              <a:gd name="connsiteX3245" fmla="*/ 772088 w 8331431"/>
              <a:gd name="connsiteY3245" fmla="*/ 5692319 h 8330519"/>
              <a:gd name="connsiteX3246" fmla="*/ 772088 w 8331431"/>
              <a:gd name="connsiteY3246" fmla="*/ 5712494 h 8330519"/>
              <a:gd name="connsiteX3247" fmla="*/ 840467 w 8331431"/>
              <a:gd name="connsiteY3247" fmla="*/ 5817884 h 8330519"/>
              <a:gd name="connsiteX3248" fmla="*/ 850012 w 8331431"/>
              <a:gd name="connsiteY3248" fmla="*/ 5823090 h 8330519"/>
              <a:gd name="connsiteX3249" fmla="*/ 859558 w 8331431"/>
              <a:gd name="connsiteY3249" fmla="*/ 5817884 h 8330519"/>
              <a:gd name="connsiteX3250" fmla="*/ 927937 w 8331431"/>
              <a:gd name="connsiteY3250" fmla="*/ 5712494 h 8330519"/>
              <a:gd name="connsiteX3251" fmla="*/ 927937 w 8331431"/>
              <a:gd name="connsiteY3251" fmla="*/ 5692319 h 8330519"/>
              <a:gd name="connsiteX3252" fmla="*/ 1016188 w 8331431"/>
              <a:gd name="connsiteY3252" fmla="*/ 5692319 h 8330519"/>
              <a:gd name="connsiteX3253" fmla="*/ 1016188 w 8331431"/>
              <a:gd name="connsiteY3253" fmla="*/ 5672317 h 8330519"/>
              <a:gd name="connsiteX3254" fmla="*/ 1063741 w 8331431"/>
              <a:gd name="connsiteY3254" fmla="*/ 5518594 h 8330519"/>
              <a:gd name="connsiteX3255" fmla="*/ 1104960 w 8331431"/>
              <a:gd name="connsiteY3255" fmla="*/ 5503582 h 8330519"/>
              <a:gd name="connsiteX3256" fmla="*/ 1146265 w 8331431"/>
              <a:gd name="connsiteY3256" fmla="*/ 5518594 h 8330519"/>
              <a:gd name="connsiteX3257" fmla="*/ 1193818 w 8331431"/>
              <a:gd name="connsiteY3257" fmla="*/ 5672317 h 8330519"/>
              <a:gd name="connsiteX3258" fmla="*/ 1193818 w 8331431"/>
              <a:gd name="connsiteY3258" fmla="*/ 5692319 h 8330519"/>
              <a:gd name="connsiteX3259" fmla="*/ 1282113 w 8331431"/>
              <a:gd name="connsiteY3259" fmla="*/ 5692319 h 8330519"/>
              <a:gd name="connsiteX3260" fmla="*/ 1282113 w 8331431"/>
              <a:gd name="connsiteY3260" fmla="*/ 5712494 h 8330519"/>
              <a:gd name="connsiteX3261" fmla="*/ 1350448 w 8331431"/>
              <a:gd name="connsiteY3261" fmla="*/ 5817884 h 8330519"/>
              <a:gd name="connsiteX3262" fmla="*/ 1359994 w 8331431"/>
              <a:gd name="connsiteY3262" fmla="*/ 5823090 h 8330519"/>
              <a:gd name="connsiteX3263" fmla="*/ 1369539 w 8331431"/>
              <a:gd name="connsiteY3263" fmla="*/ 5817884 h 8330519"/>
              <a:gd name="connsiteX3264" fmla="*/ 1437918 w 8331431"/>
              <a:gd name="connsiteY3264" fmla="*/ 5712494 h 8330519"/>
              <a:gd name="connsiteX3265" fmla="*/ 1437918 w 8331431"/>
              <a:gd name="connsiteY3265" fmla="*/ 5692319 h 8330519"/>
              <a:gd name="connsiteX3266" fmla="*/ 1526169 w 8331431"/>
              <a:gd name="connsiteY3266" fmla="*/ 5692319 h 8330519"/>
              <a:gd name="connsiteX3267" fmla="*/ 1526169 w 8331431"/>
              <a:gd name="connsiteY3267" fmla="*/ 5672317 h 8330519"/>
              <a:gd name="connsiteX3268" fmla="*/ 1573723 w 8331431"/>
              <a:gd name="connsiteY3268" fmla="*/ 5518594 h 8330519"/>
              <a:gd name="connsiteX3269" fmla="*/ 1614941 w 8331431"/>
              <a:gd name="connsiteY3269" fmla="*/ 5503582 h 8330519"/>
              <a:gd name="connsiteX3270" fmla="*/ 1656290 w 8331431"/>
              <a:gd name="connsiteY3270" fmla="*/ 5518594 h 8330519"/>
              <a:gd name="connsiteX3271" fmla="*/ 1703886 w 8331431"/>
              <a:gd name="connsiteY3271" fmla="*/ 5672317 h 8330519"/>
              <a:gd name="connsiteX3272" fmla="*/ 1703886 w 8331431"/>
              <a:gd name="connsiteY3272" fmla="*/ 5692319 h 8330519"/>
              <a:gd name="connsiteX3273" fmla="*/ 1792137 w 8331431"/>
              <a:gd name="connsiteY3273" fmla="*/ 5692319 h 8330519"/>
              <a:gd name="connsiteX3274" fmla="*/ 1792137 w 8331431"/>
              <a:gd name="connsiteY3274" fmla="*/ 5712494 h 8330519"/>
              <a:gd name="connsiteX3275" fmla="*/ 1860473 w 8331431"/>
              <a:gd name="connsiteY3275" fmla="*/ 5817884 h 8330519"/>
              <a:gd name="connsiteX3276" fmla="*/ 1870019 w 8331431"/>
              <a:gd name="connsiteY3276" fmla="*/ 5823090 h 8330519"/>
              <a:gd name="connsiteX3277" fmla="*/ 1879564 w 8331431"/>
              <a:gd name="connsiteY3277" fmla="*/ 5817884 h 8330519"/>
              <a:gd name="connsiteX3278" fmla="*/ 1947943 w 8331431"/>
              <a:gd name="connsiteY3278" fmla="*/ 5712494 h 8330519"/>
              <a:gd name="connsiteX3279" fmla="*/ 1947943 w 8331431"/>
              <a:gd name="connsiteY3279" fmla="*/ 5692319 h 8330519"/>
              <a:gd name="connsiteX3280" fmla="*/ 2036194 w 8331431"/>
              <a:gd name="connsiteY3280" fmla="*/ 5692319 h 8330519"/>
              <a:gd name="connsiteX3281" fmla="*/ 2036194 w 8331431"/>
              <a:gd name="connsiteY3281" fmla="*/ 5672317 h 8330519"/>
              <a:gd name="connsiteX3282" fmla="*/ 2083834 w 8331431"/>
              <a:gd name="connsiteY3282" fmla="*/ 5518594 h 8330519"/>
              <a:gd name="connsiteX3283" fmla="*/ 2125009 w 8331431"/>
              <a:gd name="connsiteY3283" fmla="*/ 5503582 h 8330519"/>
              <a:gd name="connsiteX3284" fmla="*/ 2166315 w 8331431"/>
              <a:gd name="connsiteY3284" fmla="*/ 5518594 h 8330519"/>
              <a:gd name="connsiteX3285" fmla="*/ 2213911 w 8331431"/>
              <a:gd name="connsiteY3285" fmla="*/ 5672317 h 8330519"/>
              <a:gd name="connsiteX3286" fmla="*/ 2213911 w 8331431"/>
              <a:gd name="connsiteY3286" fmla="*/ 5692319 h 8330519"/>
              <a:gd name="connsiteX3287" fmla="*/ 2302162 w 8331431"/>
              <a:gd name="connsiteY3287" fmla="*/ 5692319 h 8330519"/>
              <a:gd name="connsiteX3288" fmla="*/ 2302162 w 8331431"/>
              <a:gd name="connsiteY3288" fmla="*/ 5712494 h 8330519"/>
              <a:gd name="connsiteX3289" fmla="*/ 2370541 w 8331431"/>
              <a:gd name="connsiteY3289" fmla="*/ 5817884 h 8330519"/>
              <a:gd name="connsiteX3290" fmla="*/ 2380087 w 8331431"/>
              <a:gd name="connsiteY3290" fmla="*/ 5823090 h 8330519"/>
              <a:gd name="connsiteX3291" fmla="*/ 2389632 w 8331431"/>
              <a:gd name="connsiteY3291" fmla="*/ 5817884 h 8330519"/>
              <a:gd name="connsiteX3292" fmla="*/ 2457968 w 8331431"/>
              <a:gd name="connsiteY3292" fmla="*/ 5712494 h 8330519"/>
              <a:gd name="connsiteX3293" fmla="*/ 2457968 w 8331431"/>
              <a:gd name="connsiteY3293" fmla="*/ 5692319 h 8330519"/>
              <a:gd name="connsiteX3294" fmla="*/ 2546219 w 8331431"/>
              <a:gd name="connsiteY3294" fmla="*/ 5692319 h 8330519"/>
              <a:gd name="connsiteX3295" fmla="*/ 2546219 w 8331431"/>
              <a:gd name="connsiteY3295" fmla="*/ 5672317 h 8330519"/>
              <a:gd name="connsiteX3296" fmla="*/ 2593859 w 8331431"/>
              <a:gd name="connsiteY3296" fmla="*/ 5518594 h 8330519"/>
              <a:gd name="connsiteX3297" fmla="*/ 2635121 w 8331431"/>
              <a:gd name="connsiteY3297" fmla="*/ 5503582 h 8330519"/>
              <a:gd name="connsiteX3298" fmla="*/ 2676426 w 8331431"/>
              <a:gd name="connsiteY3298" fmla="*/ 5518594 h 8330519"/>
              <a:gd name="connsiteX3299" fmla="*/ 2723979 w 8331431"/>
              <a:gd name="connsiteY3299" fmla="*/ 5672317 h 8330519"/>
              <a:gd name="connsiteX3300" fmla="*/ 2723979 w 8331431"/>
              <a:gd name="connsiteY3300" fmla="*/ 5692319 h 8330519"/>
              <a:gd name="connsiteX3301" fmla="*/ 2812230 w 8331431"/>
              <a:gd name="connsiteY3301" fmla="*/ 5692319 h 8330519"/>
              <a:gd name="connsiteX3302" fmla="*/ 2812230 w 8331431"/>
              <a:gd name="connsiteY3302" fmla="*/ 5712494 h 8330519"/>
              <a:gd name="connsiteX3303" fmla="*/ 2880610 w 8331431"/>
              <a:gd name="connsiteY3303" fmla="*/ 5817884 h 8330519"/>
              <a:gd name="connsiteX3304" fmla="*/ 2890155 w 8331431"/>
              <a:gd name="connsiteY3304" fmla="*/ 5823090 h 8330519"/>
              <a:gd name="connsiteX3305" fmla="*/ 2899700 w 8331431"/>
              <a:gd name="connsiteY3305" fmla="*/ 5817884 h 8330519"/>
              <a:gd name="connsiteX3306" fmla="*/ 2968036 w 8331431"/>
              <a:gd name="connsiteY3306" fmla="*/ 5712494 h 8330519"/>
              <a:gd name="connsiteX3307" fmla="*/ 2968036 w 8331431"/>
              <a:gd name="connsiteY3307" fmla="*/ 5692319 h 8330519"/>
              <a:gd name="connsiteX3308" fmla="*/ 3056331 w 8331431"/>
              <a:gd name="connsiteY3308" fmla="*/ 5692319 h 8330519"/>
              <a:gd name="connsiteX3309" fmla="*/ 3056331 w 8331431"/>
              <a:gd name="connsiteY3309" fmla="*/ 5672317 h 8330519"/>
              <a:gd name="connsiteX3310" fmla="*/ 3103884 w 8331431"/>
              <a:gd name="connsiteY3310" fmla="*/ 5518594 h 8330519"/>
              <a:gd name="connsiteX3311" fmla="*/ 3145102 w 8331431"/>
              <a:gd name="connsiteY3311" fmla="*/ 5503582 h 8330519"/>
              <a:gd name="connsiteX3312" fmla="*/ 3186408 w 8331431"/>
              <a:gd name="connsiteY3312" fmla="*/ 5518594 h 8330519"/>
              <a:gd name="connsiteX3313" fmla="*/ 3233961 w 8331431"/>
              <a:gd name="connsiteY3313" fmla="*/ 5672317 h 8330519"/>
              <a:gd name="connsiteX3314" fmla="*/ 3233961 w 8331431"/>
              <a:gd name="connsiteY3314" fmla="*/ 5692319 h 8330519"/>
              <a:gd name="connsiteX3315" fmla="*/ 3322212 w 8331431"/>
              <a:gd name="connsiteY3315" fmla="*/ 5692319 h 8330519"/>
              <a:gd name="connsiteX3316" fmla="*/ 3322212 w 8331431"/>
              <a:gd name="connsiteY3316" fmla="*/ 5712494 h 8330519"/>
              <a:gd name="connsiteX3317" fmla="*/ 3390591 w 8331431"/>
              <a:gd name="connsiteY3317" fmla="*/ 5817884 h 8330519"/>
              <a:gd name="connsiteX3318" fmla="*/ 3400136 w 8331431"/>
              <a:gd name="connsiteY3318" fmla="*/ 5823090 h 8330519"/>
              <a:gd name="connsiteX3319" fmla="*/ 3409682 w 8331431"/>
              <a:gd name="connsiteY3319" fmla="*/ 5817884 h 8330519"/>
              <a:gd name="connsiteX3320" fmla="*/ 3478061 w 8331431"/>
              <a:gd name="connsiteY3320" fmla="*/ 5712494 h 8330519"/>
              <a:gd name="connsiteX3321" fmla="*/ 3478061 w 8331431"/>
              <a:gd name="connsiteY3321" fmla="*/ 5692319 h 8330519"/>
              <a:gd name="connsiteX3322" fmla="*/ 3566312 w 8331431"/>
              <a:gd name="connsiteY3322" fmla="*/ 5692319 h 8330519"/>
              <a:gd name="connsiteX3323" fmla="*/ 3566312 w 8331431"/>
              <a:gd name="connsiteY3323" fmla="*/ 5672317 h 8330519"/>
              <a:gd name="connsiteX3324" fmla="*/ 3613865 w 8331431"/>
              <a:gd name="connsiteY3324" fmla="*/ 5518594 h 8330519"/>
              <a:gd name="connsiteX3325" fmla="*/ 3655084 w 8331431"/>
              <a:gd name="connsiteY3325" fmla="*/ 5503582 h 8330519"/>
              <a:gd name="connsiteX3326" fmla="*/ 3696389 w 8331431"/>
              <a:gd name="connsiteY3326" fmla="*/ 5518594 h 8330519"/>
              <a:gd name="connsiteX3327" fmla="*/ 3743942 w 8331431"/>
              <a:gd name="connsiteY3327" fmla="*/ 5672317 h 8330519"/>
              <a:gd name="connsiteX3328" fmla="*/ 3743942 w 8331431"/>
              <a:gd name="connsiteY3328" fmla="*/ 5692319 h 8330519"/>
              <a:gd name="connsiteX3329" fmla="*/ 3832193 w 8331431"/>
              <a:gd name="connsiteY3329" fmla="*/ 5692319 h 8330519"/>
              <a:gd name="connsiteX3330" fmla="*/ 3832193 w 8331431"/>
              <a:gd name="connsiteY3330" fmla="*/ 5712494 h 8330519"/>
              <a:gd name="connsiteX3331" fmla="*/ 3900572 w 8331431"/>
              <a:gd name="connsiteY3331" fmla="*/ 5817884 h 8330519"/>
              <a:gd name="connsiteX3332" fmla="*/ 3910118 w 8331431"/>
              <a:gd name="connsiteY3332" fmla="*/ 5823090 h 8330519"/>
              <a:gd name="connsiteX3333" fmla="*/ 3919663 w 8331431"/>
              <a:gd name="connsiteY3333" fmla="*/ 5817884 h 8330519"/>
              <a:gd name="connsiteX3334" fmla="*/ 3988042 w 8331431"/>
              <a:gd name="connsiteY3334" fmla="*/ 5712494 h 8330519"/>
              <a:gd name="connsiteX3335" fmla="*/ 3988042 w 8331431"/>
              <a:gd name="connsiteY3335" fmla="*/ 5692319 h 8330519"/>
              <a:gd name="connsiteX3336" fmla="*/ 4076293 w 8331431"/>
              <a:gd name="connsiteY3336" fmla="*/ 5692319 h 8330519"/>
              <a:gd name="connsiteX3337" fmla="*/ 4076293 w 8331431"/>
              <a:gd name="connsiteY3337" fmla="*/ 5672317 h 8330519"/>
              <a:gd name="connsiteX3338" fmla="*/ 4123847 w 8331431"/>
              <a:gd name="connsiteY3338" fmla="*/ 5518594 h 8330519"/>
              <a:gd name="connsiteX3339" fmla="*/ 4165065 w 8331431"/>
              <a:gd name="connsiteY3339" fmla="*/ 5503582 h 8330519"/>
              <a:gd name="connsiteX3340" fmla="*/ 4206370 w 8331431"/>
              <a:gd name="connsiteY3340" fmla="*/ 5518594 h 8330519"/>
              <a:gd name="connsiteX3341" fmla="*/ 4253924 w 8331431"/>
              <a:gd name="connsiteY3341" fmla="*/ 5672317 h 8330519"/>
              <a:gd name="connsiteX3342" fmla="*/ 4253924 w 8331431"/>
              <a:gd name="connsiteY3342" fmla="*/ 5692319 h 8330519"/>
              <a:gd name="connsiteX3343" fmla="*/ 4342175 w 8331431"/>
              <a:gd name="connsiteY3343" fmla="*/ 5692319 h 8330519"/>
              <a:gd name="connsiteX3344" fmla="*/ 4342175 w 8331431"/>
              <a:gd name="connsiteY3344" fmla="*/ 5712494 h 8330519"/>
              <a:gd name="connsiteX3345" fmla="*/ 4410554 w 8331431"/>
              <a:gd name="connsiteY3345" fmla="*/ 5817884 h 8330519"/>
              <a:gd name="connsiteX3346" fmla="*/ 4420099 w 8331431"/>
              <a:gd name="connsiteY3346" fmla="*/ 5823090 h 8330519"/>
              <a:gd name="connsiteX3347" fmla="*/ 4429645 w 8331431"/>
              <a:gd name="connsiteY3347" fmla="*/ 5817884 h 8330519"/>
              <a:gd name="connsiteX3348" fmla="*/ 4498024 w 8331431"/>
              <a:gd name="connsiteY3348" fmla="*/ 5712494 h 8330519"/>
              <a:gd name="connsiteX3349" fmla="*/ 4498024 w 8331431"/>
              <a:gd name="connsiteY3349" fmla="*/ 5692319 h 8330519"/>
              <a:gd name="connsiteX3350" fmla="*/ 4586275 w 8331431"/>
              <a:gd name="connsiteY3350" fmla="*/ 5692319 h 8330519"/>
              <a:gd name="connsiteX3351" fmla="*/ 4586275 w 8331431"/>
              <a:gd name="connsiteY3351" fmla="*/ 5672317 h 8330519"/>
              <a:gd name="connsiteX3352" fmla="*/ 4633828 w 8331431"/>
              <a:gd name="connsiteY3352" fmla="*/ 5518594 h 8330519"/>
              <a:gd name="connsiteX3353" fmla="*/ 4675047 w 8331431"/>
              <a:gd name="connsiteY3353" fmla="*/ 5503582 h 8330519"/>
              <a:gd name="connsiteX3354" fmla="*/ 4716352 w 8331431"/>
              <a:gd name="connsiteY3354" fmla="*/ 5518594 h 8330519"/>
              <a:gd name="connsiteX3355" fmla="*/ 4763905 w 8331431"/>
              <a:gd name="connsiteY3355" fmla="*/ 5672317 h 8330519"/>
              <a:gd name="connsiteX3356" fmla="*/ 4763905 w 8331431"/>
              <a:gd name="connsiteY3356" fmla="*/ 5692319 h 8330519"/>
              <a:gd name="connsiteX3357" fmla="*/ 4852156 w 8331431"/>
              <a:gd name="connsiteY3357" fmla="*/ 5692319 h 8330519"/>
              <a:gd name="connsiteX3358" fmla="*/ 4852156 w 8331431"/>
              <a:gd name="connsiteY3358" fmla="*/ 5712494 h 8330519"/>
              <a:gd name="connsiteX3359" fmla="*/ 4920535 w 8331431"/>
              <a:gd name="connsiteY3359" fmla="*/ 5817884 h 8330519"/>
              <a:gd name="connsiteX3360" fmla="*/ 4930081 w 8331431"/>
              <a:gd name="connsiteY3360" fmla="*/ 5823090 h 8330519"/>
              <a:gd name="connsiteX3361" fmla="*/ 4939626 w 8331431"/>
              <a:gd name="connsiteY3361" fmla="*/ 5817884 h 8330519"/>
              <a:gd name="connsiteX3362" fmla="*/ 5008005 w 8331431"/>
              <a:gd name="connsiteY3362" fmla="*/ 5712494 h 8330519"/>
              <a:gd name="connsiteX3363" fmla="*/ 5008005 w 8331431"/>
              <a:gd name="connsiteY3363" fmla="*/ 5692319 h 8330519"/>
              <a:gd name="connsiteX3364" fmla="*/ 5096256 w 8331431"/>
              <a:gd name="connsiteY3364" fmla="*/ 5692319 h 8330519"/>
              <a:gd name="connsiteX3365" fmla="*/ 5096256 w 8331431"/>
              <a:gd name="connsiteY3365" fmla="*/ 5672317 h 8330519"/>
              <a:gd name="connsiteX3366" fmla="*/ 5143810 w 8331431"/>
              <a:gd name="connsiteY3366" fmla="*/ 5518594 h 8330519"/>
              <a:gd name="connsiteX3367" fmla="*/ 5185028 w 8331431"/>
              <a:gd name="connsiteY3367" fmla="*/ 5503582 h 8330519"/>
              <a:gd name="connsiteX3368" fmla="*/ 5226333 w 8331431"/>
              <a:gd name="connsiteY3368" fmla="*/ 5518594 h 8330519"/>
              <a:gd name="connsiteX3369" fmla="*/ 5273886 w 8331431"/>
              <a:gd name="connsiteY3369" fmla="*/ 5672317 h 8330519"/>
              <a:gd name="connsiteX3370" fmla="*/ 5273886 w 8331431"/>
              <a:gd name="connsiteY3370" fmla="*/ 5692319 h 8330519"/>
              <a:gd name="connsiteX3371" fmla="*/ 5362181 w 8331431"/>
              <a:gd name="connsiteY3371" fmla="*/ 5692319 h 8330519"/>
              <a:gd name="connsiteX3372" fmla="*/ 5362181 w 8331431"/>
              <a:gd name="connsiteY3372" fmla="*/ 5712494 h 8330519"/>
              <a:gd name="connsiteX3373" fmla="*/ 5430517 w 8331431"/>
              <a:gd name="connsiteY3373" fmla="*/ 5817884 h 8330519"/>
              <a:gd name="connsiteX3374" fmla="*/ 5440062 w 8331431"/>
              <a:gd name="connsiteY3374" fmla="*/ 5823090 h 8330519"/>
              <a:gd name="connsiteX3375" fmla="*/ 5449607 w 8331431"/>
              <a:gd name="connsiteY3375" fmla="*/ 5817884 h 8330519"/>
              <a:gd name="connsiteX3376" fmla="*/ 5517987 w 8331431"/>
              <a:gd name="connsiteY3376" fmla="*/ 5712494 h 8330519"/>
              <a:gd name="connsiteX3377" fmla="*/ 5517987 w 8331431"/>
              <a:gd name="connsiteY3377" fmla="*/ 5692319 h 8330519"/>
              <a:gd name="connsiteX3378" fmla="*/ 5606238 w 8331431"/>
              <a:gd name="connsiteY3378" fmla="*/ 5692319 h 8330519"/>
              <a:gd name="connsiteX3379" fmla="*/ 5606238 w 8331431"/>
              <a:gd name="connsiteY3379" fmla="*/ 5672317 h 8330519"/>
              <a:gd name="connsiteX3380" fmla="*/ 5653791 w 8331431"/>
              <a:gd name="connsiteY3380" fmla="*/ 5518594 h 8330519"/>
              <a:gd name="connsiteX3381" fmla="*/ 5695009 w 8331431"/>
              <a:gd name="connsiteY3381" fmla="*/ 5503582 h 8330519"/>
              <a:gd name="connsiteX3382" fmla="*/ 5736358 w 8331431"/>
              <a:gd name="connsiteY3382" fmla="*/ 5518594 h 8330519"/>
              <a:gd name="connsiteX3383" fmla="*/ 5783954 w 8331431"/>
              <a:gd name="connsiteY3383" fmla="*/ 5672317 h 8330519"/>
              <a:gd name="connsiteX3384" fmla="*/ 5783954 w 8331431"/>
              <a:gd name="connsiteY3384" fmla="*/ 5692319 h 8330519"/>
              <a:gd name="connsiteX3385" fmla="*/ 5872206 w 8331431"/>
              <a:gd name="connsiteY3385" fmla="*/ 5692319 h 8330519"/>
              <a:gd name="connsiteX3386" fmla="*/ 5872206 w 8331431"/>
              <a:gd name="connsiteY3386" fmla="*/ 5712494 h 8330519"/>
              <a:gd name="connsiteX3387" fmla="*/ 5940542 w 8331431"/>
              <a:gd name="connsiteY3387" fmla="*/ 5817884 h 8330519"/>
              <a:gd name="connsiteX3388" fmla="*/ 5950087 w 8331431"/>
              <a:gd name="connsiteY3388" fmla="*/ 5823090 h 8330519"/>
              <a:gd name="connsiteX3389" fmla="*/ 5959632 w 8331431"/>
              <a:gd name="connsiteY3389" fmla="*/ 5817884 h 8330519"/>
              <a:gd name="connsiteX3390" fmla="*/ 6028011 w 8331431"/>
              <a:gd name="connsiteY3390" fmla="*/ 5712494 h 8330519"/>
              <a:gd name="connsiteX3391" fmla="*/ 6028011 w 8331431"/>
              <a:gd name="connsiteY3391" fmla="*/ 5692319 h 8330519"/>
              <a:gd name="connsiteX3392" fmla="*/ 6116263 w 8331431"/>
              <a:gd name="connsiteY3392" fmla="*/ 5692319 h 8330519"/>
              <a:gd name="connsiteX3393" fmla="*/ 6116263 w 8331431"/>
              <a:gd name="connsiteY3393" fmla="*/ 5672317 h 8330519"/>
              <a:gd name="connsiteX3394" fmla="*/ 6163902 w 8331431"/>
              <a:gd name="connsiteY3394" fmla="*/ 5518594 h 8330519"/>
              <a:gd name="connsiteX3395" fmla="*/ 6205077 w 8331431"/>
              <a:gd name="connsiteY3395" fmla="*/ 5503582 h 8330519"/>
              <a:gd name="connsiteX3396" fmla="*/ 6246383 w 8331431"/>
              <a:gd name="connsiteY3396" fmla="*/ 5518594 h 8330519"/>
              <a:gd name="connsiteX3397" fmla="*/ 6294023 w 8331431"/>
              <a:gd name="connsiteY3397" fmla="*/ 5672317 h 8330519"/>
              <a:gd name="connsiteX3398" fmla="*/ 6294023 w 8331431"/>
              <a:gd name="connsiteY3398" fmla="*/ 5692319 h 8330519"/>
              <a:gd name="connsiteX3399" fmla="*/ 6382274 w 8331431"/>
              <a:gd name="connsiteY3399" fmla="*/ 5692319 h 8330519"/>
              <a:gd name="connsiteX3400" fmla="*/ 6382274 w 8331431"/>
              <a:gd name="connsiteY3400" fmla="*/ 5712494 h 8330519"/>
              <a:gd name="connsiteX3401" fmla="*/ 6450653 w 8331431"/>
              <a:gd name="connsiteY3401" fmla="*/ 5817884 h 8330519"/>
              <a:gd name="connsiteX3402" fmla="*/ 6460198 w 8331431"/>
              <a:gd name="connsiteY3402" fmla="*/ 5823090 h 8330519"/>
              <a:gd name="connsiteX3403" fmla="*/ 6469744 w 8331431"/>
              <a:gd name="connsiteY3403" fmla="*/ 5817884 h 8330519"/>
              <a:gd name="connsiteX3404" fmla="*/ 6538080 w 8331431"/>
              <a:gd name="connsiteY3404" fmla="*/ 5712494 h 8330519"/>
              <a:gd name="connsiteX3405" fmla="*/ 6538080 w 8331431"/>
              <a:gd name="connsiteY3405" fmla="*/ 5692319 h 8330519"/>
              <a:gd name="connsiteX3406" fmla="*/ 6626330 w 8331431"/>
              <a:gd name="connsiteY3406" fmla="*/ 5692319 h 8330519"/>
              <a:gd name="connsiteX3407" fmla="*/ 6626330 w 8331431"/>
              <a:gd name="connsiteY3407" fmla="*/ 5672317 h 8330519"/>
              <a:gd name="connsiteX3408" fmla="*/ 6673970 w 8331431"/>
              <a:gd name="connsiteY3408" fmla="*/ 5518594 h 8330519"/>
              <a:gd name="connsiteX3409" fmla="*/ 6715189 w 8331431"/>
              <a:gd name="connsiteY3409" fmla="*/ 5503582 h 8330519"/>
              <a:gd name="connsiteX3410" fmla="*/ 6756494 w 8331431"/>
              <a:gd name="connsiteY3410" fmla="*/ 5518594 h 8330519"/>
              <a:gd name="connsiteX3411" fmla="*/ 6804047 w 8331431"/>
              <a:gd name="connsiteY3411" fmla="*/ 5672317 h 8330519"/>
              <a:gd name="connsiteX3412" fmla="*/ 6804047 w 8331431"/>
              <a:gd name="connsiteY3412" fmla="*/ 5692319 h 8330519"/>
              <a:gd name="connsiteX3413" fmla="*/ 6892299 w 8331431"/>
              <a:gd name="connsiteY3413" fmla="*/ 5692319 h 8330519"/>
              <a:gd name="connsiteX3414" fmla="*/ 6892299 w 8331431"/>
              <a:gd name="connsiteY3414" fmla="*/ 5712494 h 8330519"/>
              <a:gd name="connsiteX3415" fmla="*/ 6960678 w 8331431"/>
              <a:gd name="connsiteY3415" fmla="*/ 5817884 h 8330519"/>
              <a:gd name="connsiteX3416" fmla="*/ 6970223 w 8331431"/>
              <a:gd name="connsiteY3416" fmla="*/ 5823090 h 8330519"/>
              <a:gd name="connsiteX3417" fmla="*/ 6979768 w 8331431"/>
              <a:gd name="connsiteY3417" fmla="*/ 5817884 h 8330519"/>
              <a:gd name="connsiteX3418" fmla="*/ 7048104 w 8331431"/>
              <a:gd name="connsiteY3418" fmla="*/ 5712494 h 8330519"/>
              <a:gd name="connsiteX3419" fmla="*/ 7048104 w 8331431"/>
              <a:gd name="connsiteY3419" fmla="*/ 5692319 h 8330519"/>
              <a:gd name="connsiteX3420" fmla="*/ 7136399 w 8331431"/>
              <a:gd name="connsiteY3420" fmla="*/ 5692319 h 8330519"/>
              <a:gd name="connsiteX3421" fmla="*/ 7136399 w 8331431"/>
              <a:gd name="connsiteY3421" fmla="*/ 5672317 h 8330519"/>
              <a:gd name="connsiteX3422" fmla="*/ 7183952 w 8331431"/>
              <a:gd name="connsiteY3422" fmla="*/ 5518594 h 8330519"/>
              <a:gd name="connsiteX3423" fmla="*/ 7225170 w 8331431"/>
              <a:gd name="connsiteY3423" fmla="*/ 5503582 h 8330519"/>
              <a:gd name="connsiteX3424" fmla="*/ 7266476 w 8331431"/>
              <a:gd name="connsiteY3424" fmla="*/ 5518594 h 8330519"/>
              <a:gd name="connsiteX3425" fmla="*/ 7314029 w 8331431"/>
              <a:gd name="connsiteY3425" fmla="*/ 5672317 h 8330519"/>
              <a:gd name="connsiteX3426" fmla="*/ 7314029 w 8331431"/>
              <a:gd name="connsiteY3426" fmla="*/ 5692319 h 8330519"/>
              <a:gd name="connsiteX3427" fmla="*/ 7402280 w 8331431"/>
              <a:gd name="connsiteY3427" fmla="*/ 5692319 h 8330519"/>
              <a:gd name="connsiteX3428" fmla="*/ 7402280 w 8331431"/>
              <a:gd name="connsiteY3428" fmla="*/ 5712494 h 8330519"/>
              <a:gd name="connsiteX3429" fmla="*/ 7470659 w 8331431"/>
              <a:gd name="connsiteY3429" fmla="*/ 5817884 h 8330519"/>
              <a:gd name="connsiteX3430" fmla="*/ 7480205 w 8331431"/>
              <a:gd name="connsiteY3430" fmla="*/ 5823090 h 8330519"/>
              <a:gd name="connsiteX3431" fmla="*/ 7489750 w 8331431"/>
              <a:gd name="connsiteY3431" fmla="*/ 5817884 h 8330519"/>
              <a:gd name="connsiteX3432" fmla="*/ 7558129 w 8331431"/>
              <a:gd name="connsiteY3432" fmla="*/ 5712494 h 8330519"/>
              <a:gd name="connsiteX3433" fmla="*/ 7558129 w 8331431"/>
              <a:gd name="connsiteY3433" fmla="*/ 5692319 h 8330519"/>
              <a:gd name="connsiteX3434" fmla="*/ 7646380 w 8331431"/>
              <a:gd name="connsiteY3434" fmla="*/ 5692319 h 8330519"/>
              <a:gd name="connsiteX3435" fmla="*/ 7646380 w 8331431"/>
              <a:gd name="connsiteY3435" fmla="*/ 5672317 h 8330519"/>
              <a:gd name="connsiteX3436" fmla="*/ 7693933 w 8331431"/>
              <a:gd name="connsiteY3436" fmla="*/ 5518594 h 8330519"/>
              <a:gd name="connsiteX3437" fmla="*/ 7735152 w 8331431"/>
              <a:gd name="connsiteY3437" fmla="*/ 5503582 h 8330519"/>
              <a:gd name="connsiteX3438" fmla="*/ 7776457 w 8331431"/>
              <a:gd name="connsiteY3438" fmla="*/ 5518594 h 8330519"/>
              <a:gd name="connsiteX3439" fmla="*/ 7824010 w 8331431"/>
              <a:gd name="connsiteY3439" fmla="*/ 5672317 h 8330519"/>
              <a:gd name="connsiteX3440" fmla="*/ 7824010 w 8331431"/>
              <a:gd name="connsiteY3440" fmla="*/ 5692319 h 8330519"/>
              <a:gd name="connsiteX3441" fmla="*/ 7912261 w 8331431"/>
              <a:gd name="connsiteY3441" fmla="*/ 5692319 h 8330519"/>
              <a:gd name="connsiteX3442" fmla="*/ 7912261 w 8331431"/>
              <a:gd name="connsiteY3442" fmla="*/ 5712494 h 8330519"/>
              <a:gd name="connsiteX3443" fmla="*/ 7980640 w 8331431"/>
              <a:gd name="connsiteY3443" fmla="*/ 5817884 h 8330519"/>
              <a:gd name="connsiteX3444" fmla="*/ 7990186 w 8331431"/>
              <a:gd name="connsiteY3444" fmla="*/ 5823090 h 8330519"/>
              <a:gd name="connsiteX3445" fmla="*/ 7999731 w 8331431"/>
              <a:gd name="connsiteY3445" fmla="*/ 5817884 h 8330519"/>
              <a:gd name="connsiteX3446" fmla="*/ 8068111 w 8331431"/>
              <a:gd name="connsiteY3446" fmla="*/ 5712494 h 8330519"/>
              <a:gd name="connsiteX3447" fmla="*/ 8068111 w 8331431"/>
              <a:gd name="connsiteY3447" fmla="*/ 5692319 h 8330519"/>
              <a:gd name="connsiteX3448" fmla="*/ 8156361 w 8331431"/>
              <a:gd name="connsiteY3448" fmla="*/ 5692319 h 8330519"/>
              <a:gd name="connsiteX3449" fmla="*/ 8156361 w 8331431"/>
              <a:gd name="connsiteY3449" fmla="*/ 5672317 h 8330519"/>
              <a:gd name="connsiteX3450" fmla="*/ 8203914 w 8331431"/>
              <a:gd name="connsiteY3450" fmla="*/ 5518594 h 8330519"/>
              <a:gd name="connsiteX3451" fmla="*/ 8245133 w 8331431"/>
              <a:gd name="connsiteY3451" fmla="*/ 5503582 h 8330519"/>
              <a:gd name="connsiteX3452" fmla="*/ 8286482 w 8331431"/>
              <a:gd name="connsiteY3452" fmla="*/ 5518594 h 8330519"/>
              <a:gd name="connsiteX3453" fmla="*/ 8330260 w 8331431"/>
              <a:gd name="connsiteY3453" fmla="*/ 5614524 h 8330519"/>
              <a:gd name="connsiteX3454" fmla="*/ 8330260 w 8331431"/>
              <a:gd name="connsiteY3454" fmla="*/ 5711626 h 8330519"/>
              <a:gd name="connsiteX3455" fmla="*/ 8314727 w 8331431"/>
              <a:gd name="connsiteY3455" fmla="*/ 5711626 h 8330519"/>
              <a:gd name="connsiteX3456" fmla="*/ 8314727 w 8331431"/>
              <a:gd name="connsiteY3456" fmla="*/ 5672317 h 8330519"/>
              <a:gd name="connsiteX3457" fmla="*/ 8280755 w 8331431"/>
              <a:gd name="connsiteY3457" fmla="*/ 5538682 h 8330519"/>
              <a:gd name="connsiteX3458" fmla="*/ 8279974 w 8331431"/>
              <a:gd name="connsiteY3458" fmla="*/ 5537902 h 8330519"/>
              <a:gd name="connsiteX3459" fmla="*/ 8245220 w 8331431"/>
              <a:gd name="connsiteY3459" fmla="*/ 5510133 h 8330519"/>
              <a:gd name="connsiteX3460" fmla="*/ 8210466 w 8331431"/>
              <a:gd name="connsiteY3460" fmla="*/ 5537902 h 8330519"/>
              <a:gd name="connsiteX3461" fmla="*/ 8209685 w 8331431"/>
              <a:gd name="connsiteY3461" fmla="*/ 5538682 h 8330519"/>
              <a:gd name="connsiteX3462" fmla="*/ 8175712 w 8331431"/>
              <a:gd name="connsiteY3462" fmla="*/ 5672317 h 8330519"/>
              <a:gd name="connsiteX3463" fmla="*/ 8175712 w 8331431"/>
              <a:gd name="connsiteY3463" fmla="*/ 5711626 h 8330519"/>
              <a:gd name="connsiteX3464" fmla="*/ 8088546 w 8331431"/>
              <a:gd name="connsiteY3464" fmla="*/ 5711626 h 8330519"/>
              <a:gd name="connsiteX3465" fmla="*/ 8086290 w 8331431"/>
              <a:gd name="connsiteY3465" fmla="*/ 5729025 h 8330519"/>
              <a:gd name="connsiteX3466" fmla="*/ 8021685 w 8331431"/>
              <a:gd name="connsiteY3466" fmla="*/ 5827082 h 8330519"/>
              <a:gd name="connsiteX3467" fmla="*/ 8001467 w 8331431"/>
              <a:gd name="connsiteY3467" fmla="*/ 5840402 h 8330519"/>
              <a:gd name="connsiteX3468" fmla="*/ 8018388 w 8331431"/>
              <a:gd name="connsiteY3468" fmla="*/ 5857714 h 8330519"/>
              <a:gd name="connsiteX3469" fmla="*/ 8085422 w 8331431"/>
              <a:gd name="connsiteY3469" fmla="*/ 5990828 h 8330519"/>
              <a:gd name="connsiteX3470" fmla="*/ 8087765 w 8331431"/>
              <a:gd name="connsiteY3470" fmla="*/ 6008140 h 8330519"/>
              <a:gd name="connsiteX3471" fmla="*/ 8175669 w 8331431"/>
              <a:gd name="connsiteY3471" fmla="*/ 6008140 h 8330519"/>
              <a:gd name="connsiteX3472" fmla="*/ 8175669 w 8331431"/>
              <a:gd name="connsiteY3472" fmla="*/ 6118475 h 8330519"/>
              <a:gd name="connsiteX3473" fmla="*/ 8188685 w 8331431"/>
              <a:gd name="connsiteY3473" fmla="*/ 6123291 h 8330519"/>
              <a:gd name="connsiteX3474" fmla="*/ 8223830 w 8331431"/>
              <a:gd name="connsiteY3474" fmla="*/ 6141080 h 8330519"/>
              <a:gd name="connsiteX3475" fmla="*/ 8245176 w 8331431"/>
              <a:gd name="connsiteY3475" fmla="*/ 6155008 h 8330519"/>
              <a:gd name="connsiteX3476" fmla="*/ 8266437 w 8331431"/>
              <a:gd name="connsiteY3476" fmla="*/ 6141167 h 8330519"/>
              <a:gd name="connsiteX3477" fmla="*/ 8301667 w 8331431"/>
              <a:gd name="connsiteY3477" fmla="*/ 6123334 h 8330519"/>
              <a:gd name="connsiteX3478" fmla="*/ 8314684 w 8331431"/>
              <a:gd name="connsiteY3478" fmla="*/ 6118518 h 8330519"/>
              <a:gd name="connsiteX3479" fmla="*/ 8314684 w 8331431"/>
              <a:gd name="connsiteY3479" fmla="*/ 6008183 h 8330519"/>
              <a:gd name="connsiteX3480" fmla="*/ 8330217 w 8331431"/>
              <a:gd name="connsiteY3480" fmla="*/ 6008183 h 8330519"/>
              <a:gd name="connsiteX3481" fmla="*/ 8330217 w 8331431"/>
              <a:gd name="connsiteY3481" fmla="*/ 6133314 h 8330519"/>
              <a:gd name="connsiteX3482" fmla="*/ 8246174 w 8331431"/>
              <a:gd name="connsiteY3482" fmla="*/ 6164640 h 8330519"/>
              <a:gd name="connsiteX3483" fmla="*/ 8202613 w 8331431"/>
              <a:gd name="connsiteY3483" fmla="*/ 6149150 h 8330519"/>
              <a:gd name="connsiteX3484" fmla="*/ 8156318 w 8331431"/>
              <a:gd name="connsiteY3484" fmla="*/ 6131925 h 8330519"/>
              <a:gd name="connsiteX3485" fmla="*/ 8156318 w 8331431"/>
              <a:gd name="connsiteY3485" fmla="*/ 6027534 h 8330519"/>
              <a:gd name="connsiteX3486" fmla="*/ 8068067 w 8331431"/>
              <a:gd name="connsiteY3486" fmla="*/ 6027534 h 8330519"/>
              <a:gd name="connsiteX3487" fmla="*/ 8068067 w 8331431"/>
              <a:gd name="connsiteY3487" fmla="*/ 6019854 h 8330519"/>
              <a:gd name="connsiteX3488" fmla="*/ 8004417 w 8331431"/>
              <a:gd name="connsiteY3488" fmla="*/ 5871207 h 8330519"/>
              <a:gd name="connsiteX3489" fmla="*/ 7990143 w 8331431"/>
              <a:gd name="connsiteY3489" fmla="*/ 5856629 h 8330519"/>
              <a:gd name="connsiteX3490" fmla="*/ 7975868 w 8331431"/>
              <a:gd name="connsiteY3490" fmla="*/ 5871207 h 8330519"/>
              <a:gd name="connsiteX3491" fmla="*/ 7912218 w 8331431"/>
              <a:gd name="connsiteY3491" fmla="*/ 6019854 h 8330519"/>
              <a:gd name="connsiteX3492" fmla="*/ 7912218 w 8331431"/>
              <a:gd name="connsiteY3492" fmla="*/ 6027534 h 8330519"/>
              <a:gd name="connsiteX3493" fmla="*/ 7823967 w 8331431"/>
              <a:gd name="connsiteY3493" fmla="*/ 6027534 h 8330519"/>
              <a:gd name="connsiteX3494" fmla="*/ 7823967 w 8331431"/>
              <a:gd name="connsiteY3494" fmla="*/ 6131925 h 8330519"/>
              <a:gd name="connsiteX3495" fmla="*/ 7736106 w 8331431"/>
              <a:gd name="connsiteY3495" fmla="*/ 6164640 h 8330519"/>
              <a:gd name="connsiteX3496" fmla="*/ 7692588 w 8331431"/>
              <a:gd name="connsiteY3496" fmla="*/ 6149150 h 8330519"/>
              <a:gd name="connsiteX3497" fmla="*/ 7646294 w 8331431"/>
              <a:gd name="connsiteY3497" fmla="*/ 6131925 h 8330519"/>
              <a:gd name="connsiteX3498" fmla="*/ 7646294 w 8331431"/>
              <a:gd name="connsiteY3498" fmla="*/ 6027534 h 8330519"/>
              <a:gd name="connsiteX3499" fmla="*/ 7558042 w 8331431"/>
              <a:gd name="connsiteY3499" fmla="*/ 6027534 h 8330519"/>
              <a:gd name="connsiteX3500" fmla="*/ 7558042 w 8331431"/>
              <a:gd name="connsiteY3500" fmla="*/ 6019854 h 8330519"/>
              <a:gd name="connsiteX3501" fmla="*/ 7494392 w 8331431"/>
              <a:gd name="connsiteY3501" fmla="*/ 5871207 h 8330519"/>
              <a:gd name="connsiteX3502" fmla="*/ 7480118 w 8331431"/>
              <a:gd name="connsiteY3502" fmla="*/ 5856629 h 8330519"/>
              <a:gd name="connsiteX3503" fmla="*/ 7465843 w 8331431"/>
              <a:gd name="connsiteY3503" fmla="*/ 5871207 h 8330519"/>
              <a:gd name="connsiteX3504" fmla="*/ 7402193 w 8331431"/>
              <a:gd name="connsiteY3504" fmla="*/ 6019854 h 8330519"/>
              <a:gd name="connsiteX3505" fmla="*/ 7402193 w 8331431"/>
              <a:gd name="connsiteY3505" fmla="*/ 6027534 h 8330519"/>
              <a:gd name="connsiteX3506" fmla="*/ 7313942 w 8331431"/>
              <a:gd name="connsiteY3506" fmla="*/ 6027534 h 8330519"/>
              <a:gd name="connsiteX3507" fmla="*/ 7313942 w 8331431"/>
              <a:gd name="connsiteY3507" fmla="*/ 6131925 h 8330519"/>
              <a:gd name="connsiteX3508" fmla="*/ 7226081 w 8331431"/>
              <a:gd name="connsiteY3508" fmla="*/ 6164640 h 8330519"/>
              <a:gd name="connsiteX3509" fmla="*/ 7182564 w 8331431"/>
              <a:gd name="connsiteY3509" fmla="*/ 6149150 h 8330519"/>
              <a:gd name="connsiteX3510" fmla="*/ 7136269 w 8331431"/>
              <a:gd name="connsiteY3510" fmla="*/ 6131925 h 8330519"/>
              <a:gd name="connsiteX3511" fmla="*/ 7136269 w 8331431"/>
              <a:gd name="connsiteY3511" fmla="*/ 6027534 h 8330519"/>
              <a:gd name="connsiteX3512" fmla="*/ 7047974 w 8331431"/>
              <a:gd name="connsiteY3512" fmla="*/ 6027534 h 8330519"/>
              <a:gd name="connsiteX3513" fmla="*/ 7047974 w 8331431"/>
              <a:gd name="connsiteY3513" fmla="*/ 6019854 h 8330519"/>
              <a:gd name="connsiteX3514" fmla="*/ 6984368 w 8331431"/>
              <a:gd name="connsiteY3514" fmla="*/ 5871207 h 8330519"/>
              <a:gd name="connsiteX3515" fmla="*/ 6970093 w 8331431"/>
              <a:gd name="connsiteY3515" fmla="*/ 5856585 h 8330519"/>
              <a:gd name="connsiteX3516" fmla="*/ 6955818 w 8331431"/>
              <a:gd name="connsiteY3516" fmla="*/ 5871207 h 8330519"/>
              <a:gd name="connsiteX3517" fmla="*/ 6892168 w 8331431"/>
              <a:gd name="connsiteY3517" fmla="*/ 6019854 h 8330519"/>
              <a:gd name="connsiteX3518" fmla="*/ 6892168 w 8331431"/>
              <a:gd name="connsiteY3518" fmla="*/ 6027534 h 8330519"/>
              <a:gd name="connsiteX3519" fmla="*/ 6803917 w 8331431"/>
              <a:gd name="connsiteY3519" fmla="*/ 6027534 h 8330519"/>
              <a:gd name="connsiteX3520" fmla="*/ 6803917 w 8331431"/>
              <a:gd name="connsiteY3520" fmla="*/ 6131925 h 8330519"/>
              <a:gd name="connsiteX3521" fmla="*/ 6716100 w 8331431"/>
              <a:gd name="connsiteY3521" fmla="*/ 6164640 h 8330519"/>
              <a:gd name="connsiteX3522" fmla="*/ 6672539 w 8331431"/>
              <a:gd name="connsiteY3522" fmla="*/ 6149150 h 8330519"/>
              <a:gd name="connsiteX3523" fmla="*/ 6626200 w 8331431"/>
              <a:gd name="connsiteY3523" fmla="*/ 6131882 h 8330519"/>
              <a:gd name="connsiteX3524" fmla="*/ 6626200 w 8331431"/>
              <a:gd name="connsiteY3524" fmla="*/ 6027490 h 8330519"/>
              <a:gd name="connsiteX3525" fmla="*/ 6537949 w 8331431"/>
              <a:gd name="connsiteY3525" fmla="*/ 6027490 h 8330519"/>
              <a:gd name="connsiteX3526" fmla="*/ 6537949 w 8331431"/>
              <a:gd name="connsiteY3526" fmla="*/ 6019811 h 8330519"/>
              <a:gd name="connsiteX3527" fmla="*/ 6474343 w 8331431"/>
              <a:gd name="connsiteY3527" fmla="*/ 5871164 h 8330519"/>
              <a:gd name="connsiteX3528" fmla="*/ 6460068 w 8331431"/>
              <a:gd name="connsiteY3528" fmla="*/ 5856542 h 8330519"/>
              <a:gd name="connsiteX3529" fmla="*/ 6445793 w 8331431"/>
              <a:gd name="connsiteY3529" fmla="*/ 5871164 h 8330519"/>
              <a:gd name="connsiteX3530" fmla="*/ 6382143 w 8331431"/>
              <a:gd name="connsiteY3530" fmla="*/ 6019811 h 8330519"/>
              <a:gd name="connsiteX3531" fmla="*/ 6382143 w 8331431"/>
              <a:gd name="connsiteY3531" fmla="*/ 6027490 h 8330519"/>
              <a:gd name="connsiteX3532" fmla="*/ 6293892 w 8331431"/>
              <a:gd name="connsiteY3532" fmla="*/ 6027490 h 8330519"/>
              <a:gd name="connsiteX3533" fmla="*/ 6293892 w 8331431"/>
              <a:gd name="connsiteY3533" fmla="*/ 6131882 h 8330519"/>
              <a:gd name="connsiteX3534" fmla="*/ 6206032 w 8331431"/>
              <a:gd name="connsiteY3534" fmla="*/ 6164596 h 8330519"/>
              <a:gd name="connsiteX3535" fmla="*/ 6162514 w 8331431"/>
              <a:gd name="connsiteY3535" fmla="*/ 6149150 h 8330519"/>
              <a:gd name="connsiteX3536" fmla="*/ 6116176 w 8331431"/>
              <a:gd name="connsiteY3536" fmla="*/ 6131882 h 8330519"/>
              <a:gd name="connsiteX3537" fmla="*/ 6116176 w 8331431"/>
              <a:gd name="connsiteY3537" fmla="*/ 6027490 h 8330519"/>
              <a:gd name="connsiteX3538" fmla="*/ 6027925 w 8331431"/>
              <a:gd name="connsiteY3538" fmla="*/ 6027490 h 8330519"/>
              <a:gd name="connsiteX3539" fmla="*/ 6027925 w 8331431"/>
              <a:gd name="connsiteY3539" fmla="*/ 6019811 h 8330519"/>
              <a:gd name="connsiteX3540" fmla="*/ 5964275 w 8331431"/>
              <a:gd name="connsiteY3540" fmla="*/ 5871164 h 8330519"/>
              <a:gd name="connsiteX3541" fmla="*/ 5950000 w 8331431"/>
              <a:gd name="connsiteY3541" fmla="*/ 5856585 h 8330519"/>
              <a:gd name="connsiteX3542" fmla="*/ 5935726 w 8331431"/>
              <a:gd name="connsiteY3542" fmla="*/ 5871207 h 8330519"/>
              <a:gd name="connsiteX3543" fmla="*/ 5872119 w 8331431"/>
              <a:gd name="connsiteY3543" fmla="*/ 6019854 h 8330519"/>
              <a:gd name="connsiteX3544" fmla="*/ 5872119 w 8331431"/>
              <a:gd name="connsiteY3544" fmla="*/ 6027534 h 8330519"/>
              <a:gd name="connsiteX3545" fmla="*/ 5783868 w 8331431"/>
              <a:gd name="connsiteY3545" fmla="*/ 6027534 h 8330519"/>
              <a:gd name="connsiteX3546" fmla="*/ 5783868 w 8331431"/>
              <a:gd name="connsiteY3546" fmla="*/ 6131925 h 8330519"/>
              <a:gd name="connsiteX3547" fmla="*/ 5695964 w 8331431"/>
              <a:gd name="connsiteY3547" fmla="*/ 6164640 h 8330519"/>
              <a:gd name="connsiteX3548" fmla="*/ 5652446 w 8331431"/>
              <a:gd name="connsiteY3548" fmla="*/ 6149150 h 8330519"/>
              <a:gd name="connsiteX3549" fmla="*/ 5606151 w 8331431"/>
              <a:gd name="connsiteY3549" fmla="*/ 6131925 h 8330519"/>
              <a:gd name="connsiteX3550" fmla="*/ 5606151 w 8331431"/>
              <a:gd name="connsiteY3550" fmla="*/ 6027534 h 8330519"/>
              <a:gd name="connsiteX3551" fmla="*/ 5517900 w 8331431"/>
              <a:gd name="connsiteY3551" fmla="*/ 6027534 h 8330519"/>
              <a:gd name="connsiteX3552" fmla="*/ 5517900 w 8331431"/>
              <a:gd name="connsiteY3552" fmla="*/ 6019854 h 8330519"/>
              <a:gd name="connsiteX3553" fmla="*/ 5454250 w 8331431"/>
              <a:gd name="connsiteY3553" fmla="*/ 5871207 h 8330519"/>
              <a:gd name="connsiteX3554" fmla="*/ 5439975 w 8331431"/>
              <a:gd name="connsiteY3554" fmla="*/ 5856629 h 8330519"/>
              <a:gd name="connsiteX3555" fmla="*/ 5425701 w 8331431"/>
              <a:gd name="connsiteY3555" fmla="*/ 5871207 h 8330519"/>
              <a:gd name="connsiteX3556" fmla="*/ 5362094 w 8331431"/>
              <a:gd name="connsiteY3556" fmla="*/ 6019854 h 8330519"/>
              <a:gd name="connsiteX3557" fmla="*/ 5362094 w 8331431"/>
              <a:gd name="connsiteY3557" fmla="*/ 6027534 h 8330519"/>
              <a:gd name="connsiteX3558" fmla="*/ 5273800 w 8331431"/>
              <a:gd name="connsiteY3558" fmla="*/ 6027534 h 8330519"/>
              <a:gd name="connsiteX3559" fmla="*/ 5273800 w 8331431"/>
              <a:gd name="connsiteY3559" fmla="*/ 6131925 h 8330519"/>
              <a:gd name="connsiteX3560" fmla="*/ 5185939 w 8331431"/>
              <a:gd name="connsiteY3560" fmla="*/ 6164640 h 8330519"/>
              <a:gd name="connsiteX3561" fmla="*/ 5142421 w 8331431"/>
              <a:gd name="connsiteY3561" fmla="*/ 6149150 h 8330519"/>
              <a:gd name="connsiteX3562" fmla="*/ 5096126 w 8331431"/>
              <a:gd name="connsiteY3562" fmla="*/ 6131925 h 8330519"/>
              <a:gd name="connsiteX3563" fmla="*/ 5096126 w 8331431"/>
              <a:gd name="connsiteY3563" fmla="*/ 6027534 h 8330519"/>
              <a:gd name="connsiteX3564" fmla="*/ 5007875 w 8331431"/>
              <a:gd name="connsiteY3564" fmla="*/ 6027534 h 8330519"/>
              <a:gd name="connsiteX3565" fmla="*/ 5007875 w 8331431"/>
              <a:gd name="connsiteY3565" fmla="*/ 6019854 h 8330519"/>
              <a:gd name="connsiteX3566" fmla="*/ 4944225 w 8331431"/>
              <a:gd name="connsiteY3566" fmla="*/ 5871207 h 8330519"/>
              <a:gd name="connsiteX3567" fmla="*/ 4929950 w 8331431"/>
              <a:gd name="connsiteY3567" fmla="*/ 5856629 h 8330519"/>
              <a:gd name="connsiteX3568" fmla="*/ 4915676 w 8331431"/>
              <a:gd name="connsiteY3568" fmla="*/ 5871207 h 8330519"/>
              <a:gd name="connsiteX3569" fmla="*/ 4852026 w 8331431"/>
              <a:gd name="connsiteY3569" fmla="*/ 6019854 h 8330519"/>
              <a:gd name="connsiteX3570" fmla="*/ 4852026 w 8331431"/>
              <a:gd name="connsiteY3570" fmla="*/ 6027534 h 8330519"/>
              <a:gd name="connsiteX3571" fmla="*/ 4763775 w 8331431"/>
              <a:gd name="connsiteY3571" fmla="*/ 6027534 h 8330519"/>
              <a:gd name="connsiteX3572" fmla="*/ 4763775 w 8331431"/>
              <a:gd name="connsiteY3572" fmla="*/ 6131925 h 8330519"/>
              <a:gd name="connsiteX3573" fmla="*/ 4675914 w 8331431"/>
              <a:gd name="connsiteY3573" fmla="*/ 6164640 h 8330519"/>
              <a:gd name="connsiteX3574" fmla="*/ 4632396 w 8331431"/>
              <a:gd name="connsiteY3574" fmla="*/ 6149150 h 8330519"/>
              <a:gd name="connsiteX3575" fmla="*/ 4586101 w 8331431"/>
              <a:gd name="connsiteY3575" fmla="*/ 6131925 h 8330519"/>
              <a:gd name="connsiteX3576" fmla="*/ 4586101 w 8331431"/>
              <a:gd name="connsiteY3576" fmla="*/ 6027534 h 8330519"/>
              <a:gd name="connsiteX3577" fmla="*/ 4497850 w 8331431"/>
              <a:gd name="connsiteY3577" fmla="*/ 6027534 h 8330519"/>
              <a:gd name="connsiteX3578" fmla="*/ 4497850 w 8331431"/>
              <a:gd name="connsiteY3578" fmla="*/ 6019854 h 8330519"/>
              <a:gd name="connsiteX3579" fmla="*/ 4434200 w 8331431"/>
              <a:gd name="connsiteY3579" fmla="*/ 5871207 h 8330519"/>
              <a:gd name="connsiteX3580" fmla="*/ 4419926 w 8331431"/>
              <a:gd name="connsiteY3580" fmla="*/ 5856629 h 8330519"/>
              <a:gd name="connsiteX3581" fmla="*/ 4405651 w 8331431"/>
              <a:gd name="connsiteY3581" fmla="*/ 5871207 h 8330519"/>
              <a:gd name="connsiteX3582" fmla="*/ 4342001 w 8331431"/>
              <a:gd name="connsiteY3582" fmla="*/ 6019854 h 8330519"/>
              <a:gd name="connsiteX3583" fmla="*/ 4342001 w 8331431"/>
              <a:gd name="connsiteY3583" fmla="*/ 6027534 h 8330519"/>
              <a:gd name="connsiteX3584" fmla="*/ 4253750 w 8331431"/>
              <a:gd name="connsiteY3584" fmla="*/ 6027534 h 8330519"/>
              <a:gd name="connsiteX3585" fmla="*/ 4253750 w 8331431"/>
              <a:gd name="connsiteY3585" fmla="*/ 6131925 h 8330519"/>
              <a:gd name="connsiteX3586" fmla="*/ 4165889 w 8331431"/>
              <a:gd name="connsiteY3586" fmla="*/ 6164640 h 8330519"/>
              <a:gd name="connsiteX3587" fmla="*/ 4122371 w 8331431"/>
              <a:gd name="connsiteY3587" fmla="*/ 6149150 h 8330519"/>
              <a:gd name="connsiteX3588" fmla="*/ 4076076 w 8331431"/>
              <a:gd name="connsiteY3588" fmla="*/ 6131925 h 8330519"/>
              <a:gd name="connsiteX3589" fmla="*/ 4076076 w 8331431"/>
              <a:gd name="connsiteY3589" fmla="*/ 6027534 h 8330519"/>
              <a:gd name="connsiteX3590" fmla="*/ 3987825 w 8331431"/>
              <a:gd name="connsiteY3590" fmla="*/ 6027534 h 8330519"/>
              <a:gd name="connsiteX3591" fmla="*/ 3987825 w 8331431"/>
              <a:gd name="connsiteY3591" fmla="*/ 6019854 h 8330519"/>
              <a:gd name="connsiteX3592" fmla="*/ 3924175 w 8331431"/>
              <a:gd name="connsiteY3592" fmla="*/ 5871207 h 8330519"/>
              <a:gd name="connsiteX3593" fmla="*/ 3909901 w 8331431"/>
              <a:gd name="connsiteY3593" fmla="*/ 5856629 h 8330519"/>
              <a:gd name="connsiteX3594" fmla="*/ 3895626 w 8331431"/>
              <a:gd name="connsiteY3594" fmla="*/ 5871207 h 8330519"/>
              <a:gd name="connsiteX3595" fmla="*/ 3831976 w 8331431"/>
              <a:gd name="connsiteY3595" fmla="*/ 6019854 h 8330519"/>
              <a:gd name="connsiteX3596" fmla="*/ 3831976 w 8331431"/>
              <a:gd name="connsiteY3596" fmla="*/ 6027534 h 8330519"/>
              <a:gd name="connsiteX3597" fmla="*/ 3743725 w 8331431"/>
              <a:gd name="connsiteY3597" fmla="*/ 6027534 h 8330519"/>
              <a:gd name="connsiteX3598" fmla="*/ 3743725 w 8331431"/>
              <a:gd name="connsiteY3598" fmla="*/ 6131925 h 8330519"/>
              <a:gd name="connsiteX3599" fmla="*/ 3655865 w 8331431"/>
              <a:gd name="connsiteY3599" fmla="*/ 6164640 h 8330519"/>
              <a:gd name="connsiteX3600" fmla="*/ 3612347 w 8331431"/>
              <a:gd name="connsiteY3600" fmla="*/ 6149150 h 8330519"/>
              <a:gd name="connsiteX3601" fmla="*/ 3566052 w 8331431"/>
              <a:gd name="connsiteY3601" fmla="*/ 6131925 h 8330519"/>
              <a:gd name="connsiteX3602" fmla="*/ 3566052 w 8331431"/>
              <a:gd name="connsiteY3602" fmla="*/ 6027534 h 8330519"/>
              <a:gd name="connsiteX3603" fmla="*/ 3477801 w 8331431"/>
              <a:gd name="connsiteY3603" fmla="*/ 6027534 h 8330519"/>
              <a:gd name="connsiteX3604" fmla="*/ 3477801 w 8331431"/>
              <a:gd name="connsiteY3604" fmla="*/ 6019854 h 8330519"/>
              <a:gd name="connsiteX3605" fmla="*/ 3414151 w 8331431"/>
              <a:gd name="connsiteY3605" fmla="*/ 5871207 h 8330519"/>
              <a:gd name="connsiteX3606" fmla="*/ 3399876 w 8331431"/>
              <a:gd name="connsiteY3606" fmla="*/ 5856629 h 8330519"/>
              <a:gd name="connsiteX3607" fmla="*/ 3385601 w 8331431"/>
              <a:gd name="connsiteY3607" fmla="*/ 5871207 h 8330519"/>
              <a:gd name="connsiteX3608" fmla="*/ 3321951 w 8331431"/>
              <a:gd name="connsiteY3608" fmla="*/ 6019854 h 8330519"/>
              <a:gd name="connsiteX3609" fmla="*/ 3321951 w 8331431"/>
              <a:gd name="connsiteY3609" fmla="*/ 6027534 h 8330519"/>
              <a:gd name="connsiteX3610" fmla="*/ 3233700 w 8331431"/>
              <a:gd name="connsiteY3610" fmla="*/ 6027534 h 8330519"/>
              <a:gd name="connsiteX3611" fmla="*/ 3233700 w 8331431"/>
              <a:gd name="connsiteY3611" fmla="*/ 6131925 h 8330519"/>
              <a:gd name="connsiteX3612" fmla="*/ 3145840 w 8331431"/>
              <a:gd name="connsiteY3612" fmla="*/ 6164640 h 8330519"/>
              <a:gd name="connsiteX3613" fmla="*/ 3102322 w 8331431"/>
              <a:gd name="connsiteY3613" fmla="*/ 6149150 h 8330519"/>
              <a:gd name="connsiteX3614" fmla="*/ 3056027 w 8331431"/>
              <a:gd name="connsiteY3614" fmla="*/ 6131925 h 8330519"/>
              <a:gd name="connsiteX3615" fmla="*/ 3056027 w 8331431"/>
              <a:gd name="connsiteY3615" fmla="*/ 6027534 h 8330519"/>
              <a:gd name="connsiteX3616" fmla="*/ 2967733 w 8331431"/>
              <a:gd name="connsiteY3616" fmla="*/ 6027534 h 8330519"/>
              <a:gd name="connsiteX3617" fmla="*/ 2967733 w 8331431"/>
              <a:gd name="connsiteY3617" fmla="*/ 6019854 h 8330519"/>
              <a:gd name="connsiteX3618" fmla="*/ 2904126 w 8331431"/>
              <a:gd name="connsiteY3618" fmla="*/ 5871207 h 8330519"/>
              <a:gd name="connsiteX3619" fmla="*/ 2889851 w 8331431"/>
              <a:gd name="connsiteY3619" fmla="*/ 5856629 h 8330519"/>
              <a:gd name="connsiteX3620" fmla="*/ 2875577 w 8331431"/>
              <a:gd name="connsiteY3620" fmla="*/ 5871207 h 8330519"/>
              <a:gd name="connsiteX3621" fmla="*/ 2811927 w 8331431"/>
              <a:gd name="connsiteY3621" fmla="*/ 6019854 h 8330519"/>
              <a:gd name="connsiteX3622" fmla="*/ 2811927 w 8331431"/>
              <a:gd name="connsiteY3622" fmla="*/ 6027534 h 8330519"/>
              <a:gd name="connsiteX3623" fmla="*/ 2723676 w 8331431"/>
              <a:gd name="connsiteY3623" fmla="*/ 6027534 h 8330519"/>
              <a:gd name="connsiteX3624" fmla="*/ 2723676 w 8331431"/>
              <a:gd name="connsiteY3624" fmla="*/ 6131925 h 8330519"/>
              <a:gd name="connsiteX3625" fmla="*/ 2635859 w 8331431"/>
              <a:gd name="connsiteY3625" fmla="*/ 6164640 h 8330519"/>
              <a:gd name="connsiteX3626" fmla="*/ 2592297 w 8331431"/>
              <a:gd name="connsiteY3626" fmla="*/ 6149150 h 8330519"/>
              <a:gd name="connsiteX3627" fmla="*/ 2545959 w 8331431"/>
              <a:gd name="connsiteY3627" fmla="*/ 6131882 h 8330519"/>
              <a:gd name="connsiteX3628" fmla="*/ 2545959 w 8331431"/>
              <a:gd name="connsiteY3628" fmla="*/ 6027490 h 8330519"/>
              <a:gd name="connsiteX3629" fmla="*/ 2457708 w 8331431"/>
              <a:gd name="connsiteY3629" fmla="*/ 6027490 h 8330519"/>
              <a:gd name="connsiteX3630" fmla="*/ 2457708 w 8331431"/>
              <a:gd name="connsiteY3630" fmla="*/ 6019811 h 8330519"/>
              <a:gd name="connsiteX3631" fmla="*/ 2394101 w 8331431"/>
              <a:gd name="connsiteY3631" fmla="*/ 5871164 h 8330519"/>
              <a:gd name="connsiteX3632" fmla="*/ 2379826 w 8331431"/>
              <a:gd name="connsiteY3632" fmla="*/ 5856542 h 8330519"/>
              <a:gd name="connsiteX3633" fmla="*/ 2365552 w 8331431"/>
              <a:gd name="connsiteY3633" fmla="*/ 5871164 h 8330519"/>
              <a:gd name="connsiteX3634" fmla="*/ 2301902 w 8331431"/>
              <a:gd name="connsiteY3634" fmla="*/ 6019811 h 8330519"/>
              <a:gd name="connsiteX3635" fmla="*/ 2301902 w 8331431"/>
              <a:gd name="connsiteY3635" fmla="*/ 6027490 h 8330519"/>
              <a:gd name="connsiteX3636" fmla="*/ 2213651 w 8331431"/>
              <a:gd name="connsiteY3636" fmla="*/ 6027490 h 8330519"/>
              <a:gd name="connsiteX3637" fmla="*/ 2213651 w 8331431"/>
              <a:gd name="connsiteY3637" fmla="*/ 6131882 h 8330519"/>
              <a:gd name="connsiteX3638" fmla="*/ 2125790 w 8331431"/>
              <a:gd name="connsiteY3638" fmla="*/ 6164596 h 8330519"/>
              <a:gd name="connsiteX3639" fmla="*/ 2082272 w 8331431"/>
              <a:gd name="connsiteY3639" fmla="*/ 6149150 h 8330519"/>
              <a:gd name="connsiteX3640" fmla="*/ 2035934 w 8331431"/>
              <a:gd name="connsiteY3640" fmla="*/ 6131882 h 8330519"/>
              <a:gd name="connsiteX3641" fmla="*/ 2035934 w 8331431"/>
              <a:gd name="connsiteY3641" fmla="*/ 6027490 h 8330519"/>
              <a:gd name="connsiteX3642" fmla="*/ 1947683 w 8331431"/>
              <a:gd name="connsiteY3642" fmla="*/ 6027490 h 8330519"/>
              <a:gd name="connsiteX3643" fmla="*/ 1947683 w 8331431"/>
              <a:gd name="connsiteY3643" fmla="*/ 6019811 h 8330519"/>
              <a:gd name="connsiteX3644" fmla="*/ 1884033 w 8331431"/>
              <a:gd name="connsiteY3644" fmla="*/ 5871164 h 8330519"/>
              <a:gd name="connsiteX3645" fmla="*/ 1869758 w 8331431"/>
              <a:gd name="connsiteY3645" fmla="*/ 5856542 h 8330519"/>
              <a:gd name="connsiteX3646" fmla="*/ 1855484 w 8331431"/>
              <a:gd name="connsiteY3646" fmla="*/ 5871164 h 8330519"/>
              <a:gd name="connsiteX3647" fmla="*/ 1791920 w 8331431"/>
              <a:gd name="connsiteY3647" fmla="*/ 6019811 h 8330519"/>
              <a:gd name="connsiteX3648" fmla="*/ 1791920 w 8331431"/>
              <a:gd name="connsiteY3648" fmla="*/ 6027490 h 8330519"/>
              <a:gd name="connsiteX3649" fmla="*/ 1703669 w 8331431"/>
              <a:gd name="connsiteY3649" fmla="*/ 6027490 h 8330519"/>
              <a:gd name="connsiteX3650" fmla="*/ 1703669 w 8331431"/>
              <a:gd name="connsiteY3650" fmla="*/ 6131882 h 8330519"/>
              <a:gd name="connsiteX3651" fmla="*/ 1615722 w 8331431"/>
              <a:gd name="connsiteY3651" fmla="*/ 6164596 h 8330519"/>
              <a:gd name="connsiteX3652" fmla="*/ 1572204 w 8331431"/>
              <a:gd name="connsiteY3652" fmla="*/ 6149107 h 8330519"/>
              <a:gd name="connsiteX3653" fmla="*/ 1525909 w 8331431"/>
              <a:gd name="connsiteY3653" fmla="*/ 6131882 h 8330519"/>
              <a:gd name="connsiteX3654" fmla="*/ 1525909 w 8331431"/>
              <a:gd name="connsiteY3654" fmla="*/ 6027490 h 8330519"/>
              <a:gd name="connsiteX3655" fmla="*/ 1437658 w 8331431"/>
              <a:gd name="connsiteY3655" fmla="*/ 6027490 h 8330519"/>
              <a:gd name="connsiteX3656" fmla="*/ 1437658 w 8331431"/>
              <a:gd name="connsiteY3656" fmla="*/ 6019811 h 8330519"/>
              <a:gd name="connsiteX3657" fmla="*/ 1374008 w 8331431"/>
              <a:gd name="connsiteY3657" fmla="*/ 5871164 h 8330519"/>
              <a:gd name="connsiteX3658" fmla="*/ 1359734 w 8331431"/>
              <a:gd name="connsiteY3658" fmla="*/ 5856585 h 8330519"/>
              <a:gd name="connsiteX3659" fmla="*/ 1345459 w 8331431"/>
              <a:gd name="connsiteY3659" fmla="*/ 5871207 h 8330519"/>
              <a:gd name="connsiteX3660" fmla="*/ 1281852 w 8331431"/>
              <a:gd name="connsiteY3660" fmla="*/ 6019854 h 8330519"/>
              <a:gd name="connsiteX3661" fmla="*/ 1281852 w 8331431"/>
              <a:gd name="connsiteY3661" fmla="*/ 6027534 h 8330519"/>
              <a:gd name="connsiteX3662" fmla="*/ 1193558 w 8331431"/>
              <a:gd name="connsiteY3662" fmla="*/ 6027534 h 8330519"/>
              <a:gd name="connsiteX3663" fmla="*/ 1193558 w 8331431"/>
              <a:gd name="connsiteY3663" fmla="*/ 6131925 h 8330519"/>
              <a:gd name="connsiteX3664" fmla="*/ 1105697 w 8331431"/>
              <a:gd name="connsiteY3664" fmla="*/ 6164640 h 8330519"/>
              <a:gd name="connsiteX3665" fmla="*/ 1062179 w 8331431"/>
              <a:gd name="connsiteY3665" fmla="*/ 6149150 h 8330519"/>
              <a:gd name="connsiteX3666" fmla="*/ 1015884 w 8331431"/>
              <a:gd name="connsiteY3666" fmla="*/ 6131925 h 8330519"/>
              <a:gd name="connsiteX3667" fmla="*/ 1015884 w 8331431"/>
              <a:gd name="connsiteY3667" fmla="*/ 6027534 h 8330519"/>
              <a:gd name="connsiteX3668" fmla="*/ 927633 w 8331431"/>
              <a:gd name="connsiteY3668" fmla="*/ 6027534 h 8330519"/>
              <a:gd name="connsiteX3669" fmla="*/ 927633 w 8331431"/>
              <a:gd name="connsiteY3669" fmla="*/ 6019854 h 8330519"/>
              <a:gd name="connsiteX3670" fmla="*/ 863983 w 8331431"/>
              <a:gd name="connsiteY3670" fmla="*/ 5871207 h 8330519"/>
              <a:gd name="connsiteX3671" fmla="*/ 849709 w 8331431"/>
              <a:gd name="connsiteY3671" fmla="*/ 5856629 h 8330519"/>
              <a:gd name="connsiteX3672" fmla="*/ 835434 w 8331431"/>
              <a:gd name="connsiteY3672" fmla="*/ 5871207 h 8330519"/>
              <a:gd name="connsiteX3673" fmla="*/ 771784 w 8331431"/>
              <a:gd name="connsiteY3673" fmla="*/ 6019854 h 8330519"/>
              <a:gd name="connsiteX3674" fmla="*/ 771784 w 8331431"/>
              <a:gd name="connsiteY3674" fmla="*/ 6027534 h 8330519"/>
              <a:gd name="connsiteX3675" fmla="*/ 683533 w 8331431"/>
              <a:gd name="connsiteY3675" fmla="*/ 6027534 h 8330519"/>
              <a:gd name="connsiteX3676" fmla="*/ 683533 w 8331431"/>
              <a:gd name="connsiteY3676" fmla="*/ 6131925 h 8330519"/>
              <a:gd name="connsiteX3677" fmla="*/ 595672 w 8331431"/>
              <a:gd name="connsiteY3677" fmla="*/ 6164640 h 8330519"/>
              <a:gd name="connsiteX3678" fmla="*/ 552154 w 8331431"/>
              <a:gd name="connsiteY3678" fmla="*/ 6149150 h 8330519"/>
              <a:gd name="connsiteX3679" fmla="*/ 505860 w 8331431"/>
              <a:gd name="connsiteY3679" fmla="*/ 6131925 h 8330519"/>
              <a:gd name="connsiteX3680" fmla="*/ 505860 w 8331431"/>
              <a:gd name="connsiteY3680" fmla="*/ 6027534 h 8330519"/>
              <a:gd name="connsiteX3681" fmla="*/ 417999 w 8331431"/>
              <a:gd name="connsiteY3681" fmla="*/ 6027534 h 8330519"/>
              <a:gd name="connsiteX3682" fmla="*/ 417999 w 8331431"/>
              <a:gd name="connsiteY3682" fmla="*/ 6019854 h 8330519"/>
              <a:gd name="connsiteX3683" fmla="*/ 354349 w 8331431"/>
              <a:gd name="connsiteY3683" fmla="*/ 5871207 h 8330519"/>
              <a:gd name="connsiteX3684" fmla="*/ 340074 w 8331431"/>
              <a:gd name="connsiteY3684" fmla="*/ 5856629 h 8330519"/>
              <a:gd name="connsiteX3685" fmla="*/ 325800 w 8331431"/>
              <a:gd name="connsiteY3685" fmla="*/ 5871207 h 8330519"/>
              <a:gd name="connsiteX3686" fmla="*/ 262150 w 8331431"/>
              <a:gd name="connsiteY3686" fmla="*/ 6019854 h 8330519"/>
              <a:gd name="connsiteX3687" fmla="*/ 262150 w 8331431"/>
              <a:gd name="connsiteY3687" fmla="*/ 6027534 h 8330519"/>
              <a:gd name="connsiteX3688" fmla="*/ 173899 w 8331431"/>
              <a:gd name="connsiteY3688" fmla="*/ 6027534 h 8330519"/>
              <a:gd name="connsiteX3689" fmla="*/ 173899 w 8331431"/>
              <a:gd name="connsiteY3689" fmla="*/ 6131925 h 8330519"/>
              <a:gd name="connsiteX3690" fmla="*/ 86038 w 8331431"/>
              <a:gd name="connsiteY3690" fmla="*/ 6164640 h 8330519"/>
              <a:gd name="connsiteX3691" fmla="*/ 42520 w 8331431"/>
              <a:gd name="connsiteY3691" fmla="*/ 6149063 h 8330519"/>
              <a:gd name="connsiteX3692" fmla="*/ 7665904 w 8331431"/>
              <a:gd name="connsiteY3692" fmla="*/ 6118431 h 8330519"/>
              <a:gd name="connsiteX3693" fmla="*/ 7678921 w 8331431"/>
              <a:gd name="connsiteY3693" fmla="*/ 6123247 h 8330519"/>
              <a:gd name="connsiteX3694" fmla="*/ 7714065 w 8331431"/>
              <a:gd name="connsiteY3694" fmla="*/ 6141037 h 8330519"/>
              <a:gd name="connsiteX3695" fmla="*/ 7735412 w 8331431"/>
              <a:gd name="connsiteY3695" fmla="*/ 6154964 h 8330519"/>
              <a:gd name="connsiteX3696" fmla="*/ 7756672 w 8331431"/>
              <a:gd name="connsiteY3696" fmla="*/ 6141124 h 8330519"/>
              <a:gd name="connsiteX3697" fmla="*/ 7791903 w 8331431"/>
              <a:gd name="connsiteY3697" fmla="*/ 6123291 h 8330519"/>
              <a:gd name="connsiteX3698" fmla="*/ 7804919 w 8331431"/>
              <a:gd name="connsiteY3698" fmla="*/ 6118475 h 8330519"/>
              <a:gd name="connsiteX3699" fmla="*/ 7804919 w 8331431"/>
              <a:gd name="connsiteY3699" fmla="*/ 6008140 h 8330519"/>
              <a:gd name="connsiteX3700" fmla="*/ 7892867 w 8331431"/>
              <a:gd name="connsiteY3700" fmla="*/ 6008140 h 8330519"/>
              <a:gd name="connsiteX3701" fmla="*/ 7895210 w 8331431"/>
              <a:gd name="connsiteY3701" fmla="*/ 5990828 h 8330519"/>
              <a:gd name="connsiteX3702" fmla="*/ 7962244 w 8331431"/>
              <a:gd name="connsiteY3702" fmla="*/ 5857714 h 8330519"/>
              <a:gd name="connsiteX3703" fmla="*/ 7979209 w 8331431"/>
              <a:gd name="connsiteY3703" fmla="*/ 5840358 h 8330519"/>
              <a:gd name="connsiteX3704" fmla="*/ 7958947 w 8331431"/>
              <a:gd name="connsiteY3704" fmla="*/ 5827039 h 8330519"/>
              <a:gd name="connsiteX3705" fmla="*/ 7894298 w 8331431"/>
              <a:gd name="connsiteY3705" fmla="*/ 5728982 h 8330519"/>
              <a:gd name="connsiteX3706" fmla="*/ 7892042 w 8331431"/>
              <a:gd name="connsiteY3706" fmla="*/ 5711583 h 8330519"/>
              <a:gd name="connsiteX3707" fmla="*/ 7804963 w 8331431"/>
              <a:gd name="connsiteY3707" fmla="*/ 5711583 h 8330519"/>
              <a:gd name="connsiteX3708" fmla="*/ 7804963 w 8331431"/>
              <a:gd name="connsiteY3708" fmla="*/ 5672274 h 8330519"/>
              <a:gd name="connsiteX3709" fmla="*/ 7770990 w 8331431"/>
              <a:gd name="connsiteY3709" fmla="*/ 5538639 h 8330519"/>
              <a:gd name="connsiteX3710" fmla="*/ 7770209 w 8331431"/>
              <a:gd name="connsiteY3710" fmla="*/ 5537858 h 8330519"/>
              <a:gd name="connsiteX3711" fmla="*/ 7735455 w 8331431"/>
              <a:gd name="connsiteY3711" fmla="*/ 5510090 h 8330519"/>
              <a:gd name="connsiteX3712" fmla="*/ 7700702 w 8331431"/>
              <a:gd name="connsiteY3712" fmla="*/ 5537858 h 8330519"/>
              <a:gd name="connsiteX3713" fmla="*/ 7699921 w 8331431"/>
              <a:gd name="connsiteY3713" fmla="*/ 5538639 h 8330519"/>
              <a:gd name="connsiteX3714" fmla="*/ 7665948 w 8331431"/>
              <a:gd name="connsiteY3714" fmla="*/ 5672274 h 8330519"/>
              <a:gd name="connsiteX3715" fmla="*/ 7665948 w 8331431"/>
              <a:gd name="connsiteY3715" fmla="*/ 5711583 h 8330519"/>
              <a:gd name="connsiteX3716" fmla="*/ 7578782 w 8331431"/>
              <a:gd name="connsiteY3716" fmla="*/ 5711583 h 8330519"/>
              <a:gd name="connsiteX3717" fmla="*/ 7576525 w 8331431"/>
              <a:gd name="connsiteY3717" fmla="*/ 5728982 h 8330519"/>
              <a:gd name="connsiteX3718" fmla="*/ 7511921 w 8331431"/>
              <a:gd name="connsiteY3718" fmla="*/ 5827039 h 8330519"/>
              <a:gd name="connsiteX3719" fmla="*/ 7491702 w 8331431"/>
              <a:gd name="connsiteY3719" fmla="*/ 5840358 h 8330519"/>
              <a:gd name="connsiteX3720" fmla="*/ 7508623 w 8331431"/>
              <a:gd name="connsiteY3720" fmla="*/ 5857670 h 8330519"/>
              <a:gd name="connsiteX3721" fmla="*/ 7575658 w 8331431"/>
              <a:gd name="connsiteY3721" fmla="*/ 5990784 h 8330519"/>
              <a:gd name="connsiteX3722" fmla="*/ 7578001 w 8331431"/>
              <a:gd name="connsiteY3722" fmla="*/ 6008096 h 8330519"/>
              <a:gd name="connsiteX3723" fmla="*/ 7665904 w 8331431"/>
              <a:gd name="connsiteY3723" fmla="*/ 6008096 h 8330519"/>
              <a:gd name="connsiteX3724" fmla="*/ 7665904 w 8331431"/>
              <a:gd name="connsiteY3724" fmla="*/ 6118431 h 8330519"/>
              <a:gd name="connsiteX3725" fmla="*/ 4605756 w 8331431"/>
              <a:gd name="connsiteY3725" fmla="*/ 6118431 h 8330519"/>
              <a:gd name="connsiteX3726" fmla="*/ 4618773 w 8331431"/>
              <a:gd name="connsiteY3726" fmla="*/ 6123247 h 8330519"/>
              <a:gd name="connsiteX3727" fmla="*/ 4653917 w 8331431"/>
              <a:gd name="connsiteY3727" fmla="*/ 6141037 h 8330519"/>
              <a:gd name="connsiteX3728" fmla="*/ 4675264 w 8331431"/>
              <a:gd name="connsiteY3728" fmla="*/ 6154964 h 8330519"/>
              <a:gd name="connsiteX3729" fmla="*/ 4696523 w 8331431"/>
              <a:gd name="connsiteY3729" fmla="*/ 6141124 h 8330519"/>
              <a:gd name="connsiteX3730" fmla="*/ 4731754 w 8331431"/>
              <a:gd name="connsiteY3730" fmla="*/ 6123291 h 8330519"/>
              <a:gd name="connsiteX3731" fmla="*/ 4744771 w 8331431"/>
              <a:gd name="connsiteY3731" fmla="*/ 6118475 h 8330519"/>
              <a:gd name="connsiteX3732" fmla="*/ 4744771 w 8331431"/>
              <a:gd name="connsiteY3732" fmla="*/ 6008140 h 8330519"/>
              <a:gd name="connsiteX3733" fmla="*/ 4832675 w 8331431"/>
              <a:gd name="connsiteY3733" fmla="*/ 6008140 h 8330519"/>
              <a:gd name="connsiteX3734" fmla="*/ 4835018 w 8331431"/>
              <a:gd name="connsiteY3734" fmla="*/ 5990828 h 8330519"/>
              <a:gd name="connsiteX3735" fmla="*/ 4902052 w 8331431"/>
              <a:gd name="connsiteY3735" fmla="*/ 5857714 h 8330519"/>
              <a:gd name="connsiteX3736" fmla="*/ 4918973 w 8331431"/>
              <a:gd name="connsiteY3736" fmla="*/ 5840402 h 8330519"/>
              <a:gd name="connsiteX3737" fmla="*/ 4898755 w 8331431"/>
              <a:gd name="connsiteY3737" fmla="*/ 5827082 h 8330519"/>
              <a:gd name="connsiteX3738" fmla="*/ 4834150 w 8331431"/>
              <a:gd name="connsiteY3738" fmla="*/ 5729025 h 8330519"/>
              <a:gd name="connsiteX3739" fmla="*/ 4831894 w 8331431"/>
              <a:gd name="connsiteY3739" fmla="*/ 5711626 h 8330519"/>
              <a:gd name="connsiteX3740" fmla="*/ 4744728 w 8331431"/>
              <a:gd name="connsiteY3740" fmla="*/ 5711626 h 8330519"/>
              <a:gd name="connsiteX3741" fmla="*/ 4744728 w 8331431"/>
              <a:gd name="connsiteY3741" fmla="*/ 5672317 h 8330519"/>
              <a:gd name="connsiteX3742" fmla="*/ 4710755 w 8331431"/>
              <a:gd name="connsiteY3742" fmla="*/ 5538682 h 8330519"/>
              <a:gd name="connsiteX3743" fmla="*/ 4709974 w 8331431"/>
              <a:gd name="connsiteY3743" fmla="*/ 5537902 h 8330519"/>
              <a:gd name="connsiteX3744" fmla="*/ 4675220 w 8331431"/>
              <a:gd name="connsiteY3744" fmla="*/ 5510133 h 8330519"/>
              <a:gd name="connsiteX3745" fmla="*/ 4640466 w 8331431"/>
              <a:gd name="connsiteY3745" fmla="*/ 5537902 h 8330519"/>
              <a:gd name="connsiteX3746" fmla="*/ 4639685 w 8331431"/>
              <a:gd name="connsiteY3746" fmla="*/ 5538682 h 8330519"/>
              <a:gd name="connsiteX3747" fmla="*/ 4605713 w 8331431"/>
              <a:gd name="connsiteY3747" fmla="*/ 5672317 h 8330519"/>
              <a:gd name="connsiteX3748" fmla="*/ 4605713 w 8331431"/>
              <a:gd name="connsiteY3748" fmla="*/ 5711626 h 8330519"/>
              <a:gd name="connsiteX3749" fmla="*/ 4518633 w 8331431"/>
              <a:gd name="connsiteY3749" fmla="*/ 5711626 h 8330519"/>
              <a:gd name="connsiteX3750" fmla="*/ 4516377 w 8331431"/>
              <a:gd name="connsiteY3750" fmla="*/ 5729025 h 8330519"/>
              <a:gd name="connsiteX3751" fmla="*/ 4451729 w 8331431"/>
              <a:gd name="connsiteY3751" fmla="*/ 5827082 h 8330519"/>
              <a:gd name="connsiteX3752" fmla="*/ 4431467 w 8331431"/>
              <a:gd name="connsiteY3752" fmla="*/ 5840402 h 8330519"/>
              <a:gd name="connsiteX3753" fmla="*/ 4448432 w 8331431"/>
              <a:gd name="connsiteY3753" fmla="*/ 5857757 h 8330519"/>
              <a:gd name="connsiteX3754" fmla="*/ 4515466 w 8331431"/>
              <a:gd name="connsiteY3754" fmla="*/ 5990871 h 8330519"/>
              <a:gd name="connsiteX3755" fmla="*/ 4517809 w 8331431"/>
              <a:gd name="connsiteY3755" fmla="*/ 6008183 h 8330519"/>
              <a:gd name="connsiteX3756" fmla="*/ 4605756 w 8331431"/>
              <a:gd name="connsiteY3756" fmla="*/ 6008183 h 8330519"/>
              <a:gd name="connsiteX3757" fmla="*/ 4605756 w 8331431"/>
              <a:gd name="connsiteY3757" fmla="*/ 6118431 h 8330519"/>
              <a:gd name="connsiteX3758" fmla="*/ 2565700 w 8331431"/>
              <a:gd name="connsiteY3758" fmla="*/ 6118431 h 8330519"/>
              <a:gd name="connsiteX3759" fmla="*/ 2578717 w 8331431"/>
              <a:gd name="connsiteY3759" fmla="*/ 6123291 h 8330519"/>
              <a:gd name="connsiteX3760" fmla="*/ 2613904 w 8331431"/>
              <a:gd name="connsiteY3760" fmla="*/ 6141080 h 8330519"/>
              <a:gd name="connsiteX3761" fmla="*/ 2635208 w 8331431"/>
              <a:gd name="connsiteY3761" fmla="*/ 6154964 h 8330519"/>
              <a:gd name="connsiteX3762" fmla="*/ 2656468 w 8331431"/>
              <a:gd name="connsiteY3762" fmla="*/ 6141124 h 8330519"/>
              <a:gd name="connsiteX3763" fmla="*/ 2691699 w 8331431"/>
              <a:gd name="connsiteY3763" fmla="*/ 6123291 h 8330519"/>
              <a:gd name="connsiteX3764" fmla="*/ 2704715 w 8331431"/>
              <a:gd name="connsiteY3764" fmla="*/ 6118475 h 8330519"/>
              <a:gd name="connsiteX3765" fmla="*/ 2704715 w 8331431"/>
              <a:gd name="connsiteY3765" fmla="*/ 6008140 h 8330519"/>
              <a:gd name="connsiteX3766" fmla="*/ 2792576 w 8331431"/>
              <a:gd name="connsiteY3766" fmla="*/ 6008140 h 8330519"/>
              <a:gd name="connsiteX3767" fmla="*/ 2794918 w 8331431"/>
              <a:gd name="connsiteY3767" fmla="*/ 5990871 h 8330519"/>
              <a:gd name="connsiteX3768" fmla="*/ 2861953 w 8331431"/>
              <a:gd name="connsiteY3768" fmla="*/ 5857757 h 8330519"/>
              <a:gd name="connsiteX3769" fmla="*/ 2878874 w 8331431"/>
              <a:gd name="connsiteY3769" fmla="*/ 5840445 h 8330519"/>
              <a:gd name="connsiteX3770" fmla="*/ 2858655 w 8331431"/>
              <a:gd name="connsiteY3770" fmla="*/ 5827125 h 8330519"/>
              <a:gd name="connsiteX3771" fmla="*/ 2794051 w 8331431"/>
              <a:gd name="connsiteY3771" fmla="*/ 5729068 h 8330519"/>
              <a:gd name="connsiteX3772" fmla="*/ 2791795 w 8331431"/>
              <a:gd name="connsiteY3772" fmla="*/ 5711670 h 8330519"/>
              <a:gd name="connsiteX3773" fmla="*/ 2704715 w 8331431"/>
              <a:gd name="connsiteY3773" fmla="*/ 5711670 h 8330519"/>
              <a:gd name="connsiteX3774" fmla="*/ 2704715 w 8331431"/>
              <a:gd name="connsiteY3774" fmla="*/ 5672361 h 8330519"/>
              <a:gd name="connsiteX3775" fmla="*/ 2670742 w 8331431"/>
              <a:gd name="connsiteY3775" fmla="*/ 5538726 h 8330519"/>
              <a:gd name="connsiteX3776" fmla="*/ 2669961 w 8331431"/>
              <a:gd name="connsiteY3776" fmla="*/ 5537945 h 8330519"/>
              <a:gd name="connsiteX3777" fmla="*/ 2635251 w 8331431"/>
              <a:gd name="connsiteY3777" fmla="*/ 5510220 h 8330519"/>
              <a:gd name="connsiteX3778" fmla="*/ 2600411 w 8331431"/>
              <a:gd name="connsiteY3778" fmla="*/ 5537988 h 8330519"/>
              <a:gd name="connsiteX3779" fmla="*/ 2599586 w 8331431"/>
              <a:gd name="connsiteY3779" fmla="*/ 5538813 h 8330519"/>
              <a:gd name="connsiteX3780" fmla="*/ 2565744 w 8331431"/>
              <a:gd name="connsiteY3780" fmla="*/ 5672361 h 8330519"/>
              <a:gd name="connsiteX3781" fmla="*/ 2565744 w 8331431"/>
              <a:gd name="connsiteY3781" fmla="*/ 5711670 h 8330519"/>
              <a:gd name="connsiteX3782" fmla="*/ 2478577 w 8331431"/>
              <a:gd name="connsiteY3782" fmla="*/ 5711670 h 8330519"/>
              <a:gd name="connsiteX3783" fmla="*/ 2476321 w 8331431"/>
              <a:gd name="connsiteY3783" fmla="*/ 5729068 h 8330519"/>
              <a:gd name="connsiteX3784" fmla="*/ 2411716 w 8331431"/>
              <a:gd name="connsiteY3784" fmla="*/ 5827125 h 8330519"/>
              <a:gd name="connsiteX3785" fmla="*/ 2391498 w 8331431"/>
              <a:gd name="connsiteY3785" fmla="*/ 5840445 h 8330519"/>
              <a:gd name="connsiteX3786" fmla="*/ 2408419 w 8331431"/>
              <a:gd name="connsiteY3786" fmla="*/ 5857757 h 8330519"/>
              <a:gd name="connsiteX3787" fmla="*/ 2475453 w 8331431"/>
              <a:gd name="connsiteY3787" fmla="*/ 5990871 h 8330519"/>
              <a:gd name="connsiteX3788" fmla="*/ 2477796 w 8331431"/>
              <a:gd name="connsiteY3788" fmla="*/ 6008183 h 8330519"/>
              <a:gd name="connsiteX3789" fmla="*/ 2565700 w 8331431"/>
              <a:gd name="connsiteY3789" fmla="*/ 6008183 h 8330519"/>
              <a:gd name="connsiteX3790" fmla="*/ 2565700 w 8331431"/>
              <a:gd name="connsiteY3790" fmla="*/ 6118431 h 8330519"/>
              <a:gd name="connsiteX3791" fmla="*/ 7155880 w 8331431"/>
              <a:gd name="connsiteY3791" fmla="*/ 6118431 h 8330519"/>
              <a:gd name="connsiteX3792" fmla="*/ 7168896 w 8331431"/>
              <a:gd name="connsiteY3792" fmla="*/ 6123291 h 8330519"/>
              <a:gd name="connsiteX3793" fmla="*/ 7204084 w 8331431"/>
              <a:gd name="connsiteY3793" fmla="*/ 6141080 h 8330519"/>
              <a:gd name="connsiteX3794" fmla="*/ 7225388 w 8331431"/>
              <a:gd name="connsiteY3794" fmla="*/ 6154964 h 8330519"/>
              <a:gd name="connsiteX3795" fmla="*/ 7246647 w 8331431"/>
              <a:gd name="connsiteY3795" fmla="*/ 6141124 h 8330519"/>
              <a:gd name="connsiteX3796" fmla="*/ 7281878 w 8331431"/>
              <a:gd name="connsiteY3796" fmla="*/ 6123291 h 8330519"/>
              <a:gd name="connsiteX3797" fmla="*/ 7294894 w 8331431"/>
              <a:gd name="connsiteY3797" fmla="*/ 6118475 h 8330519"/>
              <a:gd name="connsiteX3798" fmla="*/ 7294894 w 8331431"/>
              <a:gd name="connsiteY3798" fmla="*/ 6008140 h 8330519"/>
              <a:gd name="connsiteX3799" fmla="*/ 7382798 w 8331431"/>
              <a:gd name="connsiteY3799" fmla="*/ 6008140 h 8330519"/>
              <a:gd name="connsiteX3800" fmla="*/ 7385142 w 8331431"/>
              <a:gd name="connsiteY3800" fmla="*/ 5990828 h 8330519"/>
              <a:gd name="connsiteX3801" fmla="*/ 7452176 w 8331431"/>
              <a:gd name="connsiteY3801" fmla="*/ 5857714 h 8330519"/>
              <a:gd name="connsiteX3802" fmla="*/ 7469140 w 8331431"/>
              <a:gd name="connsiteY3802" fmla="*/ 5840358 h 8330519"/>
              <a:gd name="connsiteX3803" fmla="*/ 7448879 w 8331431"/>
              <a:gd name="connsiteY3803" fmla="*/ 5827039 h 8330519"/>
              <a:gd name="connsiteX3804" fmla="*/ 7384231 w 8331431"/>
              <a:gd name="connsiteY3804" fmla="*/ 5728982 h 8330519"/>
              <a:gd name="connsiteX3805" fmla="*/ 7381974 w 8331431"/>
              <a:gd name="connsiteY3805" fmla="*/ 5711583 h 8330519"/>
              <a:gd name="connsiteX3806" fmla="*/ 7294894 w 8331431"/>
              <a:gd name="connsiteY3806" fmla="*/ 5711583 h 8330519"/>
              <a:gd name="connsiteX3807" fmla="*/ 7294894 w 8331431"/>
              <a:gd name="connsiteY3807" fmla="*/ 5672274 h 8330519"/>
              <a:gd name="connsiteX3808" fmla="*/ 7260922 w 8331431"/>
              <a:gd name="connsiteY3808" fmla="*/ 5538639 h 8330519"/>
              <a:gd name="connsiteX3809" fmla="*/ 7260141 w 8331431"/>
              <a:gd name="connsiteY3809" fmla="*/ 5537858 h 8330519"/>
              <a:gd name="connsiteX3810" fmla="*/ 7225431 w 8331431"/>
              <a:gd name="connsiteY3810" fmla="*/ 5510133 h 8330519"/>
              <a:gd name="connsiteX3811" fmla="*/ 7190590 w 8331431"/>
              <a:gd name="connsiteY3811" fmla="*/ 5537902 h 8330519"/>
              <a:gd name="connsiteX3812" fmla="*/ 7189766 w 8331431"/>
              <a:gd name="connsiteY3812" fmla="*/ 5538726 h 8330519"/>
              <a:gd name="connsiteX3813" fmla="*/ 7155923 w 8331431"/>
              <a:gd name="connsiteY3813" fmla="*/ 5672274 h 8330519"/>
              <a:gd name="connsiteX3814" fmla="*/ 7155923 w 8331431"/>
              <a:gd name="connsiteY3814" fmla="*/ 5711583 h 8330519"/>
              <a:gd name="connsiteX3815" fmla="*/ 7068757 w 8331431"/>
              <a:gd name="connsiteY3815" fmla="*/ 5711583 h 8330519"/>
              <a:gd name="connsiteX3816" fmla="*/ 7066501 w 8331431"/>
              <a:gd name="connsiteY3816" fmla="*/ 5728982 h 8330519"/>
              <a:gd name="connsiteX3817" fmla="*/ 7001896 w 8331431"/>
              <a:gd name="connsiteY3817" fmla="*/ 5827039 h 8330519"/>
              <a:gd name="connsiteX3818" fmla="*/ 6981677 w 8331431"/>
              <a:gd name="connsiteY3818" fmla="*/ 5840358 h 8330519"/>
              <a:gd name="connsiteX3819" fmla="*/ 6998599 w 8331431"/>
              <a:gd name="connsiteY3819" fmla="*/ 5857670 h 8330519"/>
              <a:gd name="connsiteX3820" fmla="*/ 7065633 w 8331431"/>
              <a:gd name="connsiteY3820" fmla="*/ 5990784 h 8330519"/>
              <a:gd name="connsiteX3821" fmla="*/ 7067976 w 8331431"/>
              <a:gd name="connsiteY3821" fmla="*/ 6008096 h 8330519"/>
              <a:gd name="connsiteX3822" fmla="*/ 7155923 w 8331431"/>
              <a:gd name="connsiteY3822" fmla="*/ 6008096 h 8330519"/>
              <a:gd name="connsiteX3823" fmla="*/ 7155923 w 8331431"/>
              <a:gd name="connsiteY3823" fmla="*/ 6118431 h 8330519"/>
              <a:gd name="connsiteX3824" fmla="*/ 5625762 w 8331431"/>
              <a:gd name="connsiteY3824" fmla="*/ 6118431 h 8330519"/>
              <a:gd name="connsiteX3825" fmla="*/ 5638779 w 8331431"/>
              <a:gd name="connsiteY3825" fmla="*/ 6123247 h 8330519"/>
              <a:gd name="connsiteX3826" fmla="*/ 5673923 w 8331431"/>
              <a:gd name="connsiteY3826" fmla="*/ 6141037 h 8330519"/>
              <a:gd name="connsiteX3827" fmla="*/ 5695270 w 8331431"/>
              <a:gd name="connsiteY3827" fmla="*/ 6154964 h 8330519"/>
              <a:gd name="connsiteX3828" fmla="*/ 5716530 w 8331431"/>
              <a:gd name="connsiteY3828" fmla="*/ 6141124 h 8330519"/>
              <a:gd name="connsiteX3829" fmla="*/ 5751761 w 8331431"/>
              <a:gd name="connsiteY3829" fmla="*/ 6123291 h 8330519"/>
              <a:gd name="connsiteX3830" fmla="*/ 5764777 w 8331431"/>
              <a:gd name="connsiteY3830" fmla="*/ 6118431 h 8330519"/>
              <a:gd name="connsiteX3831" fmla="*/ 5764777 w 8331431"/>
              <a:gd name="connsiteY3831" fmla="*/ 6008096 h 8330519"/>
              <a:gd name="connsiteX3832" fmla="*/ 5852725 w 8331431"/>
              <a:gd name="connsiteY3832" fmla="*/ 6008096 h 8330519"/>
              <a:gd name="connsiteX3833" fmla="*/ 5855067 w 8331431"/>
              <a:gd name="connsiteY3833" fmla="*/ 5990784 h 8330519"/>
              <a:gd name="connsiteX3834" fmla="*/ 5922102 w 8331431"/>
              <a:gd name="connsiteY3834" fmla="*/ 5857670 h 8330519"/>
              <a:gd name="connsiteX3835" fmla="*/ 5939023 w 8331431"/>
              <a:gd name="connsiteY3835" fmla="*/ 5840358 h 8330519"/>
              <a:gd name="connsiteX3836" fmla="*/ 5918804 w 8331431"/>
              <a:gd name="connsiteY3836" fmla="*/ 5827039 h 8330519"/>
              <a:gd name="connsiteX3837" fmla="*/ 5854200 w 8331431"/>
              <a:gd name="connsiteY3837" fmla="*/ 5728982 h 8330519"/>
              <a:gd name="connsiteX3838" fmla="*/ 5851943 w 8331431"/>
              <a:gd name="connsiteY3838" fmla="*/ 5711583 h 8330519"/>
              <a:gd name="connsiteX3839" fmla="*/ 5764777 w 8331431"/>
              <a:gd name="connsiteY3839" fmla="*/ 5711583 h 8330519"/>
              <a:gd name="connsiteX3840" fmla="*/ 5764777 w 8331431"/>
              <a:gd name="connsiteY3840" fmla="*/ 5672274 h 8330519"/>
              <a:gd name="connsiteX3841" fmla="*/ 5730934 w 8331431"/>
              <a:gd name="connsiteY3841" fmla="*/ 5538726 h 8330519"/>
              <a:gd name="connsiteX3842" fmla="*/ 5730110 w 8331431"/>
              <a:gd name="connsiteY3842" fmla="*/ 5537902 h 8330519"/>
              <a:gd name="connsiteX3843" fmla="*/ 5695270 w 8331431"/>
              <a:gd name="connsiteY3843" fmla="*/ 5510133 h 8330519"/>
              <a:gd name="connsiteX3844" fmla="*/ 5660559 w 8331431"/>
              <a:gd name="connsiteY3844" fmla="*/ 5537858 h 8330519"/>
              <a:gd name="connsiteX3845" fmla="*/ 5659778 w 8331431"/>
              <a:gd name="connsiteY3845" fmla="*/ 5538639 h 8330519"/>
              <a:gd name="connsiteX3846" fmla="*/ 5625806 w 8331431"/>
              <a:gd name="connsiteY3846" fmla="*/ 5672274 h 8330519"/>
              <a:gd name="connsiteX3847" fmla="*/ 5625806 w 8331431"/>
              <a:gd name="connsiteY3847" fmla="*/ 5711583 h 8330519"/>
              <a:gd name="connsiteX3848" fmla="*/ 5538726 w 8331431"/>
              <a:gd name="connsiteY3848" fmla="*/ 5711583 h 8330519"/>
              <a:gd name="connsiteX3849" fmla="*/ 5536470 w 8331431"/>
              <a:gd name="connsiteY3849" fmla="*/ 5728982 h 8330519"/>
              <a:gd name="connsiteX3850" fmla="*/ 5471865 w 8331431"/>
              <a:gd name="connsiteY3850" fmla="*/ 5827039 h 8330519"/>
              <a:gd name="connsiteX3851" fmla="*/ 5451646 w 8331431"/>
              <a:gd name="connsiteY3851" fmla="*/ 5840358 h 8330519"/>
              <a:gd name="connsiteX3852" fmla="*/ 5468568 w 8331431"/>
              <a:gd name="connsiteY3852" fmla="*/ 5857670 h 8330519"/>
              <a:gd name="connsiteX3853" fmla="*/ 5535602 w 8331431"/>
              <a:gd name="connsiteY3853" fmla="*/ 5990784 h 8330519"/>
              <a:gd name="connsiteX3854" fmla="*/ 5537945 w 8331431"/>
              <a:gd name="connsiteY3854" fmla="*/ 6008053 h 8330519"/>
              <a:gd name="connsiteX3855" fmla="*/ 5625806 w 8331431"/>
              <a:gd name="connsiteY3855" fmla="*/ 6008053 h 8330519"/>
              <a:gd name="connsiteX3856" fmla="*/ 5625806 w 8331431"/>
              <a:gd name="connsiteY3856" fmla="*/ 6118431 h 8330519"/>
              <a:gd name="connsiteX3857" fmla="*/ 5115737 w 8331431"/>
              <a:gd name="connsiteY3857" fmla="*/ 6118431 h 8330519"/>
              <a:gd name="connsiteX3858" fmla="*/ 5128754 w 8331431"/>
              <a:gd name="connsiteY3858" fmla="*/ 6123247 h 8330519"/>
              <a:gd name="connsiteX3859" fmla="*/ 5163898 w 8331431"/>
              <a:gd name="connsiteY3859" fmla="*/ 6141037 h 8330519"/>
              <a:gd name="connsiteX3860" fmla="*/ 5185245 w 8331431"/>
              <a:gd name="connsiteY3860" fmla="*/ 6154964 h 8330519"/>
              <a:gd name="connsiteX3861" fmla="*/ 5206505 w 8331431"/>
              <a:gd name="connsiteY3861" fmla="*/ 6141124 h 8330519"/>
              <a:gd name="connsiteX3862" fmla="*/ 5241736 w 8331431"/>
              <a:gd name="connsiteY3862" fmla="*/ 6123291 h 8330519"/>
              <a:gd name="connsiteX3863" fmla="*/ 5254752 w 8331431"/>
              <a:gd name="connsiteY3863" fmla="*/ 6118431 h 8330519"/>
              <a:gd name="connsiteX3864" fmla="*/ 5254752 w 8331431"/>
              <a:gd name="connsiteY3864" fmla="*/ 6008096 h 8330519"/>
              <a:gd name="connsiteX3865" fmla="*/ 5342700 w 8331431"/>
              <a:gd name="connsiteY3865" fmla="*/ 6008096 h 8330519"/>
              <a:gd name="connsiteX3866" fmla="*/ 5345043 w 8331431"/>
              <a:gd name="connsiteY3866" fmla="*/ 5990784 h 8330519"/>
              <a:gd name="connsiteX3867" fmla="*/ 5412077 w 8331431"/>
              <a:gd name="connsiteY3867" fmla="*/ 5857670 h 8330519"/>
              <a:gd name="connsiteX3868" fmla="*/ 5428998 w 8331431"/>
              <a:gd name="connsiteY3868" fmla="*/ 5840358 h 8330519"/>
              <a:gd name="connsiteX3869" fmla="*/ 5408779 w 8331431"/>
              <a:gd name="connsiteY3869" fmla="*/ 5827039 h 8330519"/>
              <a:gd name="connsiteX3870" fmla="*/ 5344175 w 8331431"/>
              <a:gd name="connsiteY3870" fmla="*/ 5728982 h 8330519"/>
              <a:gd name="connsiteX3871" fmla="*/ 5341918 w 8331431"/>
              <a:gd name="connsiteY3871" fmla="*/ 5711583 h 8330519"/>
              <a:gd name="connsiteX3872" fmla="*/ 5254752 w 8331431"/>
              <a:gd name="connsiteY3872" fmla="*/ 5711583 h 8330519"/>
              <a:gd name="connsiteX3873" fmla="*/ 5254752 w 8331431"/>
              <a:gd name="connsiteY3873" fmla="*/ 5672274 h 8330519"/>
              <a:gd name="connsiteX3874" fmla="*/ 5220910 w 8331431"/>
              <a:gd name="connsiteY3874" fmla="*/ 5538726 h 8330519"/>
              <a:gd name="connsiteX3875" fmla="*/ 5220085 w 8331431"/>
              <a:gd name="connsiteY3875" fmla="*/ 5537902 h 8330519"/>
              <a:gd name="connsiteX3876" fmla="*/ 5185245 w 8331431"/>
              <a:gd name="connsiteY3876" fmla="*/ 5510133 h 8330519"/>
              <a:gd name="connsiteX3877" fmla="*/ 5150534 w 8331431"/>
              <a:gd name="connsiteY3877" fmla="*/ 5537858 h 8330519"/>
              <a:gd name="connsiteX3878" fmla="*/ 5149754 w 8331431"/>
              <a:gd name="connsiteY3878" fmla="*/ 5538639 h 8330519"/>
              <a:gd name="connsiteX3879" fmla="*/ 5115781 w 8331431"/>
              <a:gd name="connsiteY3879" fmla="*/ 5672274 h 8330519"/>
              <a:gd name="connsiteX3880" fmla="*/ 5115781 w 8331431"/>
              <a:gd name="connsiteY3880" fmla="*/ 5711583 h 8330519"/>
              <a:gd name="connsiteX3881" fmla="*/ 5028658 w 8331431"/>
              <a:gd name="connsiteY3881" fmla="*/ 5711583 h 8330519"/>
              <a:gd name="connsiteX3882" fmla="*/ 5026402 w 8331431"/>
              <a:gd name="connsiteY3882" fmla="*/ 5728982 h 8330519"/>
              <a:gd name="connsiteX3883" fmla="*/ 4961754 w 8331431"/>
              <a:gd name="connsiteY3883" fmla="*/ 5827039 h 8330519"/>
              <a:gd name="connsiteX3884" fmla="*/ 4941492 w 8331431"/>
              <a:gd name="connsiteY3884" fmla="*/ 5840358 h 8330519"/>
              <a:gd name="connsiteX3885" fmla="*/ 4958456 w 8331431"/>
              <a:gd name="connsiteY3885" fmla="*/ 5857714 h 8330519"/>
              <a:gd name="connsiteX3886" fmla="*/ 5025491 w 8331431"/>
              <a:gd name="connsiteY3886" fmla="*/ 5990828 h 8330519"/>
              <a:gd name="connsiteX3887" fmla="*/ 5027834 w 8331431"/>
              <a:gd name="connsiteY3887" fmla="*/ 6008140 h 8330519"/>
              <a:gd name="connsiteX3888" fmla="*/ 5115737 w 8331431"/>
              <a:gd name="connsiteY3888" fmla="*/ 6008140 h 8330519"/>
              <a:gd name="connsiteX3889" fmla="*/ 5115737 w 8331431"/>
              <a:gd name="connsiteY3889" fmla="*/ 6118431 h 8330519"/>
              <a:gd name="connsiteX3890" fmla="*/ 3585706 w 8331431"/>
              <a:gd name="connsiteY3890" fmla="*/ 6118431 h 8330519"/>
              <a:gd name="connsiteX3891" fmla="*/ 3598723 w 8331431"/>
              <a:gd name="connsiteY3891" fmla="*/ 6123247 h 8330519"/>
              <a:gd name="connsiteX3892" fmla="*/ 3633867 w 8331431"/>
              <a:gd name="connsiteY3892" fmla="*/ 6141037 h 8330519"/>
              <a:gd name="connsiteX3893" fmla="*/ 3655214 w 8331431"/>
              <a:gd name="connsiteY3893" fmla="*/ 6154964 h 8330519"/>
              <a:gd name="connsiteX3894" fmla="*/ 3676474 w 8331431"/>
              <a:gd name="connsiteY3894" fmla="*/ 6141124 h 8330519"/>
              <a:gd name="connsiteX3895" fmla="*/ 3711705 w 8331431"/>
              <a:gd name="connsiteY3895" fmla="*/ 6123291 h 8330519"/>
              <a:gd name="connsiteX3896" fmla="*/ 3724721 w 8331431"/>
              <a:gd name="connsiteY3896" fmla="*/ 6118475 h 8330519"/>
              <a:gd name="connsiteX3897" fmla="*/ 3724721 w 8331431"/>
              <a:gd name="connsiteY3897" fmla="*/ 6008140 h 8330519"/>
              <a:gd name="connsiteX3898" fmla="*/ 3812668 w 8331431"/>
              <a:gd name="connsiteY3898" fmla="*/ 6008140 h 8330519"/>
              <a:gd name="connsiteX3899" fmla="*/ 3815012 w 8331431"/>
              <a:gd name="connsiteY3899" fmla="*/ 5990828 h 8330519"/>
              <a:gd name="connsiteX3900" fmla="*/ 3882046 w 8331431"/>
              <a:gd name="connsiteY3900" fmla="*/ 5857714 h 8330519"/>
              <a:gd name="connsiteX3901" fmla="*/ 3899010 w 8331431"/>
              <a:gd name="connsiteY3901" fmla="*/ 5840358 h 8330519"/>
              <a:gd name="connsiteX3902" fmla="*/ 3878748 w 8331431"/>
              <a:gd name="connsiteY3902" fmla="*/ 5827039 h 8330519"/>
              <a:gd name="connsiteX3903" fmla="*/ 3814100 w 8331431"/>
              <a:gd name="connsiteY3903" fmla="*/ 5728982 h 8330519"/>
              <a:gd name="connsiteX3904" fmla="*/ 3811844 w 8331431"/>
              <a:gd name="connsiteY3904" fmla="*/ 5711583 h 8330519"/>
              <a:gd name="connsiteX3905" fmla="*/ 3724765 w 8331431"/>
              <a:gd name="connsiteY3905" fmla="*/ 5711583 h 8330519"/>
              <a:gd name="connsiteX3906" fmla="*/ 3724765 w 8331431"/>
              <a:gd name="connsiteY3906" fmla="*/ 5672274 h 8330519"/>
              <a:gd name="connsiteX3907" fmla="*/ 3690792 w 8331431"/>
              <a:gd name="connsiteY3907" fmla="*/ 5538639 h 8330519"/>
              <a:gd name="connsiteX3908" fmla="*/ 3690011 w 8331431"/>
              <a:gd name="connsiteY3908" fmla="*/ 5537858 h 8330519"/>
              <a:gd name="connsiteX3909" fmla="*/ 3655300 w 8331431"/>
              <a:gd name="connsiteY3909" fmla="*/ 5510090 h 8330519"/>
              <a:gd name="connsiteX3910" fmla="*/ 3620590 w 8331431"/>
              <a:gd name="connsiteY3910" fmla="*/ 5537858 h 8330519"/>
              <a:gd name="connsiteX3911" fmla="*/ 3619809 w 8331431"/>
              <a:gd name="connsiteY3911" fmla="*/ 5538639 h 8330519"/>
              <a:gd name="connsiteX3912" fmla="*/ 3585837 w 8331431"/>
              <a:gd name="connsiteY3912" fmla="*/ 5672274 h 8330519"/>
              <a:gd name="connsiteX3913" fmla="*/ 3585837 w 8331431"/>
              <a:gd name="connsiteY3913" fmla="*/ 5711583 h 8330519"/>
              <a:gd name="connsiteX3914" fmla="*/ 3498670 w 8331431"/>
              <a:gd name="connsiteY3914" fmla="*/ 5711583 h 8330519"/>
              <a:gd name="connsiteX3915" fmla="*/ 3496414 w 8331431"/>
              <a:gd name="connsiteY3915" fmla="*/ 5728982 h 8330519"/>
              <a:gd name="connsiteX3916" fmla="*/ 3431810 w 8331431"/>
              <a:gd name="connsiteY3916" fmla="*/ 5827039 h 8330519"/>
              <a:gd name="connsiteX3917" fmla="*/ 3411591 w 8331431"/>
              <a:gd name="connsiteY3917" fmla="*/ 5840358 h 8330519"/>
              <a:gd name="connsiteX3918" fmla="*/ 3428512 w 8331431"/>
              <a:gd name="connsiteY3918" fmla="*/ 5857670 h 8330519"/>
              <a:gd name="connsiteX3919" fmla="*/ 3495546 w 8331431"/>
              <a:gd name="connsiteY3919" fmla="*/ 5990784 h 8330519"/>
              <a:gd name="connsiteX3920" fmla="*/ 3497889 w 8331431"/>
              <a:gd name="connsiteY3920" fmla="*/ 6008096 h 8330519"/>
              <a:gd name="connsiteX3921" fmla="*/ 3585837 w 8331431"/>
              <a:gd name="connsiteY3921" fmla="*/ 6008096 h 8330519"/>
              <a:gd name="connsiteX3922" fmla="*/ 3585837 w 8331431"/>
              <a:gd name="connsiteY3922" fmla="*/ 6118431 h 8330519"/>
              <a:gd name="connsiteX3923" fmla="*/ 3075682 w 8331431"/>
              <a:gd name="connsiteY3923" fmla="*/ 6118431 h 8330519"/>
              <a:gd name="connsiteX3924" fmla="*/ 3088698 w 8331431"/>
              <a:gd name="connsiteY3924" fmla="*/ 6123291 h 8330519"/>
              <a:gd name="connsiteX3925" fmla="*/ 3123842 w 8331431"/>
              <a:gd name="connsiteY3925" fmla="*/ 6141080 h 8330519"/>
              <a:gd name="connsiteX3926" fmla="*/ 3145189 w 8331431"/>
              <a:gd name="connsiteY3926" fmla="*/ 6155008 h 8330519"/>
              <a:gd name="connsiteX3927" fmla="*/ 3166449 w 8331431"/>
              <a:gd name="connsiteY3927" fmla="*/ 6141167 h 8330519"/>
              <a:gd name="connsiteX3928" fmla="*/ 3201680 w 8331431"/>
              <a:gd name="connsiteY3928" fmla="*/ 6123334 h 8330519"/>
              <a:gd name="connsiteX3929" fmla="*/ 3214696 w 8331431"/>
              <a:gd name="connsiteY3929" fmla="*/ 6118518 h 8330519"/>
              <a:gd name="connsiteX3930" fmla="*/ 3214696 w 8331431"/>
              <a:gd name="connsiteY3930" fmla="*/ 6008183 h 8330519"/>
              <a:gd name="connsiteX3931" fmla="*/ 3302644 w 8331431"/>
              <a:gd name="connsiteY3931" fmla="*/ 6008183 h 8330519"/>
              <a:gd name="connsiteX3932" fmla="*/ 3304987 w 8331431"/>
              <a:gd name="connsiteY3932" fmla="*/ 5990871 h 8330519"/>
              <a:gd name="connsiteX3933" fmla="*/ 3372021 w 8331431"/>
              <a:gd name="connsiteY3933" fmla="*/ 5857800 h 8330519"/>
              <a:gd name="connsiteX3934" fmla="*/ 3388986 w 8331431"/>
              <a:gd name="connsiteY3934" fmla="*/ 5840445 h 8330519"/>
              <a:gd name="connsiteX3935" fmla="*/ 3368723 w 8331431"/>
              <a:gd name="connsiteY3935" fmla="*/ 5827125 h 8330519"/>
              <a:gd name="connsiteX3936" fmla="*/ 3304076 w 8331431"/>
              <a:gd name="connsiteY3936" fmla="*/ 5729068 h 8330519"/>
              <a:gd name="connsiteX3937" fmla="*/ 3301819 w 8331431"/>
              <a:gd name="connsiteY3937" fmla="*/ 5711670 h 8330519"/>
              <a:gd name="connsiteX3938" fmla="*/ 3214740 w 8331431"/>
              <a:gd name="connsiteY3938" fmla="*/ 5711670 h 8330519"/>
              <a:gd name="connsiteX3939" fmla="*/ 3214740 w 8331431"/>
              <a:gd name="connsiteY3939" fmla="*/ 5672361 h 8330519"/>
              <a:gd name="connsiteX3940" fmla="*/ 3180767 w 8331431"/>
              <a:gd name="connsiteY3940" fmla="*/ 5538726 h 8330519"/>
              <a:gd name="connsiteX3941" fmla="*/ 3179986 w 8331431"/>
              <a:gd name="connsiteY3941" fmla="*/ 5537945 h 8330519"/>
              <a:gd name="connsiteX3942" fmla="*/ 3145276 w 8331431"/>
              <a:gd name="connsiteY3942" fmla="*/ 5510220 h 8330519"/>
              <a:gd name="connsiteX3943" fmla="*/ 3110435 w 8331431"/>
              <a:gd name="connsiteY3943" fmla="*/ 5537988 h 8330519"/>
              <a:gd name="connsiteX3944" fmla="*/ 3109611 w 8331431"/>
              <a:gd name="connsiteY3944" fmla="*/ 5538813 h 8330519"/>
              <a:gd name="connsiteX3945" fmla="*/ 3075768 w 8331431"/>
              <a:gd name="connsiteY3945" fmla="*/ 5672361 h 8330519"/>
              <a:gd name="connsiteX3946" fmla="*/ 3075768 w 8331431"/>
              <a:gd name="connsiteY3946" fmla="*/ 5711670 h 8330519"/>
              <a:gd name="connsiteX3947" fmla="*/ 2988559 w 8331431"/>
              <a:gd name="connsiteY3947" fmla="*/ 5711670 h 8330519"/>
              <a:gd name="connsiteX3948" fmla="*/ 2986303 w 8331431"/>
              <a:gd name="connsiteY3948" fmla="*/ 5729068 h 8330519"/>
              <a:gd name="connsiteX3949" fmla="*/ 2921698 w 8331431"/>
              <a:gd name="connsiteY3949" fmla="*/ 5827125 h 8330519"/>
              <a:gd name="connsiteX3950" fmla="*/ 2901479 w 8331431"/>
              <a:gd name="connsiteY3950" fmla="*/ 5840445 h 8330519"/>
              <a:gd name="connsiteX3951" fmla="*/ 2918400 w 8331431"/>
              <a:gd name="connsiteY3951" fmla="*/ 5857757 h 8330519"/>
              <a:gd name="connsiteX3952" fmla="*/ 2985435 w 8331431"/>
              <a:gd name="connsiteY3952" fmla="*/ 5990871 h 8330519"/>
              <a:gd name="connsiteX3953" fmla="*/ 2987778 w 8331431"/>
              <a:gd name="connsiteY3953" fmla="*/ 6008183 h 8330519"/>
              <a:gd name="connsiteX3954" fmla="*/ 3075682 w 8331431"/>
              <a:gd name="connsiteY3954" fmla="*/ 6008183 h 8330519"/>
              <a:gd name="connsiteX3955" fmla="*/ 3075682 w 8331431"/>
              <a:gd name="connsiteY3955" fmla="*/ 6118431 h 8330519"/>
              <a:gd name="connsiteX3956" fmla="*/ 1035582 w 8331431"/>
              <a:gd name="connsiteY3956" fmla="*/ 6118431 h 8330519"/>
              <a:gd name="connsiteX3957" fmla="*/ 1048599 w 8331431"/>
              <a:gd name="connsiteY3957" fmla="*/ 6123247 h 8330519"/>
              <a:gd name="connsiteX3958" fmla="*/ 1083743 w 8331431"/>
              <a:gd name="connsiteY3958" fmla="*/ 6141037 h 8330519"/>
              <a:gd name="connsiteX3959" fmla="*/ 1105090 w 8331431"/>
              <a:gd name="connsiteY3959" fmla="*/ 6154964 h 8330519"/>
              <a:gd name="connsiteX3960" fmla="*/ 1126350 w 8331431"/>
              <a:gd name="connsiteY3960" fmla="*/ 6141124 h 8330519"/>
              <a:gd name="connsiteX3961" fmla="*/ 1161581 w 8331431"/>
              <a:gd name="connsiteY3961" fmla="*/ 6123291 h 8330519"/>
              <a:gd name="connsiteX3962" fmla="*/ 1174597 w 8331431"/>
              <a:gd name="connsiteY3962" fmla="*/ 6118431 h 8330519"/>
              <a:gd name="connsiteX3963" fmla="*/ 1174597 w 8331431"/>
              <a:gd name="connsiteY3963" fmla="*/ 6008096 h 8330519"/>
              <a:gd name="connsiteX3964" fmla="*/ 1262545 w 8331431"/>
              <a:gd name="connsiteY3964" fmla="*/ 6008096 h 8330519"/>
              <a:gd name="connsiteX3965" fmla="*/ 1264888 w 8331431"/>
              <a:gd name="connsiteY3965" fmla="*/ 5990784 h 8330519"/>
              <a:gd name="connsiteX3966" fmla="*/ 1331922 w 8331431"/>
              <a:gd name="connsiteY3966" fmla="*/ 5857670 h 8330519"/>
              <a:gd name="connsiteX3967" fmla="*/ 1348843 w 8331431"/>
              <a:gd name="connsiteY3967" fmla="*/ 5840358 h 8330519"/>
              <a:gd name="connsiteX3968" fmla="*/ 1328624 w 8331431"/>
              <a:gd name="connsiteY3968" fmla="*/ 5827039 h 8330519"/>
              <a:gd name="connsiteX3969" fmla="*/ 1264020 w 8331431"/>
              <a:gd name="connsiteY3969" fmla="*/ 5728982 h 8330519"/>
              <a:gd name="connsiteX3970" fmla="*/ 1261764 w 8331431"/>
              <a:gd name="connsiteY3970" fmla="*/ 5711583 h 8330519"/>
              <a:gd name="connsiteX3971" fmla="*/ 1174597 w 8331431"/>
              <a:gd name="connsiteY3971" fmla="*/ 5711583 h 8330519"/>
              <a:gd name="connsiteX3972" fmla="*/ 1174597 w 8331431"/>
              <a:gd name="connsiteY3972" fmla="*/ 5672274 h 8330519"/>
              <a:gd name="connsiteX3973" fmla="*/ 1140755 w 8331431"/>
              <a:gd name="connsiteY3973" fmla="*/ 5538726 h 8330519"/>
              <a:gd name="connsiteX3974" fmla="*/ 1139930 w 8331431"/>
              <a:gd name="connsiteY3974" fmla="*/ 5537902 h 8330519"/>
              <a:gd name="connsiteX3975" fmla="*/ 1105090 w 8331431"/>
              <a:gd name="connsiteY3975" fmla="*/ 5510133 h 8330519"/>
              <a:gd name="connsiteX3976" fmla="*/ 1070380 w 8331431"/>
              <a:gd name="connsiteY3976" fmla="*/ 5537858 h 8330519"/>
              <a:gd name="connsiteX3977" fmla="*/ 1069599 w 8331431"/>
              <a:gd name="connsiteY3977" fmla="*/ 5538639 h 8330519"/>
              <a:gd name="connsiteX3978" fmla="*/ 1035582 w 8331431"/>
              <a:gd name="connsiteY3978" fmla="*/ 5672274 h 8330519"/>
              <a:gd name="connsiteX3979" fmla="*/ 1035582 w 8331431"/>
              <a:gd name="connsiteY3979" fmla="*/ 5711583 h 8330519"/>
              <a:gd name="connsiteX3980" fmla="*/ 948503 w 8331431"/>
              <a:gd name="connsiteY3980" fmla="*/ 5711583 h 8330519"/>
              <a:gd name="connsiteX3981" fmla="*/ 946247 w 8331431"/>
              <a:gd name="connsiteY3981" fmla="*/ 5728982 h 8330519"/>
              <a:gd name="connsiteX3982" fmla="*/ 881599 w 8331431"/>
              <a:gd name="connsiteY3982" fmla="*/ 5827039 h 8330519"/>
              <a:gd name="connsiteX3983" fmla="*/ 861337 w 8331431"/>
              <a:gd name="connsiteY3983" fmla="*/ 5840358 h 8330519"/>
              <a:gd name="connsiteX3984" fmla="*/ 878301 w 8331431"/>
              <a:gd name="connsiteY3984" fmla="*/ 5857714 h 8330519"/>
              <a:gd name="connsiteX3985" fmla="*/ 945336 w 8331431"/>
              <a:gd name="connsiteY3985" fmla="*/ 5990784 h 8330519"/>
              <a:gd name="connsiteX3986" fmla="*/ 947679 w 8331431"/>
              <a:gd name="connsiteY3986" fmla="*/ 6008096 h 8330519"/>
              <a:gd name="connsiteX3987" fmla="*/ 1035626 w 8331431"/>
              <a:gd name="connsiteY3987" fmla="*/ 6008096 h 8330519"/>
              <a:gd name="connsiteX3988" fmla="*/ 1035626 w 8331431"/>
              <a:gd name="connsiteY3988" fmla="*/ 6118431 h 8330519"/>
              <a:gd name="connsiteX3989" fmla="*/ 6645855 w 8331431"/>
              <a:gd name="connsiteY3989" fmla="*/ 6118431 h 8330519"/>
              <a:gd name="connsiteX3990" fmla="*/ 6658871 w 8331431"/>
              <a:gd name="connsiteY3990" fmla="*/ 6123291 h 8330519"/>
              <a:gd name="connsiteX3991" fmla="*/ 6694059 w 8331431"/>
              <a:gd name="connsiteY3991" fmla="*/ 6141080 h 8330519"/>
              <a:gd name="connsiteX3992" fmla="*/ 6715363 w 8331431"/>
              <a:gd name="connsiteY3992" fmla="*/ 6154964 h 8330519"/>
              <a:gd name="connsiteX3993" fmla="*/ 6736623 w 8331431"/>
              <a:gd name="connsiteY3993" fmla="*/ 6141124 h 8330519"/>
              <a:gd name="connsiteX3994" fmla="*/ 6771854 w 8331431"/>
              <a:gd name="connsiteY3994" fmla="*/ 6123291 h 8330519"/>
              <a:gd name="connsiteX3995" fmla="*/ 6784870 w 8331431"/>
              <a:gd name="connsiteY3995" fmla="*/ 6118475 h 8330519"/>
              <a:gd name="connsiteX3996" fmla="*/ 6784870 w 8331431"/>
              <a:gd name="connsiteY3996" fmla="*/ 6008140 h 8330519"/>
              <a:gd name="connsiteX3997" fmla="*/ 6872731 w 8331431"/>
              <a:gd name="connsiteY3997" fmla="*/ 6008140 h 8330519"/>
              <a:gd name="connsiteX3998" fmla="*/ 6875074 w 8331431"/>
              <a:gd name="connsiteY3998" fmla="*/ 5990871 h 8330519"/>
              <a:gd name="connsiteX3999" fmla="*/ 6942108 w 8331431"/>
              <a:gd name="connsiteY3999" fmla="*/ 5857757 h 8330519"/>
              <a:gd name="connsiteX4000" fmla="*/ 6959029 w 8331431"/>
              <a:gd name="connsiteY4000" fmla="*/ 5840445 h 8330519"/>
              <a:gd name="connsiteX4001" fmla="*/ 6938810 w 8331431"/>
              <a:gd name="connsiteY4001" fmla="*/ 5827125 h 8330519"/>
              <a:gd name="connsiteX4002" fmla="*/ 6874206 w 8331431"/>
              <a:gd name="connsiteY4002" fmla="*/ 5729068 h 8330519"/>
              <a:gd name="connsiteX4003" fmla="*/ 6871949 w 8331431"/>
              <a:gd name="connsiteY4003" fmla="*/ 5711670 h 8330519"/>
              <a:gd name="connsiteX4004" fmla="*/ 6784870 w 8331431"/>
              <a:gd name="connsiteY4004" fmla="*/ 5711670 h 8330519"/>
              <a:gd name="connsiteX4005" fmla="*/ 6784870 w 8331431"/>
              <a:gd name="connsiteY4005" fmla="*/ 5672361 h 8330519"/>
              <a:gd name="connsiteX4006" fmla="*/ 6750897 w 8331431"/>
              <a:gd name="connsiteY4006" fmla="*/ 5538726 h 8330519"/>
              <a:gd name="connsiteX4007" fmla="*/ 6750116 w 8331431"/>
              <a:gd name="connsiteY4007" fmla="*/ 5537945 h 8330519"/>
              <a:gd name="connsiteX4008" fmla="*/ 6715406 w 8331431"/>
              <a:gd name="connsiteY4008" fmla="*/ 5510220 h 8330519"/>
              <a:gd name="connsiteX4009" fmla="*/ 6680609 w 8331431"/>
              <a:gd name="connsiteY4009" fmla="*/ 5537945 h 8330519"/>
              <a:gd name="connsiteX4010" fmla="*/ 6679828 w 8331431"/>
              <a:gd name="connsiteY4010" fmla="*/ 5538726 h 8330519"/>
              <a:gd name="connsiteX4011" fmla="*/ 6645898 w 8331431"/>
              <a:gd name="connsiteY4011" fmla="*/ 5672361 h 8330519"/>
              <a:gd name="connsiteX4012" fmla="*/ 6645898 w 8331431"/>
              <a:gd name="connsiteY4012" fmla="*/ 5711670 h 8330519"/>
              <a:gd name="connsiteX4013" fmla="*/ 6558732 w 8331431"/>
              <a:gd name="connsiteY4013" fmla="*/ 5711670 h 8330519"/>
              <a:gd name="connsiteX4014" fmla="*/ 6556476 w 8331431"/>
              <a:gd name="connsiteY4014" fmla="*/ 5729068 h 8330519"/>
              <a:gd name="connsiteX4015" fmla="*/ 6491871 w 8331431"/>
              <a:gd name="connsiteY4015" fmla="*/ 5827125 h 8330519"/>
              <a:gd name="connsiteX4016" fmla="*/ 6471653 w 8331431"/>
              <a:gd name="connsiteY4016" fmla="*/ 5840445 h 8330519"/>
              <a:gd name="connsiteX4017" fmla="*/ 6488574 w 8331431"/>
              <a:gd name="connsiteY4017" fmla="*/ 5857757 h 8330519"/>
              <a:gd name="connsiteX4018" fmla="*/ 6555609 w 8331431"/>
              <a:gd name="connsiteY4018" fmla="*/ 5990871 h 8330519"/>
              <a:gd name="connsiteX4019" fmla="*/ 6557951 w 8331431"/>
              <a:gd name="connsiteY4019" fmla="*/ 6008183 h 8330519"/>
              <a:gd name="connsiteX4020" fmla="*/ 6645898 w 8331431"/>
              <a:gd name="connsiteY4020" fmla="*/ 6008183 h 8330519"/>
              <a:gd name="connsiteX4021" fmla="*/ 6645898 w 8331431"/>
              <a:gd name="connsiteY4021" fmla="*/ 6118431 h 8330519"/>
              <a:gd name="connsiteX4022" fmla="*/ 4095731 w 8331431"/>
              <a:gd name="connsiteY4022" fmla="*/ 6118431 h 8330519"/>
              <a:gd name="connsiteX4023" fmla="*/ 4108747 w 8331431"/>
              <a:gd name="connsiteY4023" fmla="*/ 6123247 h 8330519"/>
              <a:gd name="connsiteX4024" fmla="*/ 4143892 w 8331431"/>
              <a:gd name="connsiteY4024" fmla="*/ 6141037 h 8330519"/>
              <a:gd name="connsiteX4025" fmla="*/ 4165239 w 8331431"/>
              <a:gd name="connsiteY4025" fmla="*/ 6154964 h 8330519"/>
              <a:gd name="connsiteX4026" fmla="*/ 4186499 w 8331431"/>
              <a:gd name="connsiteY4026" fmla="*/ 6141124 h 8330519"/>
              <a:gd name="connsiteX4027" fmla="*/ 4221730 w 8331431"/>
              <a:gd name="connsiteY4027" fmla="*/ 6123291 h 8330519"/>
              <a:gd name="connsiteX4028" fmla="*/ 4234746 w 8331431"/>
              <a:gd name="connsiteY4028" fmla="*/ 6118475 h 8330519"/>
              <a:gd name="connsiteX4029" fmla="*/ 4234746 w 8331431"/>
              <a:gd name="connsiteY4029" fmla="*/ 6008140 h 8330519"/>
              <a:gd name="connsiteX4030" fmla="*/ 4322650 w 8331431"/>
              <a:gd name="connsiteY4030" fmla="*/ 6008140 h 8330519"/>
              <a:gd name="connsiteX4031" fmla="*/ 4324993 w 8331431"/>
              <a:gd name="connsiteY4031" fmla="*/ 5990828 h 8330519"/>
              <a:gd name="connsiteX4032" fmla="*/ 4392027 w 8331431"/>
              <a:gd name="connsiteY4032" fmla="*/ 5857714 h 8330519"/>
              <a:gd name="connsiteX4033" fmla="*/ 4408948 w 8331431"/>
              <a:gd name="connsiteY4033" fmla="*/ 5840402 h 8330519"/>
              <a:gd name="connsiteX4034" fmla="*/ 4388730 w 8331431"/>
              <a:gd name="connsiteY4034" fmla="*/ 5827082 h 8330519"/>
              <a:gd name="connsiteX4035" fmla="*/ 4324082 w 8331431"/>
              <a:gd name="connsiteY4035" fmla="*/ 5728982 h 8330519"/>
              <a:gd name="connsiteX4036" fmla="*/ 4321782 w 8331431"/>
              <a:gd name="connsiteY4036" fmla="*/ 5711583 h 8330519"/>
              <a:gd name="connsiteX4037" fmla="*/ 4234703 w 8331431"/>
              <a:gd name="connsiteY4037" fmla="*/ 5711583 h 8330519"/>
              <a:gd name="connsiteX4038" fmla="*/ 4234703 w 8331431"/>
              <a:gd name="connsiteY4038" fmla="*/ 5672274 h 8330519"/>
              <a:gd name="connsiteX4039" fmla="*/ 4200730 w 8331431"/>
              <a:gd name="connsiteY4039" fmla="*/ 5538639 h 8330519"/>
              <a:gd name="connsiteX4040" fmla="*/ 4199949 w 8331431"/>
              <a:gd name="connsiteY4040" fmla="*/ 5537858 h 8330519"/>
              <a:gd name="connsiteX4041" fmla="*/ 4165195 w 8331431"/>
              <a:gd name="connsiteY4041" fmla="*/ 5510090 h 8330519"/>
              <a:gd name="connsiteX4042" fmla="*/ 4130441 w 8331431"/>
              <a:gd name="connsiteY4042" fmla="*/ 5537858 h 8330519"/>
              <a:gd name="connsiteX4043" fmla="*/ 4129660 w 8331431"/>
              <a:gd name="connsiteY4043" fmla="*/ 5538639 h 8330519"/>
              <a:gd name="connsiteX4044" fmla="*/ 4095688 w 8331431"/>
              <a:gd name="connsiteY4044" fmla="*/ 5672274 h 8330519"/>
              <a:gd name="connsiteX4045" fmla="*/ 4095688 w 8331431"/>
              <a:gd name="connsiteY4045" fmla="*/ 5711583 h 8330519"/>
              <a:gd name="connsiteX4046" fmla="*/ 4008608 w 8331431"/>
              <a:gd name="connsiteY4046" fmla="*/ 5711583 h 8330519"/>
              <a:gd name="connsiteX4047" fmla="*/ 4006309 w 8331431"/>
              <a:gd name="connsiteY4047" fmla="*/ 5728982 h 8330519"/>
              <a:gd name="connsiteX4048" fmla="*/ 3941661 w 8331431"/>
              <a:gd name="connsiteY4048" fmla="*/ 5827082 h 8330519"/>
              <a:gd name="connsiteX4049" fmla="*/ 3921442 w 8331431"/>
              <a:gd name="connsiteY4049" fmla="*/ 5840402 h 8330519"/>
              <a:gd name="connsiteX4050" fmla="*/ 3938363 w 8331431"/>
              <a:gd name="connsiteY4050" fmla="*/ 5857714 h 8330519"/>
              <a:gd name="connsiteX4051" fmla="*/ 4005397 w 8331431"/>
              <a:gd name="connsiteY4051" fmla="*/ 5990828 h 8330519"/>
              <a:gd name="connsiteX4052" fmla="*/ 4007741 w 8331431"/>
              <a:gd name="connsiteY4052" fmla="*/ 6008140 h 8330519"/>
              <a:gd name="connsiteX4053" fmla="*/ 4095688 w 8331431"/>
              <a:gd name="connsiteY4053" fmla="*/ 6008140 h 8330519"/>
              <a:gd name="connsiteX4054" fmla="*/ 4095688 w 8331431"/>
              <a:gd name="connsiteY4054" fmla="*/ 6118431 h 8330519"/>
              <a:gd name="connsiteX4055" fmla="*/ 1545607 w 8331431"/>
              <a:gd name="connsiteY4055" fmla="*/ 6118431 h 8330519"/>
              <a:gd name="connsiteX4056" fmla="*/ 1558624 w 8331431"/>
              <a:gd name="connsiteY4056" fmla="*/ 6123247 h 8330519"/>
              <a:gd name="connsiteX4057" fmla="*/ 1593768 w 8331431"/>
              <a:gd name="connsiteY4057" fmla="*/ 6141037 h 8330519"/>
              <a:gd name="connsiteX4058" fmla="*/ 1615115 w 8331431"/>
              <a:gd name="connsiteY4058" fmla="*/ 6154964 h 8330519"/>
              <a:gd name="connsiteX4059" fmla="*/ 1636375 w 8331431"/>
              <a:gd name="connsiteY4059" fmla="*/ 6141124 h 8330519"/>
              <a:gd name="connsiteX4060" fmla="*/ 1671606 w 8331431"/>
              <a:gd name="connsiteY4060" fmla="*/ 6123291 h 8330519"/>
              <a:gd name="connsiteX4061" fmla="*/ 1684622 w 8331431"/>
              <a:gd name="connsiteY4061" fmla="*/ 6118431 h 8330519"/>
              <a:gd name="connsiteX4062" fmla="*/ 1684622 w 8331431"/>
              <a:gd name="connsiteY4062" fmla="*/ 6008096 h 8330519"/>
              <a:gd name="connsiteX4063" fmla="*/ 1772526 w 8331431"/>
              <a:gd name="connsiteY4063" fmla="*/ 6008096 h 8330519"/>
              <a:gd name="connsiteX4064" fmla="*/ 1774869 w 8331431"/>
              <a:gd name="connsiteY4064" fmla="*/ 5990784 h 8330519"/>
              <a:gd name="connsiteX4065" fmla="*/ 1841903 w 8331431"/>
              <a:gd name="connsiteY4065" fmla="*/ 5857670 h 8330519"/>
              <a:gd name="connsiteX4066" fmla="*/ 1858825 w 8331431"/>
              <a:gd name="connsiteY4066" fmla="*/ 5840358 h 8330519"/>
              <a:gd name="connsiteX4067" fmla="*/ 1838606 w 8331431"/>
              <a:gd name="connsiteY4067" fmla="*/ 5827039 h 8330519"/>
              <a:gd name="connsiteX4068" fmla="*/ 1774001 w 8331431"/>
              <a:gd name="connsiteY4068" fmla="*/ 5728982 h 8330519"/>
              <a:gd name="connsiteX4069" fmla="*/ 1771745 w 8331431"/>
              <a:gd name="connsiteY4069" fmla="*/ 5711583 h 8330519"/>
              <a:gd name="connsiteX4070" fmla="*/ 1684579 w 8331431"/>
              <a:gd name="connsiteY4070" fmla="*/ 5711583 h 8330519"/>
              <a:gd name="connsiteX4071" fmla="*/ 1684579 w 8331431"/>
              <a:gd name="connsiteY4071" fmla="*/ 5672274 h 8330519"/>
              <a:gd name="connsiteX4072" fmla="*/ 1650649 w 8331431"/>
              <a:gd name="connsiteY4072" fmla="*/ 5538639 h 8330519"/>
              <a:gd name="connsiteX4073" fmla="*/ 1649868 w 8331431"/>
              <a:gd name="connsiteY4073" fmla="*/ 5537858 h 8330519"/>
              <a:gd name="connsiteX4074" fmla="*/ 1615071 w 8331431"/>
              <a:gd name="connsiteY4074" fmla="*/ 5510133 h 8330519"/>
              <a:gd name="connsiteX4075" fmla="*/ 1580361 w 8331431"/>
              <a:gd name="connsiteY4075" fmla="*/ 5537858 h 8330519"/>
              <a:gd name="connsiteX4076" fmla="*/ 1579580 w 8331431"/>
              <a:gd name="connsiteY4076" fmla="*/ 5538639 h 8330519"/>
              <a:gd name="connsiteX4077" fmla="*/ 1545607 w 8331431"/>
              <a:gd name="connsiteY4077" fmla="*/ 5672274 h 8330519"/>
              <a:gd name="connsiteX4078" fmla="*/ 1545607 w 8331431"/>
              <a:gd name="connsiteY4078" fmla="*/ 5711583 h 8330519"/>
              <a:gd name="connsiteX4079" fmla="*/ 1458528 w 8331431"/>
              <a:gd name="connsiteY4079" fmla="*/ 5711583 h 8330519"/>
              <a:gd name="connsiteX4080" fmla="*/ 1456272 w 8331431"/>
              <a:gd name="connsiteY4080" fmla="*/ 5728982 h 8330519"/>
              <a:gd name="connsiteX4081" fmla="*/ 1391667 w 8331431"/>
              <a:gd name="connsiteY4081" fmla="*/ 5827039 h 8330519"/>
              <a:gd name="connsiteX4082" fmla="*/ 1371448 w 8331431"/>
              <a:gd name="connsiteY4082" fmla="*/ 5840358 h 8330519"/>
              <a:gd name="connsiteX4083" fmla="*/ 1388369 w 8331431"/>
              <a:gd name="connsiteY4083" fmla="*/ 5857670 h 8330519"/>
              <a:gd name="connsiteX4084" fmla="*/ 1455404 w 8331431"/>
              <a:gd name="connsiteY4084" fmla="*/ 5990784 h 8330519"/>
              <a:gd name="connsiteX4085" fmla="*/ 1457747 w 8331431"/>
              <a:gd name="connsiteY4085" fmla="*/ 6008053 h 8330519"/>
              <a:gd name="connsiteX4086" fmla="*/ 1545607 w 8331431"/>
              <a:gd name="connsiteY4086" fmla="*/ 6008053 h 8330519"/>
              <a:gd name="connsiteX4087" fmla="*/ 1545607 w 8331431"/>
              <a:gd name="connsiteY4087" fmla="*/ 6118431 h 8330519"/>
              <a:gd name="connsiteX4088" fmla="*/ 525558 w 8331431"/>
              <a:gd name="connsiteY4088" fmla="*/ 6118431 h 8330519"/>
              <a:gd name="connsiteX4089" fmla="*/ 538574 w 8331431"/>
              <a:gd name="connsiteY4089" fmla="*/ 6123247 h 8330519"/>
              <a:gd name="connsiteX4090" fmla="*/ 573718 w 8331431"/>
              <a:gd name="connsiteY4090" fmla="*/ 6141037 h 8330519"/>
              <a:gd name="connsiteX4091" fmla="*/ 595065 w 8331431"/>
              <a:gd name="connsiteY4091" fmla="*/ 6154964 h 8330519"/>
              <a:gd name="connsiteX4092" fmla="*/ 616325 w 8331431"/>
              <a:gd name="connsiteY4092" fmla="*/ 6141124 h 8330519"/>
              <a:gd name="connsiteX4093" fmla="*/ 651556 w 8331431"/>
              <a:gd name="connsiteY4093" fmla="*/ 6123291 h 8330519"/>
              <a:gd name="connsiteX4094" fmla="*/ 664572 w 8331431"/>
              <a:gd name="connsiteY4094" fmla="*/ 6118475 h 8330519"/>
              <a:gd name="connsiteX4095" fmla="*/ 664572 w 8331431"/>
              <a:gd name="connsiteY4095" fmla="*/ 6008140 h 8330519"/>
              <a:gd name="connsiteX4096" fmla="*/ 752520 w 8331431"/>
              <a:gd name="connsiteY4096" fmla="*/ 6008140 h 8330519"/>
              <a:gd name="connsiteX4097" fmla="*/ 754863 w 8331431"/>
              <a:gd name="connsiteY4097" fmla="*/ 5990828 h 8330519"/>
              <a:gd name="connsiteX4098" fmla="*/ 821897 w 8331431"/>
              <a:gd name="connsiteY4098" fmla="*/ 5857714 h 8330519"/>
              <a:gd name="connsiteX4099" fmla="*/ 838818 w 8331431"/>
              <a:gd name="connsiteY4099" fmla="*/ 5840402 h 8330519"/>
              <a:gd name="connsiteX4100" fmla="*/ 818600 w 8331431"/>
              <a:gd name="connsiteY4100" fmla="*/ 5827082 h 8330519"/>
              <a:gd name="connsiteX4101" fmla="*/ 753995 w 8331431"/>
              <a:gd name="connsiteY4101" fmla="*/ 5729025 h 8330519"/>
              <a:gd name="connsiteX4102" fmla="*/ 751739 w 8331431"/>
              <a:gd name="connsiteY4102" fmla="*/ 5711626 h 8330519"/>
              <a:gd name="connsiteX4103" fmla="*/ 664572 w 8331431"/>
              <a:gd name="connsiteY4103" fmla="*/ 5711626 h 8330519"/>
              <a:gd name="connsiteX4104" fmla="*/ 664572 w 8331431"/>
              <a:gd name="connsiteY4104" fmla="*/ 5672317 h 8330519"/>
              <a:gd name="connsiteX4105" fmla="*/ 630600 w 8331431"/>
              <a:gd name="connsiteY4105" fmla="*/ 5538682 h 8330519"/>
              <a:gd name="connsiteX4106" fmla="*/ 629819 w 8331431"/>
              <a:gd name="connsiteY4106" fmla="*/ 5537902 h 8330519"/>
              <a:gd name="connsiteX4107" fmla="*/ 595065 w 8331431"/>
              <a:gd name="connsiteY4107" fmla="*/ 5510133 h 8330519"/>
              <a:gd name="connsiteX4108" fmla="*/ 560311 w 8331431"/>
              <a:gd name="connsiteY4108" fmla="*/ 5537902 h 8330519"/>
              <a:gd name="connsiteX4109" fmla="*/ 559530 w 8331431"/>
              <a:gd name="connsiteY4109" fmla="*/ 5538682 h 8330519"/>
              <a:gd name="connsiteX4110" fmla="*/ 525558 w 8331431"/>
              <a:gd name="connsiteY4110" fmla="*/ 5672317 h 8330519"/>
              <a:gd name="connsiteX4111" fmla="*/ 525558 w 8331431"/>
              <a:gd name="connsiteY4111" fmla="*/ 5711626 h 8330519"/>
              <a:gd name="connsiteX4112" fmla="*/ 438478 w 8331431"/>
              <a:gd name="connsiteY4112" fmla="*/ 5711626 h 8330519"/>
              <a:gd name="connsiteX4113" fmla="*/ 436222 w 8331431"/>
              <a:gd name="connsiteY4113" fmla="*/ 5729025 h 8330519"/>
              <a:gd name="connsiteX4114" fmla="*/ 371574 w 8331431"/>
              <a:gd name="connsiteY4114" fmla="*/ 5827082 h 8330519"/>
              <a:gd name="connsiteX4115" fmla="*/ 351312 w 8331431"/>
              <a:gd name="connsiteY4115" fmla="*/ 5840402 h 8330519"/>
              <a:gd name="connsiteX4116" fmla="*/ 368277 w 8331431"/>
              <a:gd name="connsiteY4116" fmla="*/ 5857757 h 8330519"/>
              <a:gd name="connsiteX4117" fmla="*/ 435311 w 8331431"/>
              <a:gd name="connsiteY4117" fmla="*/ 5990871 h 8330519"/>
              <a:gd name="connsiteX4118" fmla="*/ 437654 w 8331431"/>
              <a:gd name="connsiteY4118" fmla="*/ 6008183 h 8330519"/>
              <a:gd name="connsiteX4119" fmla="*/ 525558 w 8331431"/>
              <a:gd name="connsiteY4119" fmla="*/ 6008183 h 8330519"/>
              <a:gd name="connsiteX4120" fmla="*/ 525558 w 8331431"/>
              <a:gd name="connsiteY4120" fmla="*/ 6118431 h 8330519"/>
              <a:gd name="connsiteX4121" fmla="*/ 2055675 w 8331431"/>
              <a:gd name="connsiteY4121" fmla="*/ 6118431 h 8330519"/>
              <a:gd name="connsiteX4122" fmla="*/ 2068692 w 8331431"/>
              <a:gd name="connsiteY4122" fmla="*/ 6123291 h 8330519"/>
              <a:gd name="connsiteX4123" fmla="*/ 2103793 w 8331431"/>
              <a:gd name="connsiteY4123" fmla="*/ 6141080 h 8330519"/>
              <a:gd name="connsiteX4124" fmla="*/ 2125226 w 8331431"/>
              <a:gd name="connsiteY4124" fmla="*/ 6154964 h 8330519"/>
              <a:gd name="connsiteX4125" fmla="*/ 2146443 w 8331431"/>
              <a:gd name="connsiteY4125" fmla="*/ 6141124 h 8330519"/>
              <a:gd name="connsiteX4126" fmla="*/ 2181631 w 8331431"/>
              <a:gd name="connsiteY4126" fmla="*/ 6123291 h 8330519"/>
              <a:gd name="connsiteX4127" fmla="*/ 2194647 w 8331431"/>
              <a:gd name="connsiteY4127" fmla="*/ 6118431 h 8330519"/>
              <a:gd name="connsiteX4128" fmla="*/ 2194647 w 8331431"/>
              <a:gd name="connsiteY4128" fmla="*/ 6008096 h 8330519"/>
              <a:gd name="connsiteX4129" fmla="*/ 2282551 w 8331431"/>
              <a:gd name="connsiteY4129" fmla="*/ 6008096 h 8330519"/>
              <a:gd name="connsiteX4130" fmla="*/ 2284894 w 8331431"/>
              <a:gd name="connsiteY4130" fmla="*/ 5990828 h 8330519"/>
              <a:gd name="connsiteX4131" fmla="*/ 2351928 w 8331431"/>
              <a:gd name="connsiteY4131" fmla="*/ 5857714 h 8330519"/>
              <a:gd name="connsiteX4132" fmla="*/ 2368849 w 8331431"/>
              <a:gd name="connsiteY4132" fmla="*/ 5840402 h 8330519"/>
              <a:gd name="connsiteX4133" fmla="*/ 2348631 w 8331431"/>
              <a:gd name="connsiteY4133" fmla="*/ 5827082 h 8330519"/>
              <a:gd name="connsiteX4134" fmla="*/ 2284026 w 8331431"/>
              <a:gd name="connsiteY4134" fmla="*/ 5729025 h 8330519"/>
              <a:gd name="connsiteX4135" fmla="*/ 2281770 w 8331431"/>
              <a:gd name="connsiteY4135" fmla="*/ 5711626 h 8330519"/>
              <a:gd name="connsiteX4136" fmla="*/ 2194604 w 8331431"/>
              <a:gd name="connsiteY4136" fmla="*/ 5711626 h 8330519"/>
              <a:gd name="connsiteX4137" fmla="*/ 2194604 w 8331431"/>
              <a:gd name="connsiteY4137" fmla="*/ 5672317 h 8330519"/>
              <a:gd name="connsiteX4138" fmla="*/ 2160674 w 8331431"/>
              <a:gd name="connsiteY4138" fmla="*/ 5538682 h 8330519"/>
              <a:gd name="connsiteX4139" fmla="*/ 2159893 w 8331431"/>
              <a:gd name="connsiteY4139" fmla="*/ 5537902 h 8330519"/>
              <a:gd name="connsiteX4140" fmla="*/ 2125183 w 8331431"/>
              <a:gd name="connsiteY4140" fmla="*/ 5510177 h 8330519"/>
              <a:gd name="connsiteX4141" fmla="*/ 2090386 w 8331431"/>
              <a:gd name="connsiteY4141" fmla="*/ 5537902 h 8330519"/>
              <a:gd name="connsiteX4142" fmla="*/ 2089605 w 8331431"/>
              <a:gd name="connsiteY4142" fmla="*/ 5538682 h 8330519"/>
              <a:gd name="connsiteX4143" fmla="*/ 2055675 w 8331431"/>
              <a:gd name="connsiteY4143" fmla="*/ 5672317 h 8330519"/>
              <a:gd name="connsiteX4144" fmla="*/ 2055675 w 8331431"/>
              <a:gd name="connsiteY4144" fmla="*/ 5711626 h 8330519"/>
              <a:gd name="connsiteX4145" fmla="*/ 1968509 w 8331431"/>
              <a:gd name="connsiteY4145" fmla="*/ 5711626 h 8330519"/>
              <a:gd name="connsiteX4146" fmla="*/ 1966253 w 8331431"/>
              <a:gd name="connsiteY4146" fmla="*/ 5729025 h 8330519"/>
              <a:gd name="connsiteX4147" fmla="*/ 1901648 w 8331431"/>
              <a:gd name="connsiteY4147" fmla="*/ 5827082 h 8330519"/>
              <a:gd name="connsiteX4148" fmla="*/ 1881430 w 8331431"/>
              <a:gd name="connsiteY4148" fmla="*/ 5840402 h 8330519"/>
              <a:gd name="connsiteX4149" fmla="*/ 1898351 w 8331431"/>
              <a:gd name="connsiteY4149" fmla="*/ 5857714 h 8330519"/>
              <a:gd name="connsiteX4150" fmla="*/ 1965385 w 8331431"/>
              <a:gd name="connsiteY4150" fmla="*/ 5990828 h 8330519"/>
              <a:gd name="connsiteX4151" fmla="*/ 1967728 w 8331431"/>
              <a:gd name="connsiteY4151" fmla="*/ 6008096 h 8330519"/>
              <a:gd name="connsiteX4152" fmla="*/ 2055632 w 8331431"/>
              <a:gd name="connsiteY4152" fmla="*/ 6008096 h 8330519"/>
              <a:gd name="connsiteX4153" fmla="*/ 2055632 w 8331431"/>
              <a:gd name="connsiteY4153" fmla="*/ 6118431 h 8330519"/>
              <a:gd name="connsiteX4154" fmla="*/ 6135831 w 8331431"/>
              <a:gd name="connsiteY4154" fmla="*/ 6118431 h 8330519"/>
              <a:gd name="connsiteX4155" fmla="*/ 6148847 w 8331431"/>
              <a:gd name="connsiteY4155" fmla="*/ 6123291 h 8330519"/>
              <a:gd name="connsiteX4156" fmla="*/ 6183948 w 8331431"/>
              <a:gd name="connsiteY4156" fmla="*/ 6141080 h 8330519"/>
              <a:gd name="connsiteX4157" fmla="*/ 6205251 w 8331431"/>
              <a:gd name="connsiteY4157" fmla="*/ 6154964 h 8330519"/>
              <a:gd name="connsiteX4158" fmla="*/ 6226554 w 8331431"/>
              <a:gd name="connsiteY4158" fmla="*/ 6141167 h 8330519"/>
              <a:gd name="connsiteX4159" fmla="*/ 6261785 w 8331431"/>
              <a:gd name="connsiteY4159" fmla="*/ 6123291 h 8330519"/>
              <a:gd name="connsiteX4160" fmla="*/ 6274802 w 8331431"/>
              <a:gd name="connsiteY4160" fmla="*/ 6118431 h 8330519"/>
              <a:gd name="connsiteX4161" fmla="*/ 6274802 w 8331431"/>
              <a:gd name="connsiteY4161" fmla="*/ 6008096 h 8330519"/>
              <a:gd name="connsiteX4162" fmla="*/ 6362706 w 8331431"/>
              <a:gd name="connsiteY4162" fmla="*/ 6008096 h 8330519"/>
              <a:gd name="connsiteX4163" fmla="*/ 6365049 w 8331431"/>
              <a:gd name="connsiteY4163" fmla="*/ 5990828 h 8330519"/>
              <a:gd name="connsiteX4164" fmla="*/ 6432083 w 8331431"/>
              <a:gd name="connsiteY4164" fmla="*/ 5857714 h 8330519"/>
              <a:gd name="connsiteX4165" fmla="*/ 6449004 w 8331431"/>
              <a:gd name="connsiteY4165" fmla="*/ 5840402 h 8330519"/>
              <a:gd name="connsiteX4166" fmla="*/ 6428785 w 8331431"/>
              <a:gd name="connsiteY4166" fmla="*/ 5827082 h 8330519"/>
              <a:gd name="connsiteX4167" fmla="*/ 6364181 w 8331431"/>
              <a:gd name="connsiteY4167" fmla="*/ 5729025 h 8330519"/>
              <a:gd name="connsiteX4168" fmla="*/ 6361925 w 8331431"/>
              <a:gd name="connsiteY4168" fmla="*/ 5711626 h 8330519"/>
              <a:gd name="connsiteX4169" fmla="*/ 6274758 w 8331431"/>
              <a:gd name="connsiteY4169" fmla="*/ 5711626 h 8330519"/>
              <a:gd name="connsiteX4170" fmla="*/ 6274758 w 8331431"/>
              <a:gd name="connsiteY4170" fmla="*/ 5672317 h 8330519"/>
              <a:gd name="connsiteX4171" fmla="*/ 6240829 w 8331431"/>
              <a:gd name="connsiteY4171" fmla="*/ 5538682 h 8330519"/>
              <a:gd name="connsiteX4172" fmla="*/ 6240048 w 8331431"/>
              <a:gd name="connsiteY4172" fmla="*/ 5537902 h 8330519"/>
              <a:gd name="connsiteX4173" fmla="*/ 6205251 w 8331431"/>
              <a:gd name="connsiteY4173" fmla="*/ 5510177 h 8330519"/>
              <a:gd name="connsiteX4174" fmla="*/ 6170541 w 8331431"/>
              <a:gd name="connsiteY4174" fmla="*/ 5537902 h 8330519"/>
              <a:gd name="connsiteX4175" fmla="*/ 6169760 w 8331431"/>
              <a:gd name="connsiteY4175" fmla="*/ 5538682 h 8330519"/>
              <a:gd name="connsiteX4176" fmla="*/ 6135831 w 8331431"/>
              <a:gd name="connsiteY4176" fmla="*/ 5672317 h 8330519"/>
              <a:gd name="connsiteX4177" fmla="*/ 6135831 w 8331431"/>
              <a:gd name="connsiteY4177" fmla="*/ 5711626 h 8330519"/>
              <a:gd name="connsiteX4178" fmla="*/ 6048664 w 8331431"/>
              <a:gd name="connsiteY4178" fmla="*/ 5711626 h 8330519"/>
              <a:gd name="connsiteX4179" fmla="*/ 6046408 w 8331431"/>
              <a:gd name="connsiteY4179" fmla="*/ 5729025 h 8330519"/>
              <a:gd name="connsiteX4180" fmla="*/ 5981804 w 8331431"/>
              <a:gd name="connsiteY4180" fmla="*/ 5827082 h 8330519"/>
              <a:gd name="connsiteX4181" fmla="*/ 5961585 w 8331431"/>
              <a:gd name="connsiteY4181" fmla="*/ 5840402 h 8330519"/>
              <a:gd name="connsiteX4182" fmla="*/ 5978506 w 8331431"/>
              <a:gd name="connsiteY4182" fmla="*/ 5857714 h 8330519"/>
              <a:gd name="connsiteX4183" fmla="*/ 6045540 w 8331431"/>
              <a:gd name="connsiteY4183" fmla="*/ 5990828 h 8330519"/>
              <a:gd name="connsiteX4184" fmla="*/ 6047883 w 8331431"/>
              <a:gd name="connsiteY4184" fmla="*/ 6008096 h 8330519"/>
              <a:gd name="connsiteX4185" fmla="*/ 6135787 w 8331431"/>
              <a:gd name="connsiteY4185" fmla="*/ 6008096 h 8330519"/>
              <a:gd name="connsiteX4186" fmla="*/ 6135787 w 8331431"/>
              <a:gd name="connsiteY4186" fmla="*/ 6118431 h 8330519"/>
              <a:gd name="connsiteX4187" fmla="*/ 42520 w 8331431"/>
              <a:gd name="connsiteY4187" fmla="*/ 5481584 h 8330519"/>
              <a:gd name="connsiteX4188" fmla="*/ 0 w 8331431"/>
              <a:gd name="connsiteY4188" fmla="*/ 5465747 h 8330519"/>
              <a:gd name="connsiteX4189" fmla="*/ 0 w 8331431"/>
              <a:gd name="connsiteY4189" fmla="*/ 5340617 h 8330519"/>
              <a:gd name="connsiteX4190" fmla="*/ 15533 w 8331431"/>
              <a:gd name="connsiteY4190" fmla="*/ 5340617 h 8330519"/>
              <a:gd name="connsiteX4191" fmla="*/ 15533 w 8331431"/>
              <a:gd name="connsiteY4191" fmla="*/ 5450952 h 8330519"/>
              <a:gd name="connsiteX4192" fmla="*/ 28549 w 8331431"/>
              <a:gd name="connsiteY4192" fmla="*/ 5455768 h 8330519"/>
              <a:gd name="connsiteX4193" fmla="*/ 63693 w 8331431"/>
              <a:gd name="connsiteY4193" fmla="*/ 5473557 h 8330519"/>
              <a:gd name="connsiteX4194" fmla="*/ 85040 w 8331431"/>
              <a:gd name="connsiteY4194" fmla="*/ 5487485 h 8330519"/>
              <a:gd name="connsiteX4195" fmla="*/ 106300 w 8331431"/>
              <a:gd name="connsiteY4195" fmla="*/ 5473644 h 8330519"/>
              <a:gd name="connsiteX4196" fmla="*/ 141531 w 8331431"/>
              <a:gd name="connsiteY4196" fmla="*/ 5455811 h 8330519"/>
              <a:gd name="connsiteX4197" fmla="*/ 154548 w 8331431"/>
              <a:gd name="connsiteY4197" fmla="*/ 5450995 h 8330519"/>
              <a:gd name="connsiteX4198" fmla="*/ 154548 w 8331431"/>
              <a:gd name="connsiteY4198" fmla="*/ 5340660 h 8330519"/>
              <a:gd name="connsiteX4199" fmla="*/ 242495 w 8331431"/>
              <a:gd name="connsiteY4199" fmla="*/ 5340660 h 8330519"/>
              <a:gd name="connsiteX4200" fmla="*/ 244838 w 8331431"/>
              <a:gd name="connsiteY4200" fmla="*/ 5323348 h 8330519"/>
              <a:gd name="connsiteX4201" fmla="*/ 311872 w 8331431"/>
              <a:gd name="connsiteY4201" fmla="*/ 5190321 h 8330519"/>
              <a:gd name="connsiteX4202" fmla="*/ 328837 w 8331431"/>
              <a:gd name="connsiteY4202" fmla="*/ 5173009 h 8330519"/>
              <a:gd name="connsiteX4203" fmla="*/ 308618 w 8331431"/>
              <a:gd name="connsiteY4203" fmla="*/ 5159646 h 8330519"/>
              <a:gd name="connsiteX4204" fmla="*/ 244014 w 8331431"/>
              <a:gd name="connsiteY4204" fmla="*/ 5061502 h 8330519"/>
              <a:gd name="connsiteX4205" fmla="*/ 241757 w 8331431"/>
              <a:gd name="connsiteY4205" fmla="*/ 5044104 h 8330519"/>
              <a:gd name="connsiteX4206" fmla="*/ 154548 w 8331431"/>
              <a:gd name="connsiteY4206" fmla="*/ 5044104 h 8330519"/>
              <a:gd name="connsiteX4207" fmla="*/ 154548 w 8331431"/>
              <a:gd name="connsiteY4207" fmla="*/ 5004794 h 8330519"/>
              <a:gd name="connsiteX4208" fmla="*/ 120575 w 8331431"/>
              <a:gd name="connsiteY4208" fmla="*/ 4871160 h 8330519"/>
              <a:gd name="connsiteX4209" fmla="*/ 119794 w 8331431"/>
              <a:gd name="connsiteY4209" fmla="*/ 4870379 h 8330519"/>
              <a:gd name="connsiteX4210" fmla="*/ 85040 w 8331431"/>
              <a:gd name="connsiteY4210" fmla="*/ 4842610 h 8330519"/>
              <a:gd name="connsiteX4211" fmla="*/ 50287 w 8331431"/>
              <a:gd name="connsiteY4211" fmla="*/ 4870379 h 8330519"/>
              <a:gd name="connsiteX4212" fmla="*/ 49506 w 8331431"/>
              <a:gd name="connsiteY4212" fmla="*/ 4871160 h 8330519"/>
              <a:gd name="connsiteX4213" fmla="*/ 15533 w 8331431"/>
              <a:gd name="connsiteY4213" fmla="*/ 5004794 h 8330519"/>
              <a:gd name="connsiteX4214" fmla="*/ 15533 w 8331431"/>
              <a:gd name="connsiteY4214" fmla="*/ 5044104 h 8330519"/>
              <a:gd name="connsiteX4215" fmla="*/ 0 w 8331431"/>
              <a:gd name="connsiteY4215" fmla="*/ 5044104 h 8330519"/>
              <a:gd name="connsiteX4216" fmla="*/ 0 w 8331431"/>
              <a:gd name="connsiteY4216" fmla="*/ 4947001 h 8330519"/>
              <a:gd name="connsiteX4217" fmla="*/ 43778 w 8331431"/>
              <a:gd name="connsiteY4217" fmla="*/ 4851071 h 8330519"/>
              <a:gd name="connsiteX4218" fmla="*/ 84997 w 8331431"/>
              <a:gd name="connsiteY4218" fmla="*/ 4836059 h 8330519"/>
              <a:gd name="connsiteX4219" fmla="*/ 126302 w 8331431"/>
              <a:gd name="connsiteY4219" fmla="*/ 4851071 h 8330519"/>
              <a:gd name="connsiteX4220" fmla="*/ 173855 w 8331431"/>
              <a:gd name="connsiteY4220" fmla="*/ 5004794 h 8330519"/>
              <a:gd name="connsiteX4221" fmla="*/ 173855 w 8331431"/>
              <a:gd name="connsiteY4221" fmla="*/ 5024796 h 8330519"/>
              <a:gd name="connsiteX4222" fmla="*/ 262106 w 8331431"/>
              <a:gd name="connsiteY4222" fmla="*/ 5024796 h 8330519"/>
              <a:gd name="connsiteX4223" fmla="*/ 262106 w 8331431"/>
              <a:gd name="connsiteY4223" fmla="*/ 5044972 h 8330519"/>
              <a:gd name="connsiteX4224" fmla="*/ 330486 w 8331431"/>
              <a:gd name="connsiteY4224" fmla="*/ 5150361 h 8330519"/>
              <a:gd name="connsiteX4225" fmla="*/ 340031 w 8331431"/>
              <a:gd name="connsiteY4225" fmla="*/ 5155567 h 8330519"/>
              <a:gd name="connsiteX4226" fmla="*/ 349576 w 8331431"/>
              <a:gd name="connsiteY4226" fmla="*/ 5150361 h 8330519"/>
              <a:gd name="connsiteX4227" fmla="*/ 417956 w 8331431"/>
              <a:gd name="connsiteY4227" fmla="*/ 5044972 h 8330519"/>
              <a:gd name="connsiteX4228" fmla="*/ 417956 w 8331431"/>
              <a:gd name="connsiteY4228" fmla="*/ 5024796 h 8330519"/>
              <a:gd name="connsiteX4229" fmla="*/ 506207 w 8331431"/>
              <a:gd name="connsiteY4229" fmla="*/ 5024796 h 8330519"/>
              <a:gd name="connsiteX4230" fmla="*/ 506207 w 8331431"/>
              <a:gd name="connsiteY4230" fmla="*/ 5004794 h 8330519"/>
              <a:gd name="connsiteX4231" fmla="*/ 553760 w 8331431"/>
              <a:gd name="connsiteY4231" fmla="*/ 4851071 h 8330519"/>
              <a:gd name="connsiteX4232" fmla="*/ 594978 w 8331431"/>
              <a:gd name="connsiteY4232" fmla="*/ 4836059 h 8330519"/>
              <a:gd name="connsiteX4233" fmla="*/ 636284 w 8331431"/>
              <a:gd name="connsiteY4233" fmla="*/ 4851071 h 8330519"/>
              <a:gd name="connsiteX4234" fmla="*/ 683837 w 8331431"/>
              <a:gd name="connsiteY4234" fmla="*/ 5004794 h 8330519"/>
              <a:gd name="connsiteX4235" fmla="*/ 683837 w 8331431"/>
              <a:gd name="connsiteY4235" fmla="*/ 5024796 h 8330519"/>
              <a:gd name="connsiteX4236" fmla="*/ 772088 w 8331431"/>
              <a:gd name="connsiteY4236" fmla="*/ 5024796 h 8330519"/>
              <a:gd name="connsiteX4237" fmla="*/ 772088 w 8331431"/>
              <a:gd name="connsiteY4237" fmla="*/ 5044972 h 8330519"/>
              <a:gd name="connsiteX4238" fmla="*/ 840467 w 8331431"/>
              <a:gd name="connsiteY4238" fmla="*/ 5150361 h 8330519"/>
              <a:gd name="connsiteX4239" fmla="*/ 850012 w 8331431"/>
              <a:gd name="connsiteY4239" fmla="*/ 5155567 h 8330519"/>
              <a:gd name="connsiteX4240" fmla="*/ 859558 w 8331431"/>
              <a:gd name="connsiteY4240" fmla="*/ 5150361 h 8330519"/>
              <a:gd name="connsiteX4241" fmla="*/ 927937 w 8331431"/>
              <a:gd name="connsiteY4241" fmla="*/ 5044972 h 8330519"/>
              <a:gd name="connsiteX4242" fmla="*/ 927937 w 8331431"/>
              <a:gd name="connsiteY4242" fmla="*/ 5024796 h 8330519"/>
              <a:gd name="connsiteX4243" fmla="*/ 1016188 w 8331431"/>
              <a:gd name="connsiteY4243" fmla="*/ 5024796 h 8330519"/>
              <a:gd name="connsiteX4244" fmla="*/ 1016188 w 8331431"/>
              <a:gd name="connsiteY4244" fmla="*/ 5004794 h 8330519"/>
              <a:gd name="connsiteX4245" fmla="*/ 1063741 w 8331431"/>
              <a:gd name="connsiteY4245" fmla="*/ 4851071 h 8330519"/>
              <a:gd name="connsiteX4246" fmla="*/ 1104960 w 8331431"/>
              <a:gd name="connsiteY4246" fmla="*/ 4836059 h 8330519"/>
              <a:gd name="connsiteX4247" fmla="*/ 1146265 w 8331431"/>
              <a:gd name="connsiteY4247" fmla="*/ 4851071 h 8330519"/>
              <a:gd name="connsiteX4248" fmla="*/ 1193818 w 8331431"/>
              <a:gd name="connsiteY4248" fmla="*/ 5004794 h 8330519"/>
              <a:gd name="connsiteX4249" fmla="*/ 1193818 w 8331431"/>
              <a:gd name="connsiteY4249" fmla="*/ 5024796 h 8330519"/>
              <a:gd name="connsiteX4250" fmla="*/ 1282113 w 8331431"/>
              <a:gd name="connsiteY4250" fmla="*/ 5024796 h 8330519"/>
              <a:gd name="connsiteX4251" fmla="*/ 1282113 w 8331431"/>
              <a:gd name="connsiteY4251" fmla="*/ 5044972 h 8330519"/>
              <a:gd name="connsiteX4252" fmla="*/ 1350448 w 8331431"/>
              <a:gd name="connsiteY4252" fmla="*/ 5150361 h 8330519"/>
              <a:gd name="connsiteX4253" fmla="*/ 1359994 w 8331431"/>
              <a:gd name="connsiteY4253" fmla="*/ 5155567 h 8330519"/>
              <a:gd name="connsiteX4254" fmla="*/ 1369539 w 8331431"/>
              <a:gd name="connsiteY4254" fmla="*/ 5150361 h 8330519"/>
              <a:gd name="connsiteX4255" fmla="*/ 1437918 w 8331431"/>
              <a:gd name="connsiteY4255" fmla="*/ 5044972 h 8330519"/>
              <a:gd name="connsiteX4256" fmla="*/ 1437918 w 8331431"/>
              <a:gd name="connsiteY4256" fmla="*/ 5024796 h 8330519"/>
              <a:gd name="connsiteX4257" fmla="*/ 1526169 w 8331431"/>
              <a:gd name="connsiteY4257" fmla="*/ 5024796 h 8330519"/>
              <a:gd name="connsiteX4258" fmla="*/ 1526169 w 8331431"/>
              <a:gd name="connsiteY4258" fmla="*/ 5004794 h 8330519"/>
              <a:gd name="connsiteX4259" fmla="*/ 1573723 w 8331431"/>
              <a:gd name="connsiteY4259" fmla="*/ 4851071 h 8330519"/>
              <a:gd name="connsiteX4260" fmla="*/ 1614941 w 8331431"/>
              <a:gd name="connsiteY4260" fmla="*/ 4836059 h 8330519"/>
              <a:gd name="connsiteX4261" fmla="*/ 1656290 w 8331431"/>
              <a:gd name="connsiteY4261" fmla="*/ 4851071 h 8330519"/>
              <a:gd name="connsiteX4262" fmla="*/ 1703886 w 8331431"/>
              <a:gd name="connsiteY4262" fmla="*/ 5004794 h 8330519"/>
              <a:gd name="connsiteX4263" fmla="*/ 1703886 w 8331431"/>
              <a:gd name="connsiteY4263" fmla="*/ 5024796 h 8330519"/>
              <a:gd name="connsiteX4264" fmla="*/ 1792137 w 8331431"/>
              <a:gd name="connsiteY4264" fmla="*/ 5024796 h 8330519"/>
              <a:gd name="connsiteX4265" fmla="*/ 1792137 w 8331431"/>
              <a:gd name="connsiteY4265" fmla="*/ 5044972 h 8330519"/>
              <a:gd name="connsiteX4266" fmla="*/ 1860473 w 8331431"/>
              <a:gd name="connsiteY4266" fmla="*/ 5150361 h 8330519"/>
              <a:gd name="connsiteX4267" fmla="*/ 1870019 w 8331431"/>
              <a:gd name="connsiteY4267" fmla="*/ 5155567 h 8330519"/>
              <a:gd name="connsiteX4268" fmla="*/ 1879564 w 8331431"/>
              <a:gd name="connsiteY4268" fmla="*/ 5150361 h 8330519"/>
              <a:gd name="connsiteX4269" fmla="*/ 1947943 w 8331431"/>
              <a:gd name="connsiteY4269" fmla="*/ 5044972 h 8330519"/>
              <a:gd name="connsiteX4270" fmla="*/ 1947943 w 8331431"/>
              <a:gd name="connsiteY4270" fmla="*/ 5024796 h 8330519"/>
              <a:gd name="connsiteX4271" fmla="*/ 2036194 w 8331431"/>
              <a:gd name="connsiteY4271" fmla="*/ 5024796 h 8330519"/>
              <a:gd name="connsiteX4272" fmla="*/ 2036194 w 8331431"/>
              <a:gd name="connsiteY4272" fmla="*/ 5004794 h 8330519"/>
              <a:gd name="connsiteX4273" fmla="*/ 2083791 w 8331431"/>
              <a:gd name="connsiteY4273" fmla="*/ 4851071 h 8330519"/>
              <a:gd name="connsiteX4274" fmla="*/ 2125009 w 8331431"/>
              <a:gd name="connsiteY4274" fmla="*/ 4836059 h 8330519"/>
              <a:gd name="connsiteX4275" fmla="*/ 2166315 w 8331431"/>
              <a:gd name="connsiteY4275" fmla="*/ 4851071 h 8330519"/>
              <a:gd name="connsiteX4276" fmla="*/ 2213911 w 8331431"/>
              <a:gd name="connsiteY4276" fmla="*/ 5004794 h 8330519"/>
              <a:gd name="connsiteX4277" fmla="*/ 2213911 w 8331431"/>
              <a:gd name="connsiteY4277" fmla="*/ 5024796 h 8330519"/>
              <a:gd name="connsiteX4278" fmla="*/ 2302162 w 8331431"/>
              <a:gd name="connsiteY4278" fmla="*/ 5024796 h 8330519"/>
              <a:gd name="connsiteX4279" fmla="*/ 2302162 w 8331431"/>
              <a:gd name="connsiteY4279" fmla="*/ 5044972 h 8330519"/>
              <a:gd name="connsiteX4280" fmla="*/ 2370541 w 8331431"/>
              <a:gd name="connsiteY4280" fmla="*/ 5150361 h 8330519"/>
              <a:gd name="connsiteX4281" fmla="*/ 2380087 w 8331431"/>
              <a:gd name="connsiteY4281" fmla="*/ 5155567 h 8330519"/>
              <a:gd name="connsiteX4282" fmla="*/ 2389632 w 8331431"/>
              <a:gd name="connsiteY4282" fmla="*/ 5150361 h 8330519"/>
              <a:gd name="connsiteX4283" fmla="*/ 2457968 w 8331431"/>
              <a:gd name="connsiteY4283" fmla="*/ 5044972 h 8330519"/>
              <a:gd name="connsiteX4284" fmla="*/ 2457968 w 8331431"/>
              <a:gd name="connsiteY4284" fmla="*/ 5024796 h 8330519"/>
              <a:gd name="connsiteX4285" fmla="*/ 2546219 w 8331431"/>
              <a:gd name="connsiteY4285" fmla="*/ 5024796 h 8330519"/>
              <a:gd name="connsiteX4286" fmla="*/ 2546219 w 8331431"/>
              <a:gd name="connsiteY4286" fmla="*/ 5004794 h 8330519"/>
              <a:gd name="connsiteX4287" fmla="*/ 2593816 w 8331431"/>
              <a:gd name="connsiteY4287" fmla="*/ 4851071 h 8330519"/>
              <a:gd name="connsiteX4288" fmla="*/ 2635078 w 8331431"/>
              <a:gd name="connsiteY4288" fmla="*/ 4836059 h 8330519"/>
              <a:gd name="connsiteX4289" fmla="*/ 2676383 w 8331431"/>
              <a:gd name="connsiteY4289" fmla="*/ 4851071 h 8330519"/>
              <a:gd name="connsiteX4290" fmla="*/ 2723936 w 8331431"/>
              <a:gd name="connsiteY4290" fmla="*/ 5004794 h 8330519"/>
              <a:gd name="connsiteX4291" fmla="*/ 2723936 w 8331431"/>
              <a:gd name="connsiteY4291" fmla="*/ 5024796 h 8330519"/>
              <a:gd name="connsiteX4292" fmla="*/ 2812187 w 8331431"/>
              <a:gd name="connsiteY4292" fmla="*/ 5024796 h 8330519"/>
              <a:gd name="connsiteX4293" fmla="*/ 2812187 w 8331431"/>
              <a:gd name="connsiteY4293" fmla="*/ 5044972 h 8330519"/>
              <a:gd name="connsiteX4294" fmla="*/ 2880566 w 8331431"/>
              <a:gd name="connsiteY4294" fmla="*/ 5150361 h 8330519"/>
              <a:gd name="connsiteX4295" fmla="*/ 2890111 w 8331431"/>
              <a:gd name="connsiteY4295" fmla="*/ 5155567 h 8330519"/>
              <a:gd name="connsiteX4296" fmla="*/ 2899657 w 8331431"/>
              <a:gd name="connsiteY4296" fmla="*/ 5150361 h 8330519"/>
              <a:gd name="connsiteX4297" fmla="*/ 2967993 w 8331431"/>
              <a:gd name="connsiteY4297" fmla="*/ 5044972 h 8330519"/>
              <a:gd name="connsiteX4298" fmla="*/ 2967993 w 8331431"/>
              <a:gd name="connsiteY4298" fmla="*/ 5024796 h 8330519"/>
              <a:gd name="connsiteX4299" fmla="*/ 3056287 w 8331431"/>
              <a:gd name="connsiteY4299" fmla="*/ 5024796 h 8330519"/>
              <a:gd name="connsiteX4300" fmla="*/ 3056287 w 8331431"/>
              <a:gd name="connsiteY4300" fmla="*/ 5004794 h 8330519"/>
              <a:gd name="connsiteX4301" fmla="*/ 3103840 w 8331431"/>
              <a:gd name="connsiteY4301" fmla="*/ 4851071 h 8330519"/>
              <a:gd name="connsiteX4302" fmla="*/ 3145059 w 8331431"/>
              <a:gd name="connsiteY4302" fmla="*/ 4836059 h 8330519"/>
              <a:gd name="connsiteX4303" fmla="*/ 3186364 w 8331431"/>
              <a:gd name="connsiteY4303" fmla="*/ 4851071 h 8330519"/>
              <a:gd name="connsiteX4304" fmla="*/ 3233917 w 8331431"/>
              <a:gd name="connsiteY4304" fmla="*/ 5004794 h 8330519"/>
              <a:gd name="connsiteX4305" fmla="*/ 3233917 w 8331431"/>
              <a:gd name="connsiteY4305" fmla="*/ 5024796 h 8330519"/>
              <a:gd name="connsiteX4306" fmla="*/ 3322168 w 8331431"/>
              <a:gd name="connsiteY4306" fmla="*/ 5024796 h 8330519"/>
              <a:gd name="connsiteX4307" fmla="*/ 3322168 w 8331431"/>
              <a:gd name="connsiteY4307" fmla="*/ 5044972 h 8330519"/>
              <a:gd name="connsiteX4308" fmla="*/ 3390548 w 8331431"/>
              <a:gd name="connsiteY4308" fmla="*/ 5150361 h 8330519"/>
              <a:gd name="connsiteX4309" fmla="*/ 3400093 w 8331431"/>
              <a:gd name="connsiteY4309" fmla="*/ 5155567 h 8330519"/>
              <a:gd name="connsiteX4310" fmla="*/ 3409638 w 8331431"/>
              <a:gd name="connsiteY4310" fmla="*/ 5150361 h 8330519"/>
              <a:gd name="connsiteX4311" fmla="*/ 3478018 w 8331431"/>
              <a:gd name="connsiteY4311" fmla="*/ 5044972 h 8330519"/>
              <a:gd name="connsiteX4312" fmla="*/ 3478018 w 8331431"/>
              <a:gd name="connsiteY4312" fmla="*/ 5024796 h 8330519"/>
              <a:gd name="connsiteX4313" fmla="*/ 3566269 w 8331431"/>
              <a:gd name="connsiteY4313" fmla="*/ 5024796 h 8330519"/>
              <a:gd name="connsiteX4314" fmla="*/ 3566269 w 8331431"/>
              <a:gd name="connsiteY4314" fmla="*/ 5004794 h 8330519"/>
              <a:gd name="connsiteX4315" fmla="*/ 3613822 w 8331431"/>
              <a:gd name="connsiteY4315" fmla="*/ 4851071 h 8330519"/>
              <a:gd name="connsiteX4316" fmla="*/ 3655040 w 8331431"/>
              <a:gd name="connsiteY4316" fmla="*/ 4836059 h 8330519"/>
              <a:gd name="connsiteX4317" fmla="*/ 3696345 w 8331431"/>
              <a:gd name="connsiteY4317" fmla="*/ 4851071 h 8330519"/>
              <a:gd name="connsiteX4318" fmla="*/ 3743899 w 8331431"/>
              <a:gd name="connsiteY4318" fmla="*/ 5004794 h 8330519"/>
              <a:gd name="connsiteX4319" fmla="*/ 3743899 w 8331431"/>
              <a:gd name="connsiteY4319" fmla="*/ 5024796 h 8330519"/>
              <a:gd name="connsiteX4320" fmla="*/ 3832150 w 8331431"/>
              <a:gd name="connsiteY4320" fmla="*/ 5024796 h 8330519"/>
              <a:gd name="connsiteX4321" fmla="*/ 3832150 w 8331431"/>
              <a:gd name="connsiteY4321" fmla="*/ 5044972 h 8330519"/>
              <a:gd name="connsiteX4322" fmla="*/ 3900529 w 8331431"/>
              <a:gd name="connsiteY4322" fmla="*/ 5150361 h 8330519"/>
              <a:gd name="connsiteX4323" fmla="*/ 3910074 w 8331431"/>
              <a:gd name="connsiteY4323" fmla="*/ 5155567 h 8330519"/>
              <a:gd name="connsiteX4324" fmla="*/ 3919620 w 8331431"/>
              <a:gd name="connsiteY4324" fmla="*/ 5150361 h 8330519"/>
              <a:gd name="connsiteX4325" fmla="*/ 3987999 w 8331431"/>
              <a:gd name="connsiteY4325" fmla="*/ 5044972 h 8330519"/>
              <a:gd name="connsiteX4326" fmla="*/ 3987999 w 8331431"/>
              <a:gd name="connsiteY4326" fmla="*/ 5024796 h 8330519"/>
              <a:gd name="connsiteX4327" fmla="*/ 4076250 w 8331431"/>
              <a:gd name="connsiteY4327" fmla="*/ 5024796 h 8330519"/>
              <a:gd name="connsiteX4328" fmla="*/ 4076250 w 8331431"/>
              <a:gd name="connsiteY4328" fmla="*/ 5004794 h 8330519"/>
              <a:gd name="connsiteX4329" fmla="*/ 4123803 w 8331431"/>
              <a:gd name="connsiteY4329" fmla="*/ 4851071 h 8330519"/>
              <a:gd name="connsiteX4330" fmla="*/ 4165022 w 8331431"/>
              <a:gd name="connsiteY4330" fmla="*/ 4836059 h 8330519"/>
              <a:gd name="connsiteX4331" fmla="*/ 4206327 w 8331431"/>
              <a:gd name="connsiteY4331" fmla="*/ 4851071 h 8330519"/>
              <a:gd name="connsiteX4332" fmla="*/ 4253880 w 8331431"/>
              <a:gd name="connsiteY4332" fmla="*/ 5004794 h 8330519"/>
              <a:gd name="connsiteX4333" fmla="*/ 4253880 w 8331431"/>
              <a:gd name="connsiteY4333" fmla="*/ 5024796 h 8330519"/>
              <a:gd name="connsiteX4334" fmla="*/ 4342131 w 8331431"/>
              <a:gd name="connsiteY4334" fmla="*/ 5024796 h 8330519"/>
              <a:gd name="connsiteX4335" fmla="*/ 4342131 w 8331431"/>
              <a:gd name="connsiteY4335" fmla="*/ 5044972 h 8330519"/>
              <a:gd name="connsiteX4336" fmla="*/ 4410511 w 8331431"/>
              <a:gd name="connsiteY4336" fmla="*/ 5150361 h 8330519"/>
              <a:gd name="connsiteX4337" fmla="*/ 4420056 w 8331431"/>
              <a:gd name="connsiteY4337" fmla="*/ 5155567 h 8330519"/>
              <a:gd name="connsiteX4338" fmla="*/ 4429601 w 8331431"/>
              <a:gd name="connsiteY4338" fmla="*/ 5150361 h 8330519"/>
              <a:gd name="connsiteX4339" fmla="*/ 4497980 w 8331431"/>
              <a:gd name="connsiteY4339" fmla="*/ 5044972 h 8330519"/>
              <a:gd name="connsiteX4340" fmla="*/ 4497980 w 8331431"/>
              <a:gd name="connsiteY4340" fmla="*/ 5024796 h 8330519"/>
              <a:gd name="connsiteX4341" fmla="*/ 4586232 w 8331431"/>
              <a:gd name="connsiteY4341" fmla="*/ 5024796 h 8330519"/>
              <a:gd name="connsiteX4342" fmla="*/ 4586232 w 8331431"/>
              <a:gd name="connsiteY4342" fmla="*/ 5004794 h 8330519"/>
              <a:gd name="connsiteX4343" fmla="*/ 4633785 w 8331431"/>
              <a:gd name="connsiteY4343" fmla="*/ 4851071 h 8330519"/>
              <a:gd name="connsiteX4344" fmla="*/ 4675003 w 8331431"/>
              <a:gd name="connsiteY4344" fmla="*/ 4836059 h 8330519"/>
              <a:gd name="connsiteX4345" fmla="*/ 4716308 w 8331431"/>
              <a:gd name="connsiteY4345" fmla="*/ 4851071 h 8330519"/>
              <a:gd name="connsiteX4346" fmla="*/ 4763861 w 8331431"/>
              <a:gd name="connsiteY4346" fmla="*/ 5004794 h 8330519"/>
              <a:gd name="connsiteX4347" fmla="*/ 4763861 w 8331431"/>
              <a:gd name="connsiteY4347" fmla="*/ 5024796 h 8330519"/>
              <a:gd name="connsiteX4348" fmla="*/ 4852113 w 8331431"/>
              <a:gd name="connsiteY4348" fmla="*/ 5024796 h 8330519"/>
              <a:gd name="connsiteX4349" fmla="*/ 4852113 w 8331431"/>
              <a:gd name="connsiteY4349" fmla="*/ 5044972 h 8330519"/>
              <a:gd name="connsiteX4350" fmla="*/ 4920492 w 8331431"/>
              <a:gd name="connsiteY4350" fmla="*/ 5150361 h 8330519"/>
              <a:gd name="connsiteX4351" fmla="*/ 4930037 w 8331431"/>
              <a:gd name="connsiteY4351" fmla="*/ 5155567 h 8330519"/>
              <a:gd name="connsiteX4352" fmla="*/ 4939582 w 8331431"/>
              <a:gd name="connsiteY4352" fmla="*/ 5150361 h 8330519"/>
              <a:gd name="connsiteX4353" fmla="*/ 5007962 w 8331431"/>
              <a:gd name="connsiteY4353" fmla="*/ 5044972 h 8330519"/>
              <a:gd name="connsiteX4354" fmla="*/ 5007962 w 8331431"/>
              <a:gd name="connsiteY4354" fmla="*/ 5024796 h 8330519"/>
              <a:gd name="connsiteX4355" fmla="*/ 5096213 w 8331431"/>
              <a:gd name="connsiteY4355" fmla="*/ 5024796 h 8330519"/>
              <a:gd name="connsiteX4356" fmla="*/ 5096213 w 8331431"/>
              <a:gd name="connsiteY4356" fmla="*/ 5004794 h 8330519"/>
              <a:gd name="connsiteX4357" fmla="*/ 5143766 w 8331431"/>
              <a:gd name="connsiteY4357" fmla="*/ 4851071 h 8330519"/>
              <a:gd name="connsiteX4358" fmla="*/ 5184985 w 8331431"/>
              <a:gd name="connsiteY4358" fmla="*/ 4836059 h 8330519"/>
              <a:gd name="connsiteX4359" fmla="*/ 5226290 w 8331431"/>
              <a:gd name="connsiteY4359" fmla="*/ 4851071 h 8330519"/>
              <a:gd name="connsiteX4360" fmla="*/ 5273843 w 8331431"/>
              <a:gd name="connsiteY4360" fmla="*/ 5004794 h 8330519"/>
              <a:gd name="connsiteX4361" fmla="*/ 5273843 w 8331431"/>
              <a:gd name="connsiteY4361" fmla="*/ 5024796 h 8330519"/>
              <a:gd name="connsiteX4362" fmla="*/ 5362137 w 8331431"/>
              <a:gd name="connsiteY4362" fmla="*/ 5024796 h 8330519"/>
              <a:gd name="connsiteX4363" fmla="*/ 5362137 w 8331431"/>
              <a:gd name="connsiteY4363" fmla="*/ 5044972 h 8330519"/>
              <a:gd name="connsiteX4364" fmla="*/ 5430473 w 8331431"/>
              <a:gd name="connsiteY4364" fmla="*/ 5150361 h 8330519"/>
              <a:gd name="connsiteX4365" fmla="*/ 5440019 w 8331431"/>
              <a:gd name="connsiteY4365" fmla="*/ 5155567 h 8330519"/>
              <a:gd name="connsiteX4366" fmla="*/ 5449564 w 8331431"/>
              <a:gd name="connsiteY4366" fmla="*/ 5150361 h 8330519"/>
              <a:gd name="connsiteX4367" fmla="*/ 5517943 w 8331431"/>
              <a:gd name="connsiteY4367" fmla="*/ 5044972 h 8330519"/>
              <a:gd name="connsiteX4368" fmla="*/ 5517943 w 8331431"/>
              <a:gd name="connsiteY4368" fmla="*/ 5024796 h 8330519"/>
              <a:gd name="connsiteX4369" fmla="*/ 5606194 w 8331431"/>
              <a:gd name="connsiteY4369" fmla="*/ 5024796 h 8330519"/>
              <a:gd name="connsiteX4370" fmla="*/ 5606194 w 8331431"/>
              <a:gd name="connsiteY4370" fmla="*/ 5004794 h 8330519"/>
              <a:gd name="connsiteX4371" fmla="*/ 5653747 w 8331431"/>
              <a:gd name="connsiteY4371" fmla="*/ 4851071 h 8330519"/>
              <a:gd name="connsiteX4372" fmla="*/ 5694966 w 8331431"/>
              <a:gd name="connsiteY4372" fmla="*/ 4836059 h 8330519"/>
              <a:gd name="connsiteX4373" fmla="*/ 5736314 w 8331431"/>
              <a:gd name="connsiteY4373" fmla="*/ 4851071 h 8330519"/>
              <a:gd name="connsiteX4374" fmla="*/ 5783911 w 8331431"/>
              <a:gd name="connsiteY4374" fmla="*/ 5004794 h 8330519"/>
              <a:gd name="connsiteX4375" fmla="*/ 5783911 w 8331431"/>
              <a:gd name="connsiteY4375" fmla="*/ 5024796 h 8330519"/>
              <a:gd name="connsiteX4376" fmla="*/ 5872162 w 8331431"/>
              <a:gd name="connsiteY4376" fmla="*/ 5024796 h 8330519"/>
              <a:gd name="connsiteX4377" fmla="*/ 5872162 w 8331431"/>
              <a:gd name="connsiteY4377" fmla="*/ 5044972 h 8330519"/>
              <a:gd name="connsiteX4378" fmla="*/ 5940498 w 8331431"/>
              <a:gd name="connsiteY4378" fmla="*/ 5150361 h 8330519"/>
              <a:gd name="connsiteX4379" fmla="*/ 5950043 w 8331431"/>
              <a:gd name="connsiteY4379" fmla="*/ 5155567 h 8330519"/>
              <a:gd name="connsiteX4380" fmla="*/ 5959589 w 8331431"/>
              <a:gd name="connsiteY4380" fmla="*/ 5150361 h 8330519"/>
              <a:gd name="connsiteX4381" fmla="*/ 6027968 w 8331431"/>
              <a:gd name="connsiteY4381" fmla="*/ 5044972 h 8330519"/>
              <a:gd name="connsiteX4382" fmla="*/ 6027968 w 8331431"/>
              <a:gd name="connsiteY4382" fmla="*/ 5024796 h 8330519"/>
              <a:gd name="connsiteX4383" fmla="*/ 6116219 w 8331431"/>
              <a:gd name="connsiteY4383" fmla="*/ 5024796 h 8330519"/>
              <a:gd name="connsiteX4384" fmla="*/ 6116219 w 8331431"/>
              <a:gd name="connsiteY4384" fmla="*/ 5004794 h 8330519"/>
              <a:gd name="connsiteX4385" fmla="*/ 6163859 w 8331431"/>
              <a:gd name="connsiteY4385" fmla="*/ 4851071 h 8330519"/>
              <a:gd name="connsiteX4386" fmla="*/ 6205034 w 8331431"/>
              <a:gd name="connsiteY4386" fmla="*/ 4836059 h 8330519"/>
              <a:gd name="connsiteX4387" fmla="*/ 6246339 w 8331431"/>
              <a:gd name="connsiteY4387" fmla="*/ 4851071 h 8330519"/>
              <a:gd name="connsiteX4388" fmla="*/ 6293979 w 8331431"/>
              <a:gd name="connsiteY4388" fmla="*/ 5004794 h 8330519"/>
              <a:gd name="connsiteX4389" fmla="*/ 6293979 w 8331431"/>
              <a:gd name="connsiteY4389" fmla="*/ 5024796 h 8330519"/>
              <a:gd name="connsiteX4390" fmla="*/ 6382230 w 8331431"/>
              <a:gd name="connsiteY4390" fmla="*/ 5024796 h 8330519"/>
              <a:gd name="connsiteX4391" fmla="*/ 6382230 w 8331431"/>
              <a:gd name="connsiteY4391" fmla="*/ 5044972 h 8330519"/>
              <a:gd name="connsiteX4392" fmla="*/ 6450609 w 8331431"/>
              <a:gd name="connsiteY4392" fmla="*/ 5150361 h 8330519"/>
              <a:gd name="connsiteX4393" fmla="*/ 6460155 w 8331431"/>
              <a:gd name="connsiteY4393" fmla="*/ 5155567 h 8330519"/>
              <a:gd name="connsiteX4394" fmla="*/ 6469700 w 8331431"/>
              <a:gd name="connsiteY4394" fmla="*/ 5150361 h 8330519"/>
              <a:gd name="connsiteX4395" fmla="*/ 6538036 w 8331431"/>
              <a:gd name="connsiteY4395" fmla="*/ 5044972 h 8330519"/>
              <a:gd name="connsiteX4396" fmla="*/ 6538036 w 8331431"/>
              <a:gd name="connsiteY4396" fmla="*/ 5024796 h 8330519"/>
              <a:gd name="connsiteX4397" fmla="*/ 6626287 w 8331431"/>
              <a:gd name="connsiteY4397" fmla="*/ 5024796 h 8330519"/>
              <a:gd name="connsiteX4398" fmla="*/ 6626287 w 8331431"/>
              <a:gd name="connsiteY4398" fmla="*/ 5004794 h 8330519"/>
              <a:gd name="connsiteX4399" fmla="*/ 6673883 w 8331431"/>
              <a:gd name="connsiteY4399" fmla="*/ 4851071 h 8330519"/>
              <a:gd name="connsiteX4400" fmla="*/ 6715145 w 8331431"/>
              <a:gd name="connsiteY4400" fmla="*/ 4836059 h 8330519"/>
              <a:gd name="connsiteX4401" fmla="*/ 6756451 w 8331431"/>
              <a:gd name="connsiteY4401" fmla="*/ 4851071 h 8330519"/>
              <a:gd name="connsiteX4402" fmla="*/ 6804004 w 8331431"/>
              <a:gd name="connsiteY4402" fmla="*/ 5004794 h 8330519"/>
              <a:gd name="connsiteX4403" fmla="*/ 6804004 w 8331431"/>
              <a:gd name="connsiteY4403" fmla="*/ 5024796 h 8330519"/>
              <a:gd name="connsiteX4404" fmla="*/ 6892255 w 8331431"/>
              <a:gd name="connsiteY4404" fmla="*/ 5024796 h 8330519"/>
              <a:gd name="connsiteX4405" fmla="*/ 6892255 w 8331431"/>
              <a:gd name="connsiteY4405" fmla="*/ 5044972 h 8330519"/>
              <a:gd name="connsiteX4406" fmla="*/ 6960634 w 8331431"/>
              <a:gd name="connsiteY4406" fmla="*/ 5150361 h 8330519"/>
              <a:gd name="connsiteX4407" fmla="*/ 6970180 w 8331431"/>
              <a:gd name="connsiteY4407" fmla="*/ 5155567 h 8330519"/>
              <a:gd name="connsiteX4408" fmla="*/ 6979725 w 8331431"/>
              <a:gd name="connsiteY4408" fmla="*/ 5150361 h 8330519"/>
              <a:gd name="connsiteX4409" fmla="*/ 7048061 w 8331431"/>
              <a:gd name="connsiteY4409" fmla="*/ 5044972 h 8330519"/>
              <a:gd name="connsiteX4410" fmla="*/ 7048061 w 8331431"/>
              <a:gd name="connsiteY4410" fmla="*/ 5024796 h 8330519"/>
              <a:gd name="connsiteX4411" fmla="*/ 7136355 w 8331431"/>
              <a:gd name="connsiteY4411" fmla="*/ 5024796 h 8330519"/>
              <a:gd name="connsiteX4412" fmla="*/ 7136355 w 8331431"/>
              <a:gd name="connsiteY4412" fmla="*/ 5004794 h 8330519"/>
              <a:gd name="connsiteX4413" fmla="*/ 7183908 w 8331431"/>
              <a:gd name="connsiteY4413" fmla="*/ 4851071 h 8330519"/>
              <a:gd name="connsiteX4414" fmla="*/ 7225127 w 8331431"/>
              <a:gd name="connsiteY4414" fmla="*/ 4836059 h 8330519"/>
              <a:gd name="connsiteX4415" fmla="*/ 7266432 w 8331431"/>
              <a:gd name="connsiteY4415" fmla="*/ 4851071 h 8330519"/>
              <a:gd name="connsiteX4416" fmla="*/ 7313985 w 8331431"/>
              <a:gd name="connsiteY4416" fmla="*/ 5004794 h 8330519"/>
              <a:gd name="connsiteX4417" fmla="*/ 7313985 w 8331431"/>
              <a:gd name="connsiteY4417" fmla="*/ 5024796 h 8330519"/>
              <a:gd name="connsiteX4418" fmla="*/ 7402237 w 8331431"/>
              <a:gd name="connsiteY4418" fmla="*/ 5024796 h 8330519"/>
              <a:gd name="connsiteX4419" fmla="*/ 7402237 w 8331431"/>
              <a:gd name="connsiteY4419" fmla="*/ 5044972 h 8330519"/>
              <a:gd name="connsiteX4420" fmla="*/ 7470615 w 8331431"/>
              <a:gd name="connsiteY4420" fmla="*/ 5150361 h 8330519"/>
              <a:gd name="connsiteX4421" fmla="*/ 7480161 w 8331431"/>
              <a:gd name="connsiteY4421" fmla="*/ 5155567 h 8330519"/>
              <a:gd name="connsiteX4422" fmla="*/ 7489706 w 8331431"/>
              <a:gd name="connsiteY4422" fmla="*/ 5150361 h 8330519"/>
              <a:gd name="connsiteX4423" fmla="*/ 7558086 w 8331431"/>
              <a:gd name="connsiteY4423" fmla="*/ 5044972 h 8330519"/>
              <a:gd name="connsiteX4424" fmla="*/ 7558086 w 8331431"/>
              <a:gd name="connsiteY4424" fmla="*/ 5024796 h 8330519"/>
              <a:gd name="connsiteX4425" fmla="*/ 7646336 w 8331431"/>
              <a:gd name="connsiteY4425" fmla="*/ 5024796 h 8330519"/>
              <a:gd name="connsiteX4426" fmla="*/ 7646336 w 8331431"/>
              <a:gd name="connsiteY4426" fmla="*/ 5004794 h 8330519"/>
              <a:gd name="connsiteX4427" fmla="*/ 7693890 w 8331431"/>
              <a:gd name="connsiteY4427" fmla="*/ 4851071 h 8330519"/>
              <a:gd name="connsiteX4428" fmla="*/ 7735108 w 8331431"/>
              <a:gd name="connsiteY4428" fmla="*/ 4836059 h 8330519"/>
              <a:gd name="connsiteX4429" fmla="*/ 7776414 w 8331431"/>
              <a:gd name="connsiteY4429" fmla="*/ 4851071 h 8330519"/>
              <a:gd name="connsiteX4430" fmla="*/ 7823967 w 8331431"/>
              <a:gd name="connsiteY4430" fmla="*/ 5004794 h 8330519"/>
              <a:gd name="connsiteX4431" fmla="*/ 7823967 w 8331431"/>
              <a:gd name="connsiteY4431" fmla="*/ 5024796 h 8330519"/>
              <a:gd name="connsiteX4432" fmla="*/ 7912218 w 8331431"/>
              <a:gd name="connsiteY4432" fmla="*/ 5024796 h 8330519"/>
              <a:gd name="connsiteX4433" fmla="*/ 7912218 w 8331431"/>
              <a:gd name="connsiteY4433" fmla="*/ 5044972 h 8330519"/>
              <a:gd name="connsiteX4434" fmla="*/ 7980597 w 8331431"/>
              <a:gd name="connsiteY4434" fmla="*/ 5150361 h 8330519"/>
              <a:gd name="connsiteX4435" fmla="*/ 7990143 w 8331431"/>
              <a:gd name="connsiteY4435" fmla="*/ 5155567 h 8330519"/>
              <a:gd name="connsiteX4436" fmla="*/ 7999688 w 8331431"/>
              <a:gd name="connsiteY4436" fmla="*/ 5150361 h 8330519"/>
              <a:gd name="connsiteX4437" fmla="*/ 8068067 w 8331431"/>
              <a:gd name="connsiteY4437" fmla="*/ 5044972 h 8330519"/>
              <a:gd name="connsiteX4438" fmla="*/ 8068067 w 8331431"/>
              <a:gd name="connsiteY4438" fmla="*/ 5024796 h 8330519"/>
              <a:gd name="connsiteX4439" fmla="*/ 8156318 w 8331431"/>
              <a:gd name="connsiteY4439" fmla="*/ 5024796 h 8330519"/>
              <a:gd name="connsiteX4440" fmla="*/ 8156318 w 8331431"/>
              <a:gd name="connsiteY4440" fmla="*/ 5004794 h 8330519"/>
              <a:gd name="connsiteX4441" fmla="*/ 8203871 w 8331431"/>
              <a:gd name="connsiteY4441" fmla="*/ 4851071 h 8330519"/>
              <a:gd name="connsiteX4442" fmla="*/ 8245089 w 8331431"/>
              <a:gd name="connsiteY4442" fmla="*/ 4836059 h 8330519"/>
              <a:gd name="connsiteX4443" fmla="*/ 8286438 w 8331431"/>
              <a:gd name="connsiteY4443" fmla="*/ 4851071 h 8330519"/>
              <a:gd name="connsiteX4444" fmla="*/ 8330217 w 8331431"/>
              <a:gd name="connsiteY4444" fmla="*/ 4947001 h 8330519"/>
              <a:gd name="connsiteX4445" fmla="*/ 8330217 w 8331431"/>
              <a:gd name="connsiteY4445" fmla="*/ 5044104 h 8330519"/>
              <a:gd name="connsiteX4446" fmla="*/ 8314684 w 8331431"/>
              <a:gd name="connsiteY4446" fmla="*/ 5044104 h 8330519"/>
              <a:gd name="connsiteX4447" fmla="*/ 8314684 w 8331431"/>
              <a:gd name="connsiteY4447" fmla="*/ 5004794 h 8330519"/>
              <a:gd name="connsiteX4448" fmla="*/ 8280711 w 8331431"/>
              <a:gd name="connsiteY4448" fmla="*/ 4871160 h 8330519"/>
              <a:gd name="connsiteX4449" fmla="*/ 8279930 w 8331431"/>
              <a:gd name="connsiteY4449" fmla="*/ 4870379 h 8330519"/>
              <a:gd name="connsiteX4450" fmla="*/ 8245176 w 8331431"/>
              <a:gd name="connsiteY4450" fmla="*/ 4842610 h 8330519"/>
              <a:gd name="connsiteX4451" fmla="*/ 8210423 w 8331431"/>
              <a:gd name="connsiteY4451" fmla="*/ 4870379 h 8330519"/>
              <a:gd name="connsiteX4452" fmla="*/ 8209642 w 8331431"/>
              <a:gd name="connsiteY4452" fmla="*/ 4871160 h 8330519"/>
              <a:gd name="connsiteX4453" fmla="*/ 8175669 w 8331431"/>
              <a:gd name="connsiteY4453" fmla="*/ 5004794 h 8330519"/>
              <a:gd name="connsiteX4454" fmla="*/ 8175669 w 8331431"/>
              <a:gd name="connsiteY4454" fmla="*/ 5044104 h 8330519"/>
              <a:gd name="connsiteX4455" fmla="*/ 8088503 w 8331431"/>
              <a:gd name="connsiteY4455" fmla="*/ 5044104 h 8330519"/>
              <a:gd name="connsiteX4456" fmla="*/ 8086246 w 8331431"/>
              <a:gd name="connsiteY4456" fmla="*/ 5061502 h 8330519"/>
              <a:gd name="connsiteX4457" fmla="*/ 8021642 w 8331431"/>
              <a:gd name="connsiteY4457" fmla="*/ 5159646 h 8330519"/>
              <a:gd name="connsiteX4458" fmla="*/ 8001423 w 8331431"/>
              <a:gd name="connsiteY4458" fmla="*/ 5173009 h 8330519"/>
              <a:gd name="connsiteX4459" fmla="*/ 8018388 w 8331431"/>
              <a:gd name="connsiteY4459" fmla="*/ 5190321 h 8330519"/>
              <a:gd name="connsiteX4460" fmla="*/ 8085422 w 8331431"/>
              <a:gd name="connsiteY4460" fmla="*/ 5323348 h 8330519"/>
              <a:gd name="connsiteX4461" fmla="*/ 8087765 w 8331431"/>
              <a:gd name="connsiteY4461" fmla="*/ 5340660 h 8330519"/>
              <a:gd name="connsiteX4462" fmla="*/ 8175669 w 8331431"/>
              <a:gd name="connsiteY4462" fmla="*/ 5340660 h 8330519"/>
              <a:gd name="connsiteX4463" fmla="*/ 8175669 w 8331431"/>
              <a:gd name="connsiteY4463" fmla="*/ 5450995 h 8330519"/>
              <a:gd name="connsiteX4464" fmla="*/ 8188685 w 8331431"/>
              <a:gd name="connsiteY4464" fmla="*/ 5455811 h 8330519"/>
              <a:gd name="connsiteX4465" fmla="*/ 8223830 w 8331431"/>
              <a:gd name="connsiteY4465" fmla="*/ 5473600 h 8330519"/>
              <a:gd name="connsiteX4466" fmla="*/ 8245176 w 8331431"/>
              <a:gd name="connsiteY4466" fmla="*/ 5487528 h 8330519"/>
              <a:gd name="connsiteX4467" fmla="*/ 8266437 w 8331431"/>
              <a:gd name="connsiteY4467" fmla="*/ 5473687 h 8330519"/>
              <a:gd name="connsiteX4468" fmla="*/ 8301667 w 8331431"/>
              <a:gd name="connsiteY4468" fmla="*/ 5455855 h 8330519"/>
              <a:gd name="connsiteX4469" fmla="*/ 8314684 w 8331431"/>
              <a:gd name="connsiteY4469" fmla="*/ 5451039 h 8330519"/>
              <a:gd name="connsiteX4470" fmla="*/ 8314684 w 8331431"/>
              <a:gd name="connsiteY4470" fmla="*/ 5340703 h 8330519"/>
              <a:gd name="connsiteX4471" fmla="*/ 8330217 w 8331431"/>
              <a:gd name="connsiteY4471" fmla="*/ 5340703 h 8330519"/>
              <a:gd name="connsiteX4472" fmla="*/ 8330217 w 8331431"/>
              <a:gd name="connsiteY4472" fmla="*/ 5465834 h 8330519"/>
              <a:gd name="connsiteX4473" fmla="*/ 8246174 w 8331431"/>
              <a:gd name="connsiteY4473" fmla="*/ 5497160 h 8330519"/>
              <a:gd name="connsiteX4474" fmla="*/ 8202613 w 8331431"/>
              <a:gd name="connsiteY4474" fmla="*/ 5481670 h 8330519"/>
              <a:gd name="connsiteX4475" fmla="*/ 8156318 w 8331431"/>
              <a:gd name="connsiteY4475" fmla="*/ 5464446 h 8330519"/>
              <a:gd name="connsiteX4476" fmla="*/ 8156318 w 8331431"/>
              <a:gd name="connsiteY4476" fmla="*/ 5360055 h 8330519"/>
              <a:gd name="connsiteX4477" fmla="*/ 8068067 w 8331431"/>
              <a:gd name="connsiteY4477" fmla="*/ 5360055 h 8330519"/>
              <a:gd name="connsiteX4478" fmla="*/ 8068067 w 8331431"/>
              <a:gd name="connsiteY4478" fmla="*/ 5352375 h 8330519"/>
              <a:gd name="connsiteX4479" fmla="*/ 8004417 w 8331431"/>
              <a:gd name="connsiteY4479" fmla="*/ 5203728 h 8330519"/>
              <a:gd name="connsiteX4480" fmla="*/ 7990143 w 8331431"/>
              <a:gd name="connsiteY4480" fmla="*/ 5189150 h 8330519"/>
              <a:gd name="connsiteX4481" fmla="*/ 7975868 w 8331431"/>
              <a:gd name="connsiteY4481" fmla="*/ 5203728 h 8330519"/>
              <a:gd name="connsiteX4482" fmla="*/ 7912218 w 8331431"/>
              <a:gd name="connsiteY4482" fmla="*/ 5352375 h 8330519"/>
              <a:gd name="connsiteX4483" fmla="*/ 7912218 w 8331431"/>
              <a:gd name="connsiteY4483" fmla="*/ 5360055 h 8330519"/>
              <a:gd name="connsiteX4484" fmla="*/ 7823967 w 8331431"/>
              <a:gd name="connsiteY4484" fmla="*/ 5360055 h 8330519"/>
              <a:gd name="connsiteX4485" fmla="*/ 7823967 w 8331431"/>
              <a:gd name="connsiteY4485" fmla="*/ 5464446 h 8330519"/>
              <a:gd name="connsiteX4486" fmla="*/ 7736106 w 8331431"/>
              <a:gd name="connsiteY4486" fmla="*/ 5497160 h 8330519"/>
              <a:gd name="connsiteX4487" fmla="*/ 7692588 w 8331431"/>
              <a:gd name="connsiteY4487" fmla="*/ 5481670 h 8330519"/>
              <a:gd name="connsiteX4488" fmla="*/ 7646294 w 8331431"/>
              <a:gd name="connsiteY4488" fmla="*/ 5464446 h 8330519"/>
              <a:gd name="connsiteX4489" fmla="*/ 7646294 w 8331431"/>
              <a:gd name="connsiteY4489" fmla="*/ 5360055 h 8330519"/>
              <a:gd name="connsiteX4490" fmla="*/ 7558042 w 8331431"/>
              <a:gd name="connsiteY4490" fmla="*/ 5360055 h 8330519"/>
              <a:gd name="connsiteX4491" fmla="*/ 7558042 w 8331431"/>
              <a:gd name="connsiteY4491" fmla="*/ 5352375 h 8330519"/>
              <a:gd name="connsiteX4492" fmla="*/ 7494392 w 8331431"/>
              <a:gd name="connsiteY4492" fmla="*/ 5203728 h 8330519"/>
              <a:gd name="connsiteX4493" fmla="*/ 7480118 w 8331431"/>
              <a:gd name="connsiteY4493" fmla="*/ 5189150 h 8330519"/>
              <a:gd name="connsiteX4494" fmla="*/ 7465843 w 8331431"/>
              <a:gd name="connsiteY4494" fmla="*/ 5203728 h 8330519"/>
              <a:gd name="connsiteX4495" fmla="*/ 7402193 w 8331431"/>
              <a:gd name="connsiteY4495" fmla="*/ 5352375 h 8330519"/>
              <a:gd name="connsiteX4496" fmla="*/ 7402193 w 8331431"/>
              <a:gd name="connsiteY4496" fmla="*/ 5360055 h 8330519"/>
              <a:gd name="connsiteX4497" fmla="*/ 7313942 w 8331431"/>
              <a:gd name="connsiteY4497" fmla="*/ 5360055 h 8330519"/>
              <a:gd name="connsiteX4498" fmla="*/ 7313942 w 8331431"/>
              <a:gd name="connsiteY4498" fmla="*/ 5464446 h 8330519"/>
              <a:gd name="connsiteX4499" fmla="*/ 7226081 w 8331431"/>
              <a:gd name="connsiteY4499" fmla="*/ 5497160 h 8330519"/>
              <a:gd name="connsiteX4500" fmla="*/ 7182564 w 8331431"/>
              <a:gd name="connsiteY4500" fmla="*/ 5481670 h 8330519"/>
              <a:gd name="connsiteX4501" fmla="*/ 7136269 w 8331431"/>
              <a:gd name="connsiteY4501" fmla="*/ 5464446 h 8330519"/>
              <a:gd name="connsiteX4502" fmla="*/ 7136269 w 8331431"/>
              <a:gd name="connsiteY4502" fmla="*/ 5360055 h 8330519"/>
              <a:gd name="connsiteX4503" fmla="*/ 7047974 w 8331431"/>
              <a:gd name="connsiteY4503" fmla="*/ 5360055 h 8330519"/>
              <a:gd name="connsiteX4504" fmla="*/ 7047974 w 8331431"/>
              <a:gd name="connsiteY4504" fmla="*/ 5352375 h 8330519"/>
              <a:gd name="connsiteX4505" fmla="*/ 6984368 w 8331431"/>
              <a:gd name="connsiteY4505" fmla="*/ 5203728 h 8330519"/>
              <a:gd name="connsiteX4506" fmla="*/ 6970093 w 8331431"/>
              <a:gd name="connsiteY4506" fmla="*/ 5189106 h 8330519"/>
              <a:gd name="connsiteX4507" fmla="*/ 6955818 w 8331431"/>
              <a:gd name="connsiteY4507" fmla="*/ 5203728 h 8330519"/>
              <a:gd name="connsiteX4508" fmla="*/ 6892168 w 8331431"/>
              <a:gd name="connsiteY4508" fmla="*/ 5352375 h 8330519"/>
              <a:gd name="connsiteX4509" fmla="*/ 6892168 w 8331431"/>
              <a:gd name="connsiteY4509" fmla="*/ 5360055 h 8330519"/>
              <a:gd name="connsiteX4510" fmla="*/ 6803917 w 8331431"/>
              <a:gd name="connsiteY4510" fmla="*/ 5360055 h 8330519"/>
              <a:gd name="connsiteX4511" fmla="*/ 6803917 w 8331431"/>
              <a:gd name="connsiteY4511" fmla="*/ 5464446 h 8330519"/>
              <a:gd name="connsiteX4512" fmla="*/ 6716100 w 8331431"/>
              <a:gd name="connsiteY4512" fmla="*/ 5497160 h 8330519"/>
              <a:gd name="connsiteX4513" fmla="*/ 6672539 w 8331431"/>
              <a:gd name="connsiteY4513" fmla="*/ 5481670 h 8330519"/>
              <a:gd name="connsiteX4514" fmla="*/ 6626200 w 8331431"/>
              <a:gd name="connsiteY4514" fmla="*/ 5464402 h 8330519"/>
              <a:gd name="connsiteX4515" fmla="*/ 6626200 w 8331431"/>
              <a:gd name="connsiteY4515" fmla="*/ 5360011 h 8330519"/>
              <a:gd name="connsiteX4516" fmla="*/ 6537949 w 8331431"/>
              <a:gd name="connsiteY4516" fmla="*/ 5360011 h 8330519"/>
              <a:gd name="connsiteX4517" fmla="*/ 6537949 w 8331431"/>
              <a:gd name="connsiteY4517" fmla="*/ 5352331 h 8330519"/>
              <a:gd name="connsiteX4518" fmla="*/ 6474343 w 8331431"/>
              <a:gd name="connsiteY4518" fmla="*/ 5203684 h 8330519"/>
              <a:gd name="connsiteX4519" fmla="*/ 6460068 w 8331431"/>
              <a:gd name="connsiteY4519" fmla="*/ 5189063 h 8330519"/>
              <a:gd name="connsiteX4520" fmla="*/ 6445793 w 8331431"/>
              <a:gd name="connsiteY4520" fmla="*/ 5203684 h 8330519"/>
              <a:gd name="connsiteX4521" fmla="*/ 6382143 w 8331431"/>
              <a:gd name="connsiteY4521" fmla="*/ 5352331 h 8330519"/>
              <a:gd name="connsiteX4522" fmla="*/ 6382143 w 8331431"/>
              <a:gd name="connsiteY4522" fmla="*/ 5360011 h 8330519"/>
              <a:gd name="connsiteX4523" fmla="*/ 6293892 w 8331431"/>
              <a:gd name="connsiteY4523" fmla="*/ 5360011 h 8330519"/>
              <a:gd name="connsiteX4524" fmla="*/ 6293892 w 8331431"/>
              <a:gd name="connsiteY4524" fmla="*/ 5464402 h 8330519"/>
              <a:gd name="connsiteX4525" fmla="*/ 6206032 w 8331431"/>
              <a:gd name="connsiteY4525" fmla="*/ 5497117 h 8330519"/>
              <a:gd name="connsiteX4526" fmla="*/ 6162514 w 8331431"/>
              <a:gd name="connsiteY4526" fmla="*/ 5481670 h 8330519"/>
              <a:gd name="connsiteX4527" fmla="*/ 6116176 w 8331431"/>
              <a:gd name="connsiteY4527" fmla="*/ 5464402 h 8330519"/>
              <a:gd name="connsiteX4528" fmla="*/ 6116176 w 8331431"/>
              <a:gd name="connsiteY4528" fmla="*/ 5360011 h 8330519"/>
              <a:gd name="connsiteX4529" fmla="*/ 6027925 w 8331431"/>
              <a:gd name="connsiteY4529" fmla="*/ 5360011 h 8330519"/>
              <a:gd name="connsiteX4530" fmla="*/ 6027925 w 8331431"/>
              <a:gd name="connsiteY4530" fmla="*/ 5352331 h 8330519"/>
              <a:gd name="connsiteX4531" fmla="*/ 5964275 w 8331431"/>
              <a:gd name="connsiteY4531" fmla="*/ 5203684 h 8330519"/>
              <a:gd name="connsiteX4532" fmla="*/ 5950000 w 8331431"/>
              <a:gd name="connsiteY4532" fmla="*/ 5189106 h 8330519"/>
              <a:gd name="connsiteX4533" fmla="*/ 5935726 w 8331431"/>
              <a:gd name="connsiteY4533" fmla="*/ 5203728 h 8330519"/>
              <a:gd name="connsiteX4534" fmla="*/ 5872119 w 8331431"/>
              <a:gd name="connsiteY4534" fmla="*/ 5352375 h 8330519"/>
              <a:gd name="connsiteX4535" fmla="*/ 5872119 w 8331431"/>
              <a:gd name="connsiteY4535" fmla="*/ 5360055 h 8330519"/>
              <a:gd name="connsiteX4536" fmla="*/ 5783868 w 8331431"/>
              <a:gd name="connsiteY4536" fmla="*/ 5360055 h 8330519"/>
              <a:gd name="connsiteX4537" fmla="*/ 5783868 w 8331431"/>
              <a:gd name="connsiteY4537" fmla="*/ 5464446 h 8330519"/>
              <a:gd name="connsiteX4538" fmla="*/ 5695964 w 8331431"/>
              <a:gd name="connsiteY4538" fmla="*/ 5497160 h 8330519"/>
              <a:gd name="connsiteX4539" fmla="*/ 5652446 w 8331431"/>
              <a:gd name="connsiteY4539" fmla="*/ 5481670 h 8330519"/>
              <a:gd name="connsiteX4540" fmla="*/ 5606151 w 8331431"/>
              <a:gd name="connsiteY4540" fmla="*/ 5464446 h 8330519"/>
              <a:gd name="connsiteX4541" fmla="*/ 5606151 w 8331431"/>
              <a:gd name="connsiteY4541" fmla="*/ 5360055 h 8330519"/>
              <a:gd name="connsiteX4542" fmla="*/ 5517900 w 8331431"/>
              <a:gd name="connsiteY4542" fmla="*/ 5360055 h 8330519"/>
              <a:gd name="connsiteX4543" fmla="*/ 5517900 w 8331431"/>
              <a:gd name="connsiteY4543" fmla="*/ 5352375 h 8330519"/>
              <a:gd name="connsiteX4544" fmla="*/ 5454250 w 8331431"/>
              <a:gd name="connsiteY4544" fmla="*/ 5203728 h 8330519"/>
              <a:gd name="connsiteX4545" fmla="*/ 5439975 w 8331431"/>
              <a:gd name="connsiteY4545" fmla="*/ 5189150 h 8330519"/>
              <a:gd name="connsiteX4546" fmla="*/ 5425701 w 8331431"/>
              <a:gd name="connsiteY4546" fmla="*/ 5203728 h 8330519"/>
              <a:gd name="connsiteX4547" fmla="*/ 5362094 w 8331431"/>
              <a:gd name="connsiteY4547" fmla="*/ 5352375 h 8330519"/>
              <a:gd name="connsiteX4548" fmla="*/ 5362094 w 8331431"/>
              <a:gd name="connsiteY4548" fmla="*/ 5360055 h 8330519"/>
              <a:gd name="connsiteX4549" fmla="*/ 5273800 w 8331431"/>
              <a:gd name="connsiteY4549" fmla="*/ 5360055 h 8330519"/>
              <a:gd name="connsiteX4550" fmla="*/ 5273800 w 8331431"/>
              <a:gd name="connsiteY4550" fmla="*/ 5464446 h 8330519"/>
              <a:gd name="connsiteX4551" fmla="*/ 5185939 w 8331431"/>
              <a:gd name="connsiteY4551" fmla="*/ 5497160 h 8330519"/>
              <a:gd name="connsiteX4552" fmla="*/ 5142421 w 8331431"/>
              <a:gd name="connsiteY4552" fmla="*/ 5481670 h 8330519"/>
              <a:gd name="connsiteX4553" fmla="*/ 5096126 w 8331431"/>
              <a:gd name="connsiteY4553" fmla="*/ 5464446 h 8330519"/>
              <a:gd name="connsiteX4554" fmla="*/ 5096126 w 8331431"/>
              <a:gd name="connsiteY4554" fmla="*/ 5360055 h 8330519"/>
              <a:gd name="connsiteX4555" fmla="*/ 5007875 w 8331431"/>
              <a:gd name="connsiteY4555" fmla="*/ 5360055 h 8330519"/>
              <a:gd name="connsiteX4556" fmla="*/ 5007875 w 8331431"/>
              <a:gd name="connsiteY4556" fmla="*/ 5352375 h 8330519"/>
              <a:gd name="connsiteX4557" fmla="*/ 4944225 w 8331431"/>
              <a:gd name="connsiteY4557" fmla="*/ 5203728 h 8330519"/>
              <a:gd name="connsiteX4558" fmla="*/ 4929950 w 8331431"/>
              <a:gd name="connsiteY4558" fmla="*/ 5189150 h 8330519"/>
              <a:gd name="connsiteX4559" fmla="*/ 4915676 w 8331431"/>
              <a:gd name="connsiteY4559" fmla="*/ 5203728 h 8330519"/>
              <a:gd name="connsiteX4560" fmla="*/ 4852026 w 8331431"/>
              <a:gd name="connsiteY4560" fmla="*/ 5352375 h 8330519"/>
              <a:gd name="connsiteX4561" fmla="*/ 4852026 w 8331431"/>
              <a:gd name="connsiteY4561" fmla="*/ 5360055 h 8330519"/>
              <a:gd name="connsiteX4562" fmla="*/ 4763775 w 8331431"/>
              <a:gd name="connsiteY4562" fmla="*/ 5360055 h 8330519"/>
              <a:gd name="connsiteX4563" fmla="*/ 4763775 w 8331431"/>
              <a:gd name="connsiteY4563" fmla="*/ 5464446 h 8330519"/>
              <a:gd name="connsiteX4564" fmla="*/ 4675914 w 8331431"/>
              <a:gd name="connsiteY4564" fmla="*/ 5497160 h 8330519"/>
              <a:gd name="connsiteX4565" fmla="*/ 4632396 w 8331431"/>
              <a:gd name="connsiteY4565" fmla="*/ 5481670 h 8330519"/>
              <a:gd name="connsiteX4566" fmla="*/ 4586101 w 8331431"/>
              <a:gd name="connsiteY4566" fmla="*/ 5464446 h 8330519"/>
              <a:gd name="connsiteX4567" fmla="*/ 4586101 w 8331431"/>
              <a:gd name="connsiteY4567" fmla="*/ 5360055 h 8330519"/>
              <a:gd name="connsiteX4568" fmla="*/ 4497850 w 8331431"/>
              <a:gd name="connsiteY4568" fmla="*/ 5360055 h 8330519"/>
              <a:gd name="connsiteX4569" fmla="*/ 4497850 w 8331431"/>
              <a:gd name="connsiteY4569" fmla="*/ 5352375 h 8330519"/>
              <a:gd name="connsiteX4570" fmla="*/ 4434200 w 8331431"/>
              <a:gd name="connsiteY4570" fmla="*/ 5203728 h 8330519"/>
              <a:gd name="connsiteX4571" fmla="*/ 4419926 w 8331431"/>
              <a:gd name="connsiteY4571" fmla="*/ 5189150 h 8330519"/>
              <a:gd name="connsiteX4572" fmla="*/ 4405651 w 8331431"/>
              <a:gd name="connsiteY4572" fmla="*/ 5203728 h 8330519"/>
              <a:gd name="connsiteX4573" fmla="*/ 4342001 w 8331431"/>
              <a:gd name="connsiteY4573" fmla="*/ 5352375 h 8330519"/>
              <a:gd name="connsiteX4574" fmla="*/ 4342001 w 8331431"/>
              <a:gd name="connsiteY4574" fmla="*/ 5360055 h 8330519"/>
              <a:gd name="connsiteX4575" fmla="*/ 4253750 w 8331431"/>
              <a:gd name="connsiteY4575" fmla="*/ 5360055 h 8330519"/>
              <a:gd name="connsiteX4576" fmla="*/ 4253750 w 8331431"/>
              <a:gd name="connsiteY4576" fmla="*/ 5464446 h 8330519"/>
              <a:gd name="connsiteX4577" fmla="*/ 4165889 w 8331431"/>
              <a:gd name="connsiteY4577" fmla="*/ 5497160 h 8330519"/>
              <a:gd name="connsiteX4578" fmla="*/ 4122371 w 8331431"/>
              <a:gd name="connsiteY4578" fmla="*/ 5481670 h 8330519"/>
              <a:gd name="connsiteX4579" fmla="*/ 4076076 w 8331431"/>
              <a:gd name="connsiteY4579" fmla="*/ 5464446 h 8330519"/>
              <a:gd name="connsiteX4580" fmla="*/ 4076076 w 8331431"/>
              <a:gd name="connsiteY4580" fmla="*/ 5360055 h 8330519"/>
              <a:gd name="connsiteX4581" fmla="*/ 3987825 w 8331431"/>
              <a:gd name="connsiteY4581" fmla="*/ 5360055 h 8330519"/>
              <a:gd name="connsiteX4582" fmla="*/ 3987825 w 8331431"/>
              <a:gd name="connsiteY4582" fmla="*/ 5352375 h 8330519"/>
              <a:gd name="connsiteX4583" fmla="*/ 3924175 w 8331431"/>
              <a:gd name="connsiteY4583" fmla="*/ 5203728 h 8330519"/>
              <a:gd name="connsiteX4584" fmla="*/ 3909901 w 8331431"/>
              <a:gd name="connsiteY4584" fmla="*/ 5189150 h 8330519"/>
              <a:gd name="connsiteX4585" fmla="*/ 3895626 w 8331431"/>
              <a:gd name="connsiteY4585" fmla="*/ 5203728 h 8330519"/>
              <a:gd name="connsiteX4586" fmla="*/ 3831976 w 8331431"/>
              <a:gd name="connsiteY4586" fmla="*/ 5352375 h 8330519"/>
              <a:gd name="connsiteX4587" fmla="*/ 3831976 w 8331431"/>
              <a:gd name="connsiteY4587" fmla="*/ 5360055 h 8330519"/>
              <a:gd name="connsiteX4588" fmla="*/ 3743725 w 8331431"/>
              <a:gd name="connsiteY4588" fmla="*/ 5360055 h 8330519"/>
              <a:gd name="connsiteX4589" fmla="*/ 3743725 w 8331431"/>
              <a:gd name="connsiteY4589" fmla="*/ 5464446 h 8330519"/>
              <a:gd name="connsiteX4590" fmla="*/ 3655865 w 8331431"/>
              <a:gd name="connsiteY4590" fmla="*/ 5497160 h 8330519"/>
              <a:gd name="connsiteX4591" fmla="*/ 3612347 w 8331431"/>
              <a:gd name="connsiteY4591" fmla="*/ 5481670 h 8330519"/>
              <a:gd name="connsiteX4592" fmla="*/ 3566052 w 8331431"/>
              <a:gd name="connsiteY4592" fmla="*/ 5464446 h 8330519"/>
              <a:gd name="connsiteX4593" fmla="*/ 3566052 w 8331431"/>
              <a:gd name="connsiteY4593" fmla="*/ 5360055 h 8330519"/>
              <a:gd name="connsiteX4594" fmla="*/ 3477801 w 8331431"/>
              <a:gd name="connsiteY4594" fmla="*/ 5360055 h 8330519"/>
              <a:gd name="connsiteX4595" fmla="*/ 3477801 w 8331431"/>
              <a:gd name="connsiteY4595" fmla="*/ 5352375 h 8330519"/>
              <a:gd name="connsiteX4596" fmla="*/ 3414151 w 8331431"/>
              <a:gd name="connsiteY4596" fmla="*/ 5203728 h 8330519"/>
              <a:gd name="connsiteX4597" fmla="*/ 3399876 w 8331431"/>
              <a:gd name="connsiteY4597" fmla="*/ 5189150 h 8330519"/>
              <a:gd name="connsiteX4598" fmla="*/ 3385601 w 8331431"/>
              <a:gd name="connsiteY4598" fmla="*/ 5203728 h 8330519"/>
              <a:gd name="connsiteX4599" fmla="*/ 3321951 w 8331431"/>
              <a:gd name="connsiteY4599" fmla="*/ 5352375 h 8330519"/>
              <a:gd name="connsiteX4600" fmla="*/ 3321951 w 8331431"/>
              <a:gd name="connsiteY4600" fmla="*/ 5360055 h 8330519"/>
              <a:gd name="connsiteX4601" fmla="*/ 3233700 w 8331431"/>
              <a:gd name="connsiteY4601" fmla="*/ 5360055 h 8330519"/>
              <a:gd name="connsiteX4602" fmla="*/ 3233700 w 8331431"/>
              <a:gd name="connsiteY4602" fmla="*/ 5464446 h 8330519"/>
              <a:gd name="connsiteX4603" fmla="*/ 3145840 w 8331431"/>
              <a:gd name="connsiteY4603" fmla="*/ 5497160 h 8330519"/>
              <a:gd name="connsiteX4604" fmla="*/ 3102322 w 8331431"/>
              <a:gd name="connsiteY4604" fmla="*/ 5481670 h 8330519"/>
              <a:gd name="connsiteX4605" fmla="*/ 3056027 w 8331431"/>
              <a:gd name="connsiteY4605" fmla="*/ 5464446 h 8330519"/>
              <a:gd name="connsiteX4606" fmla="*/ 3056027 w 8331431"/>
              <a:gd name="connsiteY4606" fmla="*/ 5360055 h 8330519"/>
              <a:gd name="connsiteX4607" fmla="*/ 2967733 w 8331431"/>
              <a:gd name="connsiteY4607" fmla="*/ 5360055 h 8330519"/>
              <a:gd name="connsiteX4608" fmla="*/ 2967733 w 8331431"/>
              <a:gd name="connsiteY4608" fmla="*/ 5352375 h 8330519"/>
              <a:gd name="connsiteX4609" fmla="*/ 2904126 w 8331431"/>
              <a:gd name="connsiteY4609" fmla="*/ 5203728 h 8330519"/>
              <a:gd name="connsiteX4610" fmla="*/ 2889851 w 8331431"/>
              <a:gd name="connsiteY4610" fmla="*/ 5189150 h 8330519"/>
              <a:gd name="connsiteX4611" fmla="*/ 2875577 w 8331431"/>
              <a:gd name="connsiteY4611" fmla="*/ 5203728 h 8330519"/>
              <a:gd name="connsiteX4612" fmla="*/ 2811927 w 8331431"/>
              <a:gd name="connsiteY4612" fmla="*/ 5352375 h 8330519"/>
              <a:gd name="connsiteX4613" fmla="*/ 2811927 w 8331431"/>
              <a:gd name="connsiteY4613" fmla="*/ 5360055 h 8330519"/>
              <a:gd name="connsiteX4614" fmla="*/ 2723676 w 8331431"/>
              <a:gd name="connsiteY4614" fmla="*/ 5360055 h 8330519"/>
              <a:gd name="connsiteX4615" fmla="*/ 2723676 w 8331431"/>
              <a:gd name="connsiteY4615" fmla="*/ 5464446 h 8330519"/>
              <a:gd name="connsiteX4616" fmla="*/ 2635859 w 8331431"/>
              <a:gd name="connsiteY4616" fmla="*/ 5497160 h 8330519"/>
              <a:gd name="connsiteX4617" fmla="*/ 2592297 w 8331431"/>
              <a:gd name="connsiteY4617" fmla="*/ 5481670 h 8330519"/>
              <a:gd name="connsiteX4618" fmla="*/ 2545959 w 8331431"/>
              <a:gd name="connsiteY4618" fmla="*/ 5464402 h 8330519"/>
              <a:gd name="connsiteX4619" fmla="*/ 2545959 w 8331431"/>
              <a:gd name="connsiteY4619" fmla="*/ 5360011 h 8330519"/>
              <a:gd name="connsiteX4620" fmla="*/ 2457708 w 8331431"/>
              <a:gd name="connsiteY4620" fmla="*/ 5360011 h 8330519"/>
              <a:gd name="connsiteX4621" fmla="*/ 2457708 w 8331431"/>
              <a:gd name="connsiteY4621" fmla="*/ 5352331 h 8330519"/>
              <a:gd name="connsiteX4622" fmla="*/ 2394101 w 8331431"/>
              <a:gd name="connsiteY4622" fmla="*/ 5203684 h 8330519"/>
              <a:gd name="connsiteX4623" fmla="*/ 2379826 w 8331431"/>
              <a:gd name="connsiteY4623" fmla="*/ 5189063 h 8330519"/>
              <a:gd name="connsiteX4624" fmla="*/ 2365552 w 8331431"/>
              <a:gd name="connsiteY4624" fmla="*/ 5203684 h 8330519"/>
              <a:gd name="connsiteX4625" fmla="*/ 2301902 w 8331431"/>
              <a:gd name="connsiteY4625" fmla="*/ 5352331 h 8330519"/>
              <a:gd name="connsiteX4626" fmla="*/ 2301902 w 8331431"/>
              <a:gd name="connsiteY4626" fmla="*/ 5360011 h 8330519"/>
              <a:gd name="connsiteX4627" fmla="*/ 2213651 w 8331431"/>
              <a:gd name="connsiteY4627" fmla="*/ 5360011 h 8330519"/>
              <a:gd name="connsiteX4628" fmla="*/ 2213651 w 8331431"/>
              <a:gd name="connsiteY4628" fmla="*/ 5464402 h 8330519"/>
              <a:gd name="connsiteX4629" fmla="*/ 2125790 w 8331431"/>
              <a:gd name="connsiteY4629" fmla="*/ 5497117 h 8330519"/>
              <a:gd name="connsiteX4630" fmla="*/ 2082619 w 8331431"/>
              <a:gd name="connsiteY4630" fmla="*/ 5481584 h 8330519"/>
              <a:gd name="connsiteX4631" fmla="*/ 2036281 w 8331431"/>
              <a:gd name="connsiteY4631" fmla="*/ 5464315 h 8330519"/>
              <a:gd name="connsiteX4632" fmla="*/ 2036281 w 8331431"/>
              <a:gd name="connsiteY4632" fmla="*/ 5359924 h 8330519"/>
              <a:gd name="connsiteX4633" fmla="*/ 1948030 w 8331431"/>
              <a:gd name="connsiteY4633" fmla="*/ 5359924 h 8330519"/>
              <a:gd name="connsiteX4634" fmla="*/ 1948030 w 8331431"/>
              <a:gd name="connsiteY4634" fmla="*/ 5352245 h 8330519"/>
              <a:gd name="connsiteX4635" fmla="*/ 1884380 w 8331431"/>
              <a:gd name="connsiteY4635" fmla="*/ 5203598 h 8330519"/>
              <a:gd name="connsiteX4636" fmla="*/ 1870105 w 8331431"/>
              <a:gd name="connsiteY4636" fmla="*/ 5188976 h 8330519"/>
              <a:gd name="connsiteX4637" fmla="*/ 1855831 w 8331431"/>
              <a:gd name="connsiteY4637" fmla="*/ 5203598 h 8330519"/>
              <a:gd name="connsiteX4638" fmla="*/ 1792267 w 8331431"/>
              <a:gd name="connsiteY4638" fmla="*/ 5352245 h 8330519"/>
              <a:gd name="connsiteX4639" fmla="*/ 1792267 w 8331431"/>
              <a:gd name="connsiteY4639" fmla="*/ 5359924 h 8330519"/>
              <a:gd name="connsiteX4640" fmla="*/ 1704016 w 8331431"/>
              <a:gd name="connsiteY4640" fmla="*/ 5359924 h 8330519"/>
              <a:gd name="connsiteX4641" fmla="*/ 1704016 w 8331431"/>
              <a:gd name="connsiteY4641" fmla="*/ 5464315 h 8330519"/>
              <a:gd name="connsiteX4642" fmla="*/ 1616069 w 8331431"/>
              <a:gd name="connsiteY4642" fmla="*/ 5497030 h 8330519"/>
              <a:gd name="connsiteX4643" fmla="*/ 1572551 w 8331431"/>
              <a:gd name="connsiteY4643" fmla="*/ 5481541 h 8330519"/>
              <a:gd name="connsiteX4644" fmla="*/ 1526256 w 8331431"/>
              <a:gd name="connsiteY4644" fmla="*/ 5464315 h 8330519"/>
              <a:gd name="connsiteX4645" fmla="*/ 1526256 w 8331431"/>
              <a:gd name="connsiteY4645" fmla="*/ 5359924 h 8330519"/>
              <a:gd name="connsiteX4646" fmla="*/ 1438005 w 8331431"/>
              <a:gd name="connsiteY4646" fmla="*/ 5359924 h 8330519"/>
              <a:gd name="connsiteX4647" fmla="*/ 1438005 w 8331431"/>
              <a:gd name="connsiteY4647" fmla="*/ 5352245 h 8330519"/>
              <a:gd name="connsiteX4648" fmla="*/ 1374355 w 8331431"/>
              <a:gd name="connsiteY4648" fmla="*/ 5203598 h 8330519"/>
              <a:gd name="connsiteX4649" fmla="*/ 1360081 w 8331431"/>
              <a:gd name="connsiteY4649" fmla="*/ 5189019 h 8330519"/>
              <a:gd name="connsiteX4650" fmla="*/ 1345806 w 8331431"/>
              <a:gd name="connsiteY4650" fmla="*/ 5203641 h 8330519"/>
              <a:gd name="connsiteX4651" fmla="*/ 1282199 w 8331431"/>
              <a:gd name="connsiteY4651" fmla="*/ 5352288 h 8330519"/>
              <a:gd name="connsiteX4652" fmla="*/ 1282199 w 8331431"/>
              <a:gd name="connsiteY4652" fmla="*/ 5359968 h 8330519"/>
              <a:gd name="connsiteX4653" fmla="*/ 1193905 w 8331431"/>
              <a:gd name="connsiteY4653" fmla="*/ 5359968 h 8330519"/>
              <a:gd name="connsiteX4654" fmla="*/ 1193905 w 8331431"/>
              <a:gd name="connsiteY4654" fmla="*/ 5464359 h 8330519"/>
              <a:gd name="connsiteX4655" fmla="*/ 1106044 w 8331431"/>
              <a:gd name="connsiteY4655" fmla="*/ 5497073 h 8330519"/>
              <a:gd name="connsiteX4656" fmla="*/ 1062526 w 8331431"/>
              <a:gd name="connsiteY4656" fmla="*/ 5481584 h 8330519"/>
              <a:gd name="connsiteX4657" fmla="*/ 1016231 w 8331431"/>
              <a:gd name="connsiteY4657" fmla="*/ 5464359 h 8330519"/>
              <a:gd name="connsiteX4658" fmla="*/ 1016231 w 8331431"/>
              <a:gd name="connsiteY4658" fmla="*/ 5359968 h 8330519"/>
              <a:gd name="connsiteX4659" fmla="*/ 927980 w 8331431"/>
              <a:gd name="connsiteY4659" fmla="*/ 5359968 h 8330519"/>
              <a:gd name="connsiteX4660" fmla="*/ 927980 w 8331431"/>
              <a:gd name="connsiteY4660" fmla="*/ 5352288 h 8330519"/>
              <a:gd name="connsiteX4661" fmla="*/ 864330 w 8331431"/>
              <a:gd name="connsiteY4661" fmla="*/ 5203641 h 8330519"/>
              <a:gd name="connsiteX4662" fmla="*/ 850056 w 8331431"/>
              <a:gd name="connsiteY4662" fmla="*/ 5189063 h 8330519"/>
              <a:gd name="connsiteX4663" fmla="*/ 835781 w 8331431"/>
              <a:gd name="connsiteY4663" fmla="*/ 5203641 h 8330519"/>
              <a:gd name="connsiteX4664" fmla="*/ 772131 w 8331431"/>
              <a:gd name="connsiteY4664" fmla="*/ 5352288 h 8330519"/>
              <a:gd name="connsiteX4665" fmla="*/ 772131 w 8331431"/>
              <a:gd name="connsiteY4665" fmla="*/ 5359968 h 8330519"/>
              <a:gd name="connsiteX4666" fmla="*/ 683880 w 8331431"/>
              <a:gd name="connsiteY4666" fmla="*/ 5359968 h 8330519"/>
              <a:gd name="connsiteX4667" fmla="*/ 683880 w 8331431"/>
              <a:gd name="connsiteY4667" fmla="*/ 5464359 h 8330519"/>
              <a:gd name="connsiteX4668" fmla="*/ 596020 w 8331431"/>
              <a:gd name="connsiteY4668" fmla="*/ 5497073 h 8330519"/>
              <a:gd name="connsiteX4669" fmla="*/ 552502 w 8331431"/>
              <a:gd name="connsiteY4669" fmla="*/ 5481584 h 8330519"/>
              <a:gd name="connsiteX4670" fmla="*/ 506207 w 8331431"/>
              <a:gd name="connsiteY4670" fmla="*/ 5464359 h 8330519"/>
              <a:gd name="connsiteX4671" fmla="*/ 506207 w 8331431"/>
              <a:gd name="connsiteY4671" fmla="*/ 5359968 h 8330519"/>
              <a:gd name="connsiteX4672" fmla="*/ 417999 w 8331431"/>
              <a:gd name="connsiteY4672" fmla="*/ 5359968 h 8330519"/>
              <a:gd name="connsiteX4673" fmla="*/ 417999 w 8331431"/>
              <a:gd name="connsiteY4673" fmla="*/ 5352288 h 8330519"/>
              <a:gd name="connsiteX4674" fmla="*/ 354349 w 8331431"/>
              <a:gd name="connsiteY4674" fmla="*/ 5203641 h 8330519"/>
              <a:gd name="connsiteX4675" fmla="*/ 340074 w 8331431"/>
              <a:gd name="connsiteY4675" fmla="*/ 5189063 h 8330519"/>
              <a:gd name="connsiteX4676" fmla="*/ 325800 w 8331431"/>
              <a:gd name="connsiteY4676" fmla="*/ 5203641 h 8330519"/>
              <a:gd name="connsiteX4677" fmla="*/ 262150 w 8331431"/>
              <a:gd name="connsiteY4677" fmla="*/ 5352288 h 8330519"/>
              <a:gd name="connsiteX4678" fmla="*/ 262150 w 8331431"/>
              <a:gd name="connsiteY4678" fmla="*/ 5359968 h 8330519"/>
              <a:gd name="connsiteX4679" fmla="*/ 173899 w 8331431"/>
              <a:gd name="connsiteY4679" fmla="*/ 5359968 h 8330519"/>
              <a:gd name="connsiteX4680" fmla="*/ 173899 w 8331431"/>
              <a:gd name="connsiteY4680" fmla="*/ 5464359 h 8330519"/>
              <a:gd name="connsiteX4681" fmla="*/ 86038 w 8331431"/>
              <a:gd name="connsiteY4681" fmla="*/ 5497073 h 8330519"/>
              <a:gd name="connsiteX4682" fmla="*/ 42520 w 8331431"/>
              <a:gd name="connsiteY4682" fmla="*/ 5481584 h 8330519"/>
              <a:gd name="connsiteX4683" fmla="*/ 7665904 w 8331431"/>
              <a:gd name="connsiteY4683" fmla="*/ 5450952 h 8330519"/>
              <a:gd name="connsiteX4684" fmla="*/ 7678921 w 8331431"/>
              <a:gd name="connsiteY4684" fmla="*/ 5455768 h 8330519"/>
              <a:gd name="connsiteX4685" fmla="*/ 7714065 w 8331431"/>
              <a:gd name="connsiteY4685" fmla="*/ 5473557 h 8330519"/>
              <a:gd name="connsiteX4686" fmla="*/ 7735412 w 8331431"/>
              <a:gd name="connsiteY4686" fmla="*/ 5487485 h 8330519"/>
              <a:gd name="connsiteX4687" fmla="*/ 7756672 w 8331431"/>
              <a:gd name="connsiteY4687" fmla="*/ 5473644 h 8330519"/>
              <a:gd name="connsiteX4688" fmla="*/ 7791903 w 8331431"/>
              <a:gd name="connsiteY4688" fmla="*/ 5455811 h 8330519"/>
              <a:gd name="connsiteX4689" fmla="*/ 7804919 w 8331431"/>
              <a:gd name="connsiteY4689" fmla="*/ 5450995 h 8330519"/>
              <a:gd name="connsiteX4690" fmla="*/ 7804919 w 8331431"/>
              <a:gd name="connsiteY4690" fmla="*/ 5340660 h 8330519"/>
              <a:gd name="connsiteX4691" fmla="*/ 7892867 w 8331431"/>
              <a:gd name="connsiteY4691" fmla="*/ 5340660 h 8330519"/>
              <a:gd name="connsiteX4692" fmla="*/ 7895210 w 8331431"/>
              <a:gd name="connsiteY4692" fmla="*/ 5323348 h 8330519"/>
              <a:gd name="connsiteX4693" fmla="*/ 7962244 w 8331431"/>
              <a:gd name="connsiteY4693" fmla="*/ 5190321 h 8330519"/>
              <a:gd name="connsiteX4694" fmla="*/ 7979209 w 8331431"/>
              <a:gd name="connsiteY4694" fmla="*/ 5173009 h 8330519"/>
              <a:gd name="connsiteX4695" fmla="*/ 7958990 w 8331431"/>
              <a:gd name="connsiteY4695" fmla="*/ 5159689 h 8330519"/>
              <a:gd name="connsiteX4696" fmla="*/ 7894342 w 8331431"/>
              <a:gd name="connsiteY4696" fmla="*/ 5061546 h 8330519"/>
              <a:gd name="connsiteX4697" fmla="*/ 7892086 w 8331431"/>
              <a:gd name="connsiteY4697" fmla="*/ 5044147 h 8330519"/>
              <a:gd name="connsiteX4698" fmla="*/ 7805006 w 8331431"/>
              <a:gd name="connsiteY4698" fmla="*/ 5044147 h 8330519"/>
              <a:gd name="connsiteX4699" fmla="*/ 7805006 w 8331431"/>
              <a:gd name="connsiteY4699" fmla="*/ 5004838 h 8330519"/>
              <a:gd name="connsiteX4700" fmla="*/ 7771034 w 8331431"/>
              <a:gd name="connsiteY4700" fmla="*/ 4871203 h 8330519"/>
              <a:gd name="connsiteX4701" fmla="*/ 7770253 w 8331431"/>
              <a:gd name="connsiteY4701" fmla="*/ 4870422 h 8330519"/>
              <a:gd name="connsiteX4702" fmla="*/ 7735499 w 8331431"/>
              <a:gd name="connsiteY4702" fmla="*/ 4842654 h 8330519"/>
              <a:gd name="connsiteX4703" fmla="*/ 7700745 w 8331431"/>
              <a:gd name="connsiteY4703" fmla="*/ 4870422 h 8330519"/>
              <a:gd name="connsiteX4704" fmla="*/ 7699964 w 8331431"/>
              <a:gd name="connsiteY4704" fmla="*/ 4871203 h 8330519"/>
              <a:gd name="connsiteX4705" fmla="*/ 7665991 w 8331431"/>
              <a:gd name="connsiteY4705" fmla="*/ 5004838 h 8330519"/>
              <a:gd name="connsiteX4706" fmla="*/ 7665991 w 8331431"/>
              <a:gd name="connsiteY4706" fmla="*/ 5044147 h 8330519"/>
              <a:gd name="connsiteX4707" fmla="*/ 7578825 w 8331431"/>
              <a:gd name="connsiteY4707" fmla="*/ 5044147 h 8330519"/>
              <a:gd name="connsiteX4708" fmla="*/ 7576569 w 8331431"/>
              <a:gd name="connsiteY4708" fmla="*/ 5061546 h 8330519"/>
              <a:gd name="connsiteX4709" fmla="*/ 7511964 w 8331431"/>
              <a:gd name="connsiteY4709" fmla="*/ 5159689 h 8330519"/>
              <a:gd name="connsiteX4710" fmla="*/ 7491745 w 8331431"/>
              <a:gd name="connsiteY4710" fmla="*/ 5173052 h 8330519"/>
              <a:gd name="connsiteX4711" fmla="*/ 7508710 w 8331431"/>
              <a:gd name="connsiteY4711" fmla="*/ 5190365 h 8330519"/>
              <a:gd name="connsiteX4712" fmla="*/ 7575745 w 8331431"/>
              <a:gd name="connsiteY4712" fmla="*/ 5323392 h 8330519"/>
              <a:gd name="connsiteX4713" fmla="*/ 7578087 w 8331431"/>
              <a:gd name="connsiteY4713" fmla="*/ 5340703 h 8330519"/>
              <a:gd name="connsiteX4714" fmla="*/ 7665991 w 8331431"/>
              <a:gd name="connsiteY4714" fmla="*/ 5340703 h 8330519"/>
              <a:gd name="connsiteX4715" fmla="*/ 7665991 w 8331431"/>
              <a:gd name="connsiteY4715" fmla="*/ 5450952 h 8330519"/>
              <a:gd name="connsiteX4716" fmla="*/ 4605756 w 8331431"/>
              <a:gd name="connsiteY4716" fmla="*/ 5450952 h 8330519"/>
              <a:gd name="connsiteX4717" fmla="*/ 4618773 w 8331431"/>
              <a:gd name="connsiteY4717" fmla="*/ 5455768 h 8330519"/>
              <a:gd name="connsiteX4718" fmla="*/ 4653917 w 8331431"/>
              <a:gd name="connsiteY4718" fmla="*/ 5473557 h 8330519"/>
              <a:gd name="connsiteX4719" fmla="*/ 4675264 w 8331431"/>
              <a:gd name="connsiteY4719" fmla="*/ 5487485 h 8330519"/>
              <a:gd name="connsiteX4720" fmla="*/ 4696523 w 8331431"/>
              <a:gd name="connsiteY4720" fmla="*/ 5473644 h 8330519"/>
              <a:gd name="connsiteX4721" fmla="*/ 4731754 w 8331431"/>
              <a:gd name="connsiteY4721" fmla="*/ 5455811 h 8330519"/>
              <a:gd name="connsiteX4722" fmla="*/ 4744771 w 8331431"/>
              <a:gd name="connsiteY4722" fmla="*/ 5450995 h 8330519"/>
              <a:gd name="connsiteX4723" fmla="*/ 4744771 w 8331431"/>
              <a:gd name="connsiteY4723" fmla="*/ 5340660 h 8330519"/>
              <a:gd name="connsiteX4724" fmla="*/ 4832675 w 8331431"/>
              <a:gd name="connsiteY4724" fmla="*/ 5340660 h 8330519"/>
              <a:gd name="connsiteX4725" fmla="*/ 4835018 w 8331431"/>
              <a:gd name="connsiteY4725" fmla="*/ 5323348 h 8330519"/>
              <a:gd name="connsiteX4726" fmla="*/ 4902052 w 8331431"/>
              <a:gd name="connsiteY4726" fmla="*/ 5190321 h 8330519"/>
              <a:gd name="connsiteX4727" fmla="*/ 4919017 w 8331431"/>
              <a:gd name="connsiteY4727" fmla="*/ 5173009 h 8330519"/>
              <a:gd name="connsiteX4728" fmla="*/ 4898798 w 8331431"/>
              <a:gd name="connsiteY4728" fmla="*/ 5159646 h 8330519"/>
              <a:gd name="connsiteX4729" fmla="*/ 4834194 w 8331431"/>
              <a:gd name="connsiteY4729" fmla="*/ 5061502 h 8330519"/>
              <a:gd name="connsiteX4730" fmla="*/ 4831937 w 8331431"/>
              <a:gd name="connsiteY4730" fmla="*/ 5044104 h 8330519"/>
              <a:gd name="connsiteX4731" fmla="*/ 4744771 w 8331431"/>
              <a:gd name="connsiteY4731" fmla="*/ 5044104 h 8330519"/>
              <a:gd name="connsiteX4732" fmla="*/ 4744771 w 8331431"/>
              <a:gd name="connsiteY4732" fmla="*/ 5004794 h 8330519"/>
              <a:gd name="connsiteX4733" fmla="*/ 4710798 w 8331431"/>
              <a:gd name="connsiteY4733" fmla="*/ 4871160 h 8330519"/>
              <a:gd name="connsiteX4734" fmla="*/ 4710017 w 8331431"/>
              <a:gd name="connsiteY4734" fmla="*/ 4870379 h 8330519"/>
              <a:gd name="connsiteX4735" fmla="*/ 4675264 w 8331431"/>
              <a:gd name="connsiteY4735" fmla="*/ 4842610 h 8330519"/>
              <a:gd name="connsiteX4736" fmla="*/ 4640510 w 8331431"/>
              <a:gd name="connsiteY4736" fmla="*/ 4870379 h 8330519"/>
              <a:gd name="connsiteX4737" fmla="*/ 4639729 w 8331431"/>
              <a:gd name="connsiteY4737" fmla="*/ 4871160 h 8330519"/>
              <a:gd name="connsiteX4738" fmla="*/ 4605756 w 8331431"/>
              <a:gd name="connsiteY4738" fmla="*/ 5004794 h 8330519"/>
              <a:gd name="connsiteX4739" fmla="*/ 4605756 w 8331431"/>
              <a:gd name="connsiteY4739" fmla="*/ 5044104 h 8330519"/>
              <a:gd name="connsiteX4740" fmla="*/ 4518676 w 8331431"/>
              <a:gd name="connsiteY4740" fmla="*/ 5044104 h 8330519"/>
              <a:gd name="connsiteX4741" fmla="*/ 4516420 w 8331431"/>
              <a:gd name="connsiteY4741" fmla="*/ 5061502 h 8330519"/>
              <a:gd name="connsiteX4742" fmla="*/ 4451773 w 8331431"/>
              <a:gd name="connsiteY4742" fmla="*/ 5159646 h 8330519"/>
              <a:gd name="connsiteX4743" fmla="*/ 4431554 w 8331431"/>
              <a:gd name="connsiteY4743" fmla="*/ 5172966 h 8330519"/>
              <a:gd name="connsiteX4744" fmla="*/ 4448518 w 8331431"/>
              <a:gd name="connsiteY4744" fmla="*/ 5190278 h 8330519"/>
              <a:gd name="connsiteX4745" fmla="*/ 4515553 w 8331431"/>
              <a:gd name="connsiteY4745" fmla="*/ 5323305 h 8330519"/>
              <a:gd name="connsiteX4746" fmla="*/ 4517896 w 8331431"/>
              <a:gd name="connsiteY4746" fmla="*/ 5340617 h 8330519"/>
              <a:gd name="connsiteX4747" fmla="*/ 4605843 w 8331431"/>
              <a:gd name="connsiteY4747" fmla="*/ 5340617 h 8330519"/>
              <a:gd name="connsiteX4748" fmla="*/ 4605843 w 8331431"/>
              <a:gd name="connsiteY4748" fmla="*/ 5450952 h 8330519"/>
              <a:gd name="connsiteX4749" fmla="*/ 2565700 w 8331431"/>
              <a:gd name="connsiteY4749" fmla="*/ 5450909 h 8330519"/>
              <a:gd name="connsiteX4750" fmla="*/ 2578717 w 8331431"/>
              <a:gd name="connsiteY4750" fmla="*/ 5455768 h 8330519"/>
              <a:gd name="connsiteX4751" fmla="*/ 2613904 w 8331431"/>
              <a:gd name="connsiteY4751" fmla="*/ 5473557 h 8330519"/>
              <a:gd name="connsiteX4752" fmla="*/ 2635208 w 8331431"/>
              <a:gd name="connsiteY4752" fmla="*/ 5487441 h 8330519"/>
              <a:gd name="connsiteX4753" fmla="*/ 2656468 w 8331431"/>
              <a:gd name="connsiteY4753" fmla="*/ 5473600 h 8330519"/>
              <a:gd name="connsiteX4754" fmla="*/ 2691699 w 8331431"/>
              <a:gd name="connsiteY4754" fmla="*/ 5455768 h 8330519"/>
              <a:gd name="connsiteX4755" fmla="*/ 2704715 w 8331431"/>
              <a:gd name="connsiteY4755" fmla="*/ 5450952 h 8330519"/>
              <a:gd name="connsiteX4756" fmla="*/ 2704715 w 8331431"/>
              <a:gd name="connsiteY4756" fmla="*/ 5340617 h 8330519"/>
              <a:gd name="connsiteX4757" fmla="*/ 2792576 w 8331431"/>
              <a:gd name="connsiteY4757" fmla="*/ 5340617 h 8330519"/>
              <a:gd name="connsiteX4758" fmla="*/ 2794918 w 8331431"/>
              <a:gd name="connsiteY4758" fmla="*/ 5323348 h 8330519"/>
              <a:gd name="connsiteX4759" fmla="*/ 2861953 w 8331431"/>
              <a:gd name="connsiteY4759" fmla="*/ 5190278 h 8330519"/>
              <a:gd name="connsiteX4760" fmla="*/ 2878918 w 8331431"/>
              <a:gd name="connsiteY4760" fmla="*/ 5172966 h 8330519"/>
              <a:gd name="connsiteX4761" fmla="*/ 2858699 w 8331431"/>
              <a:gd name="connsiteY4761" fmla="*/ 5159602 h 8330519"/>
              <a:gd name="connsiteX4762" fmla="*/ 2794094 w 8331431"/>
              <a:gd name="connsiteY4762" fmla="*/ 5061459 h 8330519"/>
              <a:gd name="connsiteX4763" fmla="*/ 2791838 w 8331431"/>
              <a:gd name="connsiteY4763" fmla="*/ 5044060 h 8330519"/>
              <a:gd name="connsiteX4764" fmla="*/ 2704759 w 8331431"/>
              <a:gd name="connsiteY4764" fmla="*/ 5044060 h 8330519"/>
              <a:gd name="connsiteX4765" fmla="*/ 2704759 w 8331431"/>
              <a:gd name="connsiteY4765" fmla="*/ 5004751 h 8330519"/>
              <a:gd name="connsiteX4766" fmla="*/ 2670786 w 8331431"/>
              <a:gd name="connsiteY4766" fmla="*/ 4871116 h 8330519"/>
              <a:gd name="connsiteX4767" fmla="*/ 2670005 w 8331431"/>
              <a:gd name="connsiteY4767" fmla="*/ 4870335 h 8330519"/>
              <a:gd name="connsiteX4768" fmla="*/ 2635294 w 8331431"/>
              <a:gd name="connsiteY4768" fmla="*/ 4842610 h 8330519"/>
              <a:gd name="connsiteX4769" fmla="*/ 2600454 w 8331431"/>
              <a:gd name="connsiteY4769" fmla="*/ 4870379 h 8330519"/>
              <a:gd name="connsiteX4770" fmla="*/ 2599629 w 8331431"/>
              <a:gd name="connsiteY4770" fmla="*/ 4871203 h 8330519"/>
              <a:gd name="connsiteX4771" fmla="*/ 2565787 w 8331431"/>
              <a:gd name="connsiteY4771" fmla="*/ 5004751 h 8330519"/>
              <a:gd name="connsiteX4772" fmla="*/ 2565787 w 8331431"/>
              <a:gd name="connsiteY4772" fmla="*/ 5044060 h 8330519"/>
              <a:gd name="connsiteX4773" fmla="*/ 2478621 w 8331431"/>
              <a:gd name="connsiteY4773" fmla="*/ 5044060 h 8330519"/>
              <a:gd name="connsiteX4774" fmla="*/ 2476365 w 8331431"/>
              <a:gd name="connsiteY4774" fmla="*/ 5061459 h 8330519"/>
              <a:gd name="connsiteX4775" fmla="*/ 2411760 w 8331431"/>
              <a:gd name="connsiteY4775" fmla="*/ 5159602 h 8330519"/>
              <a:gd name="connsiteX4776" fmla="*/ 2391541 w 8331431"/>
              <a:gd name="connsiteY4776" fmla="*/ 5172966 h 8330519"/>
              <a:gd name="connsiteX4777" fmla="*/ 2408506 w 8331431"/>
              <a:gd name="connsiteY4777" fmla="*/ 5190278 h 8330519"/>
              <a:gd name="connsiteX4778" fmla="*/ 2475540 w 8331431"/>
              <a:gd name="connsiteY4778" fmla="*/ 5323305 h 8330519"/>
              <a:gd name="connsiteX4779" fmla="*/ 2477883 w 8331431"/>
              <a:gd name="connsiteY4779" fmla="*/ 5340617 h 8330519"/>
              <a:gd name="connsiteX4780" fmla="*/ 2565787 w 8331431"/>
              <a:gd name="connsiteY4780" fmla="*/ 5340617 h 8330519"/>
              <a:gd name="connsiteX4781" fmla="*/ 2565787 w 8331431"/>
              <a:gd name="connsiteY4781" fmla="*/ 5450909 h 8330519"/>
              <a:gd name="connsiteX4782" fmla="*/ 7155880 w 8331431"/>
              <a:gd name="connsiteY4782" fmla="*/ 5450909 h 8330519"/>
              <a:gd name="connsiteX4783" fmla="*/ 7168896 w 8331431"/>
              <a:gd name="connsiteY4783" fmla="*/ 5455768 h 8330519"/>
              <a:gd name="connsiteX4784" fmla="*/ 7204084 w 8331431"/>
              <a:gd name="connsiteY4784" fmla="*/ 5473557 h 8330519"/>
              <a:gd name="connsiteX4785" fmla="*/ 7225388 w 8331431"/>
              <a:gd name="connsiteY4785" fmla="*/ 5487441 h 8330519"/>
              <a:gd name="connsiteX4786" fmla="*/ 7246647 w 8331431"/>
              <a:gd name="connsiteY4786" fmla="*/ 5473600 h 8330519"/>
              <a:gd name="connsiteX4787" fmla="*/ 7281878 w 8331431"/>
              <a:gd name="connsiteY4787" fmla="*/ 5455768 h 8330519"/>
              <a:gd name="connsiteX4788" fmla="*/ 7294894 w 8331431"/>
              <a:gd name="connsiteY4788" fmla="*/ 5450952 h 8330519"/>
              <a:gd name="connsiteX4789" fmla="*/ 7294894 w 8331431"/>
              <a:gd name="connsiteY4789" fmla="*/ 5340617 h 8330519"/>
              <a:gd name="connsiteX4790" fmla="*/ 7382798 w 8331431"/>
              <a:gd name="connsiteY4790" fmla="*/ 5340617 h 8330519"/>
              <a:gd name="connsiteX4791" fmla="*/ 7385142 w 8331431"/>
              <a:gd name="connsiteY4791" fmla="*/ 5323305 h 8330519"/>
              <a:gd name="connsiteX4792" fmla="*/ 7452176 w 8331431"/>
              <a:gd name="connsiteY4792" fmla="*/ 5190278 h 8330519"/>
              <a:gd name="connsiteX4793" fmla="*/ 7469140 w 8331431"/>
              <a:gd name="connsiteY4793" fmla="*/ 5172966 h 8330519"/>
              <a:gd name="connsiteX4794" fmla="*/ 7448879 w 8331431"/>
              <a:gd name="connsiteY4794" fmla="*/ 5159602 h 8330519"/>
              <a:gd name="connsiteX4795" fmla="*/ 7384231 w 8331431"/>
              <a:gd name="connsiteY4795" fmla="*/ 5061459 h 8330519"/>
              <a:gd name="connsiteX4796" fmla="*/ 7381974 w 8331431"/>
              <a:gd name="connsiteY4796" fmla="*/ 5044060 h 8330519"/>
              <a:gd name="connsiteX4797" fmla="*/ 7294894 w 8331431"/>
              <a:gd name="connsiteY4797" fmla="*/ 5044060 h 8330519"/>
              <a:gd name="connsiteX4798" fmla="*/ 7294894 w 8331431"/>
              <a:gd name="connsiteY4798" fmla="*/ 5004751 h 8330519"/>
              <a:gd name="connsiteX4799" fmla="*/ 7260922 w 8331431"/>
              <a:gd name="connsiteY4799" fmla="*/ 4871116 h 8330519"/>
              <a:gd name="connsiteX4800" fmla="*/ 7260141 w 8331431"/>
              <a:gd name="connsiteY4800" fmla="*/ 4870335 h 8330519"/>
              <a:gd name="connsiteX4801" fmla="*/ 7225431 w 8331431"/>
              <a:gd name="connsiteY4801" fmla="*/ 4842610 h 8330519"/>
              <a:gd name="connsiteX4802" fmla="*/ 7190590 w 8331431"/>
              <a:gd name="connsiteY4802" fmla="*/ 4870379 h 8330519"/>
              <a:gd name="connsiteX4803" fmla="*/ 7189766 w 8331431"/>
              <a:gd name="connsiteY4803" fmla="*/ 4871203 h 8330519"/>
              <a:gd name="connsiteX4804" fmla="*/ 7155923 w 8331431"/>
              <a:gd name="connsiteY4804" fmla="*/ 5004751 h 8330519"/>
              <a:gd name="connsiteX4805" fmla="*/ 7155923 w 8331431"/>
              <a:gd name="connsiteY4805" fmla="*/ 5044060 h 8330519"/>
              <a:gd name="connsiteX4806" fmla="*/ 7068757 w 8331431"/>
              <a:gd name="connsiteY4806" fmla="*/ 5044060 h 8330519"/>
              <a:gd name="connsiteX4807" fmla="*/ 7066501 w 8331431"/>
              <a:gd name="connsiteY4807" fmla="*/ 5061459 h 8330519"/>
              <a:gd name="connsiteX4808" fmla="*/ 7001896 w 8331431"/>
              <a:gd name="connsiteY4808" fmla="*/ 5159602 h 8330519"/>
              <a:gd name="connsiteX4809" fmla="*/ 6981677 w 8331431"/>
              <a:gd name="connsiteY4809" fmla="*/ 5172966 h 8330519"/>
              <a:gd name="connsiteX4810" fmla="*/ 6998642 w 8331431"/>
              <a:gd name="connsiteY4810" fmla="*/ 5190278 h 8330519"/>
              <a:gd name="connsiteX4811" fmla="*/ 7065676 w 8331431"/>
              <a:gd name="connsiteY4811" fmla="*/ 5323305 h 8330519"/>
              <a:gd name="connsiteX4812" fmla="*/ 7068020 w 8331431"/>
              <a:gd name="connsiteY4812" fmla="*/ 5340617 h 8330519"/>
              <a:gd name="connsiteX4813" fmla="*/ 7155967 w 8331431"/>
              <a:gd name="connsiteY4813" fmla="*/ 5340617 h 8330519"/>
              <a:gd name="connsiteX4814" fmla="*/ 7155967 w 8331431"/>
              <a:gd name="connsiteY4814" fmla="*/ 5450909 h 8330519"/>
              <a:gd name="connsiteX4815" fmla="*/ 5625762 w 8331431"/>
              <a:gd name="connsiteY4815" fmla="*/ 5450952 h 8330519"/>
              <a:gd name="connsiteX4816" fmla="*/ 5638779 w 8331431"/>
              <a:gd name="connsiteY4816" fmla="*/ 5455768 h 8330519"/>
              <a:gd name="connsiteX4817" fmla="*/ 5673923 w 8331431"/>
              <a:gd name="connsiteY4817" fmla="*/ 5473557 h 8330519"/>
              <a:gd name="connsiteX4818" fmla="*/ 5695270 w 8331431"/>
              <a:gd name="connsiteY4818" fmla="*/ 5487485 h 8330519"/>
              <a:gd name="connsiteX4819" fmla="*/ 5716530 w 8331431"/>
              <a:gd name="connsiteY4819" fmla="*/ 5473644 h 8330519"/>
              <a:gd name="connsiteX4820" fmla="*/ 5751761 w 8331431"/>
              <a:gd name="connsiteY4820" fmla="*/ 5455811 h 8330519"/>
              <a:gd name="connsiteX4821" fmla="*/ 5764777 w 8331431"/>
              <a:gd name="connsiteY4821" fmla="*/ 5450952 h 8330519"/>
              <a:gd name="connsiteX4822" fmla="*/ 5764777 w 8331431"/>
              <a:gd name="connsiteY4822" fmla="*/ 5340617 h 8330519"/>
              <a:gd name="connsiteX4823" fmla="*/ 5852725 w 8331431"/>
              <a:gd name="connsiteY4823" fmla="*/ 5340617 h 8330519"/>
              <a:gd name="connsiteX4824" fmla="*/ 5855067 w 8331431"/>
              <a:gd name="connsiteY4824" fmla="*/ 5323305 h 8330519"/>
              <a:gd name="connsiteX4825" fmla="*/ 5922102 w 8331431"/>
              <a:gd name="connsiteY4825" fmla="*/ 5190278 h 8330519"/>
              <a:gd name="connsiteX4826" fmla="*/ 5939066 w 8331431"/>
              <a:gd name="connsiteY4826" fmla="*/ 5172966 h 8330519"/>
              <a:gd name="connsiteX4827" fmla="*/ 5918848 w 8331431"/>
              <a:gd name="connsiteY4827" fmla="*/ 5159602 h 8330519"/>
              <a:gd name="connsiteX4828" fmla="*/ 5854243 w 8331431"/>
              <a:gd name="connsiteY4828" fmla="*/ 5061459 h 8330519"/>
              <a:gd name="connsiteX4829" fmla="*/ 5851987 w 8331431"/>
              <a:gd name="connsiteY4829" fmla="*/ 5044060 h 8330519"/>
              <a:gd name="connsiteX4830" fmla="*/ 5764821 w 8331431"/>
              <a:gd name="connsiteY4830" fmla="*/ 5044060 h 8330519"/>
              <a:gd name="connsiteX4831" fmla="*/ 5764821 w 8331431"/>
              <a:gd name="connsiteY4831" fmla="*/ 5004751 h 8330519"/>
              <a:gd name="connsiteX4832" fmla="*/ 5730978 w 8331431"/>
              <a:gd name="connsiteY4832" fmla="*/ 4871203 h 8330519"/>
              <a:gd name="connsiteX4833" fmla="*/ 5730154 w 8331431"/>
              <a:gd name="connsiteY4833" fmla="*/ 4870379 h 8330519"/>
              <a:gd name="connsiteX4834" fmla="*/ 5695313 w 8331431"/>
              <a:gd name="connsiteY4834" fmla="*/ 4842610 h 8330519"/>
              <a:gd name="connsiteX4835" fmla="*/ 5660603 w 8331431"/>
              <a:gd name="connsiteY4835" fmla="*/ 4870335 h 8330519"/>
              <a:gd name="connsiteX4836" fmla="*/ 5659822 w 8331431"/>
              <a:gd name="connsiteY4836" fmla="*/ 4871116 h 8330519"/>
              <a:gd name="connsiteX4837" fmla="*/ 5625849 w 8331431"/>
              <a:gd name="connsiteY4837" fmla="*/ 5004751 h 8330519"/>
              <a:gd name="connsiteX4838" fmla="*/ 5625849 w 8331431"/>
              <a:gd name="connsiteY4838" fmla="*/ 5044060 h 8330519"/>
              <a:gd name="connsiteX4839" fmla="*/ 5538769 w 8331431"/>
              <a:gd name="connsiteY4839" fmla="*/ 5044060 h 8330519"/>
              <a:gd name="connsiteX4840" fmla="*/ 5536513 w 8331431"/>
              <a:gd name="connsiteY4840" fmla="*/ 5061459 h 8330519"/>
              <a:gd name="connsiteX4841" fmla="*/ 5471909 w 8331431"/>
              <a:gd name="connsiteY4841" fmla="*/ 5159602 h 8330519"/>
              <a:gd name="connsiteX4842" fmla="*/ 5451690 w 8331431"/>
              <a:gd name="connsiteY4842" fmla="*/ 5172966 h 8330519"/>
              <a:gd name="connsiteX4843" fmla="*/ 5468655 w 8331431"/>
              <a:gd name="connsiteY4843" fmla="*/ 5190278 h 8330519"/>
              <a:gd name="connsiteX4844" fmla="*/ 5535689 w 8331431"/>
              <a:gd name="connsiteY4844" fmla="*/ 5323348 h 8330519"/>
              <a:gd name="connsiteX4845" fmla="*/ 5538032 w 8331431"/>
              <a:gd name="connsiteY4845" fmla="*/ 5340617 h 8330519"/>
              <a:gd name="connsiteX4846" fmla="*/ 5625892 w 8331431"/>
              <a:gd name="connsiteY4846" fmla="*/ 5340617 h 8330519"/>
              <a:gd name="connsiteX4847" fmla="*/ 5625892 w 8331431"/>
              <a:gd name="connsiteY4847" fmla="*/ 5450952 h 8330519"/>
              <a:gd name="connsiteX4848" fmla="*/ 5115737 w 8331431"/>
              <a:gd name="connsiteY4848" fmla="*/ 5450952 h 8330519"/>
              <a:gd name="connsiteX4849" fmla="*/ 5128754 w 8331431"/>
              <a:gd name="connsiteY4849" fmla="*/ 5455768 h 8330519"/>
              <a:gd name="connsiteX4850" fmla="*/ 5163898 w 8331431"/>
              <a:gd name="connsiteY4850" fmla="*/ 5473557 h 8330519"/>
              <a:gd name="connsiteX4851" fmla="*/ 5185245 w 8331431"/>
              <a:gd name="connsiteY4851" fmla="*/ 5487485 h 8330519"/>
              <a:gd name="connsiteX4852" fmla="*/ 5206505 w 8331431"/>
              <a:gd name="connsiteY4852" fmla="*/ 5473644 h 8330519"/>
              <a:gd name="connsiteX4853" fmla="*/ 5241736 w 8331431"/>
              <a:gd name="connsiteY4853" fmla="*/ 5455811 h 8330519"/>
              <a:gd name="connsiteX4854" fmla="*/ 5254752 w 8331431"/>
              <a:gd name="connsiteY4854" fmla="*/ 5450952 h 8330519"/>
              <a:gd name="connsiteX4855" fmla="*/ 5254752 w 8331431"/>
              <a:gd name="connsiteY4855" fmla="*/ 5340617 h 8330519"/>
              <a:gd name="connsiteX4856" fmla="*/ 5342700 w 8331431"/>
              <a:gd name="connsiteY4856" fmla="*/ 5340617 h 8330519"/>
              <a:gd name="connsiteX4857" fmla="*/ 5345043 w 8331431"/>
              <a:gd name="connsiteY4857" fmla="*/ 5323305 h 8330519"/>
              <a:gd name="connsiteX4858" fmla="*/ 5412077 w 8331431"/>
              <a:gd name="connsiteY4858" fmla="*/ 5190278 h 8330519"/>
              <a:gd name="connsiteX4859" fmla="*/ 5429042 w 8331431"/>
              <a:gd name="connsiteY4859" fmla="*/ 5172966 h 8330519"/>
              <a:gd name="connsiteX4860" fmla="*/ 5408823 w 8331431"/>
              <a:gd name="connsiteY4860" fmla="*/ 5159602 h 8330519"/>
              <a:gd name="connsiteX4861" fmla="*/ 5344218 w 8331431"/>
              <a:gd name="connsiteY4861" fmla="*/ 5061459 h 8330519"/>
              <a:gd name="connsiteX4862" fmla="*/ 5341962 w 8331431"/>
              <a:gd name="connsiteY4862" fmla="*/ 5044060 h 8330519"/>
              <a:gd name="connsiteX4863" fmla="*/ 5254796 w 8331431"/>
              <a:gd name="connsiteY4863" fmla="*/ 5044060 h 8330519"/>
              <a:gd name="connsiteX4864" fmla="*/ 5254796 w 8331431"/>
              <a:gd name="connsiteY4864" fmla="*/ 5004751 h 8330519"/>
              <a:gd name="connsiteX4865" fmla="*/ 5220953 w 8331431"/>
              <a:gd name="connsiteY4865" fmla="*/ 4871203 h 8330519"/>
              <a:gd name="connsiteX4866" fmla="*/ 5220129 w 8331431"/>
              <a:gd name="connsiteY4866" fmla="*/ 4870379 h 8330519"/>
              <a:gd name="connsiteX4867" fmla="*/ 5185288 w 8331431"/>
              <a:gd name="connsiteY4867" fmla="*/ 4842610 h 8330519"/>
              <a:gd name="connsiteX4868" fmla="*/ 5150578 w 8331431"/>
              <a:gd name="connsiteY4868" fmla="*/ 4870335 h 8330519"/>
              <a:gd name="connsiteX4869" fmla="*/ 5149797 w 8331431"/>
              <a:gd name="connsiteY4869" fmla="*/ 4871116 h 8330519"/>
              <a:gd name="connsiteX4870" fmla="*/ 5115824 w 8331431"/>
              <a:gd name="connsiteY4870" fmla="*/ 5004751 h 8330519"/>
              <a:gd name="connsiteX4871" fmla="*/ 5115824 w 8331431"/>
              <a:gd name="connsiteY4871" fmla="*/ 5044060 h 8330519"/>
              <a:gd name="connsiteX4872" fmla="*/ 5028658 w 8331431"/>
              <a:gd name="connsiteY4872" fmla="*/ 5044060 h 8330519"/>
              <a:gd name="connsiteX4873" fmla="*/ 5026402 w 8331431"/>
              <a:gd name="connsiteY4873" fmla="*/ 5061459 h 8330519"/>
              <a:gd name="connsiteX4874" fmla="*/ 4961754 w 8331431"/>
              <a:gd name="connsiteY4874" fmla="*/ 5159602 h 8330519"/>
              <a:gd name="connsiteX4875" fmla="*/ 4941492 w 8331431"/>
              <a:gd name="connsiteY4875" fmla="*/ 5172966 h 8330519"/>
              <a:gd name="connsiteX4876" fmla="*/ 4958456 w 8331431"/>
              <a:gd name="connsiteY4876" fmla="*/ 5190278 h 8330519"/>
              <a:gd name="connsiteX4877" fmla="*/ 5025447 w 8331431"/>
              <a:gd name="connsiteY4877" fmla="*/ 5323305 h 8330519"/>
              <a:gd name="connsiteX4878" fmla="*/ 5027790 w 8331431"/>
              <a:gd name="connsiteY4878" fmla="*/ 5340617 h 8330519"/>
              <a:gd name="connsiteX4879" fmla="*/ 5115694 w 8331431"/>
              <a:gd name="connsiteY4879" fmla="*/ 5340617 h 8330519"/>
              <a:gd name="connsiteX4880" fmla="*/ 5115694 w 8331431"/>
              <a:gd name="connsiteY4880" fmla="*/ 5450952 h 8330519"/>
              <a:gd name="connsiteX4881" fmla="*/ 3585706 w 8331431"/>
              <a:gd name="connsiteY4881" fmla="*/ 5450952 h 8330519"/>
              <a:gd name="connsiteX4882" fmla="*/ 3598723 w 8331431"/>
              <a:gd name="connsiteY4882" fmla="*/ 5455768 h 8330519"/>
              <a:gd name="connsiteX4883" fmla="*/ 3633867 w 8331431"/>
              <a:gd name="connsiteY4883" fmla="*/ 5473557 h 8330519"/>
              <a:gd name="connsiteX4884" fmla="*/ 3655214 w 8331431"/>
              <a:gd name="connsiteY4884" fmla="*/ 5487485 h 8330519"/>
              <a:gd name="connsiteX4885" fmla="*/ 3676474 w 8331431"/>
              <a:gd name="connsiteY4885" fmla="*/ 5473644 h 8330519"/>
              <a:gd name="connsiteX4886" fmla="*/ 3711705 w 8331431"/>
              <a:gd name="connsiteY4886" fmla="*/ 5455811 h 8330519"/>
              <a:gd name="connsiteX4887" fmla="*/ 3724721 w 8331431"/>
              <a:gd name="connsiteY4887" fmla="*/ 5450995 h 8330519"/>
              <a:gd name="connsiteX4888" fmla="*/ 3724721 w 8331431"/>
              <a:gd name="connsiteY4888" fmla="*/ 5340660 h 8330519"/>
              <a:gd name="connsiteX4889" fmla="*/ 3812668 w 8331431"/>
              <a:gd name="connsiteY4889" fmla="*/ 5340660 h 8330519"/>
              <a:gd name="connsiteX4890" fmla="*/ 3815012 w 8331431"/>
              <a:gd name="connsiteY4890" fmla="*/ 5323348 h 8330519"/>
              <a:gd name="connsiteX4891" fmla="*/ 3882046 w 8331431"/>
              <a:gd name="connsiteY4891" fmla="*/ 5190321 h 8330519"/>
              <a:gd name="connsiteX4892" fmla="*/ 3899010 w 8331431"/>
              <a:gd name="connsiteY4892" fmla="*/ 5173009 h 8330519"/>
              <a:gd name="connsiteX4893" fmla="*/ 3878792 w 8331431"/>
              <a:gd name="connsiteY4893" fmla="*/ 5159689 h 8330519"/>
              <a:gd name="connsiteX4894" fmla="*/ 3814144 w 8331431"/>
              <a:gd name="connsiteY4894" fmla="*/ 5061546 h 8330519"/>
              <a:gd name="connsiteX4895" fmla="*/ 3811887 w 8331431"/>
              <a:gd name="connsiteY4895" fmla="*/ 5044147 h 8330519"/>
              <a:gd name="connsiteX4896" fmla="*/ 3724808 w 8331431"/>
              <a:gd name="connsiteY4896" fmla="*/ 5044147 h 8330519"/>
              <a:gd name="connsiteX4897" fmla="*/ 3724808 w 8331431"/>
              <a:gd name="connsiteY4897" fmla="*/ 5004838 h 8330519"/>
              <a:gd name="connsiteX4898" fmla="*/ 3690835 w 8331431"/>
              <a:gd name="connsiteY4898" fmla="*/ 4871203 h 8330519"/>
              <a:gd name="connsiteX4899" fmla="*/ 3690054 w 8331431"/>
              <a:gd name="connsiteY4899" fmla="*/ 4870422 h 8330519"/>
              <a:gd name="connsiteX4900" fmla="*/ 3655344 w 8331431"/>
              <a:gd name="connsiteY4900" fmla="*/ 4842697 h 8330519"/>
              <a:gd name="connsiteX4901" fmla="*/ 3620634 w 8331431"/>
              <a:gd name="connsiteY4901" fmla="*/ 4870422 h 8330519"/>
              <a:gd name="connsiteX4902" fmla="*/ 3619853 w 8331431"/>
              <a:gd name="connsiteY4902" fmla="*/ 4871203 h 8330519"/>
              <a:gd name="connsiteX4903" fmla="*/ 3585880 w 8331431"/>
              <a:gd name="connsiteY4903" fmla="*/ 5004838 h 8330519"/>
              <a:gd name="connsiteX4904" fmla="*/ 3585880 w 8331431"/>
              <a:gd name="connsiteY4904" fmla="*/ 5044147 h 8330519"/>
              <a:gd name="connsiteX4905" fmla="*/ 3498714 w 8331431"/>
              <a:gd name="connsiteY4905" fmla="*/ 5044147 h 8330519"/>
              <a:gd name="connsiteX4906" fmla="*/ 3496457 w 8331431"/>
              <a:gd name="connsiteY4906" fmla="*/ 5061546 h 8330519"/>
              <a:gd name="connsiteX4907" fmla="*/ 3431853 w 8331431"/>
              <a:gd name="connsiteY4907" fmla="*/ 5159689 h 8330519"/>
              <a:gd name="connsiteX4908" fmla="*/ 3411634 w 8331431"/>
              <a:gd name="connsiteY4908" fmla="*/ 5173052 h 8330519"/>
              <a:gd name="connsiteX4909" fmla="*/ 3428599 w 8331431"/>
              <a:gd name="connsiteY4909" fmla="*/ 5190365 h 8330519"/>
              <a:gd name="connsiteX4910" fmla="*/ 3495633 w 8331431"/>
              <a:gd name="connsiteY4910" fmla="*/ 5323392 h 8330519"/>
              <a:gd name="connsiteX4911" fmla="*/ 3497976 w 8331431"/>
              <a:gd name="connsiteY4911" fmla="*/ 5340703 h 8330519"/>
              <a:gd name="connsiteX4912" fmla="*/ 3585923 w 8331431"/>
              <a:gd name="connsiteY4912" fmla="*/ 5340703 h 8330519"/>
              <a:gd name="connsiteX4913" fmla="*/ 3585923 w 8331431"/>
              <a:gd name="connsiteY4913" fmla="*/ 5450952 h 8330519"/>
              <a:gd name="connsiteX4914" fmla="*/ 3075682 w 8331431"/>
              <a:gd name="connsiteY4914" fmla="*/ 5450909 h 8330519"/>
              <a:gd name="connsiteX4915" fmla="*/ 3088698 w 8331431"/>
              <a:gd name="connsiteY4915" fmla="*/ 5455768 h 8330519"/>
              <a:gd name="connsiteX4916" fmla="*/ 3123886 w 8331431"/>
              <a:gd name="connsiteY4916" fmla="*/ 5473557 h 8330519"/>
              <a:gd name="connsiteX4917" fmla="*/ 3145232 w 8331431"/>
              <a:gd name="connsiteY4917" fmla="*/ 5487485 h 8330519"/>
              <a:gd name="connsiteX4918" fmla="*/ 3166492 w 8331431"/>
              <a:gd name="connsiteY4918" fmla="*/ 5473644 h 8330519"/>
              <a:gd name="connsiteX4919" fmla="*/ 3201723 w 8331431"/>
              <a:gd name="connsiteY4919" fmla="*/ 5455811 h 8330519"/>
              <a:gd name="connsiteX4920" fmla="*/ 3214740 w 8331431"/>
              <a:gd name="connsiteY4920" fmla="*/ 5450995 h 8330519"/>
              <a:gd name="connsiteX4921" fmla="*/ 3214740 w 8331431"/>
              <a:gd name="connsiteY4921" fmla="*/ 5340660 h 8330519"/>
              <a:gd name="connsiteX4922" fmla="*/ 3302687 w 8331431"/>
              <a:gd name="connsiteY4922" fmla="*/ 5340660 h 8330519"/>
              <a:gd name="connsiteX4923" fmla="*/ 3305030 w 8331431"/>
              <a:gd name="connsiteY4923" fmla="*/ 5323348 h 8330519"/>
              <a:gd name="connsiteX4924" fmla="*/ 3372021 w 8331431"/>
              <a:gd name="connsiteY4924" fmla="*/ 5190321 h 8330519"/>
              <a:gd name="connsiteX4925" fmla="*/ 3388986 w 8331431"/>
              <a:gd name="connsiteY4925" fmla="*/ 5173009 h 8330519"/>
              <a:gd name="connsiteX4926" fmla="*/ 3368723 w 8331431"/>
              <a:gd name="connsiteY4926" fmla="*/ 5159646 h 8330519"/>
              <a:gd name="connsiteX4927" fmla="*/ 3304076 w 8331431"/>
              <a:gd name="connsiteY4927" fmla="*/ 5061502 h 8330519"/>
              <a:gd name="connsiteX4928" fmla="*/ 3301819 w 8331431"/>
              <a:gd name="connsiteY4928" fmla="*/ 5044104 h 8330519"/>
              <a:gd name="connsiteX4929" fmla="*/ 3214740 w 8331431"/>
              <a:gd name="connsiteY4929" fmla="*/ 5044104 h 8330519"/>
              <a:gd name="connsiteX4930" fmla="*/ 3214740 w 8331431"/>
              <a:gd name="connsiteY4930" fmla="*/ 5004794 h 8330519"/>
              <a:gd name="connsiteX4931" fmla="*/ 3180767 w 8331431"/>
              <a:gd name="connsiteY4931" fmla="*/ 4871160 h 8330519"/>
              <a:gd name="connsiteX4932" fmla="*/ 3179986 w 8331431"/>
              <a:gd name="connsiteY4932" fmla="*/ 4870379 h 8330519"/>
              <a:gd name="connsiteX4933" fmla="*/ 3145276 w 8331431"/>
              <a:gd name="connsiteY4933" fmla="*/ 4842654 h 8330519"/>
              <a:gd name="connsiteX4934" fmla="*/ 3110435 w 8331431"/>
              <a:gd name="connsiteY4934" fmla="*/ 4870422 h 8330519"/>
              <a:gd name="connsiteX4935" fmla="*/ 3109611 w 8331431"/>
              <a:gd name="connsiteY4935" fmla="*/ 4871246 h 8330519"/>
              <a:gd name="connsiteX4936" fmla="*/ 3075768 w 8331431"/>
              <a:gd name="connsiteY4936" fmla="*/ 5004794 h 8330519"/>
              <a:gd name="connsiteX4937" fmla="*/ 3075768 w 8331431"/>
              <a:gd name="connsiteY4937" fmla="*/ 5044104 h 8330519"/>
              <a:gd name="connsiteX4938" fmla="*/ 2988559 w 8331431"/>
              <a:gd name="connsiteY4938" fmla="*/ 5044104 h 8330519"/>
              <a:gd name="connsiteX4939" fmla="*/ 2986303 w 8331431"/>
              <a:gd name="connsiteY4939" fmla="*/ 5061502 h 8330519"/>
              <a:gd name="connsiteX4940" fmla="*/ 2921698 w 8331431"/>
              <a:gd name="connsiteY4940" fmla="*/ 5159646 h 8330519"/>
              <a:gd name="connsiteX4941" fmla="*/ 2901479 w 8331431"/>
              <a:gd name="connsiteY4941" fmla="*/ 5173009 h 8330519"/>
              <a:gd name="connsiteX4942" fmla="*/ 2918444 w 8331431"/>
              <a:gd name="connsiteY4942" fmla="*/ 5190321 h 8330519"/>
              <a:gd name="connsiteX4943" fmla="*/ 2985478 w 8331431"/>
              <a:gd name="connsiteY4943" fmla="*/ 5323348 h 8330519"/>
              <a:gd name="connsiteX4944" fmla="*/ 2987821 w 8331431"/>
              <a:gd name="connsiteY4944" fmla="*/ 5340660 h 8330519"/>
              <a:gd name="connsiteX4945" fmla="*/ 3075725 w 8331431"/>
              <a:gd name="connsiteY4945" fmla="*/ 5340660 h 8330519"/>
              <a:gd name="connsiteX4946" fmla="*/ 3075725 w 8331431"/>
              <a:gd name="connsiteY4946" fmla="*/ 5450909 h 8330519"/>
              <a:gd name="connsiteX4947" fmla="*/ 1035582 w 8331431"/>
              <a:gd name="connsiteY4947" fmla="*/ 5450952 h 8330519"/>
              <a:gd name="connsiteX4948" fmla="*/ 1048599 w 8331431"/>
              <a:gd name="connsiteY4948" fmla="*/ 5455768 h 8330519"/>
              <a:gd name="connsiteX4949" fmla="*/ 1083743 w 8331431"/>
              <a:gd name="connsiteY4949" fmla="*/ 5473557 h 8330519"/>
              <a:gd name="connsiteX4950" fmla="*/ 1105090 w 8331431"/>
              <a:gd name="connsiteY4950" fmla="*/ 5487485 h 8330519"/>
              <a:gd name="connsiteX4951" fmla="*/ 1126350 w 8331431"/>
              <a:gd name="connsiteY4951" fmla="*/ 5473644 h 8330519"/>
              <a:gd name="connsiteX4952" fmla="*/ 1161581 w 8331431"/>
              <a:gd name="connsiteY4952" fmla="*/ 5455811 h 8330519"/>
              <a:gd name="connsiteX4953" fmla="*/ 1174597 w 8331431"/>
              <a:gd name="connsiteY4953" fmla="*/ 5450952 h 8330519"/>
              <a:gd name="connsiteX4954" fmla="*/ 1174597 w 8331431"/>
              <a:gd name="connsiteY4954" fmla="*/ 5340617 h 8330519"/>
              <a:gd name="connsiteX4955" fmla="*/ 1262545 w 8331431"/>
              <a:gd name="connsiteY4955" fmla="*/ 5340617 h 8330519"/>
              <a:gd name="connsiteX4956" fmla="*/ 1264888 w 8331431"/>
              <a:gd name="connsiteY4956" fmla="*/ 5323305 h 8330519"/>
              <a:gd name="connsiteX4957" fmla="*/ 1331922 w 8331431"/>
              <a:gd name="connsiteY4957" fmla="*/ 5190278 h 8330519"/>
              <a:gd name="connsiteX4958" fmla="*/ 1348887 w 8331431"/>
              <a:gd name="connsiteY4958" fmla="*/ 5172966 h 8330519"/>
              <a:gd name="connsiteX4959" fmla="*/ 1328668 w 8331431"/>
              <a:gd name="connsiteY4959" fmla="*/ 5159602 h 8330519"/>
              <a:gd name="connsiteX4960" fmla="*/ 1264063 w 8331431"/>
              <a:gd name="connsiteY4960" fmla="*/ 5061459 h 8330519"/>
              <a:gd name="connsiteX4961" fmla="*/ 1261807 w 8331431"/>
              <a:gd name="connsiteY4961" fmla="*/ 5044060 h 8330519"/>
              <a:gd name="connsiteX4962" fmla="*/ 1174641 w 8331431"/>
              <a:gd name="connsiteY4962" fmla="*/ 5044060 h 8330519"/>
              <a:gd name="connsiteX4963" fmla="*/ 1174641 w 8331431"/>
              <a:gd name="connsiteY4963" fmla="*/ 5004751 h 8330519"/>
              <a:gd name="connsiteX4964" fmla="*/ 1140798 w 8331431"/>
              <a:gd name="connsiteY4964" fmla="*/ 4871160 h 8330519"/>
              <a:gd name="connsiteX4965" fmla="*/ 1139974 w 8331431"/>
              <a:gd name="connsiteY4965" fmla="*/ 4870335 h 8330519"/>
              <a:gd name="connsiteX4966" fmla="*/ 1105133 w 8331431"/>
              <a:gd name="connsiteY4966" fmla="*/ 4842567 h 8330519"/>
              <a:gd name="connsiteX4967" fmla="*/ 1070423 w 8331431"/>
              <a:gd name="connsiteY4967" fmla="*/ 4870292 h 8330519"/>
              <a:gd name="connsiteX4968" fmla="*/ 1069642 w 8331431"/>
              <a:gd name="connsiteY4968" fmla="*/ 4871073 h 8330519"/>
              <a:gd name="connsiteX4969" fmla="*/ 1035626 w 8331431"/>
              <a:gd name="connsiteY4969" fmla="*/ 5004708 h 8330519"/>
              <a:gd name="connsiteX4970" fmla="*/ 1035626 w 8331431"/>
              <a:gd name="connsiteY4970" fmla="*/ 5044017 h 8330519"/>
              <a:gd name="connsiteX4971" fmla="*/ 948546 w 8331431"/>
              <a:gd name="connsiteY4971" fmla="*/ 5044017 h 8330519"/>
              <a:gd name="connsiteX4972" fmla="*/ 946290 w 8331431"/>
              <a:gd name="connsiteY4972" fmla="*/ 5061415 h 8330519"/>
              <a:gd name="connsiteX4973" fmla="*/ 881642 w 8331431"/>
              <a:gd name="connsiteY4973" fmla="*/ 5159559 h 8330519"/>
              <a:gd name="connsiteX4974" fmla="*/ 861380 w 8331431"/>
              <a:gd name="connsiteY4974" fmla="*/ 5172923 h 8330519"/>
              <a:gd name="connsiteX4975" fmla="*/ 878345 w 8331431"/>
              <a:gd name="connsiteY4975" fmla="*/ 5190234 h 8330519"/>
              <a:gd name="connsiteX4976" fmla="*/ 945336 w 8331431"/>
              <a:gd name="connsiteY4976" fmla="*/ 5323262 h 8330519"/>
              <a:gd name="connsiteX4977" fmla="*/ 947679 w 8331431"/>
              <a:gd name="connsiteY4977" fmla="*/ 5340573 h 8330519"/>
              <a:gd name="connsiteX4978" fmla="*/ 1035626 w 8331431"/>
              <a:gd name="connsiteY4978" fmla="*/ 5340573 h 8330519"/>
              <a:gd name="connsiteX4979" fmla="*/ 1035626 w 8331431"/>
              <a:gd name="connsiteY4979" fmla="*/ 5450952 h 8330519"/>
              <a:gd name="connsiteX4980" fmla="*/ 6645855 w 8331431"/>
              <a:gd name="connsiteY4980" fmla="*/ 5450909 h 8330519"/>
              <a:gd name="connsiteX4981" fmla="*/ 6658871 w 8331431"/>
              <a:gd name="connsiteY4981" fmla="*/ 5455768 h 8330519"/>
              <a:gd name="connsiteX4982" fmla="*/ 6694059 w 8331431"/>
              <a:gd name="connsiteY4982" fmla="*/ 5473557 h 8330519"/>
              <a:gd name="connsiteX4983" fmla="*/ 6715363 w 8331431"/>
              <a:gd name="connsiteY4983" fmla="*/ 5487441 h 8330519"/>
              <a:gd name="connsiteX4984" fmla="*/ 6736623 w 8331431"/>
              <a:gd name="connsiteY4984" fmla="*/ 5473600 h 8330519"/>
              <a:gd name="connsiteX4985" fmla="*/ 6771854 w 8331431"/>
              <a:gd name="connsiteY4985" fmla="*/ 5455768 h 8330519"/>
              <a:gd name="connsiteX4986" fmla="*/ 6784870 w 8331431"/>
              <a:gd name="connsiteY4986" fmla="*/ 5450952 h 8330519"/>
              <a:gd name="connsiteX4987" fmla="*/ 6784870 w 8331431"/>
              <a:gd name="connsiteY4987" fmla="*/ 5340617 h 8330519"/>
              <a:gd name="connsiteX4988" fmla="*/ 6872731 w 8331431"/>
              <a:gd name="connsiteY4988" fmla="*/ 5340617 h 8330519"/>
              <a:gd name="connsiteX4989" fmla="*/ 6875074 w 8331431"/>
              <a:gd name="connsiteY4989" fmla="*/ 5323348 h 8330519"/>
              <a:gd name="connsiteX4990" fmla="*/ 6942108 w 8331431"/>
              <a:gd name="connsiteY4990" fmla="*/ 5190278 h 8330519"/>
              <a:gd name="connsiteX4991" fmla="*/ 6959073 w 8331431"/>
              <a:gd name="connsiteY4991" fmla="*/ 5172966 h 8330519"/>
              <a:gd name="connsiteX4992" fmla="*/ 6938854 w 8331431"/>
              <a:gd name="connsiteY4992" fmla="*/ 5159602 h 8330519"/>
              <a:gd name="connsiteX4993" fmla="*/ 6874249 w 8331431"/>
              <a:gd name="connsiteY4993" fmla="*/ 5061459 h 8330519"/>
              <a:gd name="connsiteX4994" fmla="*/ 6871993 w 8331431"/>
              <a:gd name="connsiteY4994" fmla="*/ 5044060 h 8330519"/>
              <a:gd name="connsiteX4995" fmla="*/ 6784913 w 8331431"/>
              <a:gd name="connsiteY4995" fmla="*/ 5044060 h 8330519"/>
              <a:gd name="connsiteX4996" fmla="*/ 6784913 w 8331431"/>
              <a:gd name="connsiteY4996" fmla="*/ 5004751 h 8330519"/>
              <a:gd name="connsiteX4997" fmla="*/ 6750940 w 8331431"/>
              <a:gd name="connsiteY4997" fmla="*/ 4871116 h 8330519"/>
              <a:gd name="connsiteX4998" fmla="*/ 6750160 w 8331431"/>
              <a:gd name="connsiteY4998" fmla="*/ 4870335 h 8330519"/>
              <a:gd name="connsiteX4999" fmla="*/ 6715449 w 8331431"/>
              <a:gd name="connsiteY4999" fmla="*/ 4842610 h 8330519"/>
              <a:gd name="connsiteX5000" fmla="*/ 6680652 w 8331431"/>
              <a:gd name="connsiteY5000" fmla="*/ 4870335 h 8330519"/>
              <a:gd name="connsiteX5001" fmla="*/ 6679871 w 8331431"/>
              <a:gd name="connsiteY5001" fmla="*/ 4871116 h 8330519"/>
              <a:gd name="connsiteX5002" fmla="*/ 6645942 w 8331431"/>
              <a:gd name="connsiteY5002" fmla="*/ 5004751 h 8330519"/>
              <a:gd name="connsiteX5003" fmla="*/ 6645942 w 8331431"/>
              <a:gd name="connsiteY5003" fmla="*/ 5044060 h 8330519"/>
              <a:gd name="connsiteX5004" fmla="*/ 6558776 w 8331431"/>
              <a:gd name="connsiteY5004" fmla="*/ 5044060 h 8330519"/>
              <a:gd name="connsiteX5005" fmla="*/ 6556519 w 8331431"/>
              <a:gd name="connsiteY5005" fmla="*/ 5061459 h 8330519"/>
              <a:gd name="connsiteX5006" fmla="*/ 6491915 w 8331431"/>
              <a:gd name="connsiteY5006" fmla="*/ 5159602 h 8330519"/>
              <a:gd name="connsiteX5007" fmla="*/ 6471696 w 8331431"/>
              <a:gd name="connsiteY5007" fmla="*/ 5172966 h 8330519"/>
              <a:gd name="connsiteX5008" fmla="*/ 6488661 w 8331431"/>
              <a:gd name="connsiteY5008" fmla="*/ 5190278 h 8330519"/>
              <a:gd name="connsiteX5009" fmla="*/ 6555695 w 8331431"/>
              <a:gd name="connsiteY5009" fmla="*/ 5323305 h 8330519"/>
              <a:gd name="connsiteX5010" fmla="*/ 6558038 w 8331431"/>
              <a:gd name="connsiteY5010" fmla="*/ 5340617 h 8330519"/>
              <a:gd name="connsiteX5011" fmla="*/ 6645985 w 8331431"/>
              <a:gd name="connsiteY5011" fmla="*/ 5340617 h 8330519"/>
              <a:gd name="connsiteX5012" fmla="*/ 6645985 w 8331431"/>
              <a:gd name="connsiteY5012" fmla="*/ 5450909 h 8330519"/>
              <a:gd name="connsiteX5013" fmla="*/ 4095731 w 8331431"/>
              <a:gd name="connsiteY5013" fmla="*/ 5450952 h 8330519"/>
              <a:gd name="connsiteX5014" fmla="*/ 4108747 w 8331431"/>
              <a:gd name="connsiteY5014" fmla="*/ 5455768 h 8330519"/>
              <a:gd name="connsiteX5015" fmla="*/ 4143892 w 8331431"/>
              <a:gd name="connsiteY5015" fmla="*/ 5473557 h 8330519"/>
              <a:gd name="connsiteX5016" fmla="*/ 4165239 w 8331431"/>
              <a:gd name="connsiteY5016" fmla="*/ 5487485 h 8330519"/>
              <a:gd name="connsiteX5017" fmla="*/ 4186499 w 8331431"/>
              <a:gd name="connsiteY5017" fmla="*/ 5473644 h 8330519"/>
              <a:gd name="connsiteX5018" fmla="*/ 4221730 w 8331431"/>
              <a:gd name="connsiteY5018" fmla="*/ 5455811 h 8330519"/>
              <a:gd name="connsiteX5019" fmla="*/ 4234746 w 8331431"/>
              <a:gd name="connsiteY5019" fmla="*/ 5450995 h 8330519"/>
              <a:gd name="connsiteX5020" fmla="*/ 4234746 w 8331431"/>
              <a:gd name="connsiteY5020" fmla="*/ 5340660 h 8330519"/>
              <a:gd name="connsiteX5021" fmla="*/ 4322650 w 8331431"/>
              <a:gd name="connsiteY5021" fmla="*/ 5340660 h 8330519"/>
              <a:gd name="connsiteX5022" fmla="*/ 4324993 w 8331431"/>
              <a:gd name="connsiteY5022" fmla="*/ 5323348 h 8330519"/>
              <a:gd name="connsiteX5023" fmla="*/ 4392027 w 8331431"/>
              <a:gd name="connsiteY5023" fmla="*/ 5190321 h 8330519"/>
              <a:gd name="connsiteX5024" fmla="*/ 4408992 w 8331431"/>
              <a:gd name="connsiteY5024" fmla="*/ 5173009 h 8330519"/>
              <a:gd name="connsiteX5025" fmla="*/ 4388773 w 8331431"/>
              <a:gd name="connsiteY5025" fmla="*/ 5159646 h 8330519"/>
              <a:gd name="connsiteX5026" fmla="*/ 4324125 w 8331431"/>
              <a:gd name="connsiteY5026" fmla="*/ 5061459 h 8330519"/>
              <a:gd name="connsiteX5027" fmla="*/ 4321826 w 8331431"/>
              <a:gd name="connsiteY5027" fmla="*/ 5044060 h 8330519"/>
              <a:gd name="connsiteX5028" fmla="*/ 4234746 w 8331431"/>
              <a:gd name="connsiteY5028" fmla="*/ 5044060 h 8330519"/>
              <a:gd name="connsiteX5029" fmla="*/ 4234746 w 8331431"/>
              <a:gd name="connsiteY5029" fmla="*/ 5004751 h 8330519"/>
              <a:gd name="connsiteX5030" fmla="*/ 4200773 w 8331431"/>
              <a:gd name="connsiteY5030" fmla="*/ 4871116 h 8330519"/>
              <a:gd name="connsiteX5031" fmla="*/ 4199992 w 8331431"/>
              <a:gd name="connsiteY5031" fmla="*/ 4870335 h 8330519"/>
              <a:gd name="connsiteX5032" fmla="*/ 4165239 w 8331431"/>
              <a:gd name="connsiteY5032" fmla="*/ 4842567 h 8330519"/>
              <a:gd name="connsiteX5033" fmla="*/ 4130485 w 8331431"/>
              <a:gd name="connsiteY5033" fmla="*/ 4870335 h 8330519"/>
              <a:gd name="connsiteX5034" fmla="*/ 4129704 w 8331431"/>
              <a:gd name="connsiteY5034" fmla="*/ 4871116 h 8330519"/>
              <a:gd name="connsiteX5035" fmla="*/ 4095731 w 8331431"/>
              <a:gd name="connsiteY5035" fmla="*/ 5004751 h 8330519"/>
              <a:gd name="connsiteX5036" fmla="*/ 4095731 w 8331431"/>
              <a:gd name="connsiteY5036" fmla="*/ 5044060 h 8330519"/>
              <a:gd name="connsiteX5037" fmla="*/ 4008652 w 8331431"/>
              <a:gd name="connsiteY5037" fmla="*/ 5044060 h 8330519"/>
              <a:gd name="connsiteX5038" fmla="*/ 4006352 w 8331431"/>
              <a:gd name="connsiteY5038" fmla="*/ 5061459 h 8330519"/>
              <a:gd name="connsiteX5039" fmla="*/ 3941661 w 8331431"/>
              <a:gd name="connsiteY5039" fmla="*/ 5159646 h 8330519"/>
              <a:gd name="connsiteX5040" fmla="*/ 3921442 w 8331431"/>
              <a:gd name="connsiteY5040" fmla="*/ 5173009 h 8330519"/>
              <a:gd name="connsiteX5041" fmla="*/ 3938406 w 8331431"/>
              <a:gd name="connsiteY5041" fmla="*/ 5190321 h 8330519"/>
              <a:gd name="connsiteX5042" fmla="*/ 4005441 w 8331431"/>
              <a:gd name="connsiteY5042" fmla="*/ 5323348 h 8330519"/>
              <a:gd name="connsiteX5043" fmla="*/ 4007784 w 8331431"/>
              <a:gd name="connsiteY5043" fmla="*/ 5340660 h 8330519"/>
              <a:gd name="connsiteX5044" fmla="*/ 4095731 w 8331431"/>
              <a:gd name="connsiteY5044" fmla="*/ 5340660 h 8330519"/>
              <a:gd name="connsiteX5045" fmla="*/ 4095731 w 8331431"/>
              <a:gd name="connsiteY5045" fmla="*/ 5450952 h 8330519"/>
              <a:gd name="connsiteX5046" fmla="*/ 1545607 w 8331431"/>
              <a:gd name="connsiteY5046" fmla="*/ 5450952 h 8330519"/>
              <a:gd name="connsiteX5047" fmla="*/ 1558624 w 8331431"/>
              <a:gd name="connsiteY5047" fmla="*/ 5455768 h 8330519"/>
              <a:gd name="connsiteX5048" fmla="*/ 1593768 w 8331431"/>
              <a:gd name="connsiteY5048" fmla="*/ 5473557 h 8330519"/>
              <a:gd name="connsiteX5049" fmla="*/ 1615115 w 8331431"/>
              <a:gd name="connsiteY5049" fmla="*/ 5487485 h 8330519"/>
              <a:gd name="connsiteX5050" fmla="*/ 1636375 w 8331431"/>
              <a:gd name="connsiteY5050" fmla="*/ 5473644 h 8330519"/>
              <a:gd name="connsiteX5051" fmla="*/ 1671606 w 8331431"/>
              <a:gd name="connsiteY5051" fmla="*/ 5455811 h 8330519"/>
              <a:gd name="connsiteX5052" fmla="*/ 1684622 w 8331431"/>
              <a:gd name="connsiteY5052" fmla="*/ 5450952 h 8330519"/>
              <a:gd name="connsiteX5053" fmla="*/ 1684622 w 8331431"/>
              <a:gd name="connsiteY5053" fmla="*/ 5340617 h 8330519"/>
              <a:gd name="connsiteX5054" fmla="*/ 1772526 w 8331431"/>
              <a:gd name="connsiteY5054" fmla="*/ 5340617 h 8330519"/>
              <a:gd name="connsiteX5055" fmla="*/ 1774869 w 8331431"/>
              <a:gd name="connsiteY5055" fmla="*/ 5323305 h 8330519"/>
              <a:gd name="connsiteX5056" fmla="*/ 1841903 w 8331431"/>
              <a:gd name="connsiteY5056" fmla="*/ 5190278 h 8330519"/>
              <a:gd name="connsiteX5057" fmla="*/ 1858868 w 8331431"/>
              <a:gd name="connsiteY5057" fmla="*/ 5172966 h 8330519"/>
              <a:gd name="connsiteX5058" fmla="*/ 1838649 w 8331431"/>
              <a:gd name="connsiteY5058" fmla="*/ 5159602 h 8330519"/>
              <a:gd name="connsiteX5059" fmla="*/ 1774045 w 8331431"/>
              <a:gd name="connsiteY5059" fmla="*/ 5061459 h 8330519"/>
              <a:gd name="connsiteX5060" fmla="*/ 1771788 w 8331431"/>
              <a:gd name="connsiteY5060" fmla="*/ 5044060 h 8330519"/>
              <a:gd name="connsiteX5061" fmla="*/ 1684622 w 8331431"/>
              <a:gd name="connsiteY5061" fmla="*/ 5044060 h 8330519"/>
              <a:gd name="connsiteX5062" fmla="*/ 1684622 w 8331431"/>
              <a:gd name="connsiteY5062" fmla="*/ 5004751 h 8330519"/>
              <a:gd name="connsiteX5063" fmla="*/ 1650693 w 8331431"/>
              <a:gd name="connsiteY5063" fmla="*/ 4871116 h 8330519"/>
              <a:gd name="connsiteX5064" fmla="*/ 1649912 w 8331431"/>
              <a:gd name="connsiteY5064" fmla="*/ 4870335 h 8330519"/>
              <a:gd name="connsiteX5065" fmla="*/ 1615115 w 8331431"/>
              <a:gd name="connsiteY5065" fmla="*/ 4842610 h 8330519"/>
              <a:gd name="connsiteX5066" fmla="*/ 1580404 w 8331431"/>
              <a:gd name="connsiteY5066" fmla="*/ 4870335 h 8330519"/>
              <a:gd name="connsiteX5067" fmla="*/ 1579623 w 8331431"/>
              <a:gd name="connsiteY5067" fmla="*/ 4871116 h 8330519"/>
              <a:gd name="connsiteX5068" fmla="*/ 1545651 w 8331431"/>
              <a:gd name="connsiteY5068" fmla="*/ 5004751 h 8330519"/>
              <a:gd name="connsiteX5069" fmla="*/ 1545651 w 8331431"/>
              <a:gd name="connsiteY5069" fmla="*/ 5044060 h 8330519"/>
              <a:gd name="connsiteX5070" fmla="*/ 1458571 w 8331431"/>
              <a:gd name="connsiteY5070" fmla="*/ 5044060 h 8330519"/>
              <a:gd name="connsiteX5071" fmla="*/ 1456315 w 8331431"/>
              <a:gd name="connsiteY5071" fmla="*/ 5061459 h 8330519"/>
              <a:gd name="connsiteX5072" fmla="*/ 1391710 w 8331431"/>
              <a:gd name="connsiteY5072" fmla="*/ 5159602 h 8330519"/>
              <a:gd name="connsiteX5073" fmla="*/ 1371492 w 8331431"/>
              <a:gd name="connsiteY5073" fmla="*/ 5172966 h 8330519"/>
              <a:gd name="connsiteX5074" fmla="*/ 1388456 w 8331431"/>
              <a:gd name="connsiteY5074" fmla="*/ 5190278 h 8330519"/>
              <a:gd name="connsiteX5075" fmla="*/ 1455491 w 8331431"/>
              <a:gd name="connsiteY5075" fmla="*/ 5323348 h 8330519"/>
              <a:gd name="connsiteX5076" fmla="*/ 1457834 w 8331431"/>
              <a:gd name="connsiteY5076" fmla="*/ 5340617 h 8330519"/>
              <a:gd name="connsiteX5077" fmla="*/ 1545694 w 8331431"/>
              <a:gd name="connsiteY5077" fmla="*/ 5340617 h 8330519"/>
              <a:gd name="connsiteX5078" fmla="*/ 1545694 w 8331431"/>
              <a:gd name="connsiteY5078" fmla="*/ 5450952 h 8330519"/>
              <a:gd name="connsiteX5079" fmla="*/ 525558 w 8331431"/>
              <a:gd name="connsiteY5079" fmla="*/ 5450952 h 8330519"/>
              <a:gd name="connsiteX5080" fmla="*/ 538574 w 8331431"/>
              <a:gd name="connsiteY5080" fmla="*/ 5455768 h 8330519"/>
              <a:gd name="connsiteX5081" fmla="*/ 573718 w 8331431"/>
              <a:gd name="connsiteY5081" fmla="*/ 5473557 h 8330519"/>
              <a:gd name="connsiteX5082" fmla="*/ 595065 w 8331431"/>
              <a:gd name="connsiteY5082" fmla="*/ 5487485 h 8330519"/>
              <a:gd name="connsiteX5083" fmla="*/ 616325 w 8331431"/>
              <a:gd name="connsiteY5083" fmla="*/ 5473644 h 8330519"/>
              <a:gd name="connsiteX5084" fmla="*/ 651556 w 8331431"/>
              <a:gd name="connsiteY5084" fmla="*/ 5455811 h 8330519"/>
              <a:gd name="connsiteX5085" fmla="*/ 664572 w 8331431"/>
              <a:gd name="connsiteY5085" fmla="*/ 5450995 h 8330519"/>
              <a:gd name="connsiteX5086" fmla="*/ 664572 w 8331431"/>
              <a:gd name="connsiteY5086" fmla="*/ 5340660 h 8330519"/>
              <a:gd name="connsiteX5087" fmla="*/ 752520 w 8331431"/>
              <a:gd name="connsiteY5087" fmla="*/ 5340660 h 8330519"/>
              <a:gd name="connsiteX5088" fmla="*/ 754863 w 8331431"/>
              <a:gd name="connsiteY5088" fmla="*/ 5323348 h 8330519"/>
              <a:gd name="connsiteX5089" fmla="*/ 821897 w 8331431"/>
              <a:gd name="connsiteY5089" fmla="*/ 5190321 h 8330519"/>
              <a:gd name="connsiteX5090" fmla="*/ 838862 w 8331431"/>
              <a:gd name="connsiteY5090" fmla="*/ 5173009 h 8330519"/>
              <a:gd name="connsiteX5091" fmla="*/ 818643 w 8331431"/>
              <a:gd name="connsiteY5091" fmla="*/ 5159646 h 8330519"/>
              <a:gd name="connsiteX5092" fmla="*/ 754038 w 8331431"/>
              <a:gd name="connsiteY5092" fmla="*/ 5061502 h 8330519"/>
              <a:gd name="connsiteX5093" fmla="*/ 751782 w 8331431"/>
              <a:gd name="connsiteY5093" fmla="*/ 5044104 h 8330519"/>
              <a:gd name="connsiteX5094" fmla="*/ 664616 w 8331431"/>
              <a:gd name="connsiteY5094" fmla="*/ 5044104 h 8330519"/>
              <a:gd name="connsiteX5095" fmla="*/ 664616 w 8331431"/>
              <a:gd name="connsiteY5095" fmla="*/ 5004794 h 8330519"/>
              <a:gd name="connsiteX5096" fmla="*/ 630643 w 8331431"/>
              <a:gd name="connsiteY5096" fmla="*/ 4871160 h 8330519"/>
              <a:gd name="connsiteX5097" fmla="*/ 629862 w 8331431"/>
              <a:gd name="connsiteY5097" fmla="*/ 4870379 h 8330519"/>
              <a:gd name="connsiteX5098" fmla="*/ 595108 w 8331431"/>
              <a:gd name="connsiteY5098" fmla="*/ 4842610 h 8330519"/>
              <a:gd name="connsiteX5099" fmla="*/ 560355 w 8331431"/>
              <a:gd name="connsiteY5099" fmla="*/ 4870379 h 8330519"/>
              <a:gd name="connsiteX5100" fmla="*/ 559574 w 8331431"/>
              <a:gd name="connsiteY5100" fmla="*/ 4871160 h 8330519"/>
              <a:gd name="connsiteX5101" fmla="*/ 525601 w 8331431"/>
              <a:gd name="connsiteY5101" fmla="*/ 5004794 h 8330519"/>
              <a:gd name="connsiteX5102" fmla="*/ 525601 w 8331431"/>
              <a:gd name="connsiteY5102" fmla="*/ 5044104 h 8330519"/>
              <a:gd name="connsiteX5103" fmla="*/ 438522 w 8331431"/>
              <a:gd name="connsiteY5103" fmla="*/ 5044104 h 8330519"/>
              <a:gd name="connsiteX5104" fmla="*/ 436265 w 8331431"/>
              <a:gd name="connsiteY5104" fmla="*/ 5061502 h 8330519"/>
              <a:gd name="connsiteX5105" fmla="*/ 371617 w 8331431"/>
              <a:gd name="connsiteY5105" fmla="*/ 5159646 h 8330519"/>
              <a:gd name="connsiteX5106" fmla="*/ 351399 w 8331431"/>
              <a:gd name="connsiteY5106" fmla="*/ 5172966 h 8330519"/>
              <a:gd name="connsiteX5107" fmla="*/ 368363 w 8331431"/>
              <a:gd name="connsiteY5107" fmla="*/ 5190278 h 8330519"/>
              <a:gd name="connsiteX5108" fmla="*/ 435398 w 8331431"/>
              <a:gd name="connsiteY5108" fmla="*/ 5323305 h 8330519"/>
              <a:gd name="connsiteX5109" fmla="*/ 437741 w 8331431"/>
              <a:gd name="connsiteY5109" fmla="*/ 5340617 h 8330519"/>
              <a:gd name="connsiteX5110" fmla="*/ 525644 w 8331431"/>
              <a:gd name="connsiteY5110" fmla="*/ 5340617 h 8330519"/>
              <a:gd name="connsiteX5111" fmla="*/ 525644 w 8331431"/>
              <a:gd name="connsiteY5111" fmla="*/ 5450952 h 8330519"/>
              <a:gd name="connsiteX5112" fmla="*/ 2055675 w 8331431"/>
              <a:gd name="connsiteY5112" fmla="*/ 5450909 h 8330519"/>
              <a:gd name="connsiteX5113" fmla="*/ 2068692 w 8331431"/>
              <a:gd name="connsiteY5113" fmla="*/ 5455768 h 8330519"/>
              <a:gd name="connsiteX5114" fmla="*/ 2103793 w 8331431"/>
              <a:gd name="connsiteY5114" fmla="*/ 5473557 h 8330519"/>
              <a:gd name="connsiteX5115" fmla="*/ 2125226 w 8331431"/>
              <a:gd name="connsiteY5115" fmla="*/ 5487441 h 8330519"/>
              <a:gd name="connsiteX5116" fmla="*/ 2146443 w 8331431"/>
              <a:gd name="connsiteY5116" fmla="*/ 5473600 h 8330519"/>
              <a:gd name="connsiteX5117" fmla="*/ 2181631 w 8331431"/>
              <a:gd name="connsiteY5117" fmla="*/ 5455768 h 8330519"/>
              <a:gd name="connsiteX5118" fmla="*/ 2194647 w 8331431"/>
              <a:gd name="connsiteY5118" fmla="*/ 5450909 h 8330519"/>
              <a:gd name="connsiteX5119" fmla="*/ 2194647 w 8331431"/>
              <a:gd name="connsiteY5119" fmla="*/ 5340573 h 8330519"/>
              <a:gd name="connsiteX5120" fmla="*/ 2282551 w 8331431"/>
              <a:gd name="connsiteY5120" fmla="*/ 5340573 h 8330519"/>
              <a:gd name="connsiteX5121" fmla="*/ 2284894 w 8331431"/>
              <a:gd name="connsiteY5121" fmla="*/ 5323305 h 8330519"/>
              <a:gd name="connsiteX5122" fmla="*/ 2351928 w 8331431"/>
              <a:gd name="connsiteY5122" fmla="*/ 5190234 h 8330519"/>
              <a:gd name="connsiteX5123" fmla="*/ 2368893 w 8331431"/>
              <a:gd name="connsiteY5123" fmla="*/ 5172923 h 8330519"/>
              <a:gd name="connsiteX5124" fmla="*/ 2348674 w 8331431"/>
              <a:gd name="connsiteY5124" fmla="*/ 5159559 h 8330519"/>
              <a:gd name="connsiteX5125" fmla="*/ 2284069 w 8331431"/>
              <a:gd name="connsiteY5125" fmla="*/ 5061415 h 8330519"/>
              <a:gd name="connsiteX5126" fmla="*/ 2281813 w 8331431"/>
              <a:gd name="connsiteY5126" fmla="*/ 5044017 h 8330519"/>
              <a:gd name="connsiteX5127" fmla="*/ 2194647 w 8331431"/>
              <a:gd name="connsiteY5127" fmla="*/ 5044017 h 8330519"/>
              <a:gd name="connsiteX5128" fmla="*/ 2194647 w 8331431"/>
              <a:gd name="connsiteY5128" fmla="*/ 5004708 h 8330519"/>
              <a:gd name="connsiteX5129" fmla="*/ 2160718 w 8331431"/>
              <a:gd name="connsiteY5129" fmla="*/ 4871073 h 8330519"/>
              <a:gd name="connsiteX5130" fmla="*/ 2159937 w 8331431"/>
              <a:gd name="connsiteY5130" fmla="*/ 4870292 h 8330519"/>
              <a:gd name="connsiteX5131" fmla="*/ 2125226 w 8331431"/>
              <a:gd name="connsiteY5131" fmla="*/ 4842567 h 8330519"/>
              <a:gd name="connsiteX5132" fmla="*/ 2090429 w 8331431"/>
              <a:gd name="connsiteY5132" fmla="*/ 4870292 h 8330519"/>
              <a:gd name="connsiteX5133" fmla="*/ 2089648 w 8331431"/>
              <a:gd name="connsiteY5133" fmla="*/ 4871073 h 8330519"/>
              <a:gd name="connsiteX5134" fmla="*/ 2055719 w 8331431"/>
              <a:gd name="connsiteY5134" fmla="*/ 5004708 h 8330519"/>
              <a:gd name="connsiteX5135" fmla="*/ 2055719 w 8331431"/>
              <a:gd name="connsiteY5135" fmla="*/ 5044017 h 8330519"/>
              <a:gd name="connsiteX5136" fmla="*/ 1968509 w 8331431"/>
              <a:gd name="connsiteY5136" fmla="*/ 5044017 h 8330519"/>
              <a:gd name="connsiteX5137" fmla="*/ 1966253 w 8331431"/>
              <a:gd name="connsiteY5137" fmla="*/ 5061415 h 8330519"/>
              <a:gd name="connsiteX5138" fmla="*/ 1901648 w 8331431"/>
              <a:gd name="connsiteY5138" fmla="*/ 5159559 h 8330519"/>
              <a:gd name="connsiteX5139" fmla="*/ 1881430 w 8331431"/>
              <a:gd name="connsiteY5139" fmla="*/ 5172923 h 8330519"/>
              <a:gd name="connsiteX5140" fmla="*/ 1898394 w 8331431"/>
              <a:gd name="connsiteY5140" fmla="*/ 5190234 h 8330519"/>
              <a:gd name="connsiteX5141" fmla="*/ 1965429 w 8331431"/>
              <a:gd name="connsiteY5141" fmla="*/ 5323305 h 8330519"/>
              <a:gd name="connsiteX5142" fmla="*/ 1967772 w 8331431"/>
              <a:gd name="connsiteY5142" fmla="*/ 5340573 h 8330519"/>
              <a:gd name="connsiteX5143" fmla="*/ 2055675 w 8331431"/>
              <a:gd name="connsiteY5143" fmla="*/ 5340573 h 8330519"/>
              <a:gd name="connsiteX5144" fmla="*/ 2055675 w 8331431"/>
              <a:gd name="connsiteY5144" fmla="*/ 5450909 h 8330519"/>
              <a:gd name="connsiteX5145" fmla="*/ 6135831 w 8331431"/>
              <a:gd name="connsiteY5145" fmla="*/ 5450909 h 8330519"/>
              <a:gd name="connsiteX5146" fmla="*/ 6148847 w 8331431"/>
              <a:gd name="connsiteY5146" fmla="*/ 5455768 h 8330519"/>
              <a:gd name="connsiteX5147" fmla="*/ 6183948 w 8331431"/>
              <a:gd name="connsiteY5147" fmla="*/ 5473557 h 8330519"/>
              <a:gd name="connsiteX5148" fmla="*/ 6205251 w 8331431"/>
              <a:gd name="connsiteY5148" fmla="*/ 5487441 h 8330519"/>
              <a:gd name="connsiteX5149" fmla="*/ 6226554 w 8331431"/>
              <a:gd name="connsiteY5149" fmla="*/ 5473644 h 8330519"/>
              <a:gd name="connsiteX5150" fmla="*/ 6261785 w 8331431"/>
              <a:gd name="connsiteY5150" fmla="*/ 5455768 h 8330519"/>
              <a:gd name="connsiteX5151" fmla="*/ 6274802 w 8331431"/>
              <a:gd name="connsiteY5151" fmla="*/ 5450909 h 8330519"/>
              <a:gd name="connsiteX5152" fmla="*/ 6274802 w 8331431"/>
              <a:gd name="connsiteY5152" fmla="*/ 5340573 h 8330519"/>
              <a:gd name="connsiteX5153" fmla="*/ 6362706 w 8331431"/>
              <a:gd name="connsiteY5153" fmla="*/ 5340573 h 8330519"/>
              <a:gd name="connsiteX5154" fmla="*/ 6365049 w 8331431"/>
              <a:gd name="connsiteY5154" fmla="*/ 5323305 h 8330519"/>
              <a:gd name="connsiteX5155" fmla="*/ 6432083 w 8331431"/>
              <a:gd name="connsiteY5155" fmla="*/ 5190234 h 8330519"/>
              <a:gd name="connsiteX5156" fmla="*/ 6449048 w 8331431"/>
              <a:gd name="connsiteY5156" fmla="*/ 5172923 h 8330519"/>
              <a:gd name="connsiteX5157" fmla="*/ 6428829 w 8331431"/>
              <a:gd name="connsiteY5157" fmla="*/ 5159559 h 8330519"/>
              <a:gd name="connsiteX5158" fmla="*/ 6364224 w 8331431"/>
              <a:gd name="connsiteY5158" fmla="*/ 5061415 h 8330519"/>
              <a:gd name="connsiteX5159" fmla="*/ 6361968 w 8331431"/>
              <a:gd name="connsiteY5159" fmla="*/ 5044017 h 8330519"/>
              <a:gd name="connsiteX5160" fmla="*/ 6274802 w 8331431"/>
              <a:gd name="connsiteY5160" fmla="*/ 5044017 h 8330519"/>
              <a:gd name="connsiteX5161" fmla="*/ 6274802 w 8331431"/>
              <a:gd name="connsiteY5161" fmla="*/ 5004708 h 8330519"/>
              <a:gd name="connsiteX5162" fmla="*/ 6240873 w 8331431"/>
              <a:gd name="connsiteY5162" fmla="*/ 4871073 h 8330519"/>
              <a:gd name="connsiteX5163" fmla="*/ 6240091 w 8331431"/>
              <a:gd name="connsiteY5163" fmla="*/ 4870292 h 8330519"/>
              <a:gd name="connsiteX5164" fmla="*/ 6205294 w 8331431"/>
              <a:gd name="connsiteY5164" fmla="*/ 4842567 h 8330519"/>
              <a:gd name="connsiteX5165" fmla="*/ 6170584 w 8331431"/>
              <a:gd name="connsiteY5165" fmla="*/ 4870292 h 8330519"/>
              <a:gd name="connsiteX5166" fmla="*/ 6169803 w 8331431"/>
              <a:gd name="connsiteY5166" fmla="*/ 4871073 h 8330519"/>
              <a:gd name="connsiteX5167" fmla="*/ 6135873 w 8331431"/>
              <a:gd name="connsiteY5167" fmla="*/ 5004708 h 8330519"/>
              <a:gd name="connsiteX5168" fmla="*/ 6135873 w 8331431"/>
              <a:gd name="connsiteY5168" fmla="*/ 5044017 h 8330519"/>
              <a:gd name="connsiteX5169" fmla="*/ 6048707 w 8331431"/>
              <a:gd name="connsiteY5169" fmla="*/ 5044017 h 8330519"/>
              <a:gd name="connsiteX5170" fmla="*/ 6046451 w 8331431"/>
              <a:gd name="connsiteY5170" fmla="*/ 5061415 h 8330519"/>
              <a:gd name="connsiteX5171" fmla="*/ 5981846 w 8331431"/>
              <a:gd name="connsiteY5171" fmla="*/ 5159559 h 8330519"/>
              <a:gd name="connsiteX5172" fmla="*/ 5961628 w 8331431"/>
              <a:gd name="connsiteY5172" fmla="*/ 5172923 h 8330519"/>
              <a:gd name="connsiteX5173" fmla="*/ 5978592 w 8331431"/>
              <a:gd name="connsiteY5173" fmla="*/ 5190234 h 8330519"/>
              <a:gd name="connsiteX5174" fmla="*/ 6045627 w 8331431"/>
              <a:gd name="connsiteY5174" fmla="*/ 5323305 h 8330519"/>
              <a:gd name="connsiteX5175" fmla="*/ 6047970 w 8331431"/>
              <a:gd name="connsiteY5175" fmla="*/ 5340573 h 8330519"/>
              <a:gd name="connsiteX5176" fmla="*/ 6135873 w 8331431"/>
              <a:gd name="connsiteY5176" fmla="*/ 5340573 h 8330519"/>
              <a:gd name="connsiteX5177" fmla="*/ 6135873 w 8331431"/>
              <a:gd name="connsiteY5177" fmla="*/ 5450909 h 8330519"/>
              <a:gd name="connsiteX5178" fmla="*/ 42520 w 8331431"/>
              <a:gd name="connsiteY5178" fmla="*/ 4814061 h 8330519"/>
              <a:gd name="connsiteX5179" fmla="*/ 0 w 8331431"/>
              <a:gd name="connsiteY5179" fmla="*/ 4798225 h 8330519"/>
              <a:gd name="connsiteX5180" fmla="*/ 0 w 8331431"/>
              <a:gd name="connsiteY5180" fmla="*/ 4673094 h 8330519"/>
              <a:gd name="connsiteX5181" fmla="*/ 15533 w 8331431"/>
              <a:gd name="connsiteY5181" fmla="*/ 4673094 h 8330519"/>
              <a:gd name="connsiteX5182" fmla="*/ 15533 w 8331431"/>
              <a:gd name="connsiteY5182" fmla="*/ 4783429 h 8330519"/>
              <a:gd name="connsiteX5183" fmla="*/ 28549 w 8331431"/>
              <a:gd name="connsiteY5183" fmla="*/ 4788289 h 8330519"/>
              <a:gd name="connsiteX5184" fmla="*/ 63693 w 8331431"/>
              <a:gd name="connsiteY5184" fmla="*/ 4806078 h 8330519"/>
              <a:gd name="connsiteX5185" fmla="*/ 85040 w 8331431"/>
              <a:gd name="connsiteY5185" fmla="*/ 4820005 h 8330519"/>
              <a:gd name="connsiteX5186" fmla="*/ 106300 w 8331431"/>
              <a:gd name="connsiteY5186" fmla="*/ 4806165 h 8330519"/>
              <a:gd name="connsiteX5187" fmla="*/ 141531 w 8331431"/>
              <a:gd name="connsiteY5187" fmla="*/ 4788332 h 8330519"/>
              <a:gd name="connsiteX5188" fmla="*/ 154548 w 8331431"/>
              <a:gd name="connsiteY5188" fmla="*/ 4783473 h 8330519"/>
              <a:gd name="connsiteX5189" fmla="*/ 154548 w 8331431"/>
              <a:gd name="connsiteY5189" fmla="*/ 4673137 h 8330519"/>
              <a:gd name="connsiteX5190" fmla="*/ 242495 w 8331431"/>
              <a:gd name="connsiteY5190" fmla="*/ 4673137 h 8330519"/>
              <a:gd name="connsiteX5191" fmla="*/ 244838 w 8331431"/>
              <a:gd name="connsiteY5191" fmla="*/ 4655825 h 8330519"/>
              <a:gd name="connsiteX5192" fmla="*/ 311872 w 8331431"/>
              <a:gd name="connsiteY5192" fmla="*/ 4522798 h 8330519"/>
              <a:gd name="connsiteX5193" fmla="*/ 328837 w 8331431"/>
              <a:gd name="connsiteY5193" fmla="*/ 4505486 h 8330519"/>
              <a:gd name="connsiteX5194" fmla="*/ 308618 w 8331431"/>
              <a:gd name="connsiteY5194" fmla="*/ 4492123 h 8330519"/>
              <a:gd name="connsiteX5195" fmla="*/ 244014 w 8331431"/>
              <a:gd name="connsiteY5195" fmla="*/ 4393980 h 8330519"/>
              <a:gd name="connsiteX5196" fmla="*/ 241757 w 8331431"/>
              <a:gd name="connsiteY5196" fmla="*/ 4376581 h 8330519"/>
              <a:gd name="connsiteX5197" fmla="*/ 154548 w 8331431"/>
              <a:gd name="connsiteY5197" fmla="*/ 4376581 h 8330519"/>
              <a:gd name="connsiteX5198" fmla="*/ 154548 w 8331431"/>
              <a:gd name="connsiteY5198" fmla="*/ 4337272 h 8330519"/>
              <a:gd name="connsiteX5199" fmla="*/ 120575 w 8331431"/>
              <a:gd name="connsiteY5199" fmla="*/ 4203637 h 8330519"/>
              <a:gd name="connsiteX5200" fmla="*/ 119794 w 8331431"/>
              <a:gd name="connsiteY5200" fmla="*/ 4202856 h 8330519"/>
              <a:gd name="connsiteX5201" fmla="*/ 85040 w 8331431"/>
              <a:gd name="connsiteY5201" fmla="*/ 4175088 h 8330519"/>
              <a:gd name="connsiteX5202" fmla="*/ 50287 w 8331431"/>
              <a:gd name="connsiteY5202" fmla="*/ 4202856 h 8330519"/>
              <a:gd name="connsiteX5203" fmla="*/ 49506 w 8331431"/>
              <a:gd name="connsiteY5203" fmla="*/ 4203637 h 8330519"/>
              <a:gd name="connsiteX5204" fmla="*/ 15533 w 8331431"/>
              <a:gd name="connsiteY5204" fmla="*/ 4337272 h 8330519"/>
              <a:gd name="connsiteX5205" fmla="*/ 15533 w 8331431"/>
              <a:gd name="connsiteY5205" fmla="*/ 4376581 h 8330519"/>
              <a:gd name="connsiteX5206" fmla="*/ 0 w 8331431"/>
              <a:gd name="connsiteY5206" fmla="*/ 4376581 h 8330519"/>
              <a:gd name="connsiteX5207" fmla="*/ 0 w 8331431"/>
              <a:gd name="connsiteY5207" fmla="*/ 4279479 h 8330519"/>
              <a:gd name="connsiteX5208" fmla="*/ 43778 w 8331431"/>
              <a:gd name="connsiteY5208" fmla="*/ 4183592 h 8330519"/>
              <a:gd name="connsiteX5209" fmla="*/ 85084 w 8331431"/>
              <a:gd name="connsiteY5209" fmla="*/ 4168622 h 8330519"/>
              <a:gd name="connsiteX5210" fmla="*/ 126346 w 8331431"/>
              <a:gd name="connsiteY5210" fmla="*/ 4183592 h 8330519"/>
              <a:gd name="connsiteX5211" fmla="*/ 173899 w 8331431"/>
              <a:gd name="connsiteY5211" fmla="*/ 4337272 h 8330519"/>
              <a:gd name="connsiteX5212" fmla="*/ 173899 w 8331431"/>
              <a:gd name="connsiteY5212" fmla="*/ 4357274 h 8330519"/>
              <a:gd name="connsiteX5213" fmla="*/ 262150 w 8331431"/>
              <a:gd name="connsiteY5213" fmla="*/ 4357274 h 8330519"/>
              <a:gd name="connsiteX5214" fmla="*/ 262150 w 8331431"/>
              <a:gd name="connsiteY5214" fmla="*/ 4377448 h 8330519"/>
              <a:gd name="connsiteX5215" fmla="*/ 330529 w 8331431"/>
              <a:gd name="connsiteY5215" fmla="*/ 4482838 h 8330519"/>
              <a:gd name="connsiteX5216" fmla="*/ 340074 w 8331431"/>
              <a:gd name="connsiteY5216" fmla="*/ 4488045 h 8330519"/>
              <a:gd name="connsiteX5217" fmla="*/ 349620 w 8331431"/>
              <a:gd name="connsiteY5217" fmla="*/ 4482838 h 8330519"/>
              <a:gd name="connsiteX5218" fmla="*/ 417999 w 8331431"/>
              <a:gd name="connsiteY5218" fmla="*/ 4377448 h 8330519"/>
              <a:gd name="connsiteX5219" fmla="*/ 417999 w 8331431"/>
              <a:gd name="connsiteY5219" fmla="*/ 4357274 h 8330519"/>
              <a:gd name="connsiteX5220" fmla="*/ 506250 w 8331431"/>
              <a:gd name="connsiteY5220" fmla="*/ 4357274 h 8330519"/>
              <a:gd name="connsiteX5221" fmla="*/ 506250 w 8331431"/>
              <a:gd name="connsiteY5221" fmla="*/ 4337272 h 8330519"/>
              <a:gd name="connsiteX5222" fmla="*/ 553803 w 8331431"/>
              <a:gd name="connsiteY5222" fmla="*/ 4183592 h 8330519"/>
              <a:gd name="connsiteX5223" fmla="*/ 595022 w 8331431"/>
              <a:gd name="connsiteY5223" fmla="*/ 4168622 h 8330519"/>
              <a:gd name="connsiteX5224" fmla="*/ 636327 w 8331431"/>
              <a:gd name="connsiteY5224" fmla="*/ 4183592 h 8330519"/>
              <a:gd name="connsiteX5225" fmla="*/ 683880 w 8331431"/>
              <a:gd name="connsiteY5225" fmla="*/ 4337272 h 8330519"/>
              <a:gd name="connsiteX5226" fmla="*/ 683880 w 8331431"/>
              <a:gd name="connsiteY5226" fmla="*/ 4357274 h 8330519"/>
              <a:gd name="connsiteX5227" fmla="*/ 772131 w 8331431"/>
              <a:gd name="connsiteY5227" fmla="*/ 4357274 h 8330519"/>
              <a:gd name="connsiteX5228" fmla="*/ 772131 w 8331431"/>
              <a:gd name="connsiteY5228" fmla="*/ 4377448 h 8330519"/>
              <a:gd name="connsiteX5229" fmla="*/ 840510 w 8331431"/>
              <a:gd name="connsiteY5229" fmla="*/ 4482838 h 8330519"/>
              <a:gd name="connsiteX5230" fmla="*/ 850056 w 8331431"/>
              <a:gd name="connsiteY5230" fmla="*/ 4488045 h 8330519"/>
              <a:gd name="connsiteX5231" fmla="*/ 859601 w 8331431"/>
              <a:gd name="connsiteY5231" fmla="*/ 4482838 h 8330519"/>
              <a:gd name="connsiteX5232" fmla="*/ 927980 w 8331431"/>
              <a:gd name="connsiteY5232" fmla="*/ 4377448 h 8330519"/>
              <a:gd name="connsiteX5233" fmla="*/ 927980 w 8331431"/>
              <a:gd name="connsiteY5233" fmla="*/ 4357274 h 8330519"/>
              <a:gd name="connsiteX5234" fmla="*/ 1016231 w 8331431"/>
              <a:gd name="connsiteY5234" fmla="*/ 4357274 h 8330519"/>
              <a:gd name="connsiteX5235" fmla="*/ 1016231 w 8331431"/>
              <a:gd name="connsiteY5235" fmla="*/ 4337272 h 8330519"/>
              <a:gd name="connsiteX5236" fmla="*/ 1063785 w 8331431"/>
              <a:gd name="connsiteY5236" fmla="*/ 4183592 h 8330519"/>
              <a:gd name="connsiteX5237" fmla="*/ 1105003 w 8331431"/>
              <a:gd name="connsiteY5237" fmla="*/ 4168622 h 8330519"/>
              <a:gd name="connsiteX5238" fmla="*/ 1146308 w 8331431"/>
              <a:gd name="connsiteY5238" fmla="*/ 4183592 h 8330519"/>
              <a:gd name="connsiteX5239" fmla="*/ 1193862 w 8331431"/>
              <a:gd name="connsiteY5239" fmla="*/ 4337272 h 8330519"/>
              <a:gd name="connsiteX5240" fmla="*/ 1193862 w 8331431"/>
              <a:gd name="connsiteY5240" fmla="*/ 4357274 h 8330519"/>
              <a:gd name="connsiteX5241" fmla="*/ 1282156 w 8331431"/>
              <a:gd name="connsiteY5241" fmla="*/ 4357274 h 8330519"/>
              <a:gd name="connsiteX5242" fmla="*/ 1282156 w 8331431"/>
              <a:gd name="connsiteY5242" fmla="*/ 4377448 h 8330519"/>
              <a:gd name="connsiteX5243" fmla="*/ 1350492 w 8331431"/>
              <a:gd name="connsiteY5243" fmla="*/ 4482838 h 8330519"/>
              <a:gd name="connsiteX5244" fmla="*/ 1360037 w 8331431"/>
              <a:gd name="connsiteY5244" fmla="*/ 4488045 h 8330519"/>
              <a:gd name="connsiteX5245" fmla="*/ 1369583 w 8331431"/>
              <a:gd name="connsiteY5245" fmla="*/ 4482838 h 8330519"/>
              <a:gd name="connsiteX5246" fmla="*/ 1437962 w 8331431"/>
              <a:gd name="connsiteY5246" fmla="*/ 4377448 h 8330519"/>
              <a:gd name="connsiteX5247" fmla="*/ 1437962 w 8331431"/>
              <a:gd name="connsiteY5247" fmla="*/ 4357274 h 8330519"/>
              <a:gd name="connsiteX5248" fmla="*/ 1526213 w 8331431"/>
              <a:gd name="connsiteY5248" fmla="*/ 4357274 h 8330519"/>
              <a:gd name="connsiteX5249" fmla="*/ 1526213 w 8331431"/>
              <a:gd name="connsiteY5249" fmla="*/ 4337272 h 8330519"/>
              <a:gd name="connsiteX5250" fmla="*/ 1573766 w 8331431"/>
              <a:gd name="connsiteY5250" fmla="*/ 4183592 h 8330519"/>
              <a:gd name="connsiteX5251" fmla="*/ 1614984 w 8331431"/>
              <a:gd name="connsiteY5251" fmla="*/ 4168622 h 8330519"/>
              <a:gd name="connsiteX5252" fmla="*/ 1656333 w 8331431"/>
              <a:gd name="connsiteY5252" fmla="*/ 4183592 h 8330519"/>
              <a:gd name="connsiteX5253" fmla="*/ 1703930 w 8331431"/>
              <a:gd name="connsiteY5253" fmla="*/ 4337228 h 8330519"/>
              <a:gd name="connsiteX5254" fmla="*/ 1703930 w 8331431"/>
              <a:gd name="connsiteY5254" fmla="*/ 4357230 h 8330519"/>
              <a:gd name="connsiteX5255" fmla="*/ 1792181 w 8331431"/>
              <a:gd name="connsiteY5255" fmla="*/ 4357230 h 8330519"/>
              <a:gd name="connsiteX5256" fmla="*/ 1792181 w 8331431"/>
              <a:gd name="connsiteY5256" fmla="*/ 4377406 h 8330519"/>
              <a:gd name="connsiteX5257" fmla="*/ 1860517 w 8331431"/>
              <a:gd name="connsiteY5257" fmla="*/ 4482794 h 8330519"/>
              <a:gd name="connsiteX5258" fmla="*/ 1870062 w 8331431"/>
              <a:gd name="connsiteY5258" fmla="*/ 4488001 h 8330519"/>
              <a:gd name="connsiteX5259" fmla="*/ 1879607 w 8331431"/>
              <a:gd name="connsiteY5259" fmla="*/ 4482794 h 8330519"/>
              <a:gd name="connsiteX5260" fmla="*/ 1947987 w 8331431"/>
              <a:gd name="connsiteY5260" fmla="*/ 4377406 h 8330519"/>
              <a:gd name="connsiteX5261" fmla="*/ 1947987 w 8331431"/>
              <a:gd name="connsiteY5261" fmla="*/ 4357230 h 8330519"/>
              <a:gd name="connsiteX5262" fmla="*/ 2036238 w 8331431"/>
              <a:gd name="connsiteY5262" fmla="*/ 4357230 h 8330519"/>
              <a:gd name="connsiteX5263" fmla="*/ 2036238 w 8331431"/>
              <a:gd name="connsiteY5263" fmla="*/ 4337228 h 8330519"/>
              <a:gd name="connsiteX5264" fmla="*/ 2083834 w 8331431"/>
              <a:gd name="connsiteY5264" fmla="*/ 4183592 h 8330519"/>
              <a:gd name="connsiteX5265" fmla="*/ 2125053 w 8331431"/>
              <a:gd name="connsiteY5265" fmla="*/ 4168622 h 8330519"/>
              <a:gd name="connsiteX5266" fmla="*/ 2166358 w 8331431"/>
              <a:gd name="connsiteY5266" fmla="*/ 4183592 h 8330519"/>
              <a:gd name="connsiteX5267" fmla="*/ 2213954 w 8331431"/>
              <a:gd name="connsiteY5267" fmla="*/ 4337228 h 8330519"/>
              <a:gd name="connsiteX5268" fmla="*/ 2213954 w 8331431"/>
              <a:gd name="connsiteY5268" fmla="*/ 4357230 h 8330519"/>
              <a:gd name="connsiteX5269" fmla="*/ 2302205 w 8331431"/>
              <a:gd name="connsiteY5269" fmla="*/ 4357230 h 8330519"/>
              <a:gd name="connsiteX5270" fmla="*/ 2302205 w 8331431"/>
              <a:gd name="connsiteY5270" fmla="*/ 4377406 h 8330519"/>
              <a:gd name="connsiteX5271" fmla="*/ 2370585 w 8331431"/>
              <a:gd name="connsiteY5271" fmla="*/ 4482794 h 8330519"/>
              <a:gd name="connsiteX5272" fmla="*/ 2380130 w 8331431"/>
              <a:gd name="connsiteY5272" fmla="*/ 4488001 h 8330519"/>
              <a:gd name="connsiteX5273" fmla="*/ 2389676 w 8331431"/>
              <a:gd name="connsiteY5273" fmla="*/ 4482794 h 8330519"/>
              <a:gd name="connsiteX5274" fmla="*/ 2458012 w 8331431"/>
              <a:gd name="connsiteY5274" fmla="*/ 4377406 h 8330519"/>
              <a:gd name="connsiteX5275" fmla="*/ 2458012 w 8331431"/>
              <a:gd name="connsiteY5275" fmla="*/ 4357230 h 8330519"/>
              <a:gd name="connsiteX5276" fmla="*/ 2546262 w 8331431"/>
              <a:gd name="connsiteY5276" fmla="*/ 4357230 h 8330519"/>
              <a:gd name="connsiteX5277" fmla="*/ 2546262 w 8331431"/>
              <a:gd name="connsiteY5277" fmla="*/ 4337228 h 8330519"/>
              <a:gd name="connsiteX5278" fmla="*/ 2593859 w 8331431"/>
              <a:gd name="connsiteY5278" fmla="*/ 4183592 h 8330519"/>
              <a:gd name="connsiteX5279" fmla="*/ 2635121 w 8331431"/>
              <a:gd name="connsiteY5279" fmla="*/ 4168622 h 8330519"/>
              <a:gd name="connsiteX5280" fmla="*/ 2676426 w 8331431"/>
              <a:gd name="connsiteY5280" fmla="*/ 4183592 h 8330519"/>
              <a:gd name="connsiteX5281" fmla="*/ 2723979 w 8331431"/>
              <a:gd name="connsiteY5281" fmla="*/ 4337272 h 8330519"/>
              <a:gd name="connsiteX5282" fmla="*/ 2723979 w 8331431"/>
              <a:gd name="connsiteY5282" fmla="*/ 4357274 h 8330519"/>
              <a:gd name="connsiteX5283" fmla="*/ 2812230 w 8331431"/>
              <a:gd name="connsiteY5283" fmla="*/ 4357274 h 8330519"/>
              <a:gd name="connsiteX5284" fmla="*/ 2812230 w 8331431"/>
              <a:gd name="connsiteY5284" fmla="*/ 4377448 h 8330519"/>
              <a:gd name="connsiteX5285" fmla="*/ 2880610 w 8331431"/>
              <a:gd name="connsiteY5285" fmla="*/ 4482838 h 8330519"/>
              <a:gd name="connsiteX5286" fmla="*/ 2890155 w 8331431"/>
              <a:gd name="connsiteY5286" fmla="*/ 4488045 h 8330519"/>
              <a:gd name="connsiteX5287" fmla="*/ 2899700 w 8331431"/>
              <a:gd name="connsiteY5287" fmla="*/ 4482838 h 8330519"/>
              <a:gd name="connsiteX5288" fmla="*/ 2968036 w 8331431"/>
              <a:gd name="connsiteY5288" fmla="*/ 4377448 h 8330519"/>
              <a:gd name="connsiteX5289" fmla="*/ 2968036 w 8331431"/>
              <a:gd name="connsiteY5289" fmla="*/ 4357274 h 8330519"/>
              <a:gd name="connsiteX5290" fmla="*/ 3056331 w 8331431"/>
              <a:gd name="connsiteY5290" fmla="*/ 4357274 h 8330519"/>
              <a:gd name="connsiteX5291" fmla="*/ 3056331 w 8331431"/>
              <a:gd name="connsiteY5291" fmla="*/ 4337272 h 8330519"/>
              <a:gd name="connsiteX5292" fmla="*/ 3103884 w 8331431"/>
              <a:gd name="connsiteY5292" fmla="*/ 4183592 h 8330519"/>
              <a:gd name="connsiteX5293" fmla="*/ 3145102 w 8331431"/>
              <a:gd name="connsiteY5293" fmla="*/ 4168622 h 8330519"/>
              <a:gd name="connsiteX5294" fmla="*/ 3186408 w 8331431"/>
              <a:gd name="connsiteY5294" fmla="*/ 4183592 h 8330519"/>
              <a:gd name="connsiteX5295" fmla="*/ 3233961 w 8331431"/>
              <a:gd name="connsiteY5295" fmla="*/ 4337272 h 8330519"/>
              <a:gd name="connsiteX5296" fmla="*/ 3233961 w 8331431"/>
              <a:gd name="connsiteY5296" fmla="*/ 4357274 h 8330519"/>
              <a:gd name="connsiteX5297" fmla="*/ 3322212 w 8331431"/>
              <a:gd name="connsiteY5297" fmla="*/ 4357274 h 8330519"/>
              <a:gd name="connsiteX5298" fmla="*/ 3322212 w 8331431"/>
              <a:gd name="connsiteY5298" fmla="*/ 4377448 h 8330519"/>
              <a:gd name="connsiteX5299" fmla="*/ 3390591 w 8331431"/>
              <a:gd name="connsiteY5299" fmla="*/ 4482838 h 8330519"/>
              <a:gd name="connsiteX5300" fmla="*/ 3400136 w 8331431"/>
              <a:gd name="connsiteY5300" fmla="*/ 4488045 h 8330519"/>
              <a:gd name="connsiteX5301" fmla="*/ 3409682 w 8331431"/>
              <a:gd name="connsiteY5301" fmla="*/ 4482838 h 8330519"/>
              <a:gd name="connsiteX5302" fmla="*/ 3478061 w 8331431"/>
              <a:gd name="connsiteY5302" fmla="*/ 4377448 h 8330519"/>
              <a:gd name="connsiteX5303" fmla="*/ 3478061 w 8331431"/>
              <a:gd name="connsiteY5303" fmla="*/ 4357274 h 8330519"/>
              <a:gd name="connsiteX5304" fmla="*/ 3566312 w 8331431"/>
              <a:gd name="connsiteY5304" fmla="*/ 4357274 h 8330519"/>
              <a:gd name="connsiteX5305" fmla="*/ 3566312 w 8331431"/>
              <a:gd name="connsiteY5305" fmla="*/ 4337272 h 8330519"/>
              <a:gd name="connsiteX5306" fmla="*/ 3613865 w 8331431"/>
              <a:gd name="connsiteY5306" fmla="*/ 4183592 h 8330519"/>
              <a:gd name="connsiteX5307" fmla="*/ 3655084 w 8331431"/>
              <a:gd name="connsiteY5307" fmla="*/ 4168622 h 8330519"/>
              <a:gd name="connsiteX5308" fmla="*/ 3696389 w 8331431"/>
              <a:gd name="connsiteY5308" fmla="*/ 4183592 h 8330519"/>
              <a:gd name="connsiteX5309" fmla="*/ 3743942 w 8331431"/>
              <a:gd name="connsiteY5309" fmla="*/ 4337272 h 8330519"/>
              <a:gd name="connsiteX5310" fmla="*/ 3743942 w 8331431"/>
              <a:gd name="connsiteY5310" fmla="*/ 4357274 h 8330519"/>
              <a:gd name="connsiteX5311" fmla="*/ 3832193 w 8331431"/>
              <a:gd name="connsiteY5311" fmla="*/ 4357274 h 8330519"/>
              <a:gd name="connsiteX5312" fmla="*/ 3832193 w 8331431"/>
              <a:gd name="connsiteY5312" fmla="*/ 4377448 h 8330519"/>
              <a:gd name="connsiteX5313" fmla="*/ 3900572 w 8331431"/>
              <a:gd name="connsiteY5313" fmla="*/ 4482838 h 8330519"/>
              <a:gd name="connsiteX5314" fmla="*/ 3910118 w 8331431"/>
              <a:gd name="connsiteY5314" fmla="*/ 4488045 h 8330519"/>
              <a:gd name="connsiteX5315" fmla="*/ 3919663 w 8331431"/>
              <a:gd name="connsiteY5315" fmla="*/ 4482838 h 8330519"/>
              <a:gd name="connsiteX5316" fmla="*/ 3988042 w 8331431"/>
              <a:gd name="connsiteY5316" fmla="*/ 4377448 h 8330519"/>
              <a:gd name="connsiteX5317" fmla="*/ 3988042 w 8331431"/>
              <a:gd name="connsiteY5317" fmla="*/ 4357274 h 8330519"/>
              <a:gd name="connsiteX5318" fmla="*/ 4076293 w 8331431"/>
              <a:gd name="connsiteY5318" fmla="*/ 4357274 h 8330519"/>
              <a:gd name="connsiteX5319" fmla="*/ 4076293 w 8331431"/>
              <a:gd name="connsiteY5319" fmla="*/ 4337272 h 8330519"/>
              <a:gd name="connsiteX5320" fmla="*/ 4123847 w 8331431"/>
              <a:gd name="connsiteY5320" fmla="*/ 4183592 h 8330519"/>
              <a:gd name="connsiteX5321" fmla="*/ 4165065 w 8331431"/>
              <a:gd name="connsiteY5321" fmla="*/ 4168622 h 8330519"/>
              <a:gd name="connsiteX5322" fmla="*/ 4206370 w 8331431"/>
              <a:gd name="connsiteY5322" fmla="*/ 4183592 h 8330519"/>
              <a:gd name="connsiteX5323" fmla="*/ 4253924 w 8331431"/>
              <a:gd name="connsiteY5323" fmla="*/ 4337272 h 8330519"/>
              <a:gd name="connsiteX5324" fmla="*/ 4253924 w 8331431"/>
              <a:gd name="connsiteY5324" fmla="*/ 4357274 h 8330519"/>
              <a:gd name="connsiteX5325" fmla="*/ 4342175 w 8331431"/>
              <a:gd name="connsiteY5325" fmla="*/ 4357274 h 8330519"/>
              <a:gd name="connsiteX5326" fmla="*/ 4342175 w 8331431"/>
              <a:gd name="connsiteY5326" fmla="*/ 4377448 h 8330519"/>
              <a:gd name="connsiteX5327" fmla="*/ 4410554 w 8331431"/>
              <a:gd name="connsiteY5327" fmla="*/ 4482838 h 8330519"/>
              <a:gd name="connsiteX5328" fmla="*/ 4420099 w 8331431"/>
              <a:gd name="connsiteY5328" fmla="*/ 4488045 h 8330519"/>
              <a:gd name="connsiteX5329" fmla="*/ 4429645 w 8331431"/>
              <a:gd name="connsiteY5329" fmla="*/ 4482838 h 8330519"/>
              <a:gd name="connsiteX5330" fmla="*/ 4498024 w 8331431"/>
              <a:gd name="connsiteY5330" fmla="*/ 4377448 h 8330519"/>
              <a:gd name="connsiteX5331" fmla="*/ 4498024 w 8331431"/>
              <a:gd name="connsiteY5331" fmla="*/ 4357274 h 8330519"/>
              <a:gd name="connsiteX5332" fmla="*/ 4586275 w 8331431"/>
              <a:gd name="connsiteY5332" fmla="*/ 4357274 h 8330519"/>
              <a:gd name="connsiteX5333" fmla="*/ 4586275 w 8331431"/>
              <a:gd name="connsiteY5333" fmla="*/ 4337272 h 8330519"/>
              <a:gd name="connsiteX5334" fmla="*/ 4633828 w 8331431"/>
              <a:gd name="connsiteY5334" fmla="*/ 4183592 h 8330519"/>
              <a:gd name="connsiteX5335" fmla="*/ 4675047 w 8331431"/>
              <a:gd name="connsiteY5335" fmla="*/ 4168622 h 8330519"/>
              <a:gd name="connsiteX5336" fmla="*/ 4716352 w 8331431"/>
              <a:gd name="connsiteY5336" fmla="*/ 4183592 h 8330519"/>
              <a:gd name="connsiteX5337" fmla="*/ 4763905 w 8331431"/>
              <a:gd name="connsiteY5337" fmla="*/ 4337272 h 8330519"/>
              <a:gd name="connsiteX5338" fmla="*/ 4763905 w 8331431"/>
              <a:gd name="connsiteY5338" fmla="*/ 4357274 h 8330519"/>
              <a:gd name="connsiteX5339" fmla="*/ 4852156 w 8331431"/>
              <a:gd name="connsiteY5339" fmla="*/ 4357274 h 8330519"/>
              <a:gd name="connsiteX5340" fmla="*/ 4852156 w 8331431"/>
              <a:gd name="connsiteY5340" fmla="*/ 4377448 h 8330519"/>
              <a:gd name="connsiteX5341" fmla="*/ 4920535 w 8331431"/>
              <a:gd name="connsiteY5341" fmla="*/ 4482838 h 8330519"/>
              <a:gd name="connsiteX5342" fmla="*/ 4930081 w 8331431"/>
              <a:gd name="connsiteY5342" fmla="*/ 4488045 h 8330519"/>
              <a:gd name="connsiteX5343" fmla="*/ 4939626 w 8331431"/>
              <a:gd name="connsiteY5343" fmla="*/ 4482838 h 8330519"/>
              <a:gd name="connsiteX5344" fmla="*/ 5008005 w 8331431"/>
              <a:gd name="connsiteY5344" fmla="*/ 4377448 h 8330519"/>
              <a:gd name="connsiteX5345" fmla="*/ 5008005 w 8331431"/>
              <a:gd name="connsiteY5345" fmla="*/ 4357274 h 8330519"/>
              <a:gd name="connsiteX5346" fmla="*/ 5096256 w 8331431"/>
              <a:gd name="connsiteY5346" fmla="*/ 4357274 h 8330519"/>
              <a:gd name="connsiteX5347" fmla="*/ 5096256 w 8331431"/>
              <a:gd name="connsiteY5347" fmla="*/ 4337272 h 8330519"/>
              <a:gd name="connsiteX5348" fmla="*/ 5143810 w 8331431"/>
              <a:gd name="connsiteY5348" fmla="*/ 4183592 h 8330519"/>
              <a:gd name="connsiteX5349" fmla="*/ 5185028 w 8331431"/>
              <a:gd name="connsiteY5349" fmla="*/ 4168622 h 8330519"/>
              <a:gd name="connsiteX5350" fmla="*/ 5226333 w 8331431"/>
              <a:gd name="connsiteY5350" fmla="*/ 4183592 h 8330519"/>
              <a:gd name="connsiteX5351" fmla="*/ 5273886 w 8331431"/>
              <a:gd name="connsiteY5351" fmla="*/ 4337272 h 8330519"/>
              <a:gd name="connsiteX5352" fmla="*/ 5273886 w 8331431"/>
              <a:gd name="connsiteY5352" fmla="*/ 4357274 h 8330519"/>
              <a:gd name="connsiteX5353" fmla="*/ 5362181 w 8331431"/>
              <a:gd name="connsiteY5353" fmla="*/ 4357274 h 8330519"/>
              <a:gd name="connsiteX5354" fmla="*/ 5362181 w 8331431"/>
              <a:gd name="connsiteY5354" fmla="*/ 4377448 h 8330519"/>
              <a:gd name="connsiteX5355" fmla="*/ 5430517 w 8331431"/>
              <a:gd name="connsiteY5355" fmla="*/ 4482838 h 8330519"/>
              <a:gd name="connsiteX5356" fmla="*/ 5440062 w 8331431"/>
              <a:gd name="connsiteY5356" fmla="*/ 4488045 h 8330519"/>
              <a:gd name="connsiteX5357" fmla="*/ 5449607 w 8331431"/>
              <a:gd name="connsiteY5357" fmla="*/ 4482838 h 8330519"/>
              <a:gd name="connsiteX5358" fmla="*/ 5517987 w 8331431"/>
              <a:gd name="connsiteY5358" fmla="*/ 4377448 h 8330519"/>
              <a:gd name="connsiteX5359" fmla="*/ 5517987 w 8331431"/>
              <a:gd name="connsiteY5359" fmla="*/ 4357274 h 8330519"/>
              <a:gd name="connsiteX5360" fmla="*/ 5606238 w 8331431"/>
              <a:gd name="connsiteY5360" fmla="*/ 4357274 h 8330519"/>
              <a:gd name="connsiteX5361" fmla="*/ 5606238 w 8331431"/>
              <a:gd name="connsiteY5361" fmla="*/ 4337272 h 8330519"/>
              <a:gd name="connsiteX5362" fmla="*/ 5653791 w 8331431"/>
              <a:gd name="connsiteY5362" fmla="*/ 4183592 h 8330519"/>
              <a:gd name="connsiteX5363" fmla="*/ 5695009 w 8331431"/>
              <a:gd name="connsiteY5363" fmla="*/ 4168622 h 8330519"/>
              <a:gd name="connsiteX5364" fmla="*/ 5736358 w 8331431"/>
              <a:gd name="connsiteY5364" fmla="*/ 4183592 h 8330519"/>
              <a:gd name="connsiteX5365" fmla="*/ 5783954 w 8331431"/>
              <a:gd name="connsiteY5365" fmla="*/ 4337228 h 8330519"/>
              <a:gd name="connsiteX5366" fmla="*/ 5783954 w 8331431"/>
              <a:gd name="connsiteY5366" fmla="*/ 4357230 h 8330519"/>
              <a:gd name="connsiteX5367" fmla="*/ 5872206 w 8331431"/>
              <a:gd name="connsiteY5367" fmla="*/ 4357230 h 8330519"/>
              <a:gd name="connsiteX5368" fmla="*/ 5872206 w 8331431"/>
              <a:gd name="connsiteY5368" fmla="*/ 4377406 h 8330519"/>
              <a:gd name="connsiteX5369" fmla="*/ 5940542 w 8331431"/>
              <a:gd name="connsiteY5369" fmla="*/ 4482794 h 8330519"/>
              <a:gd name="connsiteX5370" fmla="*/ 5950087 w 8331431"/>
              <a:gd name="connsiteY5370" fmla="*/ 4488001 h 8330519"/>
              <a:gd name="connsiteX5371" fmla="*/ 5959632 w 8331431"/>
              <a:gd name="connsiteY5371" fmla="*/ 4482794 h 8330519"/>
              <a:gd name="connsiteX5372" fmla="*/ 6028011 w 8331431"/>
              <a:gd name="connsiteY5372" fmla="*/ 4377406 h 8330519"/>
              <a:gd name="connsiteX5373" fmla="*/ 6028011 w 8331431"/>
              <a:gd name="connsiteY5373" fmla="*/ 4357230 h 8330519"/>
              <a:gd name="connsiteX5374" fmla="*/ 6116263 w 8331431"/>
              <a:gd name="connsiteY5374" fmla="*/ 4357230 h 8330519"/>
              <a:gd name="connsiteX5375" fmla="*/ 6116263 w 8331431"/>
              <a:gd name="connsiteY5375" fmla="*/ 4337228 h 8330519"/>
              <a:gd name="connsiteX5376" fmla="*/ 6163859 w 8331431"/>
              <a:gd name="connsiteY5376" fmla="*/ 4183592 h 8330519"/>
              <a:gd name="connsiteX5377" fmla="*/ 6205077 w 8331431"/>
              <a:gd name="connsiteY5377" fmla="*/ 4168622 h 8330519"/>
              <a:gd name="connsiteX5378" fmla="*/ 6246383 w 8331431"/>
              <a:gd name="connsiteY5378" fmla="*/ 4183592 h 8330519"/>
              <a:gd name="connsiteX5379" fmla="*/ 6293979 w 8331431"/>
              <a:gd name="connsiteY5379" fmla="*/ 4337228 h 8330519"/>
              <a:gd name="connsiteX5380" fmla="*/ 6293979 w 8331431"/>
              <a:gd name="connsiteY5380" fmla="*/ 4357230 h 8330519"/>
              <a:gd name="connsiteX5381" fmla="*/ 6382230 w 8331431"/>
              <a:gd name="connsiteY5381" fmla="*/ 4357230 h 8330519"/>
              <a:gd name="connsiteX5382" fmla="*/ 6382230 w 8331431"/>
              <a:gd name="connsiteY5382" fmla="*/ 4377406 h 8330519"/>
              <a:gd name="connsiteX5383" fmla="*/ 6450609 w 8331431"/>
              <a:gd name="connsiteY5383" fmla="*/ 4482794 h 8330519"/>
              <a:gd name="connsiteX5384" fmla="*/ 6460155 w 8331431"/>
              <a:gd name="connsiteY5384" fmla="*/ 4488001 h 8330519"/>
              <a:gd name="connsiteX5385" fmla="*/ 6469700 w 8331431"/>
              <a:gd name="connsiteY5385" fmla="*/ 4482794 h 8330519"/>
              <a:gd name="connsiteX5386" fmla="*/ 6538036 w 8331431"/>
              <a:gd name="connsiteY5386" fmla="*/ 4377406 h 8330519"/>
              <a:gd name="connsiteX5387" fmla="*/ 6538036 w 8331431"/>
              <a:gd name="connsiteY5387" fmla="*/ 4357230 h 8330519"/>
              <a:gd name="connsiteX5388" fmla="*/ 6626287 w 8331431"/>
              <a:gd name="connsiteY5388" fmla="*/ 4357230 h 8330519"/>
              <a:gd name="connsiteX5389" fmla="*/ 6626287 w 8331431"/>
              <a:gd name="connsiteY5389" fmla="*/ 4337228 h 8330519"/>
              <a:gd name="connsiteX5390" fmla="*/ 6673883 w 8331431"/>
              <a:gd name="connsiteY5390" fmla="*/ 4183592 h 8330519"/>
              <a:gd name="connsiteX5391" fmla="*/ 6715145 w 8331431"/>
              <a:gd name="connsiteY5391" fmla="*/ 4168622 h 8330519"/>
              <a:gd name="connsiteX5392" fmla="*/ 6756451 w 8331431"/>
              <a:gd name="connsiteY5392" fmla="*/ 4183592 h 8330519"/>
              <a:gd name="connsiteX5393" fmla="*/ 6804004 w 8331431"/>
              <a:gd name="connsiteY5393" fmla="*/ 4337272 h 8330519"/>
              <a:gd name="connsiteX5394" fmla="*/ 6804004 w 8331431"/>
              <a:gd name="connsiteY5394" fmla="*/ 4357274 h 8330519"/>
              <a:gd name="connsiteX5395" fmla="*/ 6892255 w 8331431"/>
              <a:gd name="connsiteY5395" fmla="*/ 4357274 h 8330519"/>
              <a:gd name="connsiteX5396" fmla="*/ 6892255 w 8331431"/>
              <a:gd name="connsiteY5396" fmla="*/ 4377448 h 8330519"/>
              <a:gd name="connsiteX5397" fmla="*/ 6960634 w 8331431"/>
              <a:gd name="connsiteY5397" fmla="*/ 4482838 h 8330519"/>
              <a:gd name="connsiteX5398" fmla="*/ 6970180 w 8331431"/>
              <a:gd name="connsiteY5398" fmla="*/ 4488045 h 8330519"/>
              <a:gd name="connsiteX5399" fmla="*/ 6979725 w 8331431"/>
              <a:gd name="connsiteY5399" fmla="*/ 4482838 h 8330519"/>
              <a:gd name="connsiteX5400" fmla="*/ 7048061 w 8331431"/>
              <a:gd name="connsiteY5400" fmla="*/ 4377448 h 8330519"/>
              <a:gd name="connsiteX5401" fmla="*/ 7048061 w 8331431"/>
              <a:gd name="connsiteY5401" fmla="*/ 4357274 h 8330519"/>
              <a:gd name="connsiteX5402" fmla="*/ 7136355 w 8331431"/>
              <a:gd name="connsiteY5402" fmla="*/ 4357274 h 8330519"/>
              <a:gd name="connsiteX5403" fmla="*/ 7136355 w 8331431"/>
              <a:gd name="connsiteY5403" fmla="*/ 4337272 h 8330519"/>
              <a:gd name="connsiteX5404" fmla="*/ 7183908 w 8331431"/>
              <a:gd name="connsiteY5404" fmla="*/ 4183592 h 8330519"/>
              <a:gd name="connsiteX5405" fmla="*/ 7225127 w 8331431"/>
              <a:gd name="connsiteY5405" fmla="*/ 4168622 h 8330519"/>
              <a:gd name="connsiteX5406" fmla="*/ 7266432 w 8331431"/>
              <a:gd name="connsiteY5406" fmla="*/ 4183592 h 8330519"/>
              <a:gd name="connsiteX5407" fmla="*/ 7313985 w 8331431"/>
              <a:gd name="connsiteY5407" fmla="*/ 4337272 h 8330519"/>
              <a:gd name="connsiteX5408" fmla="*/ 7313985 w 8331431"/>
              <a:gd name="connsiteY5408" fmla="*/ 4357274 h 8330519"/>
              <a:gd name="connsiteX5409" fmla="*/ 7402237 w 8331431"/>
              <a:gd name="connsiteY5409" fmla="*/ 4357274 h 8330519"/>
              <a:gd name="connsiteX5410" fmla="*/ 7402237 w 8331431"/>
              <a:gd name="connsiteY5410" fmla="*/ 4377448 h 8330519"/>
              <a:gd name="connsiteX5411" fmla="*/ 7470615 w 8331431"/>
              <a:gd name="connsiteY5411" fmla="*/ 4482838 h 8330519"/>
              <a:gd name="connsiteX5412" fmla="*/ 7480161 w 8331431"/>
              <a:gd name="connsiteY5412" fmla="*/ 4488045 h 8330519"/>
              <a:gd name="connsiteX5413" fmla="*/ 7489706 w 8331431"/>
              <a:gd name="connsiteY5413" fmla="*/ 4482838 h 8330519"/>
              <a:gd name="connsiteX5414" fmla="*/ 7558086 w 8331431"/>
              <a:gd name="connsiteY5414" fmla="*/ 4377448 h 8330519"/>
              <a:gd name="connsiteX5415" fmla="*/ 7558086 w 8331431"/>
              <a:gd name="connsiteY5415" fmla="*/ 4357274 h 8330519"/>
              <a:gd name="connsiteX5416" fmla="*/ 7646336 w 8331431"/>
              <a:gd name="connsiteY5416" fmla="*/ 4357274 h 8330519"/>
              <a:gd name="connsiteX5417" fmla="*/ 7646336 w 8331431"/>
              <a:gd name="connsiteY5417" fmla="*/ 4337272 h 8330519"/>
              <a:gd name="connsiteX5418" fmla="*/ 7693890 w 8331431"/>
              <a:gd name="connsiteY5418" fmla="*/ 4183592 h 8330519"/>
              <a:gd name="connsiteX5419" fmla="*/ 7735108 w 8331431"/>
              <a:gd name="connsiteY5419" fmla="*/ 4168622 h 8330519"/>
              <a:gd name="connsiteX5420" fmla="*/ 7776414 w 8331431"/>
              <a:gd name="connsiteY5420" fmla="*/ 4183592 h 8330519"/>
              <a:gd name="connsiteX5421" fmla="*/ 7823967 w 8331431"/>
              <a:gd name="connsiteY5421" fmla="*/ 4337272 h 8330519"/>
              <a:gd name="connsiteX5422" fmla="*/ 7823967 w 8331431"/>
              <a:gd name="connsiteY5422" fmla="*/ 4357274 h 8330519"/>
              <a:gd name="connsiteX5423" fmla="*/ 7912218 w 8331431"/>
              <a:gd name="connsiteY5423" fmla="*/ 4357274 h 8330519"/>
              <a:gd name="connsiteX5424" fmla="*/ 7912218 w 8331431"/>
              <a:gd name="connsiteY5424" fmla="*/ 4377448 h 8330519"/>
              <a:gd name="connsiteX5425" fmla="*/ 7980597 w 8331431"/>
              <a:gd name="connsiteY5425" fmla="*/ 4482838 h 8330519"/>
              <a:gd name="connsiteX5426" fmla="*/ 7990143 w 8331431"/>
              <a:gd name="connsiteY5426" fmla="*/ 4488045 h 8330519"/>
              <a:gd name="connsiteX5427" fmla="*/ 7999688 w 8331431"/>
              <a:gd name="connsiteY5427" fmla="*/ 4482838 h 8330519"/>
              <a:gd name="connsiteX5428" fmla="*/ 8068067 w 8331431"/>
              <a:gd name="connsiteY5428" fmla="*/ 4377448 h 8330519"/>
              <a:gd name="connsiteX5429" fmla="*/ 8068067 w 8331431"/>
              <a:gd name="connsiteY5429" fmla="*/ 4357274 h 8330519"/>
              <a:gd name="connsiteX5430" fmla="*/ 8156318 w 8331431"/>
              <a:gd name="connsiteY5430" fmla="*/ 4357274 h 8330519"/>
              <a:gd name="connsiteX5431" fmla="*/ 8156318 w 8331431"/>
              <a:gd name="connsiteY5431" fmla="*/ 4337272 h 8330519"/>
              <a:gd name="connsiteX5432" fmla="*/ 8203871 w 8331431"/>
              <a:gd name="connsiteY5432" fmla="*/ 4183592 h 8330519"/>
              <a:gd name="connsiteX5433" fmla="*/ 8245047 w 8331431"/>
              <a:gd name="connsiteY5433" fmla="*/ 4168622 h 8330519"/>
              <a:gd name="connsiteX5434" fmla="*/ 8286438 w 8331431"/>
              <a:gd name="connsiteY5434" fmla="*/ 4183592 h 8330519"/>
              <a:gd name="connsiteX5435" fmla="*/ 8330217 w 8331431"/>
              <a:gd name="connsiteY5435" fmla="*/ 4279479 h 8330519"/>
              <a:gd name="connsiteX5436" fmla="*/ 8330217 w 8331431"/>
              <a:gd name="connsiteY5436" fmla="*/ 4376581 h 8330519"/>
              <a:gd name="connsiteX5437" fmla="*/ 8314684 w 8331431"/>
              <a:gd name="connsiteY5437" fmla="*/ 4376581 h 8330519"/>
              <a:gd name="connsiteX5438" fmla="*/ 8314684 w 8331431"/>
              <a:gd name="connsiteY5438" fmla="*/ 4337272 h 8330519"/>
              <a:gd name="connsiteX5439" fmla="*/ 8280711 w 8331431"/>
              <a:gd name="connsiteY5439" fmla="*/ 4203637 h 8330519"/>
              <a:gd name="connsiteX5440" fmla="*/ 8279930 w 8331431"/>
              <a:gd name="connsiteY5440" fmla="*/ 4202856 h 8330519"/>
              <a:gd name="connsiteX5441" fmla="*/ 8245176 w 8331431"/>
              <a:gd name="connsiteY5441" fmla="*/ 4175088 h 8330519"/>
              <a:gd name="connsiteX5442" fmla="*/ 8210423 w 8331431"/>
              <a:gd name="connsiteY5442" fmla="*/ 4202856 h 8330519"/>
              <a:gd name="connsiteX5443" fmla="*/ 8209642 w 8331431"/>
              <a:gd name="connsiteY5443" fmla="*/ 4203637 h 8330519"/>
              <a:gd name="connsiteX5444" fmla="*/ 8175669 w 8331431"/>
              <a:gd name="connsiteY5444" fmla="*/ 4337272 h 8330519"/>
              <a:gd name="connsiteX5445" fmla="*/ 8175669 w 8331431"/>
              <a:gd name="connsiteY5445" fmla="*/ 4376581 h 8330519"/>
              <a:gd name="connsiteX5446" fmla="*/ 8088503 w 8331431"/>
              <a:gd name="connsiteY5446" fmla="*/ 4376581 h 8330519"/>
              <a:gd name="connsiteX5447" fmla="*/ 8086246 w 8331431"/>
              <a:gd name="connsiteY5447" fmla="*/ 4393980 h 8330519"/>
              <a:gd name="connsiteX5448" fmla="*/ 8021642 w 8331431"/>
              <a:gd name="connsiteY5448" fmla="*/ 4492123 h 8330519"/>
              <a:gd name="connsiteX5449" fmla="*/ 8001423 w 8331431"/>
              <a:gd name="connsiteY5449" fmla="*/ 4505486 h 8330519"/>
              <a:gd name="connsiteX5450" fmla="*/ 8018388 w 8331431"/>
              <a:gd name="connsiteY5450" fmla="*/ 4522798 h 8330519"/>
              <a:gd name="connsiteX5451" fmla="*/ 8085422 w 8331431"/>
              <a:gd name="connsiteY5451" fmla="*/ 4655825 h 8330519"/>
              <a:gd name="connsiteX5452" fmla="*/ 8087765 w 8331431"/>
              <a:gd name="connsiteY5452" fmla="*/ 4673137 h 8330519"/>
              <a:gd name="connsiteX5453" fmla="*/ 8175669 w 8331431"/>
              <a:gd name="connsiteY5453" fmla="*/ 4673137 h 8330519"/>
              <a:gd name="connsiteX5454" fmla="*/ 8175669 w 8331431"/>
              <a:gd name="connsiteY5454" fmla="*/ 4783473 h 8330519"/>
              <a:gd name="connsiteX5455" fmla="*/ 8188685 w 8331431"/>
              <a:gd name="connsiteY5455" fmla="*/ 4788332 h 8330519"/>
              <a:gd name="connsiteX5456" fmla="*/ 8223830 w 8331431"/>
              <a:gd name="connsiteY5456" fmla="*/ 4806121 h 8330519"/>
              <a:gd name="connsiteX5457" fmla="*/ 8245176 w 8331431"/>
              <a:gd name="connsiteY5457" fmla="*/ 4820048 h 8330519"/>
              <a:gd name="connsiteX5458" fmla="*/ 8266437 w 8331431"/>
              <a:gd name="connsiteY5458" fmla="*/ 4806208 h 8330519"/>
              <a:gd name="connsiteX5459" fmla="*/ 8301667 w 8331431"/>
              <a:gd name="connsiteY5459" fmla="*/ 4788376 h 8330519"/>
              <a:gd name="connsiteX5460" fmla="*/ 8314684 w 8331431"/>
              <a:gd name="connsiteY5460" fmla="*/ 4783516 h 8330519"/>
              <a:gd name="connsiteX5461" fmla="*/ 8314684 w 8331431"/>
              <a:gd name="connsiteY5461" fmla="*/ 4673181 h 8330519"/>
              <a:gd name="connsiteX5462" fmla="*/ 8330217 w 8331431"/>
              <a:gd name="connsiteY5462" fmla="*/ 4673181 h 8330519"/>
              <a:gd name="connsiteX5463" fmla="*/ 8330217 w 8331431"/>
              <a:gd name="connsiteY5463" fmla="*/ 4798311 h 8330519"/>
              <a:gd name="connsiteX5464" fmla="*/ 8246174 w 8331431"/>
              <a:gd name="connsiteY5464" fmla="*/ 4829638 h 8330519"/>
              <a:gd name="connsiteX5465" fmla="*/ 8202613 w 8331431"/>
              <a:gd name="connsiteY5465" fmla="*/ 4814148 h 8330519"/>
              <a:gd name="connsiteX5466" fmla="*/ 8156318 w 8331431"/>
              <a:gd name="connsiteY5466" fmla="*/ 4796923 h 8330519"/>
              <a:gd name="connsiteX5467" fmla="*/ 8156318 w 8331431"/>
              <a:gd name="connsiteY5467" fmla="*/ 4692531 h 8330519"/>
              <a:gd name="connsiteX5468" fmla="*/ 8068067 w 8331431"/>
              <a:gd name="connsiteY5468" fmla="*/ 4692531 h 8330519"/>
              <a:gd name="connsiteX5469" fmla="*/ 8068067 w 8331431"/>
              <a:gd name="connsiteY5469" fmla="*/ 4684852 h 8330519"/>
              <a:gd name="connsiteX5470" fmla="*/ 8004417 w 8331431"/>
              <a:gd name="connsiteY5470" fmla="*/ 4536205 h 8330519"/>
              <a:gd name="connsiteX5471" fmla="*/ 7990143 w 8331431"/>
              <a:gd name="connsiteY5471" fmla="*/ 4521627 h 8330519"/>
              <a:gd name="connsiteX5472" fmla="*/ 7975868 w 8331431"/>
              <a:gd name="connsiteY5472" fmla="*/ 4536205 h 8330519"/>
              <a:gd name="connsiteX5473" fmla="*/ 7912218 w 8331431"/>
              <a:gd name="connsiteY5473" fmla="*/ 4684852 h 8330519"/>
              <a:gd name="connsiteX5474" fmla="*/ 7912218 w 8331431"/>
              <a:gd name="connsiteY5474" fmla="*/ 4692531 h 8330519"/>
              <a:gd name="connsiteX5475" fmla="*/ 7823967 w 8331431"/>
              <a:gd name="connsiteY5475" fmla="*/ 4692531 h 8330519"/>
              <a:gd name="connsiteX5476" fmla="*/ 7823967 w 8331431"/>
              <a:gd name="connsiteY5476" fmla="*/ 4796923 h 8330519"/>
              <a:gd name="connsiteX5477" fmla="*/ 7736106 w 8331431"/>
              <a:gd name="connsiteY5477" fmla="*/ 4829638 h 8330519"/>
              <a:gd name="connsiteX5478" fmla="*/ 7692588 w 8331431"/>
              <a:gd name="connsiteY5478" fmla="*/ 4814148 h 8330519"/>
              <a:gd name="connsiteX5479" fmla="*/ 7646294 w 8331431"/>
              <a:gd name="connsiteY5479" fmla="*/ 4796923 h 8330519"/>
              <a:gd name="connsiteX5480" fmla="*/ 7646294 w 8331431"/>
              <a:gd name="connsiteY5480" fmla="*/ 4692531 h 8330519"/>
              <a:gd name="connsiteX5481" fmla="*/ 7558042 w 8331431"/>
              <a:gd name="connsiteY5481" fmla="*/ 4692531 h 8330519"/>
              <a:gd name="connsiteX5482" fmla="*/ 7558042 w 8331431"/>
              <a:gd name="connsiteY5482" fmla="*/ 4684852 h 8330519"/>
              <a:gd name="connsiteX5483" fmla="*/ 7494392 w 8331431"/>
              <a:gd name="connsiteY5483" fmla="*/ 4536205 h 8330519"/>
              <a:gd name="connsiteX5484" fmla="*/ 7480118 w 8331431"/>
              <a:gd name="connsiteY5484" fmla="*/ 4521627 h 8330519"/>
              <a:gd name="connsiteX5485" fmla="*/ 7465843 w 8331431"/>
              <a:gd name="connsiteY5485" fmla="*/ 4536205 h 8330519"/>
              <a:gd name="connsiteX5486" fmla="*/ 7402193 w 8331431"/>
              <a:gd name="connsiteY5486" fmla="*/ 4684852 h 8330519"/>
              <a:gd name="connsiteX5487" fmla="*/ 7402193 w 8331431"/>
              <a:gd name="connsiteY5487" fmla="*/ 4692531 h 8330519"/>
              <a:gd name="connsiteX5488" fmla="*/ 7313942 w 8331431"/>
              <a:gd name="connsiteY5488" fmla="*/ 4692531 h 8330519"/>
              <a:gd name="connsiteX5489" fmla="*/ 7313942 w 8331431"/>
              <a:gd name="connsiteY5489" fmla="*/ 4796923 h 8330519"/>
              <a:gd name="connsiteX5490" fmla="*/ 7226081 w 8331431"/>
              <a:gd name="connsiteY5490" fmla="*/ 4829638 h 8330519"/>
              <a:gd name="connsiteX5491" fmla="*/ 7182564 w 8331431"/>
              <a:gd name="connsiteY5491" fmla="*/ 4814148 h 8330519"/>
              <a:gd name="connsiteX5492" fmla="*/ 7136269 w 8331431"/>
              <a:gd name="connsiteY5492" fmla="*/ 4796923 h 8330519"/>
              <a:gd name="connsiteX5493" fmla="*/ 7136269 w 8331431"/>
              <a:gd name="connsiteY5493" fmla="*/ 4692531 h 8330519"/>
              <a:gd name="connsiteX5494" fmla="*/ 7047974 w 8331431"/>
              <a:gd name="connsiteY5494" fmla="*/ 4692531 h 8330519"/>
              <a:gd name="connsiteX5495" fmla="*/ 7047974 w 8331431"/>
              <a:gd name="connsiteY5495" fmla="*/ 4684852 h 8330519"/>
              <a:gd name="connsiteX5496" fmla="*/ 6984368 w 8331431"/>
              <a:gd name="connsiteY5496" fmla="*/ 4536205 h 8330519"/>
              <a:gd name="connsiteX5497" fmla="*/ 6970093 w 8331431"/>
              <a:gd name="connsiteY5497" fmla="*/ 4521583 h 8330519"/>
              <a:gd name="connsiteX5498" fmla="*/ 6955818 w 8331431"/>
              <a:gd name="connsiteY5498" fmla="*/ 4536205 h 8330519"/>
              <a:gd name="connsiteX5499" fmla="*/ 6892168 w 8331431"/>
              <a:gd name="connsiteY5499" fmla="*/ 4684852 h 8330519"/>
              <a:gd name="connsiteX5500" fmla="*/ 6892168 w 8331431"/>
              <a:gd name="connsiteY5500" fmla="*/ 4692531 h 8330519"/>
              <a:gd name="connsiteX5501" fmla="*/ 6803917 w 8331431"/>
              <a:gd name="connsiteY5501" fmla="*/ 4692531 h 8330519"/>
              <a:gd name="connsiteX5502" fmla="*/ 6803917 w 8331431"/>
              <a:gd name="connsiteY5502" fmla="*/ 4796923 h 8330519"/>
              <a:gd name="connsiteX5503" fmla="*/ 6716100 w 8331431"/>
              <a:gd name="connsiteY5503" fmla="*/ 4829638 h 8330519"/>
              <a:gd name="connsiteX5504" fmla="*/ 6672539 w 8331431"/>
              <a:gd name="connsiteY5504" fmla="*/ 4814148 h 8330519"/>
              <a:gd name="connsiteX5505" fmla="*/ 6626200 w 8331431"/>
              <a:gd name="connsiteY5505" fmla="*/ 4796923 h 8330519"/>
              <a:gd name="connsiteX5506" fmla="*/ 6626200 w 8331431"/>
              <a:gd name="connsiteY5506" fmla="*/ 4692531 h 8330519"/>
              <a:gd name="connsiteX5507" fmla="*/ 6537949 w 8331431"/>
              <a:gd name="connsiteY5507" fmla="*/ 4692531 h 8330519"/>
              <a:gd name="connsiteX5508" fmla="*/ 6537949 w 8331431"/>
              <a:gd name="connsiteY5508" fmla="*/ 4684852 h 8330519"/>
              <a:gd name="connsiteX5509" fmla="*/ 6474343 w 8331431"/>
              <a:gd name="connsiteY5509" fmla="*/ 4536205 h 8330519"/>
              <a:gd name="connsiteX5510" fmla="*/ 6460068 w 8331431"/>
              <a:gd name="connsiteY5510" fmla="*/ 4521583 h 8330519"/>
              <a:gd name="connsiteX5511" fmla="*/ 6445793 w 8331431"/>
              <a:gd name="connsiteY5511" fmla="*/ 4536205 h 8330519"/>
              <a:gd name="connsiteX5512" fmla="*/ 6382143 w 8331431"/>
              <a:gd name="connsiteY5512" fmla="*/ 4684852 h 8330519"/>
              <a:gd name="connsiteX5513" fmla="*/ 6382143 w 8331431"/>
              <a:gd name="connsiteY5513" fmla="*/ 4692531 h 8330519"/>
              <a:gd name="connsiteX5514" fmla="*/ 6293892 w 8331431"/>
              <a:gd name="connsiteY5514" fmla="*/ 4692531 h 8330519"/>
              <a:gd name="connsiteX5515" fmla="*/ 6293892 w 8331431"/>
              <a:gd name="connsiteY5515" fmla="*/ 4796923 h 8330519"/>
              <a:gd name="connsiteX5516" fmla="*/ 6206032 w 8331431"/>
              <a:gd name="connsiteY5516" fmla="*/ 4829638 h 8330519"/>
              <a:gd name="connsiteX5517" fmla="*/ 6162514 w 8331431"/>
              <a:gd name="connsiteY5517" fmla="*/ 4814191 h 8330519"/>
              <a:gd name="connsiteX5518" fmla="*/ 6116176 w 8331431"/>
              <a:gd name="connsiteY5518" fmla="*/ 4796966 h 8330519"/>
              <a:gd name="connsiteX5519" fmla="*/ 6116176 w 8331431"/>
              <a:gd name="connsiteY5519" fmla="*/ 4692575 h 8330519"/>
              <a:gd name="connsiteX5520" fmla="*/ 6027925 w 8331431"/>
              <a:gd name="connsiteY5520" fmla="*/ 4692575 h 8330519"/>
              <a:gd name="connsiteX5521" fmla="*/ 6027925 w 8331431"/>
              <a:gd name="connsiteY5521" fmla="*/ 4684896 h 8330519"/>
              <a:gd name="connsiteX5522" fmla="*/ 5964275 w 8331431"/>
              <a:gd name="connsiteY5522" fmla="*/ 4536249 h 8330519"/>
              <a:gd name="connsiteX5523" fmla="*/ 5950000 w 8331431"/>
              <a:gd name="connsiteY5523" fmla="*/ 4521670 h 8330519"/>
              <a:gd name="connsiteX5524" fmla="*/ 5935726 w 8331431"/>
              <a:gd name="connsiteY5524" fmla="*/ 4536292 h 8330519"/>
              <a:gd name="connsiteX5525" fmla="*/ 5872119 w 8331431"/>
              <a:gd name="connsiteY5525" fmla="*/ 4684938 h 8330519"/>
              <a:gd name="connsiteX5526" fmla="*/ 5872119 w 8331431"/>
              <a:gd name="connsiteY5526" fmla="*/ 4692618 h 8330519"/>
              <a:gd name="connsiteX5527" fmla="*/ 5783868 w 8331431"/>
              <a:gd name="connsiteY5527" fmla="*/ 4692618 h 8330519"/>
              <a:gd name="connsiteX5528" fmla="*/ 5783868 w 8331431"/>
              <a:gd name="connsiteY5528" fmla="*/ 4797010 h 8330519"/>
              <a:gd name="connsiteX5529" fmla="*/ 5695964 w 8331431"/>
              <a:gd name="connsiteY5529" fmla="*/ 4829724 h 8330519"/>
              <a:gd name="connsiteX5530" fmla="*/ 5652446 w 8331431"/>
              <a:gd name="connsiteY5530" fmla="*/ 4814235 h 8330519"/>
              <a:gd name="connsiteX5531" fmla="*/ 5606151 w 8331431"/>
              <a:gd name="connsiteY5531" fmla="*/ 4797010 h 8330519"/>
              <a:gd name="connsiteX5532" fmla="*/ 5606151 w 8331431"/>
              <a:gd name="connsiteY5532" fmla="*/ 4692618 h 8330519"/>
              <a:gd name="connsiteX5533" fmla="*/ 5517900 w 8331431"/>
              <a:gd name="connsiteY5533" fmla="*/ 4692618 h 8330519"/>
              <a:gd name="connsiteX5534" fmla="*/ 5517900 w 8331431"/>
              <a:gd name="connsiteY5534" fmla="*/ 4684938 h 8330519"/>
              <a:gd name="connsiteX5535" fmla="*/ 5454250 w 8331431"/>
              <a:gd name="connsiteY5535" fmla="*/ 4536292 h 8330519"/>
              <a:gd name="connsiteX5536" fmla="*/ 5439975 w 8331431"/>
              <a:gd name="connsiteY5536" fmla="*/ 4521713 h 8330519"/>
              <a:gd name="connsiteX5537" fmla="*/ 5425701 w 8331431"/>
              <a:gd name="connsiteY5537" fmla="*/ 4536292 h 8330519"/>
              <a:gd name="connsiteX5538" fmla="*/ 5362094 w 8331431"/>
              <a:gd name="connsiteY5538" fmla="*/ 4684938 h 8330519"/>
              <a:gd name="connsiteX5539" fmla="*/ 5362094 w 8331431"/>
              <a:gd name="connsiteY5539" fmla="*/ 4692618 h 8330519"/>
              <a:gd name="connsiteX5540" fmla="*/ 5273800 w 8331431"/>
              <a:gd name="connsiteY5540" fmla="*/ 4692618 h 8330519"/>
              <a:gd name="connsiteX5541" fmla="*/ 5273800 w 8331431"/>
              <a:gd name="connsiteY5541" fmla="*/ 4797010 h 8330519"/>
              <a:gd name="connsiteX5542" fmla="*/ 5185939 w 8331431"/>
              <a:gd name="connsiteY5542" fmla="*/ 4829724 h 8330519"/>
              <a:gd name="connsiteX5543" fmla="*/ 5142421 w 8331431"/>
              <a:gd name="connsiteY5543" fmla="*/ 4814235 h 8330519"/>
              <a:gd name="connsiteX5544" fmla="*/ 5096126 w 8331431"/>
              <a:gd name="connsiteY5544" fmla="*/ 4797010 h 8330519"/>
              <a:gd name="connsiteX5545" fmla="*/ 5096126 w 8331431"/>
              <a:gd name="connsiteY5545" fmla="*/ 4692618 h 8330519"/>
              <a:gd name="connsiteX5546" fmla="*/ 5007875 w 8331431"/>
              <a:gd name="connsiteY5546" fmla="*/ 4692618 h 8330519"/>
              <a:gd name="connsiteX5547" fmla="*/ 5007875 w 8331431"/>
              <a:gd name="connsiteY5547" fmla="*/ 4684938 h 8330519"/>
              <a:gd name="connsiteX5548" fmla="*/ 4944225 w 8331431"/>
              <a:gd name="connsiteY5548" fmla="*/ 4536292 h 8330519"/>
              <a:gd name="connsiteX5549" fmla="*/ 4929950 w 8331431"/>
              <a:gd name="connsiteY5549" fmla="*/ 4521713 h 8330519"/>
              <a:gd name="connsiteX5550" fmla="*/ 4915676 w 8331431"/>
              <a:gd name="connsiteY5550" fmla="*/ 4536292 h 8330519"/>
              <a:gd name="connsiteX5551" fmla="*/ 4852026 w 8331431"/>
              <a:gd name="connsiteY5551" fmla="*/ 4684938 h 8330519"/>
              <a:gd name="connsiteX5552" fmla="*/ 4852026 w 8331431"/>
              <a:gd name="connsiteY5552" fmla="*/ 4692618 h 8330519"/>
              <a:gd name="connsiteX5553" fmla="*/ 4763775 w 8331431"/>
              <a:gd name="connsiteY5553" fmla="*/ 4692618 h 8330519"/>
              <a:gd name="connsiteX5554" fmla="*/ 4763775 w 8331431"/>
              <a:gd name="connsiteY5554" fmla="*/ 4797010 h 8330519"/>
              <a:gd name="connsiteX5555" fmla="*/ 4675914 w 8331431"/>
              <a:gd name="connsiteY5555" fmla="*/ 4829724 h 8330519"/>
              <a:gd name="connsiteX5556" fmla="*/ 4632396 w 8331431"/>
              <a:gd name="connsiteY5556" fmla="*/ 4814235 h 8330519"/>
              <a:gd name="connsiteX5557" fmla="*/ 4586101 w 8331431"/>
              <a:gd name="connsiteY5557" fmla="*/ 4797010 h 8330519"/>
              <a:gd name="connsiteX5558" fmla="*/ 4586101 w 8331431"/>
              <a:gd name="connsiteY5558" fmla="*/ 4692618 h 8330519"/>
              <a:gd name="connsiteX5559" fmla="*/ 4497850 w 8331431"/>
              <a:gd name="connsiteY5559" fmla="*/ 4692618 h 8330519"/>
              <a:gd name="connsiteX5560" fmla="*/ 4497850 w 8331431"/>
              <a:gd name="connsiteY5560" fmla="*/ 4684938 h 8330519"/>
              <a:gd name="connsiteX5561" fmla="*/ 4434200 w 8331431"/>
              <a:gd name="connsiteY5561" fmla="*/ 4536292 h 8330519"/>
              <a:gd name="connsiteX5562" fmla="*/ 4419926 w 8331431"/>
              <a:gd name="connsiteY5562" fmla="*/ 4521713 h 8330519"/>
              <a:gd name="connsiteX5563" fmla="*/ 4405651 w 8331431"/>
              <a:gd name="connsiteY5563" fmla="*/ 4536292 h 8330519"/>
              <a:gd name="connsiteX5564" fmla="*/ 4342001 w 8331431"/>
              <a:gd name="connsiteY5564" fmla="*/ 4684938 h 8330519"/>
              <a:gd name="connsiteX5565" fmla="*/ 4342001 w 8331431"/>
              <a:gd name="connsiteY5565" fmla="*/ 4692618 h 8330519"/>
              <a:gd name="connsiteX5566" fmla="*/ 4253750 w 8331431"/>
              <a:gd name="connsiteY5566" fmla="*/ 4692618 h 8330519"/>
              <a:gd name="connsiteX5567" fmla="*/ 4253750 w 8331431"/>
              <a:gd name="connsiteY5567" fmla="*/ 4797010 h 8330519"/>
              <a:gd name="connsiteX5568" fmla="*/ 4165889 w 8331431"/>
              <a:gd name="connsiteY5568" fmla="*/ 4829724 h 8330519"/>
              <a:gd name="connsiteX5569" fmla="*/ 4122371 w 8331431"/>
              <a:gd name="connsiteY5569" fmla="*/ 4814235 h 8330519"/>
              <a:gd name="connsiteX5570" fmla="*/ 4076076 w 8331431"/>
              <a:gd name="connsiteY5570" fmla="*/ 4797010 h 8330519"/>
              <a:gd name="connsiteX5571" fmla="*/ 4076076 w 8331431"/>
              <a:gd name="connsiteY5571" fmla="*/ 4692618 h 8330519"/>
              <a:gd name="connsiteX5572" fmla="*/ 3987825 w 8331431"/>
              <a:gd name="connsiteY5572" fmla="*/ 4692618 h 8330519"/>
              <a:gd name="connsiteX5573" fmla="*/ 3987825 w 8331431"/>
              <a:gd name="connsiteY5573" fmla="*/ 4684938 h 8330519"/>
              <a:gd name="connsiteX5574" fmla="*/ 3924175 w 8331431"/>
              <a:gd name="connsiteY5574" fmla="*/ 4536292 h 8330519"/>
              <a:gd name="connsiteX5575" fmla="*/ 3909901 w 8331431"/>
              <a:gd name="connsiteY5575" fmla="*/ 4521713 h 8330519"/>
              <a:gd name="connsiteX5576" fmla="*/ 3895626 w 8331431"/>
              <a:gd name="connsiteY5576" fmla="*/ 4536292 h 8330519"/>
              <a:gd name="connsiteX5577" fmla="*/ 3831976 w 8331431"/>
              <a:gd name="connsiteY5577" fmla="*/ 4684938 h 8330519"/>
              <a:gd name="connsiteX5578" fmla="*/ 3831976 w 8331431"/>
              <a:gd name="connsiteY5578" fmla="*/ 4692618 h 8330519"/>
              <a:gd name="connsiteX5579" fmla="*/ 3743725 w 8331431"/>
              <a:gd name="connsiteY5579" fmla="*/ 4692618 h 8330519"/>
              <a:gd name="connsiteX5580" fmla="*/ 3743725 w 8331431"/>
              <a:gd name="connsiteY5580" fmla="*/ 4797010 h 8330519"/>
              <a:gd name="connsiteX5581" fmla="*/ 3655865 w 8331431"/>
              <a:gd name="connsiteY5581" fmla="*/ 4829724 h 8330519"/>
              <a:gd name="connsiteX5582" fmla="*/ 3612347 w 8331431"/>
              <a:gd name="connsiteY5582" fmla="*/ 4814235 h 8330519"/>
              <a:gd name="connsiteX5583" fmla="*/ 3566052 w 8331431"/>
              <a:gd name="connsiteY5583" fmla="*/ 4797010 h 8330519"/>
              <a:gd name="connsiteX5584" fmla="*/ 3566052 w 8331431"/>
              <a:gd name="connsiteY5584" fmla="*/ 4692618 h 8330519"/>
              <a:gd name="connsiteX5585" fmla="*/ 3477801 w 8331431"/>
              <a:gd name="connsiteY5585" fmla="*/ 4692618 h 8330519"/>
              <a:gd name="connsiteX5586" fmla="*/ 3477801 w 8331431"/>
              <a:gd name="connsiteY5586" fmla="*/ 4684938 h 8330519"/>
              <a:gd name="connsiteX5587" fmla="*/ 3414151 w 8331431"/>
              <a:gd name="connsiteY5587" fmla="*/ 4536292 h 8330519"/>
              <a:gd name="connsiteX5588" fmla="*/ 3399876 w 8331431"/>
              <a:gd name="connsiteY5588" fmla="*/ 4521713 h 8330519"/>
              <a:gd name="connsiteX5589" fmla="*/ 3385601 w 8331431"/>
              <a:gd name="connsiteY5589" fmla="*/ 4536292 h 8330519"/>
              <a:gd name="connsiteX5590" fmla="*/ 3321951 w 8331431"/>
              <a:gd name="connsiteY5590" fmla="*/ 4684938 h 8330519"/>
              <a:gd name="connsiteX5591" fmla="*/ 3321951 w 8331431"/>
              <a:gd name="connsiteY5591" fmla="*/ 4692618 h 8330519"/>
              <a:gd name="connsiteX5592" fmla="*/ 3233700 w 8331431"/>
              <a:gd name="connsiteY5592" fmla="*/ 4692618 h 8330519"/>
              <a:gd name="connsiteX5593" fmla="*/ 3233700 w 8331431"/>
              <a:gd name="connsiteY5593" fmla="*/ 4797010 h 8330519"/>
              <a:gd name="connsiteX5594" fmla="*/ 3145840 w 8331431"/>
              <a:gd name="connsiteY5594" fmla="*/ 4829724 h 8330519"/>
              <a:gd name="connsiteX5595" fmla="*/ 3102322 w 8331431"/>
              <a:gd name="connsiteY5595" fmla="*/ 4814235 h 8330519"/>
              <a:gd name="connsiteX5596" fmla="*/ 3056027 w 8331431"/>
              <a:gd name="connsiteY5596" fmla="*/ 4797010 h 8330519"/>
              <a:gd name="connsiteX5597" fmla="*/ 3056027 w 8331431"/>
              <a:gd name="connsiteY5597" fmla="*/ 4692618 h 8330519"/>
              <a:gd name="connsiteX5598" fmla="*/ 2967733 w 8331431"/>
              <a:gd name="connsiteY5598" fmla="*/ 4692618 h 8330519"/>
              <a:gd name="connsiteX5599" fmla="*/ 2967733 w 8331431"/>
              <a:gd name="connsiteY5599" fmla="*/ 4684938 h 8330519"/>
              <a:gd name="connsiteX5600" fmla="*/ 2904126 w 8331431"/>
              <a:gd name="connsiteY5600" fmla="*/ 4536292 h 8330519"/>
              <a:gd name="connsiteX5601" fmla="*/ 2889851 w 8331431"/>
              <a:gd name="connsiteY5601" fmla="*/ 4521713 h 8330519"/>
              <a:gd name="connsiteX5602" fmla="*/ 2875577 w 8331431"/>
              <a:gd name="connsiteY5602" fmla="*/ 4536292 h 8330519"/>
              <a:gd name="connsiteX5603" fmla="*/ 2811927 w 8331431"/>
              <a:gd name="connsiteY5603" fmla="*/ 4684938 h 8330519"/>
              <a:gd name="connsiteX5604" fmla="*/ 2811927 w 8331431"/>
              <a:gd name="connsiteY5604" fmla="*/ 4692618 h 8330519"/>
              <a:gd name="connsiteX5605" fmla="*/ 2723676 w 8331431"/>
              <a:gd name="connsiteY5605" fmla="*/ 4692618 h 8330519"/>
              <a:gd name="connsiteX5606" fmla="*/ 2723676 w 8331431"/>
              <a:gd name="connsiteY5606" fmla="*/ 4797010 h 8330519"/>
              <a:gd name="connsiteX5607" fmla="*/ 2635859 w 8331431"/>
              <a:gd name="connsiteY5607" fmla="*/ 4829724 h 8330519"/>
              <a:gd name="connsiteX5608" fmla="*/ 2592297 w 8331431"/>
              <a:gd name="connsiteY5608" fmla="*/ 4814235 h 8330519"/>
              <a:gd name="connsiteX5609" fmla="*/ 2545959 w 8331431"/>
              <a:gd name="connsiteY5609" fmla="*/ 4797010 h 8330519"/>
              <a:gd name="connsiteX5610" fmla="*/ 2545959 w 8331431"/>
              <a:gd name="connsiteY5610" fmla="*/ 4692618 h 8330519"/>
              <a:gd name="connsiteX5611" fmla="*/ 2457708 w 8331431"/>
              <a:gd name="connsiteY5611" fmla="*/ 4692618 h 8330519"/>
              <a:gd name="connsiteX5612" fmla="*/ 2457708 w 8331431"/>
              <a:gd name="connsiteY5612" fmla="*/ 4684938 h 8330519"/>
              <a:gd name="connsiteX5613" fmla="*/ 2394101 w 8331431"/>
              <a:gd name="connsiteY5613" fmla="*/ 4536292 h 8330519"/>
              <a:gd name="connsiteX5614" fmla="*/ 2379826 w 8331431"/>
              <a:gd name="connsiteY5614" fmla="*/ 4521670 h 8330519"/>
              <a:gd name="connsiteX5615" fmla="*/ 2365552 w 8331431"/>
              <a:gd name="connsiteY5615" fmla="*/ 4536292 h 8330519"/>
              <a:gd name="connsiteX5616" fmla="*/ 2301902 w 8331431"/>
              <a:gd name="connsiteY5616" fmla="*/ 4684938 h 8330519"/>
              <a:gd name="connsiteX5617" fmla="*/ 2301902 w 8331431"/>
              <a:gd name="connsiteY5617" fmla="*/ 4692618 h 8330519"/>
              <a:gd name="connsiteX5618" fmla="*/ 2213651 w 8331431"/>
              <a:gd name="connsiteY5618" fmla="*/ 4692618 h 8330519"/>
              <a:gd name="connsiteX5619" fmla="*/ 2213651 w 8331431"/>
              <a:gd name="connsiteY5619" fmla="*/ 4797010 h 8330519"/>
              <a:gd name="connsiteX5620" fmla="*/ 2125790 w 8331431"/>
              <a:gd name="connsiteY5620" fmla="*/ 4829724 h 8330519"/>
              <a:gd name="connsiteX5621" fmla="*/ 2082272 w 8331431"/>
              <a:gd name="connsiteY5621" fmla="*/ 4814278 h 8330519"/>
              <a:gd name="connsiteX5622" fmla="*/ 2035934 w 8331431"/>
              <a:gd name="connsiteY5622" fmla="*/ 4797053 h 8330519"/>
              <a:gd name="connsiteX5623" fmla="*/ 2035934 w 8331431"/>
              <a:gd name="connsiteY5623" fmla="*/ 4692662 h 8330519"/>
              <a:gd name="connsiteX5624" fmla="*/ 1947683 w 8331431"/>
              <a:gd name="connsiteY5624" fmla="*/ 4692662 h 8330519"/>
              <a:gd name="connsiteX5625" fmla="*/ 1947683 w 8331431"/>
              <a:gd name="connsiteY5625" fmla="*/ 4684982 h 8330519"/>
              <a:gd name="connsiteX5626" fmla="*/ 1884033 w 8331431"/>
              <a:gd name="connsiteY5626" fmla="*/ 4536335 h 8330519"/>
              <a:gd name="connsiteX5627" fmla="*/ 1869758 w 8331431"/>
              <a:gd name="connsiteY5627" fmla="*/ 4521713 h 8330519"/>
              <a:gd name="connsiteX5628" fmla="*/ 1855484 w 8331431"/>
              <a:gd name="connsiteY5628" fmla="*/ 4536335 h 8330519"/>
              <a:gd name="connsiteX5629" fmla="*/ 1791920 w 8331431"/>
              <a:gd name="connsiteY5629" fmla="*/ 4684982 h 8330519"/>
              <a:gd name="connsiteX5630" fmla="*/ 1791920 w 8331431"/>
              <a:gd name="connsiteY5630" fmla="*/ 4692662 h 8330519"/>
              <a:gd name="connsiteX5631" fmla="*/ 1703669 w 8331431"/>
              <a:gd name="connsiteY5631" fmla="*/ 4692662 h 8330519"/>
              <a:gd name="connsiteX5632" fmla="*/ 1703669 w 8331431"/>
              <a:gd name="connsiteY5632" fmla="*/ 4797053 h 8330519"/>
              <a:gd name="connsiteX5633" fmla="*/ 1615722 w 8331431"/>
              <a:gd name="connsiteY5633" fmla="*/ 4829767 h 8330519"/>
              <a:gd name="connsiteX5634" fmla="*/ 1572204 w 8331431"/>
              <a:gd name="connsiteY5634" fmla="*/ 4814278 h 8330519"/>
              <a:gd name="connsiteX5635" fmla="*/ 1525909 w 8331431"/>
              <a:gd name="connsiteY5635" fmla="*/ 4797053 h 8330519"/>
              <a:gd name="connsiteX5636" fmla="*/ 1525909 w 8331431"/>
              <a:gd name="connsiteY5636" fmla="*/ 4692662 h 8330519"/>
              <a:gd name="connsiteX5637" fmla="*/ 1437658 w 8331431"/>
              <a:gd name="connsiteY5637" fmla="*/ 4692662 h 8330519"/>
              <a:gd name="connsiteX5638" fmla="*/ 1437658 w 8331431"/>
              <a:gd name="connsiteY5638" fmla="*/ 4684982 h 8330519"/>
              <a:gd name="connsiteX5639" fmla="*/ 1374008 w 8331431"/>
              <a:gd name="connsiteY5639" fmla="*/ 4536335 h 8330519"/>
              <a:gd name="connsiteX5640" fmla="*/ 1359734 w 8331431"/>
              <a:gd name="connsiteY5640" fmla="*/ 4521757 h 8330519"/>
              <a:gd name="connsiteX5641" fmla="*/ 1345459 w 8331431"/>
              <a:gd name="connsiteY5641" fmla="*/ 4536378 h 8330519"/>
              <a:gd name="connsiteX5642" fmla="*/ 1281852 w 8331431"/>
              <a:gd name="connsiteY5642" fmla="*/ 4685025 h 8330519"/>
              <a:gd name="connsiteX5643" fmla="*/ 1281852 w 8331431"/>
              <a:gd name="connsiteY5643" fmla="*/ 4692705 h 8330519"/>
              <a:gd name="connsiteX5644" fmla="*/ 1193558 w 8331431"/>
              <a:gd name="connsiteY5644" fmla="*/ 4692705 h 8330519"/>
              <a:gd name="connsiteX5645" fmla="*/ 1193558 w 8331431"/>
              <a:gd name="connsiteY5645" fmla="*/ 4797097 h 8330519"/>
              <a:gd name="connsiteX5646" fmla="*/ 1105697 w 8331431"/>
              <a:gd name="connsiteY5646" fmla="*/ 4829811 h 8330519"/>
              <a:gd name="connsiteX5647" fmla="*/ 1062179 w 8331431"/>
              <a:gd name="connsiteY5647" fmla="*/ 4814321 h 8330519"/>
              <a:gd name="connsiteX5648" fmla="*/ 1015884 w 8331431"/>
              <a:gd name="connsiteY5648" fmla="*/ 4797097 h 8330519"/>
              <a:gd name="connsiteX5649" fmla="*/ 1015884 w 8331431"/>
              <a:gd name="connsiteY5649" fmla="*/ 4692705 h 8330519"/>
              <a:gd name="connsiteX5650" fmla="*/ 927633 w 8331431"/>
              <a:gd name="connsiteY5650" fmla="*/ 4692705 h 8330519"/>
              <a:gd name="connsiteX5651" fmla="*/ 927633 w 8331431"/>
              <a:gd name="connsiteY5651" fmla="*/ 4685025 h 8330519"/>
              <a:gd name="connsiteX5652" fmla="*/ 863983 w 8331431"/>
              <a:gd name="connsiteY5652" fmla="*/ 4536378 h 8330519"/>
              <a:gd name="connsiteX5653" fmla="*/ 849709 w 8331431"/>
              <a:gd name="connsiteY5653" fmla="*/ 4521800 h 8330519"/>
              <a:gd name="connsiteX5654" fmla="*/ 835434 w 8331431"/>
              <a:gd name="connsiteY5654" fmla="*/ 4536378 h 8330519"/>
              <a:gd name="connsiteX5655" fmla="*/ 771784 w 8331431"/>
              <a:gd name="connsiteY5655" fmla="*/ 4685025 h 8330519"/>
              <a:gd name="connsiteX5656" fmla="*/ 771784 w 8331431"/>
              <a:gd name="connsiteY5656" fmla="*/ 4692705 h 8330519"/>
              <a:gd name="connsiteX5657" fmla="*/ 683533 w 8331431"/>
              <a:gd name="connsiteY5657" fmla="*/ 4692705 h 8330519"/>
              <a:gd name="connsiteX5658" fmla="*/ 683533 w 8331431"/>
              <a:gd name="connsiteY5658" fmla="*/ 4797097 h 8330519"/>
              <a:gd name="connsiteX5659" fmla="*/ 595672 w 8331431"/>
              <a:gd name="connsiteY5659" fmla="*/ 4829811 h 8330519"/>
              <a:gd name="connsiteX5660" fmla="*/ 552154 w 8331431"/>
              <a:gd name="connsiteY5660" fmla="*/ 4814321 h 8330519"/>
              <a:gd name="connsiteX5661" fmla="*/ 505860 w 8331431"/>
              <a:gd name="connsiteY5661" fmla="*/ 4797097 h 8330519"/>
              <a:gd name="connsiteX5662" fmla="*/ 505860 w 8331431"/>
              <a:gd name="connsiteY5662" fmla="*/ 4692705 h 8330519"/>
              <a:gd name="connsiteX5663" fmla="*/ 417999 w 8331431"/>
              <a:gd name="connsiteY5663" fmla="*/ 4692705 h 8330519"/>
              <a:gd name="connsiteX5664" fmla="*/ 417999 w 8331431"/>
              <a:gd name="connsiteY5664" fmla="*/ 4685025 h 8330519"/>
              <a:gd name="connsiteX5665" fmla="*/ 354349 w 8331431"/>
              <a:gd name="connsiteY5665" fmla="*/ 4536378 h 8330519"/>
              <a:gd name="connsiteX5666" fmla="*/ 340074 w 8331431"/>
              <a:gd name="connsiteY5666" fmla="*/ 4521800 h 8330519"/>
              <a:gd name="connsiteX5667" fmla="*/ 325800 w 8331431"/>
              <a:gd name="connsiteY5667" fmla="*/ 4536378 h 8330519"/>
              <a:gd name="connsiteX5668" fmla="*/ 262150 w 8331431"/>
              <a:gd name="connsiteY5668" fmla="*/ 4685025 h 8330519"/>
              <a:gd name="connsiteX5669" fmla="*/ 262150 w 8331431"/>
              <a:gd name="connsiteY5669" fmla="*/ 4692705 h 8330519"/>
              <a:gd name="connsiteX5670" fmla="*/ 173899 w 8331431"/>
              <a:gd name="connsiteY5670" fmla="*/ 4692705 h 8330519"/>
              <a:gd name="connsiteX5671" fmla="*/ 173899 w 8331431"/>
              <a:gd name="connsiteY5671" fmla="*/ 4797097 h 8330519"/>
              <a:gd name="connsiteX5672" fmla="*/ 86038 w 8331431"/>
              <a:gd name="connsiteY5672" fmla="*/ 4829811 h 8330519"/>
              <a:gd name="connsiteX5673" fmla="*/ 42520 w 8331431"/>
              <a:gd name="connsiteY5673" fmla="*/ 4814061 h 8330519"/>
              <a:gd name="connsiteX5674" fmla="*/ 7665904 w 8331431"/>
              <a:gd name="connsiteY5674" fmla="*/ 4783473 h 8330519"/>
              <a:gd name="connsiteX5675" fmla="*/ 7678921 w 8331431"/>
              <a:gd name="connsiteY5675" fmla="*/ 4788332 h 8330519"/>
              <a:gd name="connsiteX5676" fmla="*/ 7714065 w 8331431"/>
              <a:gd name="connsiteY5676" fmla="*/ 4806121 h 8330519"/>
              <a:gd name="connsiteX5677" fmla="*/ 7735412 w 8331431"/>
              <a:gd name="connsiteY5677" fmla="*/ 4820048 h 8330519"/>
              <a:gd name="connsiteX5678" fmla="*/ 7756672 w 8331431"/>
              <a:gd name="connsiteY5678" fmla="*/ 4806208 h 8330519"/>
              <a:gd name="connsiteX5679" fmla="*/ 7791903 w 8331431"/>
              <a:gd name="connsiteY5679" fmla="*/ 4788376 h 8330519"/>
              <a:gd name="connsiteX5680" fmla="*/ 7804919 w 8331431"/>
              <a:gd name="connsiteY5680" fmla="*/ 4783516 h 8330519"/>
              <a:gd name="connsiteX5681" fmla="*/ 7804919 w 8331431"/>
              <a:gd name="connsiteY5681" fmla="*/ 4673181 h 8330519"/>
              <a:gd name="connsiteX5682" fmla="*/ 7892867 w 8331431"/>
              <a:gd name="connsiteY5682" fmla="*/ 4673181 h 8330519"/>
              <a:gd name="connsiteX5683" fmla="*/ 7895210 w 8331431"/>
              <a:gd name="connsiteY5683" fmla="*/ 4655869 h 8330519"/>
              <a:gd name="connsiteX5684" fmla="*/ 7962244 w 8331431"/>
              <a:gd name="connsiteY5684" fmla="*/ 4522841 h 8330519"/>
              <a:gd name="connsiteX5685" fmla="*/ 7979209 w 8331431"/>
              <a:gd name="connsiteY5685" fmla="*/ 4505530 h 8330519"/>
              <a:gd name="connsiteX5686" fmla="*/ 7958990 w 8331431"/>
              <a:gd name="connsiteY5686" fmla="*/ 4492210 h 8330519"/>
              <a:gd name="connsiteX5687" fmla="*/ 7894342 w 8331431"/>
              <a:gd name="connsiteY5687" fmla="*/ 4394066 h 8330519"/>
              <a:gd name="connsiteX5688" fmla="*/ 7892086 w 8331431"/>
              <a:gd name="connsiteY5688" fmla="*/ 4376668 h 8330519"/>
              <a:gd name="connsiteX5689" fmla="*/ 7805006 w 8331431"/>
              <a:gd name="connsiteY5689" fmla="*/ 4376668 h 8330519"/>
              <a:gd name="connsiteX5690" fmla="*/ 7805006 w 8331431"/>
              <a:gd name="connsiteY5690" fmla="*/ 4337358 h 8330519"/>
              <a:gd name="connsiteX5691" fmla="*/ 7771034 w 8331431"/>
              <a:gd name="connsiteY5691" fmla="*/ 4203724 h 8330519"/>
              <a:gd name="connsiteX5692" fmla="*/ 7770253 w 8331431"/>
              <a:gd name="connsiteY5692" fmla="*/ 4202942 h 8330519"/>
              <a:gd name="connsiteX5693" fmla="*/ 7735499 w 8331431"/>
              <a:gd name="connsiteY5693" fmla="*/ 4175174 h 8330519"/>
              <a:gd name="connsiteX5694" fmla="*/ 7700745 w 8331431"/>
              <a:gd name="connsiteY5694" fmla="*/ 4202942 h 8330519"/>
              <a:gd name="connsiteX5695" fmla="*/ 7699964 w 8331431"/>
              <a:gd name="connsiteY5695" fmla="*/ 4203724 h 8330519"/>
              <a:gd name="connsiteX5696" fmla="*/ 7665991 w 8331431"/>
              <a:gd name="connsiteY5696" fmla="*/ 4337358 h 8330519"/>
              <a:gd name="connsiteX5697" fmla="*/ 7665991 w 8331431"/>
              <a:gd name="connsiteY5697" fmla="*/ 4376668 h 8330519"/>
              <a:gd name="connsiteX5698" fmla="*/ 7578825 w 8331431"/>
              <a:gd name="connsiteY5698" fmla="*/ 4376668 h 8330519"/>
              <a:gd name="connsiteX5699" fmla="*/ 7576569 w 8331431"/>
              <a:gd name="connsiteY5699" fmla="*/ 4394066 h 8330519"/>
              <a:gd name="connsiteX5700" fmla="*/ 7511964 w 8331431"/>
              <a:gd name="connsiteY5700" fmla="*/ 4492210 h 8330519"/>
              <a:gd name="connsiteX5701" fmla="*/ 7491745 w 8331431"/>
              <a:gd name="connsiteY5701" fmla="*/ 4505573 h 8330519"/>
              <a:gd name="connsiteX5702" fmla="*/ 7508710 w 8331431"/>
              <a:gd name="connsiteY5702" fmla="*/ 4522885 h 8330519"/>
              <a:gd name="connsiteX5703" fmla="*/ 7575745 w 8331431"/>
              <a:gd name="connsiteY5703" fmla="*/ 4655912 h 8330519"/>
              <a:gd name="connsiteX5704" fmla="*/ 7578087 w 8331431"/>
              <a:gd name="connsiteY5704" fmla="*/ 4673224 h 8330519"/>
              <a:gd name="connsiteX5705" fmla="*/ 7665991 w 8331431"/>
              <a:gd name="connsiteY5705" fmla="*/ 4673224 h 8330519"/>
              <a:gd name="connsiteX5706" fmla="*/ 7665991 w 8331431"/>
              <a:gd name="connsiteY5706" fmla="*/ 4783473 h 8330519"/>
              <a:gd name="connsiteX5707" fmla="*/ 4605756 w 8331431"/>
              <a:gd name="connsiteY5707" fmla="*/ 4783473 h 8330519"/>
              <a:gd name="connsiteX5708" fmla="*/ 4618773 w 8331431"/>
              <a:gd name="connsiteY5708" fmla="*/ 4788332 h 8330519"/>
              <a:gd name="connsiteX5709" fmla="*/ 4653917 w 8331431"/>
              <a:gd name="connsiteY5709" fmla="*/ 4806121 h 8330519"/>
              <a:gd name="connsiteX5710" fmla="*/ 4675264 w 8331431"/>
              <a:gd name="connsiteY5710" fmla="*/ 4820048 h 8330519"/>
              <a:gd name="connsiteX5711" fmla="*/ 4696523 w 8331431"/>
              <a:gd name="connsiteY5711" fmla="*/ 4806208 h 8330519"/>
              <a:gd name="connsiteX5712" fmla="*/ 4731754 w 8331431"/>
              <a:gd name="connsiteY5712" fmla="*/ 4788376 h 8330519"/>
              <a:gd name="connsiteX5713" fmla="*/ 4744771 w 8331431"/>
              <a:gd name="connsiteY5713" fmla="*/ 4783516 h 8330519"/>
              <a:gd name="connsiteX5714" fmla="*/ 4744771 w 8331431"/>
              <a:gd name="connsiteY5714" fmla="*/ 4673181 h 8330519"/>
              <a:gd name="connsiteX5715" fmla="*/ 4832675 w 8331431"/>
              <a:gd name="connsiteY5715" fmla="*/ 4673181 h 8330519"/>
              <a:gd name="connsiteX5716" fmla="*/ 4835018 w 8331431"/>
              <a:gd name="connsiteY5716" fmla="*/ 4655869 h 8330519"/>
              <a:gd name="connsiteX5717" fmla="*/ 4902052 w 8331431"/>
              <a:gd name="connsiteY5717" fmla="*/ 4522841 h 8330519"/>
              <a:gd name="connsiteX5718" fmla="*/ 4919017 w 8331431"/>
              <a:gd name="connsiteY5718" fmla="*/ 4505530 h 8330519"/>
              <a:gd name="connsiteX5719" fmla="*/ 4898798 w 8331431"/>
              <a:gd name="connsiteY5719" fmla="*/ 4492166 h 8330519"/>
              <a:gd name="connsiteX5720" fmla="*/ 4834194 w 8331431"/>
              <a:gd name="connsiteY5720" fmla="*/ 4394023 h 8330519"/>
              <a:gd name="connsiteX5721" fmla="*/ 4831937 w 8331431"/>
              <a:gd name="connsiteY5721" fmla="*/ 4376624 h 8330519"/>
              <a:gd name="connsiteX5722" fmla="*/ 4744771 w 8331431"/>
              <a:gd name="connsiteY5722" fmla="*/ 4376624 h 8330519"/>
              <a:gd name="connsiteX5723" fmla="*/ 4744771 w 8331431"/>
              <a:gd name="connsiteY5723" fmla="*/ 4337315 h 8330519"/>
              <a:gd name="connsiteX5724" fmla="*/ 4710798 w 8331431"/>
              <a:gd name="connsiteY5724" fmla="*/ 4203680 h 8330519"/>
              <a:gd name="connsiteX5725" fmla="*/ 4710017 w 8331431"/>
              <a:gd name="connsiteY5725" fmla="*/ 4202899 h 8330519"/>
              <a:gd name="connsiteX5726" fmla="*/ 4675264 w 8331431"/>
              <a:gd name="connsiteY5726" fmla="*/ 4175131 h 8330519"/>
              <a:gd name="connsiteX5727" fmla="*/ 4640510 w 8331431"/>
              <a:gd name="connsiteY5727" fmla="*/ 4202899 h 8330519"/>
              <a:gd name="connsiteX5728" fmla="*/ 4639729 w 8331431"/>
              <a:gd name="connsiteY5728" fmla="*/ 4203680 h 8330519"/>
              <a:gd name="connsiteX5729" fmla="*/ 4605756 w 8331431"/>
              <a:gd name="connsiteY5729" fmla="*/ 4337315 h 8330519"/>
              <a:gd name="connsiteX5730" fmla="*/ 4605756 w 8331431"/>
              <a:gd name="connsiteY5730" fmla="*/ 4376624 h 8330519"/>
              <a:gd name="connsiteX5731" fmla="*/ 4518676 w 8331431"/>
              <a:gd name="connsiteY5731" fmla="*/ 4376624 h 8330519"/>
              <a:gd name="connsiteX5732" fmla="*/ 4516420 w 8331431"/>
              <a:gd name="connsiteY5732" fmla="*/ 4394023 h 8330519"/>
              <a:gd name="connsiteX5733" fmla="*/ 4451773 w 8331431"/>
              <a:gd name="connsiteY5733" fmla="*/ 4492166 h 8330519"/>
              <a:gd name="connsiteX5734" fmla="*/ 4431554 w 8331431"/>
              <a:gd name="connsiteY5734" fmla="*/ 4505486 h 8330519"/>
              <a:gd name="connsiteX5735" fmla="*/ 4448518 w 8331431"/>
              <a:gd name="connsiteY5735" fmla="*/ 4522798 h 8330519"/>
              <a:gd name="connsiteX5736" fmla="*/ 4515553 w 8331431"/>
              <a:gd name="connsiteY5736" fmla="*/ 4655825 h 8330519"/>
              <a:gd name="connsiteX5737" fmla="*/ 4517896 w 8331431"/>
              <a:gd name="connsiteY5737" fmla="*/ 4673137 h 8330519"/>
              <a:gd name="connsiteX5738" fmla="*/ 4605843 w 8331431"/>
              <a:gd name="connsiteY5738" fmla="*/ 4673137 h 8330519"/>
              <a:gd name="connsiteX5739" fmla="*/ 4605843 w 8331431"/>
              <a:gd name="connsiteY5739" fmla="*/ 4783473 h 8330519"/>
              <a:gd name="connsiteX5740" fmla="*/ 2565700 w 8331431"/>
              <a:gd name="connsiteY5740" fmla="*/ 4783429 h 8330519"/>
              <a:gd name="connsiteX5741" fmla="*/ 2578717 w 8331431"/>
              <a:gd name="connsiteY5741" fmla="*/ 4788289 h 8330519"/>
              <a:gd name="connsiteX5742" fmla="*/ 2613904 w 8331431"/>
              <a:gd name="connsiteY5742" fmla="*/ 4806078 h 8330519"/>
              <a:gd name="connsiteX5743" fmla="*/ 2635208 w 8331431"/>
              <a:gd name="connsiteY5743" fmla="*/ 4819962 h 8330519"/>
              <a:gd name="connsiteX5744" fmla="*/ 2656468 w 8331431"/>
              <a:gd name="connsiteY5744" fmla="*/ 4806121 h 8330519"/>
              <a:gd name="connsiteX5745" fmla="*/ 2691699 w 8331431"/>
              <a:gd name="connsiteY5745" fmla="*/ 4788289 h 8330519"/>
              <a:gd name="connsiteX5746" fmla="*/ 2704715 w 8331431"/>
              <a:gd name="connsiteY5746" fmla="*/ 4783429 h 8330519"/>
              <a:gd name="connsiteX5747" fmla="*/ 2704715 w 8331431"/>
              <a:gd name="connsiteY5747" fmla="*/ 4673094 h 8330519"/>
              <a:gd name="connsiteX5748" fmla="*/ 2792576 w 8331431"/>
              <a:gd name="connsiteY5748" fmla="*/ 4673094 h 8330519"/>
              <a:gd name="connsiteX5749" fmla="*/ 2794918 w 8331431"/>
              <a:gd name="connsiteY5749" fmla="*/ 4655825 h 8330519"/>
              <a:gd name="connsiteX5750" fmla="*/ 2861953 w 8331431"/>
              <a:gd name="connsiteY5750" fmla="*/ 4522755 h 8330519"/>
              <a:gd name="connsiteX5751" fmla="*/ 2878918 w 8331431"/>
              <a:gd name="connsiteY5751" fmla="*/ 4505443 h 8330519"/>
              <a:gd name="connsiteX5752" fmla="*/ 2858699 w 8331431"/>
              <a:gd name="connsiteY5752" fmla="*/ 4492079 h 8330519"/>
              <a:gd name="connsiteX5753" fmla="*/ 2794094 w 8331431"/>
              <a:gd name="connsiteY5753" fmla="*/ 4393936 h 8330519"/>
              <a:gd name="connsiteX5754" fmla="*/ 2791838 w 8331431"/>
              <a:gd name="connsiteY5754" fmla="*/ 4376537 h 8330519"/>
              <a:gd name="connsiteX5755" fmla="*/ 2704759 w 8331431"/>
              <a:gd name="connsiteY5755" fmla="*/ 4376537 h 8330519"/>
              <a:gd name="connsiteX5756" fmla="*/ 2704759 w 8331431"/>
              <a:gd name="connsiteY5756" fmla="*/ 4337228 h 8330519"/>
              <a:gd name="connsiteX5757" fmla="*/ 2670786 w 8331431"/>
              <a:gd name="connsiteY5757" fmla="*/ 4203593 h 8330519"/>
              <a:gd name="connsiteX5758" fmla="*/ 2670005 w 8331431"/>
              <a:gd name="connsiteY5758" fmla="*/ 4202812 h 8330519"/>
              <a:gd name="connsiteX5759" fmla="*/ 2635294 w 8331431"/>
              <a:gd name="connsiteY5759" fmla="*/ 4175088 h 8330519"/>
              <a:gd name="connsiteX5760" fmla="*/ 2600454 w 8331431"/>
              <a:gd name="connsiteY5760" fmla="*/ 4202856 h 8330519"/>
              <a:gd name="connsiteX5761" fmla="*/ 2599629 w 8331431"/>
              <a:gd name="connsiteY5761" fmla="*/ 4203680 h 8330519"/>
              <a:gd name="connsiteX5762" fmla="*/ 2565787 w 8331431"/>
              <a:gd name="connsiteY5762" fmla="*/ 4337228 h 8330519"/>
              <a:gd name="connsiteX5763" fmla="*/ 2565787 w 8331431"/>
              <a:gd name="connsiteY5763" fmla="*/ 4376537 h 8330519"/>
              <a:gd name="connsiteX5764" fmla="*/ 2478621 w 8331431"/>
              <a:gd name="connsiteY5764" fmla="*/ 4376537 h 8330519"/>
              <a:gd name="connsiteX5765" fmla="*/ 2476365 w 8331431"/>
              <a:gd name="connsiteY5765" fmla="*/ 4393936 h 8330519"/>
              <a:gd name="connsiteX5766" fmla="*/ 2411760 w 8331431"/>
              <a:gd name="connsiteY5766" fmla="*/ 4492079 h 8330519"/>
              <a:gd name="connsiteX5767" fmla="*/ 2391541 w 8331431"/>
              <a:gd name="connsiteY5767" fmla="*/ 4505443 h 8330519"/>
              <a:gd name="connsiteX5768" fmla="*/ 2408506 w 8331431"/>
              <a:gd name="connsiteY5768" fmla="*/ 4522755 h 8330519"/>
              <a:gd name="connsiteX5769" fmla="*/ 2475540 w 8331431"/>
              <a:gd name="connsiteY5769" fmla="*/ 4655782 h 8330519"/>
              <a:gd name="connsiteX5770" fmla="*/ 2477883 w 8331431"/>
              <a:gd name="connsiteY5770" fmla="*/ 4673094 h 8330519"/>
              <a:gd name="connsiteX5771" fmla="*/ 2565787 w 8331431"/>
              <a:gd name="connsiteY5771" fmla="*/ 4673094 h 8330519"/>
              <a:gd name="connsiteX5772" fmla="*/ 2565787 w 8331431"/>
              <a:gd name="connsiteY5772" fmla="*/ 4783429 h 8330519"/>
              <a:gd name="connsiteX5773" fmla="*/ 7155880 w 8331431"/>
              <a:gd name="connsiteY5773" fmla="*/ 4783429 h 8330519"/>
              <a:gd name="connsiteX5774" fmla="*/ 7168896 w 8331431"/>
              <a:gd name="connsiteY5774" fmla="*/ 4788289 h 8330519"/>
              <a:gd name="connsiteX5775" fmla="*/ 7204084 w 8331431"/>
              <a:gd name="connsiteY5775" fmla="*/ 4806078 h 8330519"/>
              <a:gd name="connsiteX5776" fmla="*/ 7225388 w 8331431"/>
              <a:gd name="connsiteY5776" fmla="*/ 4819962 h 8330519"/>
              <a:gd name="connsiteX5777" fmla="*/ 7246647 w 8331431"/>
              <a:gd name="connsiteY5777" fmla="*/ 4806121 h 8330519"/>
              <a:gd name="connsiteX5778" fmla="*/ 7281878 w 8331431"/>
              <a:gd name="connsiteY5778" fmla="*/ 4788289 h 8330519"/>
              <a:gd name="connsiteX5779" fmla="*/ 7294894 w 8331431"/>
              <a:gd name="connsiteY5779" fmla="*/ 4783429 h 8330519"/>
              <a:gd name="connsiteX5780" fmla="*/ 7294894 w 8331431"/>
              <a:gd name="connsiteY5780" fmla="*/ 4673094 h 8330519"/>
              <a:gd name="connsiteX5781" fmla="*/ 7382798 w 8331431"/>
              <a:gd name="connsiteY5781" fmla="*/ 4673094 h 8330519"/>
              <a:gd name="connsiteX5782" fmla="*/ 7385142 w 8331431"/>
              <a:gd name="connsiteY5782" fmla="*/ 4655782 h 8330519"/>
              <a:gd name="connsiteX5783" fmla="*/ 7452176 w 8331431"/>
              <a:gd name="connsiteY5783" fmla="*/ 4522755 h 8330519"/>
              <a:gd name="connsiteX5784" fmla="*/ 7469140 w 8331431"/>
              <a:gd name="connsiteY5784" fmla="*/ 4505443 h 8330519"/>
              <a:gd name="connsiteX5785" fmla="*/ 7448879 w 8331431"/>
              <a:gd name="connsiteY5785" fmla="*/ 4492079 h 8330519"/>
              <a:gd name="connsiteX5786" fmla="*/ 7384231 w 8331431"/>
              <a:gd name="connsiteY5786" fmla="*/ 4393936 h 8330519"/>
              <a:gd name="connsiteX5787" fmla="*/ 7381974 w 8331431"/>
              <a:gd name="connsiteY5787" fmla="*/ 4376537 h 8330519"/>
              <a:gd name="connsiteX5788" fmla="*/ 7294894 w 8331431"/>
              <a:gd name="connsiteY5788" fmla="*/ 4376537 h 8330519"/>
              <a:gd name="connsiteX5789" fmla="*/ 7294894 w 8331431"/>
              <a:gd name="connsiteY5789" fmla="*/ 4337228 h 8330519"/>
              <a:gd name="connsiteX5790" fmla="*/ 7260922 w 8331431"/>
              <a:gd name="connsiteY5790" fmla="*/ 4203593 h 8330519"/>
              <a:gd name="connsiteX5791" fmla="*/ 7260141 w 8331431"/>
              <a:gd name="connsiteY5791" fmla="*/ 4202812 h 8330519"/>
              <a:gd name="connsiteX5792" fmla="*/ 7225431 w 8331431"/>
              <a:gd name="connsiteY5792" fmla="*/ 4175088 h 8330519"/>
              <a:gd name="connsiteX5793" fmla="*/ 7190590 w 8331431"/>
              <a:gd name="connsiteY5793" fmla="*/ 4202856 h 8330519"/>
              <a:gd name="connsiteX5794" fmla="*/ 7189766 w 8331431"/>
              <a:gd name="connsiteY5794" fmla="*/ 4203680 h 8330519"/>
              <a:gd name="connsiteX5795" fmla="*/ 7155923 w 8331431"/>
              <a:gd name="connsiteY5795" fmla="*/ 4337228 h 8330519"/>
              <a:gd name="connsiteX5796" fmla="*/ 7155923 w 8331431"/>
              <a:gd name="connsiteY5796" fmla="*/ 4376537 h 8330519"/>
              <a:gd name="connsiteX5797" fmla="*/ 7068757 w 8331431"/>
              <a:gd name="connsiteY5797" fmla="*/ 4376537 h 8330519"/>
              <a:gd name="connsiteX5798" fmla="*/ 7066501 w 8331431"/>
              <a:gd name="connsiteY5798" fmla="*/ 4393936 h 8330519"/>
              <a:gd name="connsiteX5799" fmla="*/ 7001896 w 8331431"/>
              <a:gd name="connsiteY5799" fmla="*/ 4492079 h 8330519"/>
              <a:gd name="connsiteX5800" fmla="*/ 6981677 w 8331431"/>
              <a:gd name="connsiteY5800" fmla="*/ 4505443 h 8330519"/>
              <a:gd name="connsiteX5801" fmla="*/ 6998642 w 8331431"/>
              <a:gd name="connsiteY5801" fmla="*/ 4522755 h 8330519"/>
              <a:gd name="connsiteX5802" fmla="*/ 7065676 w 8331431"/>
              <a:gd name="connsiteY5802" fmla="*/ 4655782 h 8330519"/>
              <a:gd name="connsiteX5803" fmla="*/ 7068020 w 8331431"/>
              <a:gd name="connsiteY5803" fmla="*/ 4673094 h 8330519"/>
              <a:gd name="connsiteX5804" fmla="*/ 7155967 w 8331431"/>
              <a:gd name="connsiteY5804" fmla="*/ 4673094 h 8330519"/>
              <a:gd name="connsiteX5805" fmla="*/ 7155967 w 8331431"/>
              <a:gd name="connsiteY5805" fmla="*/ 4783429 h 8330519"/>
              <a:gd name="connsiteX5806" fmla="*/ 5625762 w 8331431"/>
              <a:gd name="connsiteY5806" fmla="*/ 4783473 h 8330519"/>
              <a:gd name="connsiteX5807" fmla="*/ 5638779 w 8331431"/>
              <a:gd name="connsiteY5807" fmla="*/ 4788332 h 8330519"/>
              <a:gd name="connsiteX5808" fmla="*/ 5673923 w 8331431"/>
              <a:gd name="connsiteY5808" fmla="*/ 4806121 h 8330519"/>
              <a:gd name="connsiteX5809" fmla="*/ 5695270 w 8331431"/>
              <a:gd name="connsiteY5809" fmla="*/ 4820048 h 8330519"/>
              <a:gd name="connsiteX5810" fmla="*/ 5716530 w 8331431"/>
              <a:gd name="connsiteY5810" fmla="*/ 4806208 h 8330519"/>
              <a:gd name="connsiteX5811" fmla="*/ 5751761 w 8331431"/>
              <a:gd name="connsiteY5811" fmla="*/ 4788376 h 8330519"/>
              <a:gd name="connsiteX5812" fmla="*/ 5764777 w 8331431"/>
              <a:gd name="connsiteY5812" fmla="*/ 4783516 h 8330519"/>
              <a:gd name="connsiteX5813" fmla="*/ 5764777 w 8331431"/>
              <a:gd name="connsiteY5813" fmla="*/ 4673181 h 8330519"/>
              <a:gd name="connsiteX5814" fmla="*/ 5852725 w 8331431"/>
              <a:gd name="connsiteY5814" fmla="*/ 4673181 h 8330519"/>
              <a:gd name="connsiteX5815" fmla="*/ 5855067 w 8331431"/>
              <a:gd name="connsiteY5815" fmla="*/ 4655869 h 8330519"/>
              <a:gd name="connsiteX5816" fmla="*/ 5922102 w 8331431"/>
              <a:gd name="connsiteY5816" fmla="*/ 4522841 h 8330519"/>
              <a:gd name="connsiteX5817" fmla="*/ 5939066 w 8331431"/>
              <a:gd name="connsiteY5817" fmla="*/ 4505530 h 8330519"/>
              <a:gd name="connsiteX5818" fmla="*/ 5918848 w 8331431"/>
              <a:gd name="connsiteY5818" fmla="*/ 4492166 h 8330519"/>
              <a:gd name="connsiteX5819" fmla="*/ 5854243 w 8331431"/>
              <a:gd name="connsiteY5819" fmla="*/ 4394023 h 8330519"/>
              <a:gd name="connsiteX5820" fmla="*/ 5851987 w 8331431"/>
              <a:gd name="connsiteY5820" fmla="*/ 4376624 h 8330519"/>
              <a:gd name="connsiteX5821" fmla="*/ 5764821 w 8331431"/>
              <a:gd name="connsiteY5821" fmla="*/ 4376624 h 8330519"/>
              <a:gd name="connsiteX5822" fmla="*/ 5764821 w 8331431"/>
              <a:gd name="connsiteY5822" fmla="*/ 4337315 h 8330519"/>
              <a:gd name="connsiteX5823" fmla="*/ 5730978 w 8331431"/>
              <a:gd name="connsiteY5823" fmla="*/ 4203767 h 8330519"/>
              <a:gd name="connsiteX5824" fmla="*/ 5730154 w 8331431"/>
              <a:gd name="connsiteY5824" fmla="*/ 4202942 h 8330519"/>
              <a:gd name="connsiteX5825" fmla="*/ 5695313 w 8331431"/>
              <a:gd name="connsiteY5825" fmla="*/ 4175174 h 8330519"/>
              <a:gd name="connsiteX5826" fmla="*/ 5660603 w 8331431"/>
              <a:gd name="connsiteY5826" fmla="*/ 4202899 h 8330519"/>
              <a:gd name="connsiteX5827" fmla="*/ 5659822 w 8331431"/>
              <a:gd name="connsiteY5827" fmla="*/ 4203680 h 8330519"/>
              <a:gd name="connsiteX5828" fmla="*/ 5625849 w 8331431"/>
              <a:gd name="connsiteY5828" fmla="*/ 4337315 h 8330519"/>
              <a:gd name="connsiteX5829" fmla="*/ 5625849 w 8331431"/>
              <a:gd name="connsiteY5829" fmla="*/ 4376624 h 8330519"/>
              <a:gd name="connsiteX5830" fmla="*/ 5538769 w 8331431"/>
              <a:gd name="connsiteY5830" fmla="*/ 4376624 h 8330519"/>
              <a:gd name="connsiteX5831" fmla="*/ 5536513 w 8331431"/>
              <a:gd name="connsiteY5831" fmla="*/ 4394023 h 8330519"/>
              <a:gd name="connsiteX5832" fmla="*/ 5471909 w 8331431"/>
              <a:gd name="connsiteY5832" fmla="*/ 4492166 h 8330519"/>
              <a:gd name="connsiteX5833" fmla="*/ 5451690 w 8331431"/>
              <a:gd name="connsiteY5833" fmla="*/ 4505530 h 8330519"/>
              <a:gd name="connsiteX5834" fmla="*/ 5468655 w 8331431"/>
              <a:gd name="connsiteY5834" fmla="*/ 4522841 h 8330519"/>
              <a:gd name="connsiteX5835" fmla="*/ 5535689 w 8331431"/>
              <a:gd name="connsiteY5835" fmla="*/ 4655912 h 8330519"/>
              <a:gd name="connsiteX5836" fmla="*/ 5538032 w 8331431"/>
              <a:gd name="connsiteY5836" fmla="*/ 4673181 h 8330519"/>
              <a:gd name="connsiteX5837" fmla="*/ 5625892 w 8331431"/>
              <a:gd name="connsiteY5837" fmla="*/ 4673181 h 8330519"/>
              <a:gd name="connsiteX5838" fmla="*/ 5625892 w 8331431"/>
              <a:gd name="connsiteY5838" fmla="*/ 4783473 h 8330519"/>
              <a:gd name="connsiteX5839" fmla="*/ 5115737 w 8331431"/>
              <a:gd name="connsiteY5839" fmla="*/ 4783473 h 8330519"/>
              <a:gd name="connsiteX5840" fmla="*/ 5128754 w 8331431"/>
              <a:gd name="connsiteY5840" fmla="*/ 4788332 h 8330519"/>
              <a:gd name="connsiteX5841" fmla="*/ 5163898 w 8331431"/>
              <a:gd name="connsiteY5841" fmla="*/ 4806121 h 8330519"/>
              <a:gd name="connsiteX5842" fmla="*/ 5185245 w 8331431"/>
              <a:gd name="connsiteY5842" fmla="*/ 4820048 h 8330519"/>
              <a:gd name="connsiteX5843" fmla="*/ 5206505 w 8331431"/>
              <a:gd name="connsiteY5843" fmla="*/ 4806208 h 8330519"/>
              <a:gd name="connsiteX5844" fmla="*/ 5241736 w 8331431"/>
              <a:gd name="connsiteY5844" fmla="*/ 4788376 h 8330519"/>
              <a:gd name="connsiteX5845" fmla="*/ 5254752 w 8331431"/>
              <a:gd name="connsiteY5845" fmla="*/ 4783516 h 8330519"/>
              <a:gd name="connsiteX5846" fmla="*/ 5254752 w 8331431"/>
              <a:gd name="connsiteY5846" fmla="*/ 4673181 h 8330519"/>
              <a:gd name="connsiteX5847" fmla="*/ 5342700 w 8331431"/>
              <a:gd name="connsiteY5847" fmla="*/ 4673181 h 8330519"/>
              <a:gd name="connsiteX5848" fmla="*/ 5345043 w 8331431"/>
              <a:gd name="connsiteY5848" fmla="*/ 4655869 h 8330519"/>
              <a:gd name="connsiteX5849" fmla="*/ 5412077 w 8331431"/>
              <a:gd name="connsiteY5849" fmla="*/ 4522841 h 8330519"/>
              <a:gd name="connsiteX5850" fmla="*/ 5429042 w 8331431"/>
              <a:gd name="connsiteY5850" fmla="*/ 4505530 h 8330519"/>
              <a:gd name="connsiteX5851" fmla="*/ 5408823 w 8331431"/>
              <a:gd name="connsiteY5851" fmla="*/ 4492166 h 8330519"/>
              <a:gd name="connsiteX5852" fmla="*/ 5344218 w 8331431"/>
              <a:gd name="connsiteY5852" fmla="*/ 4394023 h 8330519"/>
              <a:gd name="connsiteX5853" fmla="*/ 5341962 w 8331431"/>
              <a:gd name="connsiteY5853" fmla="*/ 4376624 h 8330519"/>
              <a:gd name="connsiteX5854" fmla="*/ 5254796 w 8331431"/>
              <a:gd name="connsiteY5854" fmla="*/ 4376624 h 8330519"/>
              <a:gd name="connsiteX5855" fmla="*/ 5254796 w 8331431"/>
              <a:gd name="connsiteY5855" fmla="*/ 4337315 h 8330519"/>
              <a:gd name="connsiteX5856" fmla="*/ 5220953 w 8331431"/>
              <a:gd name="connsiteY5856" fmla="*/ 4203767 h 8330519"/>
              <a:gd name="connsiteX5857" fmla="*/ 5220129 w 8331431"/>
              <a:gd name="connsiteY5857" fmla="*/ 4202942 h 8330519"/>
              <a:gd name="connsiteX5858" fmla="*/ 5185288 w 8331431"/>
              <a:gd name="connsiteY5858" fmla="*/ 4175174 h 8330519"/>
              <a:gd name="connsiteX5859" fmla="*/ 5150578 w 8331431"/>
              <a:gd name="connsiteY5859" fmla="*/ 4202899 h 8330519"/>
              <a:gd name="connsiteX5860" fmla="*/ 5149797 w 8331431"/>
              <a:gd name="connsiteY5860" fmla="*/ 4203680 h 8330519"/>
              <a:gd name="connsiteX5861" fmla="*/ 5115824 w 8331431"/>
              <a:gd name="connsiteY5861" fmla="*/ 4337315 h 8330519"/>
              <a:gd name="connsiteX5862" fmla="*/ 5115824 w 8331431"/>
              <a:gd name="connsiteY5862" fmla="*/ 4376624 h 8330519"/>
              <a:gd name="connsiteX5863" fmla="*/ 5028658 w 8331431"/>
              <a:gd name="connsiteY5863" fmla="*/ 4376624 h 8330519"/>
              <a:gd name="connsiteX5864" fmla="*/ 5026402 w 8331431"/>
              <a:gd name="connsiteY5864" fmla="*/ 4394023 h 8330519"/>
              <a:gd name="connsiteX5865" fmla="*/ 4961754 w 8331431"/>
              <a:gd name="connsiteY5865" fmla="*/ 4492166 h 8330519"/>
              <a:gd name="connsiteX5866" fmla="*/ 4941492 w 8331431"/>
              <a:gd name="connsiteY5866" fmla="*/ 4505530 h 8330519"/>
              <a:gd name="connsiteX5867" fmla="*/ 4958456 w 8331431"/>
              <a:gd name="connsiteY5867" fmla="*/ 4522841 h 8330519"/>
              <a:gd name="connsiteX5868" fmla="*/ 5025447 w 8331431"/>
              <a:gd name="connsiteY5868" fmla="*/ 4655869 h 8330519"/>
              <a:gd name="connsiteX5869" fmla="*/ 5027790 w 8331431"/>
              <a:gd name="connsiteY5869" fmla="*/ 4673181 h 8330519"/>
              <a:gd name="connsiteX5870" fmla="*/ 5115694 w 8331431"/>
              <a:gd name="connsiteY5870" fmla="*/ 4673181 h 8330519"/>
              <a:gd name="connsiteX5871" fmla="*/ 5115694 w 8331431"/>
              <a:gd name="connsiteY5871" fmla="*/ 4783473 h 8330519"/>
              <a:gd name="connsiteX5872" fmla="*/ 3585706 w 8331431"/>
              <a:gd name="connsiteY5872" fmla="*/ 4783473 h 8330519"/>
              <a:gd name="connsiteX5873" fmla="*/ 3598723 w 8331431"/>
              <a:gd name="connsiteY5873" fmla="*/ 4788332 h 8330519"/>
              <a:gd name="connsiteX5874" fmla="*/ 3633867 w 8331431"/>
              <a:gd name="connsiteY5874" fmla="*/ 4806121 h 8330519"/>
              <a:gd name="connsiteX5875" fmla="*/ 3655214 w 8331431"/>
              <a:gd name="connsiteY5875" fmla="*/ 4820048 h 8330519"/>
              <a:gd name="connsiteX5876" fmla="*/ 3676474 w 8331431"/>
              <a:gd name="connsiteY5876" fmla="*/ 4806208 h 8330519"/>
              <a:gd name="connsiteX5877" fmla="*/ 3711705 w 8331431"/>
              <a:gd name="connsiteY5877" fmla="*/ 4788376 h 8330519"/>
              <a:gd name="connsiteX5878" fmla="*/ 3724721 w 8331431"/>
              <a:gd name="connsiteY5878" fmla="*/ 4783516 h 8330519"/>
              <a:gd name="connsiteX5879" fmla="*/ 3724721 w 8331431"/>
              <a:gd name="connsiteY5879" fmla="*/ 4673181 h 8330519"/>
              <a:gd name="connsiteX5880" fmla="*/ 3812668 w 8331431"/>
              <a:gd name="connsiteY5880" fmla="*/ 4673181 h 8330519"/>
              <a:gd name="connsiteX5881" fmla="*/ 3815012 w 8331431"/>
              <a:gd name="connsiteY5881" fmla="*/ 4655869 h 8330519"/>
              <a:gd name="connsiteX5882" fmla="*/ 3882046 w 8331431"/>
              <a:gd name="connsiteY5882" fmla="*/ 4522841 h 8330519"/>
              <a:gd name="connsiteX5883" fmla="*/ 3899010 w 8331431"/>
              <a:gd name="connsiteY5883" fmla="*/ 4505530 h 8330519"/>
              <a:gd name="connsiteX5884" fmla="*/ 3878792 w 8331431"/>
              <a:gd name="connsiteY5884" fmla="*/ 4492210 h 8330519"/>
              <a:gd name="connsiteX5885" fmla="*/ 3814144 w 8331431"/>
              <a:gd name="connsiteY5885" fmla="*/ 4394066 h 8330519"/>
              <a:gd name="connsiteX5886" fmla="*/ 3811887 w 8331431"/>
              <a:gd name="connsiteY5886" fmla="*/ 4376668 h 8330519"/>
              <a:gd name="connsiteX5887" fmla="*/ 3724808 w 8331431"/>
              <a:gd name="connsiteY5887" fmla="*/ 4376668 h 8330519"/>
              <a:gd name="connsiteX5888" fmla="*/ 3724808 w 8331431"/>
              <a:gd name="connsiteY5888" fmla="*/ 4337358 h 8330519"/>
              <a:gd name="connsiteX5889" fmla="*/ 3690835 w 8331431"/>
              <a:gd name="connsiteY5889" fmla="*/ 4203724 h 8330519"/>
              <a:gd name="connsiteX5890" fmla="*/ 3690054 w 8331431"/>
              <a:gd name="connsiteY5890" fmla="*/ 4202942 h 8330519"/>
              <a:gd name="connsiteX5891" fmla="*/ 3655344 w 8331431"/>
              <a:gd name="connsiteY5891" fmla="*/ 4175217 h 8330519"/>
              <a:gd name="connsiteX5892" fmla="*/ 3620634 w 8331431"/>
              <a:gd name="connsiteY5892" fmla="*/ 4202942 h 8330519"/>
              <a:gd name="connsiteX5893" fmla="*/ 3619853 w 8331431"/>
              <a:gd name="connsiteY5893" fmla="*/ 4203724 h 8330519"/>
              <a:gd name="connsiteX5894" fmla="*/ 3585880 w 8331431"/>
              <a:gd name="connsiteY5894" fmla="*/ 4337358 h 8330519"/>
              <a:gd name="connsiteX5895" fmla="*/ 3585880 w 8331431"/>
              <a:gd name="connsiteY5895" fmla="*/ 4376668 h 8330519"/>
              <a:gd name="connsiteX5896" fmla="*/ 3498714 w 8331431"/>
              <a:gd name="connsiteY5896" fmla="*/ 4376668 h 8330519"/>
              <a:gd name="connsiteX5897" fmla="*/ 3496457 w 8331431"/>
              <a:gd name="connsiteY5897" fmla="*/ 4394066 h 8330519"/>
              <a:gd name="connsiteX5898" fmla="*/ 3431853 w 8331431"/>
              <a:gd name="connsiteY5898" fmla="*/ 4492210 h 8330519"/>
              <a:gd name="connsiteX5899" fmla="*/ 3411634 w 8331431"/>
              <a:gd name="connsiteY5899" fmla="*/ 4505573 h 8330519"/>
              <a:gd name="connsiteX5900" fmla="*/ 3428599 w 8331431"/>
              <a:gd name="connsiteY5900" fmla="*/ 4522885 h 8330519"/>
              <a:gd name="connsiteX5901" fmla="*/ 3495633 w 8331431"/>
              <a:gd name="connsiteY5901" fmla="*/ 4655912 h 8330519"/>
              <a:gd name="connsiteX5902" fmla="*/ 3497976 w 8331431"/>
              <a:gd name="connsiteY5902" fmla="*/ 4673224 h 8330519"/>
              <a:gd name="connsiteX5903" fmla="*/ 3585923 w 8331431"/>
              <a:gd name="connsiteY5903" fmla="*/ 4673224 h 8330519"/>
              <a:gd name="connsiteX5904" fmla="*/ 3585923 w 8331431"/>
              <a:gd name="connsiteY5904" fmla="*/ 4783473 h 8330519"/>
              <a:gd name="connsiteX5905" fmla="*/ 3075682 w 8331431"/>
              <a:gd name="connsiteY5905" fmla="*/ 4783429 h 8330519"/>
              <a:gd name="connsiteX5906" fmla="*/ 3088698 w 8331431"/>
              <a:gd name="connsiteY5906" fmla="*/ 4788289 h 8330519"/>
              <a:gd name="connsiteX5907" fmla="*/ 3123886 w 8331431"/>
              <a:gd name="connsiteY5907" fmla="*/ 4806078 h 8330519"/>
              <a:gd name="connsiteX5908" fmla="*/ 3145232 w 8331431"/>
              <a:gd name="connsiteY5908" fmla="*/ 4820005 h 8330519"/>
              <a:gd name="connsiteX5909" fmla="*/ 3166492 w 8331431"/>
              <a:gd name="connsiteY5909" fmla="*/ 4806165 h 8330519"/>
              <a:gd name="connsiteX5910" fmla="*/ 3201723 w 8331431"/>
              <a:gd name="connsiteY5910" fmla="*/ 4788332 h 8330519"/>
              <a:gd name="connsiteX5911" fmla="*/ 3214740 w 8331431"/>
              <a:gd name="connsiteY5911" fmla="*/ 4783473 h 8330519"/>
              <a:gd name="connsiteX5912" fmla="*/ 3214740 w 8331431"/>
              <a:gd name="connsiteY5912" fmla="*/ 4673137 h 8330519"/>
              <a:gd name="connsiteX5913" fmla="*/ 3302687 w 8331431"/>
              <a:gd name="connsiteY5913" fmla="*/ 4673137 h 8330519"/>
              <a:gd name="connsiteX5914" fmla="*/ 3305030 w 8331431"/>
              <a:gd name="connsiteY5914" fmla="*/ 4655825 h 8330519"/>
              <a:gd name="connsiteX5915" fmla="*/ 3372021 w 8331431"/>
              <a:gd name="connsiteY5915" fmla="*/ 4522798 h 8330519"/>
              <a:gd name="connsiteX5916" fmla="*/ 3388986 w 8331431"/>
              <a:gd name="connsiteY5916" fmla="*/ 4505486 h 8330519"/>
              <a:gd name="connsiteX5917" fmla="*/ 3368723 w 8331431"/>
              <a:gd name="connsiteY5917" fmla="*/ 4492123 h 8330519"/>
              <a:gd name="connsiteX5918" fmla="*/ 3304076 w 8331431"/>
              <a:gd name="connsiteY5918" fmla="*/ 4393980 h 8330519"/>
              <a:gd name="connsiteX5919" fmla="*/ 3301819 w 8331431"/>
              <a:gd name="connsiteY5919" fmla="*/ 4376581 h 8330519"/>
              <a:gd name="connsiteX5920" fmla="*/ 3214740 w 8331431"/>
              <a:gd name="connsiteY5920" fmla="*/ 4376581 h 8330519"/>
              <a:gd name="connsiteX5921" fmla="*/ 3214740 w 8331431"/>
              <a:gd name="connsiteY5921" fmla="*/ 4337272 h 8330519"/>
              <a:gd name="connsiteX5922" fmla="*/ 3180767 w 8331431"/>
              <a:gd name="connsiteY5922" fmla="*/ 4203637 h 8330519"/>
              <a:gd name="connsiteX5923" fmla="*/ 3179986 w 8331431"/>
              <a:gd name="connsiteY5923" fmla="*/ 4202856 h 8330519"/>
              <a:gd name="connsiteX5924" fmla="*/ 3145276 w 8331431"/>
              <a:gd name="connsiteY5924" fmla="*/ 4175131 h 8330519"/>
              <a:gd name="connsiteX5925" fmla="*/ 3110435 w 8331431"/>
              <a:gd name="connsiteY5925" fmla="*/ 4202899 h 8330519"/>
              <a:gd name="connsiteX5926" fmla="*/ 3109611 w 8331431"/>
              <a:gd name="connsiteY5926" fmla="*/ 4203724 h 8330519"/>
              <a:gd name="connsiteX5927" fmla="*/ 3075768 w 8331431"/>
              <a:gd name="connsiteY5927" fmla="*/ 4337272 h 8330519"/>
              <a:gd name="connsiteX5928" fmla="*/ 3075768 w 8331431"/>
              <a:gd name="connsiteY5928" fmla="*/ 4376581 h 8330519"/>
              <a:gd name="connsiteX5929" fmla="*/ 2988559 w 8331431"/>
              <a:gd name="connsiteY5929" fmla="*/ 4376581 h 8330519"/>
              <a:gd name="connsiteX5930" fmla="*/ 2986303 w 8331431"/>
              <a:gd name="connsiteY5930" fmla="*/ 4393980 h 8330519"/>
              <a:gd name="connsiteX5931" fmla="*/ 2921698 w 8331431"/>
              <a:gd name="connsiteY5931" fmla="*/ 4492123 h 8330519"/>
              <a:gd name="connsiteX5932" fmla="*/ 2901479 w 8331431"/>
              <a:gd name="connsiteY5932" fmla="*/ 4505486 h 8330519"/>
              <a:gd name="connsiteX5933" fmla="*/ 2918444 w 8331431"/>
              <a:gd name="connsiteY5933" fmla="*/ 4522798 h 8330519"/>
              <a:gd name="connsiteX5934" fmla="*/ 2985478 w 8331431"/>
              <a:gd name="connsiteY5934" fmla="*/ 4655825 h 8330519"/>
              <a:gd name="connsiteX5935" fmla="*/ 2987821 w 8331431"/>
              <a:gd name="connsiteY5935" fmla="*/ 4673137 h 8330519"/>
              <a:gd name="connsiteX5936" fmla="*/ 3075725 w 8331431"/>
              <a:gd name="connsiteY5936" fmla="*/ 4673137 h 8330519"/>
              <a:gd name="connsiteX5937" fmla="*/ 3075725 w 8331431"/>
              <a:gd name="connsiteY5937" fmla="*/ 4783429 h 8330519"/>
              <a:gd name="connsiteX5938" fmla="*/ 1035582 w 8331431"/>
              <a:gd name="connsiteY5938" fmla="*/ 4783473 h 8330519"/>
              <a:gd name="connsiteX5939" fmla="*/ 1048599 w 8331431"/>
              <a:gd name="connsiteY5939" fmla="*/ 4788332 h 8330519"/>
              <a:gd name="connsiteX5940" fmla="*/ 1083743 w 8331431"/>
              <a:gd name="connsiteY5940" fmla="*/ 4806121 h 8330519"/>
              <a:gd name="connsiteX5941" fmla="*/ 1105090 w 8331431"/>
              <a:gd name="connsiteY5941" fmla="*/ 4820048 h 8330519"/>
              <a:gd name="connsiteX5942" fmla="*/ 1126350 w 8331431"/>
              <a:gd name="connsiteY5942" fmla="*/ 4806208 h 8330519"/>
              <a:gd name="connsiteX5943" fmla="*/ 1161624 w 8331431"/>
              <a:gd name="connsiteY5943" fmla="*/ 4788376 h 8330519"/>
              <a:gd name="connsiteX5944" fmla="*/ 1174641 w 8331431"/>
              <a:gd name="connsiteY5944" fmla="*/ 4783516 h 8330519"/>
              <a:gd name="connsiteX5945" fmla="*/ 1174641 w 8331431"/>
              <a:gd name="connsiteY5945" fmla="*/ 4673181 h 8330519"/>
              <a:gd name="connsiteX5946" fmla="*/ 1262588 w 8331431"/>
              <a:gd name="connsiteY5946" fmla="*/ 4673181 h 8330519"/>
              <a:gd name="connsiteX5947" fmla="*/ 1264931 w 8331431"/>
              <a:gd name="connsiteY5947" fmla="*/ 4655869 h 8330519"/>
              <a:gd name="connsiteX5948" fmla="*/ 1331965 w 8331431"/>
              <a:gd name="connsiteY5948" fmla="*/ 4522841 h 8330519"/>
              <a:gd name="connsiteX5949" fmla="*/ 1348930 w 8331431"/>
              <a:gd name="connsiteY5949" fmla="*/ 4505530 h 8330519"/>
              <a:gd name="connsiteX5950" fmla="*/ 1328711 w 8331431"/>
              <a:gd name="connsiteY5950" fmla="*/ 4492166 h 8330519"/>
              <a:gd name="connsiteX5951" fmla="*/ 1264107 w 8331431"/>
              <a:gd name="connsiteY5951" fmla="*/ 4394023 h 8330519"/>
              <a:gd name="connsiteX5952" fmla="*/ 1261850 w 8331431"/>
              <a:gd name="connsiteY5952" fmla="*/ 4376624 h 8330519"/>
              <a:gd name="connsiteX5953" fmla="*/ 1174684 w 8331431"/>
              <a:gd name="connsiteY5953" fmla="*/ 4376624 h 8330519"/>
              <a:gd name="connsiteX5954" fmla="*/ 1174684 w 8331431"/>
              <a:gd name="connsiteY5954" fmla="*/ 4337315 h 8330519"/>
              <a:gd name="connsiteX5955" fmla="*/ 1140842 w 8331431"/>
              <a:gd name="connsiteY5955" fmla="*/ 4203767 h 8330519"/>
              <a:gd name="connsiteX5956" fmla="*/ 1140017 w 8331431"/>
              <a:gd name="connsiteY5956" fmla="*/ 4202942 h 8330519"/>
              <a:gd name="connsiteX5957" fmla="*/ 1105177 w 8331431"/>
              <a:gd name="connsiteY5957" fmla="*/ 4175174 h 8330519"/>
              <a:gd name="connsiteX5958" fmla="*/ 1070466 w 8331431"/>
              <a:gd name="connsiteY5958" fmla="*/ 4202899 h 8330519"/>
              <a:gd name="connsiteX5959" fmla="*/ 1069685 w 8331431"/>
              <a:gd name="connsiteY5959" fmla="*/ 4203680 h 8330519"/>
              <a:gd name="connsiteX5960" fmla="*/ 1035669 w 8331431"/>
              <a:gd name="connsiteY5960" fmla="*/ 4337315 h 8330519"/>
              <a:gd name="connsiteX5961" fmla="*/ 1035669 w 8331431"/>
              <a:gd name="connsiteY5961" fmla="*/ 4376624 h 8330519"/>
              <a:gd name="connsiteX5962" fmla="*/ 948590 w 8331431"/>
              <a:gd name="connsiteY5962" fmla="*/ 4376624 h 8330519"/>
              <a:gd name="connsiteX5963" fmla="*/ 946334 w 8331431"/>
              <a:gd name="connsiteY5963" fmla="*/ 4394023 h 8330519"/>
              <a:gd name="connsiteX5964" fmla="*/ 881686 w 8331431"/>
              <a:gd name="connsiteY5964" fmla="*/ 4492166 h 8330519"/>
              <a:gd name="connsiteX5965" fmla="*/ 861423 w 8331431"/>
              <a:gd name="connsiteY5965" fmla="*/ 4505530 h 8330519"/>
              <a:gd name="connsiteX5966" fmla="*/ 878388 w 8331431"/>
              <a:gd name="connsiteY5966" fmla="*/ 4522841 h 8330519"/>
              <a:gd name="connsiteX5967" fmla="*/ 945379 w 8331431"/>
              <a:gd name="connsiteY5967" fmla="*/ 4655869 h 8330519"/>
              <a:gd name="connsiteX5968" fmla="*/ 947722 w 8331431"/>
              <a:gd name="connsiteY5968" fmla="*/ 4673181 h 8330519"/>
              <a:gd name="connsiteX5969" fmla="*/ 1035669 w 8331431"/>
              <a:gd name="connsiteY5969" fmla="*/ 4673181 h 8330519"/>
              <a:gd name="connsiteX5970" fmla="*/ 1035669 w 8331431"/>
              <a:gd name="connsiteY5970" fmla="*/ 4783473 h 8330519"/>
              <a:gd name="connsiteX5971" fmla="*/ 6645855 w 8331431"/>
              <a:gd name="connsiteY5971" fmla="*/ 4783429 h 8330519"/>
              <a:gd name="connsiteX5972" fmla="*/ 6658871 w 8331431"/>
              <a:gd name="connsiteY5972" fmla="*/ 4788289 h 8330519"/>
              <a:gd name="connsiteX5973" fmla="*/ 6694059 w 8331431"/>
              <a:gd name="connsiteY5973" fmla="*/ 4806078 h 8330519"/>
              <a:gd name="connsiteX5974" fmla="*/ 6715363 w 8331431"/>
              <a:gd name="connsiteY5974" fmla="*/ 4819962 h 8330519"/>
              <a:gd name="connsiteX5975" fmla="*/ 6736623 w 8331431"/>
              <a:gd name="connsiteY5975" fmla="*/ 4806121 h 8330519"/>
              <a:gd name="connsiteX5976" fmla="*/ 6771854 w 8331431"/>
              <a:gd name="connsiteY5976" fmla="*/ 4788289 h 8330519"/>
              <a:gd name="connsiteX5977" fmla="*/ 6784870 w 8331431"/>
              <a:gd name="connsiteY5977" fmla="*/ 4783429 h 8330519"/>
              <a:gd name="connsiteX5978" fmla="*/ 6784870 w 8331431"/>
              <a:gd name="connsiteY5978" fmla="*/ 4673094 h 8330519"/>
              <a:gd name="connsiteX5979" fmla="*/ 6872731 w 8331431"/>
              <a:gd name="connsiteY5979" fmla="*/ 4673094 h 8330519"/>
              <a:gd name="connsiteX5980" fmla="*/ 6875074 w 8331431"/>
              <a:gd name="connsiteY5980" fmla="*/ 4655825 h 8330519"/>
              <a:gd name="connsiteX5981" fmla="*/ 6942108 w 8331431"/>
              <a:gd name="connsiteY5981" fmla="*/ 4522755 h 8330519"/>
              <a:gd name="connsiteX5982" fmla="*/ 6959073 w 8331431"/>
              <a:gd name="connsiteY5982" fmla="*/ 4505443 h 8330519"/>
              <a:gd name="connsiteX5983" fmla="*/ 6938854 w 8331431"/>
              <a:gd name="connsiteY5983" fmla="*/ 4492079 h 8330519"/>
              <a:gd name="connsiteX5984" fmla="*/ 6874249 w 8331431"/>
              <a:gd name="connsiteY5984" fmla="*/ 4393936 h 8330519"/>
              <a:gd name="connsiteX5985" fmla="*/ 6871993 w 8331431"/>
              <a:gd name="connsiteY5985" fmla="*/ 4376537 h 8330519"/>
              <a:gd name="connsiteX5986" fmla="*/ 6784913 w 8331431"/>
              <a:gd name="connsiteY5986" fmla="*/ 4376537 h 8330519"/>
              <a:gd name="connsiteX5987" fmla="*/ 6784913 w 8331431"/>
              <a:gd name="connsiteY5987" fmla="*/ 4337228 h 8330519"/>
              <a:gd name="connsiteX5988" fmla="*/ 6750940 w 8331431"/>
              <a:gd name="connsiteY5988" fmla="*/ 4203593 h 8330519"/>
              <a:gd name="connsiteX5989" fmla="*/ 6750160 w 8331431"/>
              <a:gd name="connsiteY5989" fmla="*/ 4202812 h 8330519"/>
              <a:gd name="connsiteX5990" fmla="*/ 6715449 w 8331431"/>
              <a:gd name="connsiteY5990" fmla="*/ 4175088 h 8330519"/>
              <a:gd name="connsiteX5991" fmla="*/ 6680652 w 8331431"/>
              <a:gd name="connsiteY5991" fmla="*/ 4202812 h 8330519"/>
              <a:gd name="connsiteX5992" fmla="*/ 6679871 w 8331431"/>
              <a:gd name="connsiteY5992" fmla="*/ 4203593 h 8330519"/>
              <a:gd name="connsiteX5993" fmla="*/ 6645942 w 8331431"/>
              <a:gd name="connsiteY5993" fmla="*/ 4337228 h 8330519"/>
              <a:gd name="connsiteX5994" fmla="*/ 6645942 w 8331431"/>
              <a:gd name="connsiteY5994" fmla="*/ 4376537 h 8330519"/>
              <a:gd name="connsiteX5995" fmla="*/ 6558776 w 8331431"/>
              <a:gd name="connsiteY5995" fmla="*/ 4376537 h 8330519"/>
              <a:gd name="connsiteX5996" fmla="*/ 6556519 w 8331431"/>
              <a:gd name="connsiteY5996" fmla="*/ 4393936 h 8330519"/>
              <a:gd name="connsiteX5997" fmla="*/ 6491915 w 8331431"/>
              <a:gd name="connsiteY5997" fmla="*/ 4492079 h 8330519"/>
              <a:gd name="connsiteX5998" fmla="*/ 6471696 w 8331431"/>
              <a:gd name="connsiteY5998" fmla="*/ 4505443 h 8330519"/>
              <a:gd name="connsiteX5999" fmla="*/ 6488661 w 8331431"/>
              <a:gd name="connsiteY5999" fmla="*/ 4522755 h 8330519"/>
              <a:gd name="connsiteX6000" fmla="*/ 6555695 w 8331431"/>
              <a:gd name="connsiteY6000" fmla="*/ 4655782 h 8330519"/>
              <a:gd name="connsiteX6001" fmla="*/ 6558038 w 8331431"/>
              <a:gd name="connsiteY6001" fmla="*/ 4673094 h 8330519"/>
              <a:gd name="connsiteX6002" fmla="*/ 6645985 w 8331431"/>
              <a:gd name="connsiteY6002" fmla="*/ 4673094 h 8330519"/>
              <a:gd name="connsiteX6003" fmla="*/ 6645985 w 8331431"/>
              <a:gd name="connsiteY6003" fmla="*/ 4783429 h 8330519"/>
              <a:gd name="connsiteX6004" fmla="*/ 4095731 w 8331431"/>
              <a:gd name="connsiteY6004" fmla="*/ 4783473 h 8330519"/>
              <a:gd name="connsiteX6005" fmla="*/ 4108747 w 8331431"/>
              <a:gd name="connsiteY6005" fmla="*/ 4788332 h 8330519"/>
              <a:gd name="connsiteX6006" fmla="*/ 4143892 w 8331431"/>
              <a:gd name="connsiteY6006" fmla="*/ 4806121 h 8330519"/>
              <a:gd name="connsiteX6007" fmla="*/ 4165239 w 8331431"/>
              <a:gd name="connsiteY6007" fmla="*/ 4820048 h 8330519"/>
              <a:gd name="connsiteX6008" fmla="*/ 4186499 w 8331431"/>
              <a:gd name="connsiteY6008" fmla="*/ 4806208 h 8330519"/>
              <a:gd name="connsiteX6009" fmla="*/ 4221730 w 8331431"/>
              <a:gd name="connsiteY6009" fmla="*/ 4788376 h 8330519"/>
              <a:gd name="connsiteX6010" fmla="*/ 4234746 w 8331431"/>
              <a:gd name="connsiteY6010" fmla="*/ 4783516 h 8330519"/>
              <a:gd name="connsiteX6011" fmla="*/ 4234746 w 8331431"/>
              <a:gd name="connsiteY6011" fmla="*/ 4673181 h 8330519"/>
              <a:gd name="connsiteX6012" fmla="*/ 4322650 w 8331431"/>
              <a:gd name="connsiteY6012" fmla="*/ 4673181 h 8330519"/>
              <a:gd name="connsiteX6013" fmla="*/ 4324993 w 8331431"/>
              <a:gd name="connsiteY6013" fmla="*/ 4655869 h 8330519"/>
              <a:gd name="connsiteX6014" fmla="*/ 4392027 w 8331431"/>
              <a:gd name="connsiteY6014" fmla="*/ 4522841 h 8330519"/>
              <a:gd name="connsiteX6015" fmla="*/ 4408992 w 8331431"/>
              <a:gd name="connsiteY6015" fmla="*/ 4505530 h 8330519"/>
              <a:gd name="connsiteX6016" fmla="*/ 4388773 w 8331431"/>
              <a:gd name="connsiteY6016" fmla="*/ 4492166 h 8330519"/>
              <a:gd name="connsiteX6017" fmla="*/ 4324125 w 8331431"/>
              <a:gd name="connsiteY6017" fmla="*/ 4393980 h 8330519"/>
              <a:gd name="connsiteX6018" fmla="*/ 4321826 w 8331431"/>
              <a:gd name="connsiteY6018" fmla="*/ 4376581 h 8330519"/>
              <a:gd name="connsiteX6019" fmla="*/ 4234746 w 8331431"/>
              <a:gd name="connsiteY6019" fmla="*/ 4376581 h 8330519"/>
              <a:gd name="connsiteX6020" fmla="*/ 4234746 w 8331431"/>
              <a:gd name="connsiteY6020" fmla="*/ 4337272 h 8330519"/>
              <a:gd name="connsiteX6021" fmla="*/ 4200773 w 8331431"/>
              <a:gd name="connsiteY6021" fmla="*/ 4203637 h 8330519"/>
              <a:gd name="connsiteX6022" fmla="*/ 4199992 w 8331431"/>
              <a:gd name="connsiteY6022" fmla="*/ 4202856 h 8330519"/>
              <a:gd name="connsiteX6023" fmla="*/ 4165239 w 8331431"/>
              <a:gd name="connsiteY6023" fmla="*/ 4175088 h 8330519"/>
              <a:gd name="connsiteX6024" fmla="*/ 4130485 w 8331431"/>
              <a:gd name="connsiteY6024" fmla="*/ 4202856 h 8330519"/>
              <a:gd name="connsiteX6025" fmla="*/ 4129704 w 8331431"/>
              <a:gd name="connsiteY6025" fmla="*/ 4203637 h 8330519"/>
              <a:gd name="connsiteX6026" fmla="*/ 4095731 w 8331431"/>
              <a:gd name="connsiteY6026" fmla="*/ 4337272 h 8330519"/>
              <a:gd name="connsiteX6027" fmla="*/ 4095731 w 8331431"/>
              <a:gd name="connsiteY6027" fmla="*/ 4376581 h 8330519"/>
              <a:gd name="connsiteX6028" fmla="*/ 4008652 w 8331431"/>
              <a:gd name="connsiteY6028" fmla="*/ 4376581 h 8330519"/>
              <a:gd name="connsiteX6029" fmla="*/ 4006352 w 8331431"/>
              <a:gd name="connsiteY6029" fmla="*/ 4393980 h 8330519"/>
              <a:gd name="connsiteX6030" fmla="*/ 3941661 w 8331431"/>
              <a:gd name="connsiteY6030" fmla="*/ 4492166 h 8330519"/>
              <a:gd name="connsiteX6031" fmla="*/ 3921442 w 8331431"/>
              <a:gd name="connsiteY6031" fmla="*/ 4505530 h 8330519"/>
              <a:gd name="connsiteX6032" fmla="*/ 3938406 w 8331431"/>
              <a:gd name="connsiteY6032" fmla="*/ 4522841 h 8330519"/>
              <a:gd name="connsiteX6033" fmla="*/ 4005441 w 8331431"/>
              <a:gd name="connsiteY6033" fmla="*/ 4655869 h 8330519"/>
              <a:gd name="connsiteX6034" fmla="*/ 4007784 w 8331431"/>
              <a:gd name="connsiteY6034" fmla="*/ 4673181 h 8330519"/>
              <a:gd name="connsiteX6035" fmla="*/ 4095731 w 8331431"/>
              <a:gd name="connsiteY6035" fmla="*/ 4673181 h 8330519"/>
              <a:gd name="connsiteX6036" fmla="*/ 4095731 w 8331431"/>
              <a:gd name="connsiteY6036" fmla="*/ 4783473 h 8330519"/>
              <a:gd name="connsiteX6037" fmla="*/ 1545607 w 8331431"/>
              <a:gd name="connsiteY6037" fmla="*/ 4783473 h 8330519"/>
              <a:gd name="connsiteX6038" fmla="*/ 1558624 w 8331431"/>
              <a:gd name="connsiteY6038" fmla="*/ 4788332 h 8330519"/>
              <a:gd name="connsiteX6039" fmla="*/ 1593768 w 8331431"/>
              <a:gd name="connsiteY6039" fmla="*/ 4806121 h 8330519"/>
              <a:gd name="connsiteX6040" fmla="*/ 1615115 w 8331431"/>
              <a:gd name="connsiteY6040" fmla="*/ 4820048 h 8330519"/>
              <a:gd name="connsiteX6041" fmla="*/ 1636375 w 8331431"/>
              <a:gd name="connsiteY6041" fmla="*/ 4806208 h 8330519"/>
              <a:gd name="connsiteX6042" fmla="*/ 1671606 w 8331431"/>
              <a:gd name="connsiteY6042" fmla="*/ 4788376 h 8330519"/>
              <a:gd name="connsiteX6043" fmla="*/ 1684622 w 8331431"/>
              <a:gd name="connsiteY6043" fmla="*/ 4783516 h 8330519"/>
              <a:gd name="connsiteX6044" fmla="*/ 1684622 w 8331431"/>
              <a:gd name="connsiteY6044" fmla="*/ 4673181 h 8330519"/>
              <a:gd name="connsiteX6045" fmla="*/ 1772526 w 8331431"/>
              <a:gd name="connsiteY6045" fmla="*/ 4673181 h 8330519"/>
              <a:gd name="connsiteX6046" fmla="*/ 1774869 w 8331431"/>
              <a:gd name="connsiteY6046" fmla="*/ 4655869 h 8330519"/>
              <a:gd name="connsiteX6047" fmla="*/ 1841903 w 8331431"/>
              <a:gd name="connsiteY6047" fmla="*/ 4522841 h 8330519"/>
              <a:gd name="connsiteX6048" fmla="*/ 1858868 w 8331431"/>
              <a:gd name="connsiteY6048" fmla="*/ 4505530 h 8330519"/>
              <a:gd name="connsiteX6049" fmla="*/ 1838649 w 8331431"/>
              <a:gd name="connsiteY6049" fmla="*/ 4492166 h 8330519"/>
              <a:gd name="connsiteX6050" fmla="*/ 1774045 w 8331431"/>
              <a:gd name="connsiteY6050" fmla="*/ 4394023 h 8330519"/>
              <a:gd name="connsiteX6051" fmla="*/ 1771788 w 8331431"/>
              <a:gd name="connsiteY6051" fmla="*/ 4376624 h 8330519"/>
              <a:gd name="connsiteX6052" fmla="*/ 1684622 w 8331431"/>
              <a:gd name="connsiteY6052" fmla="*/ 4376624 h 8330519"/>
              <a:gd name="connsiteX6053" fmla="*/ 1684622 w 8331431"/>
              <a:gd name="connsiteY6053" fmla="*/ 4337315 h 8330519"/>
              <a:gd name="connsiteX6054" fmla="*/ 1650693 w 8331431"/>
              <a:gd name="connsiteY6054" fmla="*/ 4203680 h 8330519"/>
              <a:gd name="connsiteX6055" fmla="*/ 1649912 w 8331431"/>
              <a:gd name="connsiteY6055" fmla="*/ 4202899 h 8330519"/>
              <a:gd name="connsiteX6056" fmla="*/ 1615115 w 8331431"/>
              <a:gd name="connsiteY6056" fmla="*/ 4175174 h 8330519"/>
              <a:gd name="connsiteX6057" fmla="*/ 1580404 w 8331431"/>
              <a:gd name="connsiteY6057" fmla="*/ 4202899 h 8330519"/>
              <a:gd name="connsiteX6058" fmla="*/ 1579623 w 8331431"/>
              <a:gd name="connsiteY6058" fmla="*/ 4203680 h 8330519"/>
              <a:gd name="connsiteX6059" fmla="*/ 1545651 w 8331431"/>
              <a:gd name="connsiteY6059" fmla="*/ 4337315 h 8330519"/>
              <a:gd name="connsiteX6060" fmla="*/ 1545651 w 8331431"/>
              <a:gd name="connsiteY6060" fmla="*/ 4376624 h 8330519"/>
              <a:gd name="connsiteX6061" fmla="*/ 1458571 w 8331431"/>
              <a:gd name="connsiteY6061" fmla="*/ 4376624 h 8330519"/>
              <a:gd name="connsiteX6062" fmla="*/ 1456315 w 8331431"/>
              <a:gd name="connsiteY6062" fmla="*/ 4394023 h 8330519"/>
              <a:gd name="connsiteX6063" fmla="*/ 1391710 w 8331431"/>
              <a:gd name="connsiteY6063" fmla="*/ 4492166 h 8330519"/>
              <a:gd name="connsiteX6064" fmla="*/ 1371492 w 8331431"/>
              <a:gd name="connsiteY6064" fmla="*/ 4505530 h 8330519"/>
              <a:gd name="connsiteX6065" fmla="*/ 1388456 w 8331431"/>
              <a:gd name="connsiteY6065" fmla="*/ 4522841 h 8330519"/>
              <a:gd name="connsiteX6066" fmla="*/ 1455491 w 8331431"/>
              <a:gd name="connsiteY6066" fmla="*/ 4655912 h 8330519"/>
              <a:gd name="connsiteX6067" fmla="*/ 1457834 w 8331431"/>
              <a:gd name="connsiteY6067" fmla="*/ 4673181 h 8330519"/>
              <a:gd name="connsiteX6068" fmla="*/ 1545694 w 8331431"/>
              <a:gd name="connsiteY6068" fmla="*/ 4673181 h 8330519"/>
              <a:gd name="connsiteX6069" fmla="*/ 1545694 w 8331431"/>
              <a:gd name="connsiteY6069" fmla="*/ 4783473 h 8330519"/>
              <a:gd name="connsiteX6070" fmla="*/ 525558 w 8331431"/>
              <a:gd name="connsiteY6070" fmla="*/ 4783473 h 8330519"/>
              <a:gd name="connsiteX6071" fmla="*/ 538574 w 8331431"/>
              <a:gd name="connsiteY6071" fmla="*/ 4788332 h 8330519"/>
              <a:gd name="connsiteX6072" fmla="*/ 573718 w 8331431"/>
              <a:gd name="connsiteY6072" fmla="*/ 4806121 h 8330519"/>
              <a:gd name="connsiteX6073" fmla="*/ 595065 w 8331431"/>
              <a:gd name="connsiteY6073" fmla="*/ 4820048 h 8330519"/>
              <a:gd name="connsiteX6074" fmla="*/ 616325 w 8331431"/>
              <a:gd name="connsiteY6074" fmla="*/ 4806208 h 8330519"/>
              <a:gd name="connsiteX6075" fmla="*/ 651556 w 8331431"/>
              <a:gd name="connsiteY6075" fmla="*/ 4788376 h 8330519"/>
              <a:gd name="connsiteX6076" fmla="*/ 664572 w 8331431"/>
              <a:gd name="connsiteY6076" fmla="*/ 4783516 h 8330519"/>
              <a:gd name="connsiteX6077" fmla="*/ 664572 w 8331431"/>
              <a:gd name="connsiteY6077" fmla="*/ 4673181 h 8330519"/>
              <a:gd name="connsiteX6078" fmla="*/ 752520 w 8331431"/>
              <a:gd name="connsiteY6078" fmla="*/ 4673181 h 8330519"/>
              <a:gd name="connsiteX6079" fmla="*/ 754863 w 8331431"/>
              <a:gd name="connsiteY6079" fmla="*/ 4655869 h 8330519"/>
              <a:gd name="connsiteX6080" fmla="*/ 821897 w 8331431"/>
              <a:gd name="connsiteY6080" fmla="*/ 4522841 h 8330519"/>
              <a:gd name="connsiteX6081" fmla="*/ 838862 w 8331431"/>
              <a:gd name="connsiteY6081" fmla="*/ 4505530 h 8330519"/>
              <a:gd name="connsiteX6082" fmla="*/ 818643 w 8331431"/>
              <a:gd name="connsiteY6082" fmla="*/ 4492166 h 8330519"/>
              <a:gd name="connsiteX6083" fmla="*/ 754038 w 8331431"/>
              <a:gd name="connsiteY6083" fmla="*/ 4394023 h 8330519"/>
              <a:gd name="connsiteX6084" fmla="*/ 751782 w 8331431"/>
              <a:gd name="connsiteY6084" fmla="*/ 4376624 h 8330519"/>
              <a:gd name="connsiteX6085" fmla="*/ 664616 w 8331431"/>
              <a:gd name="connsiteY6085" fmla="*/ 4376624 h 8330519"/>
              <a:gd name="connsiteX6086" fmla="*/ 664616 w 8331431"/>
              <a:gd name="connsiteY6086" fmla="*/ 4337315 h 8330519"/>
              <a:gd name="connsiteX6087" fmla="*/ 630643 w 8331431"/>
              <a:gd name="connsiteY6087" fmla="*/ 4203680 h 8330519"/>
              <a:gd name="connsiteX6088" fmla="*/ 629862 w 8331431"/>
              <a:gd name="connsiteY6088" fmla="*/ 4202899 h 8330519"/>
              <a:gd name="connsiteX6089" fmla="*/ 595108 w 8331431"/>
              <a:gd name="connsiteY6089" fmla="*/ 4175131 h 8330519"/>
              <a:gd name="connsiteX6090" fmla="*/ 560355 w 8331431"/>
              <a:gd name="connsiteY6090" fmla="*/ 4202899 h 8330519"/>
              <a:gd name="connsiteX6091" fmla="*/ 559574 w 8331431"/>
              <a:gd name="connsiteY6091" fmla="*/ 4203680 h 8330519"/>
              <a:gd name="connsiteX6092" fmla="*/ 525601 w 8331431"/>
              <a:gd name="connsiteY6092" fmla="*/ 4337315 h 8330519"/>
              <a:gd name="connsiteX6093" fmla="*/ 525601 w 8331431"/>
              <a:gd name="connsiteY6093" fmla="*/ 4376624 h 8330519"/>
              <a:gd name="connsiteX6094" fmla="*/ 438522 w 8331431"/>
              <a:gd name="connsiteY6094" fmla="*/ 4376624 h 8330519"/>
              <a:gd name="connsiteX6095" fmla="*/ 436265 w 8331431"/>
              <a:gd name="connsiteY6095" fmla="*/ 4394023 h 8330519"/>
              <a:gd name="connsiteX6096" fmla="*/ 371617 w 8331431"/>
              <a:gd name="connsiteY6096" fmla="*/ 4492166 h 8330519"/>
              <a:gd name="connsiteX6097" fmla="*/ 351399 w 8331431"/>
              <a:gd name="connsiteY6097" fmla="*/ 4505486 h 8330519"/>
              <a:gd name="connsiteX6098" fmla="*/ 368363 w 8331431"/>
              <a:gd name="connsiteY6098" fmla="*/ 4522798 h 8330519"/>
              <a:gd name="connsiteX6099" fmla="*/ 435398 w 8331431"/>
              <a:gd name="connsiteY6099" fmla="*/ 4655825 h 8330519"/>
              <a:gd name="connsiteX6100" fmla="*/ 437741 w 8331431"/>
              <a:gd name="connsiteY6100" fmla="*/ 4673137 h 8330519"/>
              <a:gd name="connsiteX6101" fmla="*/ 525644 w 8331431"/>
              <a:gd name="connsiteY6101" fmla="*/ 4673137 h 8330519"/>
              <a:gd name="connsiteX6102" fmla="*/ 525644 w 8331431"/>
              <a:gd name="connsiteY6102" fmla="*/ 4783473 h 8330519"/>
              <a:gd name="connsiteX6103" fmla="*/ 2055675 w 8331431"/>
              <a:gd name="connsiteY6103" fmla="*/ 4783429 h 8330519"/>
              <a:gd name="connsiteX6104" fmla="*/ 2068692 w 8331431"/>
              <a:gd name="connsiteY6104" fmla="*/ 4788289 h 8330519"/>
              <a:gd name="connsiteX6105" fmla="*/ 2103793 w 8331431"/>
              <a:gd name="connsiteY6105" fmla="*/ 4806078 h 8330519"/>
              <a:gd name="connsiteX6106" fmla="*/ 2125226 w 8331431"/>
              <a:gd name="connsiteY6106" fmla="*/ 4819962 h 8330519"/>
              <a:gd name="connsiteX6107" fmla="*/ 2146443 w 8331431"/>
              <a:gd name="connsiteY6107" fmla="*/ 4806121 h 8330519"/>
              <a:gd name="connsiteX6108" fmla="*/ 2181631 w 8331431"/>
              <a:gd name="connsiteY6108" fmla="*/ 4788289 h 8330519"/>
              <a:gd name="connsiteX6109" fmla="*/ 2194647 w 8331431"/>
              <a:gd name="connsiteY6109" fmla="*/ 4783429 h 8330519"/>
              <a:gd name="connsiteX6110" fmla="*/ 2194647 w 8331431"/>
              <a:gd name="connsiteY6110" fmla="*/ 4673094 h 8330519"/>
              <a:gd name="connsiteX6111" fmla="*/ 2282551 w 8331431"/>
              <a:gd name="connsiteY6111" fmla="*/ 4673094 h 8330519"/>
              <a:gd name="connsiteX6112" fmla="*/ 2284894 w 8331431"/>
              <a:gd name="connsiteY6112" fmla="*/ 4655825 h 8330519"/>
              <a:gd name="connsiteX6113" fmla="*/ 2351928 w 8331431"/>
              <a:gd name="connsiteY6113" fmla="*/ 4522755 h 8330519"/>
              <a:gd name="connsiteX6114" fmla="*/ 2368893 w 8331431"/>
              <a:gd name="connsiteY6114" fmla="*/ 4505443 h 8330519"/>
              <a:gd name="connsiteX6115" fmla="*/ 2348674 w 8331431"/>
              <a:gd name="connsiteY6115" fmla="*/ 4492079 h 8330519"/>
              <a:gd name="connsiteX6116" fmla="*/ 2284069 w 8331431"/>
              <a:gd name="connsiteY6116" fmla="*/ 4393936 h 8330519"/>
              <a:gd name="connsiteX6117" fmla="*/ 2281813 w 8331431"/>
              <a:gd name="connsiteY6117" fmla="*/ 4376537 h 8330519"/>
              <a:gd name="connsiteX6118" fmla="*/ 2194647 w 8331431"/>
              <a:gd name="connsiteY6118" fmla="*/ 4376537 h 8330519"/>
              <a:gd name="connsiteX6119" fmla="*/ 2194647 w 8331431"/>
              <a:gd name="connsiteY6119" fmla="*/ 4337228 h 8330519"/>
              <a:gd name="connsiteX6120" fmla="*/ 2160718 w 8331431"/>
              <a:gd name="connsiteY6120" fmla="*/ 4203593 h 8330519"/>
              <a:gd name="connsiteX6121" fmla="*/ 2159937 w 8331431"/>
              <a:gd name="connsiteY6121" fmla="*/ 4202812 h 8330519"/>
              <a:gd name="connsiteX6122" fmla="*/ 2125226 w 8331431"/>
              <a:gd name="connsiteY6122" fmla="*/ 4175088 h 8330519"/>
              <a:gd name="connsiteX6123" fmla="*/ 2090429 w 8331431"/>
              <a:gd name="connsiteY6123" fmla="*/ 4202812 h 8330519"/>
              <a:gd name="connsiteX6124" fmla="*/ 2089648 w 8331431"/>
              <a:gd name="connsiteY6124" fmla="*/ 4203593 h 8330519"/>
              <a:gd name="connsiteX6125" fmla="*/ 2055719 w 8331431"/>
              <a:gd name="connsiteY6125" fmla="*/ 4337228 h 8330519"/>
              <a:gd name="connsiteX6126" fmla="*/ 2055719 w 8331431"/>
              <a:gd name="connsiteY6126" fmla="*/ 4376537 h 8330519"/>
              <a:gd name="connsiteX6127" fmla="*/ 1968509 w 8331431"/>
              <a:gd name="connsiteY6127" fmla="*/ 4376537 h 8330519"/>
              <a:gd name="connsiteX6128" fmla="*/ 1966253 w 8331431"/>
              <a:gd name="connsiteY6128" fmla="*/ 4393936 h 8330519"/>
              <a:gd name="connsiteX6129" fmla="*/ 1901648 w 8331431"/>
              <a:gd name="connsiteY6129" fmla="*/ 4492079 h 8330519"/>
              <a:gd name="connsiteX6130" fmla="*/ 1881430 w 8331431"/>
              <a:gd name="connsiteY6130" fmla="*/ 4505443 h 8330519"/>
              <a:gd name="connsiteX6131" fmla="*/ 1898394 w 8331431"/>
              <a:gd name="connsiteY6131" fmla="*/ 4522755 h 8330519"/>
              <a:gd name="connsiteX6132" fmla="*/ 1965429 w 8331431"/>
              <a:gd name="connsiteY6132" fmla="*/ 4655825 h 8330519"/>
              <a:gd name="connsiteX6133" fmla="*/ 1967772 w 8331431"/>
              <a:gd name="connsiteY6133" fmla="*/ 4673094 h 8330519"/>
              <a:gd name="connsiteX6134" fmla="*/ 2055675 w 8331431"/>
              <a:gd name="connsiteY6134" fmla="*/ 4673094 h 8330519"/>
              <a:gd name="connsiteX6135" fmla="*/ 2055675 w 8331431"/>
              <a:gd name="connsiteY6135" fmla="*/ 4783429 h 8330519"/>
              <a:gd name="connsiteX6136" fmla="*/ 6135831 w 8331431"/>
              <a:gd name="connsiteY6136" fmla="*/ 4783429 h 8330519"/>
              <a:gd name="connsiteX6137" fmla="*/ 6148847 w 8331431"/>
              <a:gd name="connsiteY6137" fmla="*/ 4788289 h 8330519"/>
              <a:gd name="connsiteX6138" fmla="*/ 6183948 w 8331431"/>
              <a:gd name="connsiteY6138" fmla="*/ 4806078 h 8330519"/>
              <a:gd name="connsiteX6139" fmla="*/ 6205251 w 8331431"/>
              <a:gd name="connsiteY6139" fmla="*/ 4819962 h 8330519"/>
              <a:gd name="connsiteX6140" fmla="*/ 6226554 w 8331431"/>
              <a:gd name="connsiteY6140" fmla="*/ 4806165 h 8330519"/>
              <a:gd name="connsiteX6141" fmla="*/ 6261785 w 8331431"/>
              <a:gd name="connsiteY6141" fmla="*/ 4788289 h 8330519"/>
              <a:gd name="connsiteX6142" fmla="*/ 6274802 w 8331431"/>
              <a:gd name="connsiteY6142" fmla="*/ 4783429 h 8330519"/>
              <a:gd name="connsiteX6143" fmla="*/ 6274802 w 8331431"/>
              <a:gd name="connsiteY6143" fmla="*/ 4673094 h 8330519"/>
              <a:gd name="connsiteX6144" fmla="*/ 6362706 w 8331431"/>
              <a:gd name="connsiteY6144" fmla="*/ 4673094 h 8330519"/>
              <a:gd name="connsiteX6145" fmla="*/ 6365049 w 8331431"/>
              <a:gd name="connsiteY6145" fmla="*/ 4655825 h 8330519"/>
              <a:gd name="connsiteX6146" fmla="*/ 6432083 w 8331431"/>
              <a:gd name="connsiteY6146" fmla="*/ 4522755 h 8330519"/>
              <a:gd name="connsiteX6147" fmla="*/ 6449048 w 8331431"/>
              <a:gd name="connsiteY6147" fmla="*/ 4505443 h 8330519"/>
              <a:gd name="connsiteX6148" fmla="*/ 6428829 w 8331431"/>
              <a:gd name="connsiteY6148" fmla="*/ 4492079 h 8330519"/>
              <a:gd name="connsiteX6149" fmla="*/ 6364224 w 8331431"/>
              <a:gd name="connsiteY6149" fmla="*/ 4393936 h 8330519"/>
              <a:gd name="connsiteX6150" fmla="*/ 6361968 w 8331431"/>
              <a:gd name="connsiteY6150" fmla="*/ 4376537 h 8330519"/>
              <a:gd name="connsiteX6151" fmla="*/ 6274802 w 8331431"/>
              <a:gd name="connsiteY6151" fmla="*/ 4376537 h 8330519"/>
              <a:gd name="connsiteX6152" fmla="*/ 6274802 w 8331431"/>
              <a:gd name="connsiteY6152" fmla="*/ 4337228 h 8330519"/>
              <a:gd name="connsiteX6153" fmla="*/ 6240873 w 8331431"/>
              <a:gd name="connsiteY6153" fmla="*/ 4203593 h 8330519"/>
              <a:gd name="connsiteX6154" fmla="*/ 6240091 w 8331431"/>
              <a:gd name="connsiteY6154" fmla="*/ 4202812 h 8330519"/>
              <a:gd name="connsiteX6155" fmla="*/ 6205294 w 8331431"/>
              <a:gd name="connsiteY6155" fmla="*/ 4175088 h 8330519"/>
              <a:gd name="connsiteX6156" fmla="*/ 6170584 w 8331431"/>
              <a:gd name="connsiteY6156" fmla="*/ 4202812 h 8330519"/>
              <a:gd name="connsiteX6157" fmla="*/ 6169803 w 8331431"/>
              <a:gd name="connsiteY6157" fmla="*/ 4203593 h 8330519"/>
              <a:gd name="connsiteX6158" fmla="*/ 6135873 w 8331431"/>
              <a:gd name="connsiteY6158" fmla="*/ 4337228 h 8330519"/>
              <a:gd name="connsiteX6159" fmla="*/ 6135873 w 8331431"/>
              <a:gd name="connsiteY6159" fmla="*/ 4376537 h 8330519"/>
              <a:gd name="connsiteX6160" fmla="*/ 6048707 w 8331431"/>
              <a:gd name="connsiteY6160" fmla="*/ 4376537 h 8330519"/>
              <a:gd name="connsiteX6161" fmla="*/ 6046451 w 8331431"/>
              <a:gd name="connsiteY6161" fmla="*/ 4393936 h 8330519"/>
              <a:gd name="connsiteX6162" fmla="*/ 5981846 w 8331431"/>
              <a:gd name="connsiteY6162" fmla="*/ 4492079 h 8330519"/>
              <a:gd name="connsiteX6163" fmla="*/ 5961628 w 8331431"/>
              <a:gd name="connsiteY6163" fmla="*/ 4505443 h 8330519"/>
              <a:gd name="connsiteX6164" fmla="*/ 5978592 w 8331431"/>
              <a:gd name="connsiteY6164" fmla="*/ 4522755 h 8330519"/>
              <a:gd name="connsiteX6165" fmla="*/ 6045627 w 8331431"/>
              <a:gd name="connsiteY6165" fmla="*/ 4655825 h 8330519"/>
              <a:gd name="connsiteX6166" fmla="*/ 6047970 w 8331431"/>
              <a:gd name="connsiteY6166" fmla="*/ 4673094 h 8330519"/>
              <a:gd name="connsiteX6167" fmla="*/ 6135873 w 8331431"/>
              <a:gd name="connsiteY6167" fmla="*/ 4673094 h 8330519"/>
              <a:gd name="connsiteX6168" fmla="*/ 6135873 w 8331431"/>
              <a:gd name="connsiteY6168" fmla="*/ 4783429 h 8330519"/>
              <a:gd name="connsiteX6169" fmla="*/ 8202873 w 8331431"/>
              <a:gd name="connsiteY6169" fmla="*/ 4146668 h 8330519"/>
              <a:gd name="connsiteX6170" fmla="*/ 8156579 w 8331431"/>
              <a:gd name="connsiteY6170" fmla="*/ 4129357 h 8330519"/>
              <a:gd name="connsiteX6171" fmla="*/ 8156579 w 8331431"/>
              <a:gd name="connsiteY6171" fmla="*/ 4024965 h 8330519"/>
              <a:gd name="connsiteX6172" fmla="*/ 8068327 w 8331431"/>
              <a:gd name="connsiteY6172" fmla="*/ 4024965 h 8330519"/>
              <a:gd name="connsiteX6173" fmla="*/ 8068327 w 8331431"/>
              <a:gd name="connsiteY6173" fmla="*/ 4017286 h 8330519"/>
              <a:gd name="connsiteX6174" fmla="*/ 8004678 w 8331431"/>
              <a:gd name="connsiteY6174" fmla="*/ 3868639 h 8330519"/>
              <a:gd name="connsiteX6175" fmla="*/ 7990403 w 8331431"/>
              <a:gd name="connsiteY6175" fmla="*/ 3854060 h 8330519"/>
              <a:gd name="connsiteX6176" fmla="*/ 7976128 w 8331431"/>
              <a:gd name="connsiteY6176" fmla="*/ 3868639 h 8330519"/>
              <a:gd name="connsiteX6177" fmla="*/ 7912478 w 8331431"/>
              <a:gd name="connsiteY6177" fmla="*/ 4017286 h 8330519"/>
              <a:gd name="connsiteX6178" fmla="*/ 7912478 w 8331431"/>
              <a:gd name="connsiteY6178" fmla="*/ 4024965 h 8330519"/>
              <a:gd name="connsiteX6179" fmla="*/ 7824227 w 8331431"/>
              <a:gd name="connsiteY6179" fmla="*/ 4024965 h 8330519"/>
              <a:gd name="connsiteX6180" fmla="*/ 7824227 w 8331431"/>
              <a:gd name="connsiteY6180" fmla="*/ 4129357 h 8330519"/>
              <a:gd name="connsiteX6181" fmla="*/ 7736366 w 8331431"/>
              <a:gd name="connsiteY6181" fmla="*/ 4162158 h 8330519"/>
              <a:gd name="connsiteX6182" fmla="*/ 7692849 w 8331431"/>
              <a:gd name="connsiteY6182" fmla="*/ 4146625 h 8330519"/>
              <a:gd name="connsiteX6183" fmla="*/ 7646554 w 8331431"/>
              <a:gd name="connsiteY6183" fmla="*/ 4129313 h 8330519"/>
              <a:gd name="connsiteX6184" fmla="*/ 7646554 w 8331431"/>
              <a:gd name="connsiteY6184" fmla="*/ 4024922 h 8330519"/>
              <a:gd name="connsiteX6185" fmla="*/ 7558303 w 8331431"/>
              <a:gd name="connsiteY6185" fmla="*/ 4024922 h 8330519"/>
              <a:gd name="connsiteX6186" fmla="*/ 7558303 w 8331431"/>
              <a:gd name="connsiteY6186" fmla="*/ 4017242 h 8330519"/>
              <a:gd name="connsiteX6187" fmla="*/ 7494653 w 8331431"/>
              <a:gd name="connsiteY6187" fmla="*/ 3868595 h 8330519"/>
              <a:gd name="connsiteX6188" fmla="*/ 7480378 w 8331431"/>
              <a:gd name="connsiteY6188" fmla="*/ 3854017 h 8330519"/>
              <a:gd name="connsiteX6189" fmla="*/ 7466103 w 8331431"/>
              <a:gd name="connsiteY6189" fmla="*/ 3868595 h 8330519"/>
              <a:gd name="connsiteX6190" fmla="*/ 7402453 w 8331431"/>
              <a:gd name="connsiteY6190" fmla="*/ 4017242 h 8330519"/>
              <a:gd name="connsiteX6191" fmla="*/ 7402453 w 8331431"/>
              <a:gd name="connsiteY6191" fmla="*/ 4024922 h 8330519"/>
              <a:gd name="connsiteX6192" fmla="*/ 7314202 w 8331431"/>
              <a:gd name="connsiteY6192" fmla="*/ 4024922 h 8330519"/>
              <a:gd name="connsiteX6193" fmla="*/ 7314202 w 8331431"/>
              <a:gd name="connsiteY6193" fmla="*/ 4129313 h 8330519"/>
              <a:gd name="connsiteX6194" fmla="*/ 7226342 w 8331431"/>
              <a:gd name="connsiteY6194" fmla="*/ 4162114 h 8330519"/>
              <a:gd name="connsiteX6195" fmla="*/ 7182824 w 8331431"/>
              <a:gd name="connsiteY6195" fmla="*/ 4146582 h 8330519"/>
              <a:gd name="connsiteX6196" fmla="*/ 7136529 w 8331431"/>
              <a:gd name="connsiteY6196" fmla="*/ 4129270 h 8330519"/>
              <a:gd name="connsiteX6197" fmla="*/ 7136529 w 8331431"/>
              <a:gd name="connsiteY6197" fmla="*/ 4024879 h 8330519"/>
              <a:gd name="connsiteX6198" fmla="*/ 7048234 w 8331431"/>
              <a:gd name="connsiteY6198" fmla="*/ 4024879 h 8330519"/>
              <a:gd name="connsiteX6199" fmla="*/ 7048234 w 8331431"/>
              <a:gd name="connsiteY6199" fmla="*/ 4017199 h 8330519"/>
              <a:gd name="connsiteX6200" fmla="*/ 6984628 w 8331431"/>
              <a:gd name="connsiteY6200" fmla="*/ 3868552 h 8330519"/>
              <a:gd name="connsiteX6201" fmla="*/ 6970353 w 8331431"/>
              <a:gd name="connsiteY6201" fmla="*/ 3853930 h 8330519"/>
              <a:gd name="connsiteX6202" fmla="*/ 6956079 w 8331431"/>
              <a:gd name="connsiteY6202" fmla="*/ 3868552 h 8330519"/>
              <a:gd name="connsiteX6203" fmla="*/ 6892429 w 8331431"/>
              <a:gd name="connsiteY6203" fmla="*/ 4017199 h 8330519"/>
              <a:gd name="connsiteX6204" fmla="*/ 6892429 w 8331431"/>
              <a:gd name="connsiteY6204" fmla="*/ 4024879 h 8330519"/>
              <a:gd name="connsiteX6205" fmla="*/ 6804177 w 8331431"/>
              <a:gd name="connsiteY6205" fmla="*/ 4024879 h 8330519"/>
              <a:gd name="connsiteX6206" fmla="*/ 6804177 w 8331431"/>
              <a:gd name="connsiteY6206" fmla="*/ 4129270 h 8330519"/>
              <a:gd name="connsiteX6207" fmla="*/ 6716360 w 8331431"/>
              <a:gd name="connsiteY6207" fmla="*/ 4162071 h 8330519"/>
              <a:gd name="connsiteX6208" fmla="*/ 6672799 w 8331431"/>
              <a:gd name="connsiteY6208" fmla="*/ 4146538 h 8330519"/>
              <a:gd name="connsiteX6209" fmla="*/ 6626461 w 8331431"/>
              <a:gd name="connsiteY6209" fmla="*/ 4129226 h 8330519"/>
              <a:gd name="connsiteX6210" fmla="*/ 6626461 w 8331431"/>
              <a:gd name="connsiteY6210" fmla="*/ 4024835 h 8330519"/>
              <a:gd name="connsiteX6211" fmla="*/ 6538210 w 8331431"/>
              <a:gd name="connsiteY6211" fmla="*/ 4024835 h 8330519"/>
              <a:gd name="connsiteX6212" fmla="*/ 6538210 w 8331431"/>
              <a:gd name="connsiteY6212" fmla="*/ 4017156 h 8330519"/>
              <a:gd name="connsiteX6213" fmla="*/ 6474603 w 8331431"/>
              <a:gd name="connsiteY6213" fmla="*/ 3868509 h 8330519"/>
              <a:gd name="connsiteX6214" fmla="*/ 6460328 w 8331431"/>
              <a:gd name="connsiteY6214" fmla="*/ 3853887 h 8330519"/>
              <a:gd name="connsiteX6215" fmla="*/ 6446054 w 8331431"/>
              <a:gd name="connsiteY6215" fmla="*/ 3868509 h 8330519"/>
              <a:gd name="connsiteX6216" fmla="*/ 6382404 w 8331431"/>
              <a:gd name="connsiteY6216" fmla="*/ 4017156 h 8330519"/>
              <a:gd name="connsiteX6217" fmla="*/ 6382404 w 8331431"/>
              <a:gd name="connsiteY6217" fmla="*/ 4024835 h 8330519"/>
              <a:gd name="connsiteX6218" fmla="*/ 6294153 w 8331431"/>
              <a:gd name="connsiteY6218" fmla="*/ 4024835 h 8330519"/>
              <a:gd name="connsiteX6219" fmla="*/ 6294153 w 8331431"/>
              <a:gd name="connsiteY6219" fmla="*/ 4129226 h 8330519"/>
              <a:gd name="connsiteX6220" fmla="*/ 6206249 w 8331431"/>
              <a:gd name="connsiteY6220" fmla="*/ 4162028 h 8330519"/>
              <a:gd name="connsiteX6221" fmla="*/ 6162774 w 8331431"/>
              <a:gd name="connsiteY6221" fmla="*/ 4146538 h 8330519"/>
              <a:gd name="connsiteX6222" fmla="*/ 6116436 w 8331431"/>
              <a:gd name="connsiteY6222" fmla="*/ 4129226 h 8330519"/>
              <a:gd name="connsiteX6223" fmla="*/ 6116436 w 8331431"/>
              <a:gd name="connsiteY6223" fmla="*/ 4024835 h 8330519"/>
              <a:gd name="connsiteX6224" fmla="*/ 6028185 w 8331431"/>
              <a:gd name="connsiteY6224" fmla="*/ 4024835 h 8330519"/>
              <a:gd name="connsiteX6225" fmla="*/ 6028185 w 8331431"/>
              <a:gd name="connsiteY6225" fmla="*/ 4017156 h 8330519"/>
              <a:gd name="connsiteX6226" fmla="*/ 5964535 w 8331431"/>
              <a:gd name="connsiteY6226" fmla="*/ 3868509 h 8330519"/>
              <a:gd name="connsiteX6227" fmla="*/ 5950260 w 8331431"/>
              <a:gd name="connsiteY6227" fmla="*/ 3853887 h 8330519"/>
              <a:gd name="connsiteX6228" fmla="*/ 5935986 w 8331431"/>
              <a:gd name="connsiteY6228" fmla="*/ 3868509 h 8330519"/>
              <a:gd name="connsiteX6229" fmla="*/ 5872379 w 8331431"/>
              <a:gd name="connsiteY6229" fmla="*/ 4017156 h 8330519"/>
              <a:gd name="connsiteX6230" fmla="*/ 5872379 w 8331431"/>
              <a:gd name="connsiteY6230" fmla="*/ 4024835 h 8330519"/>
              <a:gd name="connsiteX6231" fmla="*/ 5784128 w 8331431"/>
              <a:gd name="connsiteY6231" fmla="*/ 4024835 h 8330519"/>
              <a:gd name="connsiteX6232" fmla="*/ 5784128 w 8331431"/>
              <a:gd name="connsiteY6232" fmla="*/ 4129226 h 8330519"/>
              <a:gd name="connsiteX6233" fmla="*/ 5696181 w 8331431"/>
              <a:gd name="connsiteY6233" fmla="*/ 4162028 h 8330519"/>
              <a:gd name="connsiteX6234" fmla="*/ 5652706 w 8331431"/>
              <a:gd name="connsiteY6234" fmla="*/ 4146495 h 8330519"/>
              <a:gd name="connsiteX6235" fmla="*/ 5606411 w 8331431"/>
              <a:gd name="connsiteY6235" fmla="*/ 4129183 h 8330519"/>
              <a:gd name="connsiteX6236" fmla="*/ 5606411 w 8331431"/>
              <a:gd name="connsiteY6236" fmla="*/ 4024792 h 8330519"/>
              <a:gd name="connsiteX6237" fmla="*/ 5518160 w 8331431"/>
              <a:gd name="connsiteY6237" fmla="*/ 4024792 h 8330519"/>
              <a:gd name="connsiteX6238" fmla="*/ 5518160 w 8331431"/>
              <a:gd name="connsiteY6238" fmla="*/ 4017112 h 8330519"/>
              <a:gd name="connsiteX6239" fmla="*/ 5454510 w 8331431"/>
              <a:gd name="connsiteY6239" fmla="*/ 3868465 h 8330519"/>
              <a:gd name="connsiteX6240" fmla="*/ 5440235 w 8331431"/>
              <a:gd name="connsiteY6240" fmla="*/ 3853887 h 8330519"/>
              <a:gd name="connsiteX6241" fmla="*/ 5425961 w 8331431"/>
              <a:gd name="connsiteY6241" fmla="*/ 3868465 h 8330519"/>
              <a:gd name="connsiteX6242" fmla="*/ 5362354 w 8331431"/>
              <a:gd name="connsiteY6242" fmla="*/ 4017112 h 8330519"/>
              <a:gd name="connsiteX6243" fmla="*/ 5362354 w 8331431"/>
              <a:gd name="connsiteY6243" fmla="*/ 4024792 h 8330519"/>
              <a:gd name="connsiteX6244" fmla="*/ 5274060 w 8331431"/>
              <a:gd name="connsiteY6244" fmla="*/ 4024792 h 8330519"/>
              <a:gd name="connsiteX6245" fmla="*/ 5274060 w 8331431"/>
              <a:gd name="connsiteY6245" fmla="*/ 4129183 h 8330519"/>
              <a:gd name="connsiteX6246" fmla="*/ 5186200 w 8331431"/>
              <a:gd name="connsiteY6246" fmla="*/ 4161984 h 8330519"/>
              <a:gd name="connsiteX6247" fmla="*/ 5142681 w 8331431"/>
              <a:gd name="connsiteY6247" fmla="*/ 4146451 h 8330519"/>
              <a:gd name="connsiteX6248" fmla="*/ 5096386 w 8331431"/>
              <a:gd name="connsiteY6248" fmla="*/ 4129139 h 8330519"/>
              <a:gd name="connsiteX6249" fmla="*/ 5096386 w 8331431"/>
              <a:gd name="connsiteY6249" fmla="*/ 4024748 h 8330519"/>
              <a:gd name="connsiteX6250" fmla="*/ 5008136 w 8331431"/>
              <a:gd name="connsiteY6250" fmla="*/ 4024748 h 8330519"/>
              <a:gd name="connsiteX6251" fmla="*/ 5008136 w 8331431"/>
              <a:gd name="connsiteY6251" fmla="*/ 4017069 h 8330519"/>
              <a:gd name="connsiteX6252" fmla="*/ 4944485 w 8331431"/>
              <a:gd name="connsiteY6252" fmla="*/ 3868422 h 8330519"/>
              <a:gd name="connsiteX6253" fmla="*/ 4930211 w 8331431"/>
              <a:gd name="connsiteY6253" fmla="*/ 3853843 h 8330519"/>
              <a:gd name="connsiteX6254" fmla="*/ 4915936 w 8331431"/>
              <a:gd name="connsiteY6254" fmla="*/ 3868422 h 8330519"/>
              <a:gd name="connsiteX6255" fmla="*/ 4852286 w 8331431"/>
              <a:gd name="connsiteY6255" fmla="*/ 4017069 h 8330519"/>
              <a:gd name="connsiteX6256" fmla="*/ 4852286 w 8331431"/>
              <a:gd name="connsiteY6256" fmla="*/ 4024748 h 8330519"/>
              <a:gd name="connsiteX6257" fmla="*/ 4764035 w 8331431"/>
              <a:gd name="connsiteY6257" fmla="*/ 4024748 h 8330519"/>
              <a:gd name="connsiteX6258" fmla="*/ 4764035 w 8331431"/>
              <a:gd name="connsiteY6258" fmla="*/ 4129139 h 8330519"/>
              <a:gd name="connsiteX6259" fmla="*/ 4676175 w 8331431"/>
              <a:gd name="connsiteY6259" fmla="*/ 4161941 h 8330519"/>
              <a:gd name="connsiteX6260" fmla="*/ 4632656 w 8331431"/>
              <a:gd name="connsiteY6260" fmla="*/ 4146408 h 8330519"/>
              <a:gd name="connsiteX6261" fmla="*/ 4586362 w 8331431"/>
              <a:gd name="connsiteY6261" fmla="*/ 4129096 h 8330519"/>
              <a:gd name="connsiteX6262" fmla="*/ 4586362 w 8331431"/>
              <a:gd name="connsiteY6262" fmla="*/ 4024705 h 8330519"/>
              <a:gd name="connsiteX6263" fmla="*/ 4498111 w 8331431"/>
              <a:gd name="connsiteY6263" fmla="*/ 4024705 h 8330519"/>
              <a:gd name="connsiteX6264" fmla="*/ 4498111 w 8331431"/>
              <a:gd name="connsiteY6264" fmla="*/ 4017025 h 8330519"/>
              <a:gd name="connsiteX6265" fmla="*/ 4434461 w 8331431"/>
              <a:gd name="connsiteY6265" fmla="*/ 3868378 h 8330519"/>
              <a:gd name="connsiteX6266" fmla="*/ 4420186 w 8331431"/>
              <a:gd name="connsiteY6266" fmla="*/ 3853800 h 8330519"/>
              <a:gd name="connsiteX6267" fmla="*/ 4405911 w 8331431"/>
              <a:gd name="connsiteY6267" fmla="*/ 3868378 h 8330519"/>
              <a:gd name="connsiteX6268" fmla="*/ 4342261 w 8331431"/>
              <a:gd name="connsiteY6268" fmla="*/ 4017025 h 8330519"/>
              <a:gd name="connsiteX6269" fmla="*/ 4342261 w 8331431"/>
              <a:gd name="connsiteY6269" fmla="*/ 4024705 h 8330519"/>
              <a:gd name="connsiteX6270" fmla="*/ 4254010 w 8331431"/>
              <a:gd name="connsiteY6270" fmla="*/ 4024705 h 8330519"/>
              <a:gd name="connsiteX6271" fmla="*/ 4254010 w 8331431"/>
              <a:gd name="connsiteY6271" fmla="*/ 4129096 h 8330519"/>
              <a:gd name="connsiteX6272" fmla="*/ 4166150 w 8331431"/>
              <a:gd name="connsiteY6272" fmla="*/ 4161898 h 8330519"/>
              <a:gd name="connsiteX6273" fmla="*/ 4122632 w 8331431"/>
              <a:gd name="connsiteY6273" fmla="*/ 4146365 h 8330519"/>
              <a:gd name="connsiteX6274" fmla="*/ 4076337 w 8331431"/>
              <a:gd name="connsiteY6274" fmla="*/ 4129053 h 8330519"/>
              <a:gd name="connsiteX6275" fmla="*/ 4076337 w 8331431"/>
              <a:gd name="connsiteY6275" fmla="*/ 4024662 h 8330519"/>
              <a:gd name="connsiteX6276" fmla="*/ 3988086 w 8331431"/>
              <a:gd name="connsiteY6276" fmla="*/ 4024662 h 8330519"/>
              <a:gd name="connsiteX6277" fmla="*/ 3988086 w 8331431"/>
              <a:gd name="connsiteY6277" fmla="*/ 4016982 h 8330519"/>
              <a:gd name="connsiteX6278" fmla="*/ 3924436 w 8331431"/>
              <a:gd name="connsiteY6278" fmla="*/ 3868335 h 8330519"/>
              <a:gd name="connsiteX6279" fmla="*/ 3910161 w 8331431"/>
              <a:gd name="connsiteY6279" fmla="*/ 3853757 h 8330519"/>
              <a:gd name="connsiteX6280" fmla="*/ 3895886 w 8331431"/>
              <a:gd name="connsiteY6280" fmla="*/ 3868335 h 8330519"/>
              <a:gd name="connsiteX6281" fmla="*/ 3832236 w 8331431"/>
              <a:gd name="connsiteY6281" fmla="*/ 4016982 h 8330519"/>
              <a:gd name="connsiteX6282" fmla="*/ 3832236 w 8331431"/>
              <a:gd name="connsiteY6282" fmla="*/ 4024662 h 8330519"/>
              <a:gd name="connsiteX6283" fmla="*/ 3743985 w 8331431"/>
              <a:gd name="connsiteY6283" fmla="*/ 4024662 h 8330519"/>
              <a:gd name="connsiteX6284" fmla="*/ 3743985 w 8331431"/>
              <a:gd name="connsiteY6284" fmla="*/ 4129053 h 8330519"/>
              <a:gd name="connsiteX6285" fmla="*/ 3656125 w 8331431"/>
              <a:gd name="connsiteY6285" fmla="*/ 4161854 h 8330519"/>
              <a:gd name="connsiteX6286" fmla="*/ 3612607 w 8331431"/>
              <a:gd name="connsiteY6286" fmla="*/ 4146321 h 8330519"/>
              <a:gd name="connsiteX6287" fmla="*/ 3566312 w 8331431"/>
              <a:gd name="connsiteY6287" fmla="*/ 4129010 h 8330519"/>
              <a:gd name="connsiteX6288" fmla="*/ 3566312 w 8331431"/>
              <a:gd name="connsiteY6288" fmla="*/ 4024618 h 8330519"/>
              <a:gd name="connsiteX6289" fmla="*/ 3478061 w 8331431"/>
              <a:gd name="connsiteY6289" fmla="*/ 4024618 h 8330519"/>
              <a:gd name="connsiteX6290" fmla="*/ 3478061 w 8331431"/>
              <a:gd name="connsiteY6290" fmla="*/ 4016938 h 8330519"/>
              <a:gd name="connsiteX6291" fmla="*/ 3414411 w 8331431"/>
              <a:gd name="connsiteY6291" fmla="*/ 3868291 h 8330519"/>
              <a:gd name="connsiteX6292" fmla="*/ 3400136 w 8331431"/>
              <a:gd name="connsiteY6292" fmla="*/ 3853713 h 8330519"/>
              <a:gd name="connsiteX6293" fmla="*/ 3385862 w 8331431"/>
              <a:gd name="connsiteY6293" fmla="*/ 3868291 h 8330519"/>
              <a:gd name="connsiteX6294" fmla="*/ 3322212 w 8331431"/>
              <a:gd name="connsiteY6294" fmla="*/ 4016938 h 8330519"/>
              <a:gd name="connsiteX6295" fmla="*/ 3322212 w 8331431"/>
              <a:gd name="connsiteY6295" fmla="*/ 4024618 h 8330519"/>
              <a:gd name="connsiteX6296" fmla="*/ 3233961 w 8331431"/>
              <a:gd name="connsiteY6296" fmla="*/ 4024618 h 8330519"/>
              <a:gd name="connsiteX6297" fmla="*/ 3233961 w 8331431"/>
              <a:gd name="connsiteY6297" fmla="*/ 4129010 h 8330519"/>
              <a:gd name="connsiteX6298" fmla="*/ 3146100 w 8331431"/>
              <a:gd name="connsiteY6298" fmla="*/ 4161811 h 8330519"/>
              <a:gd name="connsiteX6299" fmla="*/ 3102582 w 8331431"/>
              <a:gd name="connsiteY6299" fmla="*/ 4146278 h 8330519"/>
              <a:gd name="connsiteX6300" fmla="*/ 3056287 w 8331431"/>
              <a:gd name="connsiteY6300" fmla="*/ 4128966 h 8330519"/>
              <a:gd name="connsiteX6301" fmla="*/ 3056287 w 8331431"/>
              <a:gd name="connsiteY6301" fmla="*/ 4024575 h 8330519"/>
              <a:gd name="connsiteX6302" fmla="*/ 2967993 w 8331431"/>
              <a:gd name="connsiteY6302" fmla="*/ 4024575 h 8330519"/>
              <a:gd name="connsiteX6303" fmla="*/ 2967993 w 8331431"/>
              <a:gd name="connsiteY6303" fmla="*/ 4016895 h 8330519"/>
              <a:gd name="connsiteX6304" fmla="*/ 2904386 w 8331431"/>
              <a:gd name="connsiteY6304" fmla="*/ 3868248 h 8330519"/>
              <a:gd name="connsiteX6305" fmla="*/ 2890111 w 8331431"/>
              <a:gd name="connsiteY6305" fmla="*/ 3853670 h 8330519"/>
              <a:gd name="connsiteX6306" fmla="*/ 2875837 w 8331431"/>
              <a:gd name="connsiteY6306" fmla="*/ 3868248 h 8330519"/>
              <a:gd name="connsiteX6307" fmla="*/ 2812187 w 8331431"/>
              <a:gd name="connsiteY6307" fmla="*/ 4016895 h 8330519"/>
              <a:gd name="connsiteX6308" fmla="*/ 2812187 w 8331431"/>
              <a:gd name="connsiteY6308" fmla="*/ 4024575 h 8330519"/>
              <a:gd name="connsiteX6309" fmla="*/ 2723936 w 8331431"/>
              <a:gd name="connsiteY6309" fmla="*/ 4024575 h 8330519"/>
              <a:gd name="connsiteX6310" fmla="*/ 2723936 w 8331431"/>
              <a:gd name="connsiteY6310" fmla="*/ 4128966 h 8330519"/>
              <a:gd name="connsiteX6311" fmla="*/ 2636119 w 8331431"/>
              <a:gd name="connsiteY6311" fmla="*/ 4161767 h 8330519"/>
              <a:gd name="connsiteX6312" fmla="*/ 2592557 w 8331431"/>
              <a:gd name="connsiteY6312" fmla="*/ 4146235 h 8330519"/>
              <a:gd name="connsiteX6313" fmla="*/ 2546219 w 8331431"/>
              <a:gd name="connsiteY6313" fmla="*/ 4128923 h 8330519"/>
              <a:gd name="connsiteX6314" fmla="*/ 2546219 w 8331431"/>
              <a:gd name="connsiteY6314" fmla="*/ 4024531 h 8330519"/>
              <a:gd name="connsiteX6315" fmla="*/ 2457968 w 8331431"/>
              <a:gd name="connsiteY6315" fmla="*/ 4024531 h 8330519"/>
              <a:gd name="connsiteX6316" fmla="*/ 2457968 w 8331431"/>
              <a:gd name="connsiteY6316" fmla="*/ 4016852 h 8330519"/>
              <a:gd name="connsiteX6317" fmla="*/ 2394361 w 8331431"/>
              <a:gd name="connsiteY6317" fmla="*/ 3868205 h 8330519"/>
              <a:gd name="connsiteX6318" fmla="*/ 2380087 w 8331431"/>
              <a:gd name="connsiteY6318" fmla="*/ 3853583 h 8330519"/>
              <a:gd name="connsiteX6319" fmla="*/ 2365812 w 8331431"/>
              <a:gd name="connsiteY6319" fmla="*/ 3868205 h 8330519"/>
              <a:gd name="connsiteX6320" fmla="*/ 2302162 w 8331431"/>
              <a:gd name="connsiteY6320" fmla="*/ 4016852 h 8330519"/>
              <a:gd name="connsiteX6321" fmla="*/ 2302162 w 8331431"/>
              <a:gd name="connsiteY6321" fmla="*/ 4024531 h 8330519"/>
              <a:gd name="connsiteX6322" fmla="*/ 2213911 w 8331431"/>
              <a:gd name="connsiteY6322" fmla="*/ 4024531 h 8330519"/>
              <a:gd name="connsiteX6323" fmla="*/ 2213911 w 8331431"/>
              <a:gd name="connsiteY6323" fmla="*/ 4128923 h 8330519"/>
              <a:gd name="connsiteX6324" fmla="*/ 2126051 w 8331431"/>
              <a:gd name="connsiteY6324" fmla="*/ 4161724 h 8330519"/>
              <a:gd name="connsiteX6325" fmla="*/ 2082576 w 8331431"/>
              <a:gd name="connsiteY6325" fmla="*/ 4146235 h 8330519"/>
              <a:gd name="connsiteX6326" fmla="*/ 2036238 w 8331431"/>
              <a:gd name="connsiteY6326" fmla="*/ 4128923 h 8330519"/>
              <a:gd name="connsiteX6327" fmla="*/ 2036238 w 8331431"/>
              <a:gd name="connsiteY6327" fmla="*/ 4024531 h 8330519"/>
              <a:gd name="connsiteX6328" fmla="*/ 1947987 w 8331431"/>
              <a:gd name="connsiteY6328" fmla="*/ 4024531 h 8330519"/>
              <a:gd name="connsiteX6329" fmla="*/ 1947987 w 8331431"/>
              <a:gd name="connsiteY6329" fmla="*/ 4016852 h 8330519"/>
              <a:gd name="connsiteX6330" fmla="*/ 1884337 w 8331431"/>
              <a:gd name="connsiteY6330" fmla="*/ 3868205 h 8330519"/>
              <a:gd name="connsiteX6331" fmla="*/ 1870062 w 8331431"/>
              <a:gd name="connsiteY6331" fmla="*/ 3853583 h 8330519"/>
              <a:gd name="connsiteX6332" fmla="*/ 1855787 w 8331431"/>
              <a:gd name="connsiteY6332" fmla="*/ 3868205 h 8330519"/>
              <a:gd name="connsiteX6333" fmla="*/ 1792224 w 8331431"/>
              <a:gd name="connsiteY6333" fmla="*/ 4016852 h 8330519"/>
              <a:gd name="connsiteX6334" fmla="*/ 1792224 w 8331431"/>
              <a:gd name="connsiteY6334" fmla="*/ 4024531 h 8330519"/>
              <a:gd name="connsiteX6335" fmla="*/ 1703973 w 8331431"/>
              <a:gd name="connsiteY6335" fmla="*/ 4024531 h 8330519"/>
              <a:gd name="connsiteX6336" fmla="*/ 1703973 w 8331431"/>
              <a:gd name="connsiteY6336" fmla="*/ 4128923 h 8330519"/>
              <a:gd name="connsiteX6337" fmla="*/ 1616026 w 8331431"/>
              <a:gd name="connsiteY6337" fmla="*/ 4161724 h 8330519"/>
              <a:gd name="connsiteX6338" fmla="*/ 1572551 w 8331431"/>
              <a:gd name="connsiteY6338" fmla="*/ 4146191 h 8330519"/>
              <a:gd name="connsiteX6339" fmla="*/ 1526256 w 8331431"/>
              <a:gd name="connsiteY6339" fmla="*/ 4128879 h 8330519"/>
              <a:gd name="connsiteX6340" fmla="*/ 1526256 w 8331431"/>
              <a:gd name="connsiteY6340" fmla="*/ 4024488 h 8330519"/>
              <a:gd name="connsiteX6341" fmla="*/ 1438005 w 8331431"/>
              <a:gd name="connsiteY6341" fmla="*/ 4024488 h 8330519"/>
              <a:gd name="connsiteX6342" fmla="*/ 1438005 w 8331431"/>
              <a:gd name="connsiteY6342" fmla="*/ 4016808 h 8330519"/>
              <a:gd name="connsiteX6343" fmla="*/ 1374355 w 8331431"/>
              <a:gd name="connsiteY6343" fmla="*/ 3868161 h 8330519"/>
              <a:gd name="connsiteX6344" fmla="*/ 1360081 w 8331431"/>
              <a:gd name="connsiteY6344" fmla="*/ 3853539 h 8330519"/>
              <a:gd name="connsiteX6345" fmla="*/ 1345806 w 8331431"/>
              <a:gd name="connsiteY6345" fmla="*/ 3868161 h 8330519"/>
              <a:gd name="connsiteX6346" fmla="*/ 1282199 w 8331431"/>
              <a:gd name="connsiteY6346" fmla="*/ 4016808 h 8330519"/>
              <a:gd name="connsiteX6347" fmla="*/ 1282199 w 8331431"/>
              <a:gd name="connsiteY6347" fmla="*/ 4024488 h 8330519"/>
              <a:gd name="connsiteX6348" fmla="*/ 1193905 w 8331431"/>
              <a:gd name="connsiteY6348" fmla="*/ 4024488 h 8330519"/>
              <a:gd name="connsiteX6349" fmla="*/ 1193905 w 8331431"/>
              <a:gd name="connsiteY6349" fmla="*/ 4128879 h 8330519"/>
              <a:gd name="connsiteX6350" fmla="*/ 1106044 w 8331431"/>
              <a:gd name="connsiteY6350" fmla="*/ 4161680 h 8330519"/>
              <a:gd name="connsiteX6351" fmla="*/ 1062526 w 8331431"/>
              <a:gd name="connsiteY6351" fmla="*/ 4146148 h 8330519"/>
              <a:gd name="connsiteX6352" fmla="*/ 1016231 w 8331431"/>
              <a:gd name="connsiteY6352" fmla="*/ 4128836 h 8330519"/>
              <a:gd name="connsiteX6353" fmla="*/ 1016231 w 8331431"/>
              <a:gd name="connsiteY6353" fmla="*/ 4024444 h 8330519"/>
              <a:gd name="connsiteX6354" fmla="*/ 927980 w 8331431"/>
              <a:gd name="connsiteY6354" fmla="*/ 4024444 h 8330519"/>
              <a:gd name="connsiteX6355" fmla="*/ 927980 w 8331431"/>
              <a:gd name="connsiteY6355" fmla="*/ 4016765 h 8330519"/>
              <a:gd name="connsiteX6356" fmla="*/ 864330 w 8331431"/>
              <a:gd name="connsiteY6356" fmla="*/ 3868118 h 8330519"/>
              <a:gd name="connsiteX6357" fmla="*/ 850056 w 8331431"/>
              <a:gd name="connsiteY6357" fmla="*/ 3853539 h 8330519"/>
              <a:gd name="connsiteX6358" fmla="*/ 835781 w 8331431"/>
              <a:gd name="connsiteY6358" fmla="*/ 3868118 h 8330519"/>
              <a:gd name="connsiteX6359" fmla="*/ 772131 w 8331431"/>
              <a:gd name="connsiteY6359" fmla="*/ 4016765 h 8330519"/>
              <a:gd name="connsiteX6360" fmla="*/ 772131 w 8331431"/>
              <a:gd name="connsiteY6360" fmla="*/ 4024444 h 8330519"/>
              <a:gd name="connsiteX6361" fmla="*/ 683880 w 8331431"/>
              <a:gd name="connsiteY6361" fmla="*/ 4024444 h 8330519"/>
              <a:gd name="connsiteX6362" fmla="*/ 683880 w 8331431"/>
              <a:gd name="connsiteY6362" fmla="*/ 4128836 h 8330519"/>
              <a:gd name="connsiteX6363" fmla="*/ 596020 w 8331431"/>
              <a:gd name="connsiteY6363" fmla="*/ 4161637 h 8330519"/>
              <a:gd name="connsiteX6364" fmla="*/ 552502 w 8331431"/>
              <a:gd name="connsiteY6364" fmla="*/ 4146104 h 8330519"/>
              <a:gd name="connsiteX6365" fmla="*/ 506207 w 8331431"/>
              <a:gd name="connsiteY6365" fmla="*/ 4128793 h 8330519"/>
              <a:gd name="connsiteX6366" fmla="*/ 506207 w 8331431"/>
              <a:gd name="connsiteY6366" fmla="*/ 4024401 h 8330519"/>
              <a:gd name="connsiteX6367" fmla="*/ 417999 w 8331431"/>
              <a:gd name="connsiteY6367" fmla="*/ 4024401 h 8330519"/>
              <a:gd name="connsiteX6368" fmla="*/ 417999 w 8331431"/>
              <a:gd name="connsiteY6368" fmla="*/ 4016722 h 8330519"/>
              <a:gd name="connsiteX6369" fmla="*/ 354349 w 8331431"/>
              <a:gd name="connsiteY6369" fmla="*/ 3868075 h 8330519"/>
              <a:gd name="connsiteX6370" fmla="*/ 340074 w 8331431"/>
              <a:gd name="connsiteY6370" fmla="*/ 3853497 h 8330519"/>
              <a:gd name="connsiteX6371" fmla="*/ 325800 w 8331431"/>
              <a:gd name="connsiteY6371" fmla="*/ 3868075 h 8330519"/>
              <a:gd name="connsiteX6372" fmla="*/ 262150 w 8331431"/>
              <a:gd name="connsiteY6372" fmla="*/ 4016722 h 8330519"/>
              <a:gd name="connsiteX6373" fmla="*/ 262150 w 8331431"/>
              <a:gd name="connsiteY6373" fmla="*/ 4024401 h 8330519"/>
              <a:gd name="connsiteX6374" fmla="*/ 173899 w 8331431"/>
              <a:gd name="connsiteY6374" fmla="*/ 4024401 h 8330519"/>
              <a:gd name="connsiteX6375" fmla="*/ 173899 w 8331431"/>
              <a:gd name="connsiteY6375" fmla="*/ 4128793 h 8330519"/>
              <a:gd name="connsiteX6376" fmla="*/ 86038 w 8331431"/>
              <a:gd name="connsiteY6376" fmla="*/ 4161594 h 8330519"/>
              <a:gd name="connsiteX6377" fmla="*/ 42520 w 8331431"/>
              <a:gd name="connsiteY6377" fmla="*/ 4146061 h 8330519"/>
              <a:gd name="connsiteX6378" fmla="*/ 0 w 8331431"/>
              <a:gd name="connsiteY6378" fmla="*/ 4130181 h 8330519"/>
              <a:gd name="connsiteX6379" fmla="*/ 0 w 8331431"/>
              <a:gd name="connsiteY6379" fmla="*/ 4005050 h 8330519"/>
              <a:gd name="connsiteX6380" fmla="*/ 15533 w 8331431"/>
              <a:gd name="connsiteY6380" fmla="*/ 4005050 h 8330519"/>
              <a:gd name="connsiteX6381" fmla="*/ 15533 w 8331431"/>
              <a:gd name="connsiteY6381" fmla="*/ 4115386 h 8330519"/>
              <a:gd name="connsiteX6382" fmla="*/ 28549 w 8331431"/>
              <a:gd name="connsiteY6382" fmla="*/ 4120245 h 8330519"/>
              <a:gd name="connsiteX6383" fmla="*/ 63693 w 8331431"/>
              <a:gd name="connsiteY6383" fmla="*/ 4138034 h 8330519"/>
              <a:gd name="connsiteX6384" fmla="*/ 85040 w 8331431"/>
              <a:gd name="connsiteY6384" fmla="*/ 4152048 h 8330519"/>
              <a:gd name="connsiteX6385" fmla="*/ 106344 w 8331431"/>
              <a:gd name="connsiteY6385" fmla="*/ 4138034 h 8330519"/>
              <a:gd name="connsiteX6386" fmla="*/ 141488 w 8331431"/>
              <a:gd name="connsiteY6386" fmla="*/ 4120245 h 8330519"/>
              <a:gd name="connsiteX6387" fmla="*/ 154504 w 8331431"/>
              <a:gd name="connsiteY6387" fmla="*/ 4115386 h 8330519"/>
              <a:gd name="connsiteX6388" fmla="*/ 154504 w 8331431"/>
              <a:gd name="connsiteY6388" fmla="*/ 4005050 h 8330519"/>
              <a:gd name="connsiteX6389" fmla="*/ 242452 w 8331431"/>
              <a:gd name="connsiteY6389" fmla="*/ 4005050 h 8330519"/>
              <a:gd name="connsiteX6390" fmla="*/ 244795 w 8331431"/>
              <a:gd name="connsiteY6390" fmla="*/ 3987738 h 8330519"/>
              <a:gd name="connsiteX6391" fmla="*/ 311829 w 8331431"/>
              <a:gd name="connsiteY6391" fmla="*/ 3854711 h 8330519"/>
              <a:gd name="connsiteX6392" fmla="*/ 328794 w 8331431"/>
              <a:gd name="connsiteY6392" fmla="*/ 3837399 h 8330519"/>
              <a:gd name="connsiteX6393" fmla="*/ 308575 w 8331431"/>
              <a:gd name="connsiteY6393" fmla="*/ 3824036 h 8330519"/>
              <a:gd name="connsiteX6394" fmla="*/ 243970 w 8331431"/>
              <a:gd name="connsiteY6394" fmla="*/ 3725936 h 8330519"/>
              <a:gd name="connsiteX6395" fmla="*/ 241714 w 8331431"/>
              <a:gd name="connsiteY6395" fmla="*/ 3708537 h 8330519"/>
              <a:gd name="connsiteX6396" fmla="*/ 154548 w 8331431"/>
              <a:gd name="connsiteY6396" fmla="*/ 3708537 h 8330519"/>
              <a:gd name="connsiteX6397" fmla="*/ 154548 w 8331431"/>
              <a:gd name="connsiteY6397" fmla="*/ 3669184 h 8330519"/>
              <a:gd name="connsiteX6398" fmla="*/ 120488 w 8331431"/>
              <a:gd name="connsiteY6398" fmla="*/ 3535506 h 8330519"/>
              <a:gd name="connsiteX6399" fmla="*/ 119751 w 8331431"/>
              <a:gd name="connsiteY6399" fmla="*/ 3534769 h 8330519"/>
              <a:gd name="connsiteX6400" fmla="*/ 85040 w 8331431"/>
              <a:gd name="connsiteY6400" fmla="*/ 3506957 h 8330519"/>
              <a:gd name="connsiteX6401" fmla="*/ 50330 w 8331431"/>
              <a:gd name="connsiteY6401" fmla="*/ 3534769 h 8330519"/>
              <a:gd name="connsiteX6402" fmla="*/ 49592 w 8331431"/>
              <a:gd name="connsiteY6402" fmla="*/ 3535506 h 8330519"/>
              <a:gd name="connsiteX6403" fmla="*/ 15533 w 8331431"/>
              <a:gd name="connsiteY6403" fmla="*/ 3669184 h 8330519"/>
              <a:gd name="connsiteX6404" fmla="*/ 15533 w 8331431"/>
              <a:gd name="connsiteY6404" fmla="*/ 3708537 h 8330519"/>
              <a:gd name="connsiteX6405" fmla="*/ 0 w 8331431"/>
              <a:gd name="connsiteY6405" fmla="*/ 3708537 h 8330519"/>
              <a:gd name="connsiteX6406" fmla="*/ 0 w 8331431"/>
              <a:gd name="connsiteY6406" fmla="*/ 3611392 h 8330519"/>
              <a:gd name="connsiteX6407" fmla="*/ 43778 w 8331431"/>
              <a:gd name="connsiteY6407" fmla="*/ 3515505 h 8330519"/>
              <a:gd name="connsiteX6408" fmla="*/ 85084 w 8331431"/>
              <a:gd name="connsiteY6408" fmla="*/ 3500536 h 8330519"/>
              <a:gd name="connsiteX6409" fmla="*/ 126346 w 8331431"/>
              <a:gd name="connsiteY6409" fmla="*/ 3515505 h 8330519"/>
              <a:gd name="connsiteX6410" fmla="*/ 173899 w 8331431"/>
              <a:gd name="connsiteY6410" fmla="*/ 3669141 h 8330519"/>
              <a:gd name="connsiteX6411" fmla="*/ 173899 w 8331431"/>
              <a:gd name="connsiteY6411" fmla="*/ 3689143 h 8330519"/>
              <a:gd name="connsiteX6412" fmla="*/ 262150 w 8331431"/>
              <a:gd name="connsiteY6412" fmla="*/ 3689143 h 8330519"/>
              <a:gd name="connsiteX6413" fmla="*/ 262150 w 8331431"/>
              <a:gd name="connsiteY6413" fmla="*/ 3709318 h 8330519"/>
              <a:gd name="connsiteX6414" fmla="*/ 330529 w 8331431"/>
              <a:gd name="connsiteY6414" fmla="*/ 3814708 h 8330519"/>
              <a:gd name="connsiteX6415" fmla="*/ 340074 w 8331431"/>
              <a:gd name="connsiteY6415" fmla="*/ 3819914 h 8330519"/>
              <a:gd name="connsiteX6416" fmla="*/ 349620 w 8331431"/>
              <a:gd name="connsiteY6416" fmla="*/ 3814708 h 8330519"/>
              <a:gd name="connsiteX6417" fmla="*/ 417999 w 8331431"/>
              <a:gd name="connsiteY6417" fmla="*/ 3709318 h 8330519"/>
              <a:gd name="connsiteX6418" fmla="*/ 417999 w 8331431"/>
              <a:gd name="connsiteY6418" fmla="*/ 3689143 h 8330519"/>
              <a:gd name="connsiteX6419" fmla="*/ 506250 w 8331431"/>
              <a:gd name="connsiteY6419" fmla="*/ 3689143 h 8330519"/>
              <a:gd name="connsiteX6420" fmla="*/ 506250 w 8331431"/>
              <a:gd name="connsiteY6420" fmla="*/ 3669141 h 8330519"/>
              <a:gd name="connsiteX6421" fmla="*/ 553803 w 8331431"/>
              <a:gd name="connsiteY6421" fmla="*/ 3515461 h 8330519"/>
              <a:gd name="connsiteX6422" fmla="*/ 595022 w 8331431"/>
              <a:gd name="connsiteY6422" fmla="*/ 3500492 h 8330519"/>
              <a:gd name="connsiteX6423" fmla="*/ 636327 w 8331431"/>
              <a:gd name="connsiteY6423" fmla="*/ 3515461 h 8330519"/>
              <a:gd name="connsiteX6424" fmla="*/ 683880 w 8331431"/>
              <a:gd name="connsiteY6424" fmla="*/ 3669098 h 8330519"/>
              <a:gd name="connsiteX6425" fmla="*/ 683880 w 8331431"/>
              <a:gd name="connsiteY6425" fmla="*/ 3689100 h 8330519"/>
              <a:gd name="connsiteX6426" fmla="*/ 772131 w 8331431"/>
              <a:gd name="connsiteY6426" fmla="*/ 3689100 h 8330519"/>
              <a:gd name="connsiteX6427" fmla="*/ 772131 w 8331431"/>
              <a:gd name="connsiteY6427" fmla="*/ 3709275 h 8330519"/>
              <a:gd name="connsiteX6428" fmla="*/ 840510 w 8331431"/>
              <a:gd name="connsiteY6428" fmla="*/ 3814664 h 8330519"/>
              <a:gd name="connsiteX6429" fmla="*/ 850056 w 8331431"/>
              <a:gd name="connsiteY6429" fmla="*/ 3819871 h 8330519"/>
              <a:gd name="connsiteX6430" fmla="*/ 859601 w 8331431"/>
              <a:gd name="connsiteY6430" fmla="*/ 3814664 h 8330519"/>
              <a:gd name="connsiteX6431" fmla="*/ 927980 w 8331431"/>
              <a:gd name="connsiteY6431" fmla="*/ 3709275 h 8330519"/>
              <a:gd name="connsiteX6432" fmla="*/ 927980 w 8331431"/>
              <a:gd name="connsiteY6432" fmla="*/ 3689100 h 8330519"/>
              <a:gd name="connsiteX6433" fmla="*/ 1016231 w 8331431"/>
              <a:gd name="connsiteY6433" fmla="*/ 3689100 h 8330519"/>
              <a:gd name="connsiteX6434" fmla="*/ 1016231 w 8331431"/>
              <a:gd name="connsiteY6434" fmla="*/ 3669098 h 8330519"/>
              <a:gd name="connsiteX6435" fmla="*/ 1063785 w 8331431"/>
              <a:gd name="connsiteY6435" fmla="*/ 3515418 h 8330519"/>
              <a:gd name="connsiteX6436" fmla="*/ 1105003 w 8331431"/>
              <a:gd name="connsiteY6436" fmla="*/ 3500449 h 8330519"/>
              <a:gd name="connsiteX6437" fmla="*/ 1146308 w 8331431"/>
              <a:gd name="connsiteY6437" fmla="*/ 3515418 h 8330519"/>
              <a:gd name="connsiteX6438" fmla="*/ 1193862 w 8331431"/>
              <a:gd name="connsiteY6438" fmla="*/ 3669055 h 8330519"/>
              <a:gd name="connsiteX6439" fmla="*/ 1193862 w 8331431"/>
              <a:gd name="connsiteY6439" fmla="*/ 3689056 h 8330519"/>
              <a:gd name="connsiteX6440" fmla="*/ 1282156 w 8331431"/>
              <a:gd name="connsiteY6440" fmla="*/ 3689056 h 8330519"/>
              <a:gd name="connsiteX6441" fmla="*/ 1282156 w 8331431"/>
              <a:gd name="connsiteY6441" fmla="*/ 3709232 h 8330519"/>
              <a:gd name="connsiteX6442" fmla="*/ 1350492 w 8331431"/>
              <a:gd name="connsiteY6442" fmla="*/ 3814621 h 8330519"/>
              <a:gd name="connsiteX6443" fmla="*/ 1360037 w 8331431"/>
              <a:gd name="connsiteY6443" fmla="*/ 3819828 h 8330519"/>
              <a:gd name="connsiteX6444" fmla="*/ 1369583 w 8331431"/>
              <a:gd name="connsiteY6444" fmla="*/ 3814621 h 8330519"/>
              <a:gd name="connsiteX6445" fmla="*/ 1437962 w 8331431"/>
              <a:gd name="connsiteY6445" fmla="*/ 3709232 h 8330519"/>
              <a:gd name="connsiteX6446" fmla="*/ 1437962 w 8331431"/>
              <a:gd name="connsiteY6446" fmla="*/ 3689056 h 8330519"/>
              <a:gd name="connsiteX6447" fmla="*/ 1526213 w 8331431"/>
              <a:gd name="connsiteY6447" fmla="*/ 3689056 h 8330519"/>
              <a:gd name="connsiteX6448" fmla="*/ 1526213 w 8331431"/>
              <a:gd name="connsiteY6448" fmla="*/ 3669055 h 8330519"/>
              <a:gd name="connsiteX6449" fmla="*/ 1573766 w 8331431"/>
              <a:gd name="connsiteY6449" fmla="*/ 3515374 h 8330519"/>
              <a:gd name="connsiteX6450" fmla="*/ 1614984 w 8331431"/>
              <a:gd name="connsiteY6450" fmla="*/ 3500406 h 8330519"/>
              <a:gd name="connsiteX6451" fmla="*/ 1656333 w 8331431"/>
              <a:gd name="connsiteY6451" fmla="*/ 3515374 h 8330519"/>
              <a:gd name="connsiteX6452" fmla="*/ 1703930 w 8331431"/>
              <a:gd name="connsiteY6452" fmla="*/ 3669011 h 8330519"/>
              <a:gd name="connsiteX6453" fmla="*/ 1703930 w 8331431"/>
              <a:gd name="connsiteY6453" fmla="*/ 3689013 h 8330519"/>
              <a:gd name="connsiteX6454" fmla="*/ 1792181 w 8331431"/>
              <a:gd name="connsiteY6454" fmla="*/ 3689013 h 8330519"/>
              <a:gd name="connsiteX6455" fmla="*/ 1792181 w 8331431"/>
              <a:gd name="connsiteY6455" fmla="*/ 3709188 h 8330519"/>
              <a:gd name="connsiteX6456" fmla="*/ 1860517 w 8331431"/>
              <a:gd name="connsiteY6456" fmla="*/ 3814577 h 8330519"/>
              <a:gd name="connsiteX6457" fmla="*/ 1870062 w 8331431"/>
              <a:gd name="connsiteY6457" fmla="*/ 3819784 h 8330519"/>
              <a:gd name="connsiteX6458" fmla="*/ 1879607 w 8331431"/>
              <a:gd name="connsiteY6458" fmla="*/ 3814577 h 8330519"/>
              <a:gd name="connsiteX6459" fmla="*/ 1947987 w 8331431"/>
              <a:gd name="connsiteY6459" fmla="*/ 3709188 h 8330519"/>
              <a:gd name="connsiteX6460" fmla="*/ 1947987 w 8331431"/>
              <a:gd name="connsiteY6460" fmla="*/ 3689013 h 8330519"/>
              <a:gd name="connsiteX6461" fmla="*/ 2036238 w 8331431"/>
              <a:gd name="connsiteY6461" fmla="*/ 3689013 h 8330519"/>
              <a:gd name="connsiteX6462" fmla="*/ 2036238 w 8331431"/>
              <a:gd name="connsiteY6462" fmla="*/ 3669011 h 8330519"/>
              <a:gd name="connsiteX6463" fmla="*/ 2083834 w 8331431"/>
              <a:gd name="connsiteY6463" fmla="*/ 3515374 h 8330519"/>
              <a:gd name="connsiteX6464" fmla="*/ 2125053 w 8331431"/>
              <a:gd name="connsiteY6464" fmla="*/ 3500406 h 8330519"/>
              <a:gd name="connsiteX6465" fmla="*/ 2166358 w 8331431"/>
              <a:gd name="connsiteY6465" fmla="*/ 3515374 h 8330519"/>
              <a:gd name="connsiteX6466" fmla="*/ 2213954 w 8331431"/>
              <a:gd name="connsiteY6466" fmla="*/ 3669011 h 8330519"/>
              <a:gd name="connsiteX6467" fmla="*/ 2213954 w 8331431"/>
              <a:gd name="connsiteY6467" fmla="*/ 3689013 h 8330519"/>
              <a:gd name="connsiteX6468" fmla="*/ 2302205 w 8331431"/>
              <a:gd name="connsiteY6468" fmla="*/ 3689013 h 8330519"/>
              <a:gd name="connsiteX6469" fmla="*/ 2302205 w 8331431"/>
              <a:gd name="connsiteY6469" fmla="*/ 3709188 h 8330519"/>
              <a:gd name="connsiteX6470" fmla="*/ 2370585 w 8331431"/>
              <a:gd name="connsiteY6470" fmla="*/ 3814577 h 8330519"/>
              <a:gd name="connsiteX6471" fmla="*/ 2380130 w 8331431"/>
              <a:gd name="connsiteY6471" fmla="*/ 3819784 h 8330519"/>
              <a:gd name="connsiteX6472" fmla="*/ 2389676 w 8331431"/>
              <a:gd name="connsiteY6472" fmla="*/ 3814577 h 8330519"/>
              <a:gd name="connsiteX6473" fmla="*/ 2458012 w 8331431"/>
              <a:gd name="connsiteY6473" fmla="*/ 3709188 h 8330519"/>
              <a:gd name="connsiteX6474" fmla="*/ 2458012 w 8331431"/>
              <a:gd name="connsiteY6474" fmla="*/ 3689013 h 8330519"/>
              <a:gd name="connsiteX6475" fmla="*/ 2546262 w 8331431"/>
              <a:gd name="connsiteY6475" fmla="*/ 3689013 h 8330519"/>
              <a:gd name="connsiteX6476" fmla="*/ 2546262 w 8331431"/>
              <a:gd name="connsiteY6476" fmla="*/ 3669011 h 8330519"/>
              <a:gd name="connsiteX6477" fmla="*/ 2593859 w 8331431"/>
              <a:gd name="connsiteY6477" fmla="*/ 3515374 h 8330519"/>
              <a:gd name="connsiteX6478" fmla="*/ 2635121 w 8331431"/>
              <a:gd name="connsiteY6478" fmla="*/ 3500406 h 8330519"/>
              <a:gd name="connsiteX6479" fmla="*/ 2676426 w 8331431"/>
              <a:gd name="connsiteY6479" fmla="*/ 3515374 h 8330519"/>
              <a:gd name="connsiteX6480" fmla="*/ 2723979 w 8331431"/>
              <a:gd name="connsiteY6480" fmla="*/ 3669011 h 8330519"/>
              <a:gd name="connsiteX6481" fmla="*/ 2723979 w 8331431"/>
              <a:gd name="connsiteY6481" fmla="*/ 3689013 h 8330519"/>
              <a:gd name="connsiteX6482" fmla="*/ 2812230 w 8331431"/>
              <a:gd name="connsiteY6482" fmla="*/ 3689013 h 8330519"/>
              <a:gd name="connsiteX6483" fmla="*/ 2812230 w 8331431"/>
              <a:gd name="connsiteY6483" fmla="*/ 3709188 h 8330519"/>
              <a:gd name="connsiteX6484" fmla="*/ 2880610 w 8331431"/>
              <a:gd name="connsiteY6484" fmla="*/ 3814577 h 8330519"/>
              <a:gd name="connsiteX6485" fmla="*/ 2890155 w 8331431"/>
              <a:gd name="connsiteY6485" fmla="*/ 3819784 h 8330519"/>
              <a:gd name="connsiteX6486" fmla="*/ 2899700 w 8331431"/>
              <a:gd name="connsiteY6486" fmla="*/ 3814577 h 8330519"/>
              <a:gd name="connsiteX6487" fmla="*/ 2968036 w 8331431"/>
              <a:gd name="connsiteY6487" fmla="*/ 3709188 h 8330519"/>
              <a:gd name="connsiteX6488" fmla="*/ 2968036 w 8331431"/>
              <a:gd name="connsiteY6488" fmla="*/ 3689013 h 8330519"/>
              <a:gd name="connsiteX6489" fmla="*/ 3056331 w 8331431"/>
              <a:gd name="connsiteY6489" fmla="*/ 3689013 h 8330519"/>
              <a:gd name="connsiteX6490" fmla="*/ 3056331 w 8331431"/>
              <a:gd name="connsiteY6490" fmla="*/ 3669011 h 8330519"/>
              <a:gd name="connsiteX6491" fmla="*/ 3103884 w 8331431"/>
              <a:gd name="connsiteY6491" fmla="*/ 3515331 h 8330519"/>
              <a:gd name="connsiteX6492" fmla="*/ 3145102 w 8331431"/>
              <a:gd name="connsiteY6492" fmla="*/ 3500362 h 8330519"/>
              <a:gd name="connsiteX6493" fmla="*/ 3186408 w 8331431"/>
              <a:gd name="connsiteY6493" fmla="*/ 3515331 h 8330519"/>
              <a:gd name="connsiteX6494" fmla="*/ 3233961 w 8331431"/>
              <a:gd name="connsiteY6494" fmla="*/ 3668968 h 8330519"/>
              <a:gd name="connsiteX6495" fmla="*/ 3233961 w 8331431"/>
              <a:gd name="connsiteY6495" fmla="*/ 3688969 h 8330519"/>
              <a:gd name="connsiteX6496" fmla="*/ 3322212 w 8331431"/>
              <a:gd name="connsiteY6496" fmla="*/ 3688969 h 8330519"/>
              <a:gd name="connsiteX6497" fmla="*/ 3322212 w 8331431"/>
              <a:gd name="connsiteY6497" fmla="*/ 3709145 h 8330519"/>
              <a:gd name="connsiteX6498" fmla="*/ 3390591 w 8331431"/>
              <a:gd name="connsiteY6498" fmla="*/ 3814534 h 8330519"/>
              <a:gd name="connsiteX6499" fmla="*/ 3400136 w 8331431"/>
              <a:gd name="connsiteY6499" fmla="*/ 3819741 h 8330519"/>
              <a:gd name="connsiteX6500" fmla="*/ 3409682 w 8331431"/>
              <a:gd name="connsiteY6500" fmla="*/ 3814534 h 8330519"/>
              <a:gd name="connsiteX6501" fmla="*/ 3478061 w 8331431"/>
              <a:gd name="connsiteY6501" fmla="*/ 3709145 h 8330519"/>
              <a:gd name="connsiteX6502" fmla="*/ 3478061 w 8331431"/>
              <a:gd name="connsiteY6502" fmla="*/ 3688969 h 8330519"/>
              <a:gd name="connsiteX6503" fmla="*/ 3566312 w 8331431"/>
              <a:gd name="connsiteY6503" fmla="*/ 3688969 h 8330519"/>
              <a:gd name="connsiteX6504" fmla="*/ 3566312 w 8331431"/>
              <a:gd name="connsiteY6504" fmla="*/ 3668968 h 8330519"/>
              <a:gd name="connsiteX6505" fmla="*/ 3613865 w 8331431"/>
              <a:gd name="connsiteY6505" fmla="*/ 3515288 h 8330519"/>
              <a:gd name="connsiteX6506" fmla="*/ 3655084 w 8331431"/>
              <a:gd name="connsiteY6506" fmla="*/ 3500319 h 8330519"/>
              <a:gd name="connsiteX6507" fmla="*/ 3696389 w 8331431"/>
              <a:gd name="connsiteY6507" fmla="*/ 3515288 h 8330519"/>
              <a:gd name="connsiteX6508" fmla="*/ 3743942 w 8331431"/>
              <a:gd name="connsiteY6508" fmla="*/ 3668924 h 8330519"/>
              <a:gd name="connsiteX6509" fmla="*/ 3743942 w 8331431"/>
              <a:gd name="connsiteY6509" fmla="*/ 3688926 h 8330519"/>
              <a:gd name="connsiteX6510" fmla="*/ 3832193 w 8331431"/>
              <a:gd name="connsiteY6510" fmla="*/ 3688926 h 8330519"/>
              <a:gd name="connsiteX6511" fmla="*/ 3832193 w 8331431"/>
              <a:gd name="connsiteY6511" fmla="*/ 3709102 h 8330519"/>
              <a:gd name="connsiteX6512" fmla="*/ 3900572 w 8331431"/>
              <a:gd name="connsiteY6512" fmla="*/ 3814490 h 8330519"/>
              <a:gd name="connsiteX6513" fmla="*/ 3910118 w 8331431"/>
              <a:gd name="connsiteY6513" fmla="*/ 3819697 h 8330519"/>
              <a:gd name="connsiteX6514" fmla="*/ 3919663 w 8331431"/>
              <a:gd name="connsiteY6514" fmla="*/ 3814490 h 8330519"/>
              <a:gd name="connsiteX6515" fmla="*/ 3988042 w 8331431"/>
              <a:gd name="connsiteY6515" fmla="*/ 3709102 h 8330519"/>
              <a:gd name="connsiteX6516" fmla="*/ 3988042 w 8331431"/>
              <a:gd name="connsiteY6516" fmla="*/ 3688926 h 8330519"/>
              <a:gd name="connsiteX6517" fmla="*/ 4076293 w 8331431"/>
              <a:gd name="connsiteY6517" fmla="*/ 3688926 h 8330519"/>
              <a:gd name="connsiteX6518" fmla="*/ 4076293 w 8331431"/>
              <a:gd name="connsiteY6518" fmla="*/ 3668924 h 8330519"/>
              <a:gd name="connsiteX6519" fmla="*/ 4123847 w 8331431"/>
              <a:gd name="connsiteY6519" fmla="*/ 3515244 h 8330519"/>
              <a:gd name="connsiteX6520" fmla="*/ 4165065 w 8331431"/>
              <a:gd name="connsiteY6520" fmla="*/ 3500276 h 8330519"/>
              <a:gd name="connsiteX6521" fmla="*/ 4206370 w 8331431"/>
              <a:gd name="connsiteY6521" fmla="*/ 3515244 h 8330519"/>
              <a:gd name="connsiteX6522" fmla="*/ 4253924 w 8331431"/>
              <a:gd name="connsiteY6522" fmla="*/ 3668881 h 8330519"/>
              <a:gd name="connsiteX6523" fmla="*/ 4253924 w 8331431"/>
              <a:gd name="connsiteY6523" fmla="*/ 3688883 h 8330519"/>
              <a:gd name="connsiteX6524" fmla="*/ 4342175 w 8331431"/>
              <a:gd name="connsiteY6524" fmla="*/ 3688883 h 8330519"/>
              <a:gd name="connsiteX6525" fmla="*/ 4342175 w 8331431"/>
              <a:gd name="connsiteY6525" fmla="*/ 3709058 h 8330519"/>
              <a:gd name="connsiteX6526" fmla="*/ 4410554 w 8331431"/>
              <a:gd name="connsiteY6526" fmla="*/ 3814447 h 8330519"/>
              <a:gd name="connsiteX6527" fmla="*/ 4420099 w 8331431"/>
              <a:gd name="connsiteY6527" fmla="*/ 3819654 h 8330519"/>
              <a:gd name="connsiteX6528" fmla="*/ 4429645 w 8331431"/>
              <a:gd name="connsiteY6528" fmla="*/ 3814447 h 8330519"/>
              <a:gd name="connsiteX6529" fmla="*/ 4498024 w 8331431"/>
              <a:gd name="connsiteY6529" fmla="*/ 3709058 h 8330519"/>
              <a:gd name="connsiteX6530" fmla="*/ 4498024 w 8331431"/>
              <a:gd name="connsiteY6530" fmla="*/ 3688883 h 8330519"/>
              <a:gd name="connsiteX6531" fmla="*/ 4586275 w 8331431"/>
              <a:gd name="connsiteY6531" fmla="*/ 3688883 h 8330519"/>
              <a:gd name="connsiteX6532" fmla="*/ 4586275 w 8331431"/>
              <a:gd name="connsiteY6532" fmla="*/ 3668881 h 8330519"/>
              <a:gd name="connsiteX6533" fmla="*/ 4633828 w 8331431"/>
              <a:gd name="connsiteY6533" fmla="*/ 3515201 h 8330519"/>
              <a:gd name="connsiteX6534" fmla="*/ 4675047 w 8331431"/>
              <a:gd name="connsiteY6534" fmla="*/ 3500232 h 8330519"/>
              <a:gd name="connsiteX6535" fmla="*/ 4716352 w 8331431"/>
              <a:gd name="connsiteY6535" fmla="*/ 3515201 h 8330519"/>
              <a:gd name="connsiteX6536" fmla="*/ 4763905 w 8331431"/>
              <a:gd name="connsiteY6536" fmla="*/ 3668837 h 8330519"/>
              <a:gd name="connsiteX6537" fmla="*/ 4763905 w 8331431"/>
              <a:gd name="connsiteY6537" fmla="*/ 3688839 h 8330519"/>
              <a:gd name="connsiteX6538" fmla="*/ 4852156 w 8331431"/>
              <a:gd name="connsiteY6538" fmla="*/ 3688839 h 8330519"/>
              <a:gd name="connsiteX6539" fmla="*/ 4852156 w 8331431"/>
              <a:gd name="connsiteY6539" fmla="*/ 3709015 h 8330519"/>
              <a:gd name="connsiteX6540" fmla="*/ 4920535 w 8331431"/>
              <a:gd name="connsiteY6540" fmla="*/ 3814404 h 8330519"/>
              <a:gd name="connsiteX6541" fmla="*/ 4930081 w 8331431"/>
              <a:gd name="connsiteY6541" fmla="*/ 3819610 h 8330519"/>
              <a:gd name="connsiteX6542" fmla="*/ 4939626 w 8331431"/>
              <a:gd name="connsiteY6542" fmla="*/ 3814404 h 8330519"/>
              <a:gd name="connsiteX6543" fmla="*/ 5008005 w 8331431"/>
              <a:gd name="connsiteY6543" fmla="*/ 3709015 h 8330519"/>
              <a:gd name="connsiteX6544" fmla="*/ 5008005 w 8331431"/>
              <a:gd name="connsiteY6544" fmla="*/ 3688839 h 8330519"/>
              <a:gd name="connsiteX6545" fmla="*/ 5096256 w 8331431"/>
              <a:gd name="connsiteY6545" fmla="*/ 3688839 h 8330519"/>
              <a:gd name="connsiteX6546" fmla="*/ 5096256 w 8331431"/>
              <a:gd name="connsiteY6546" fmla="*/ 3668837 h 8330519"/>
              <a:gd name="connsiteX6547" fmla="*/ 5143810 w 8331431"/>
              <a:gd name="connsiteY6547" fmla="*/ 3515157 h 8330519"/>
              <a:gd name="connsiteX6548" fmla="*/ 5185028 w 8331431"/>
              <a:gd name="connsiteY6548" fmla="*/ 3500189 h 8330519"/>
              <a:gd name="connsiteX6549" fmla="*/ 5226333 w 8331431"/>
              <a:gd name="connsiteY6549" fmla="*/ 3515157 h 8330519"/>
              <a:gd name="connsiteX6550" fmla="*/ 5273886 w 8331431"/>
              <a:gd name="connsiteY6550" fmla="*/ 3668794 h 8330519"/>
              <a:gd name="connsiteX6551" fmla="*/ 5273886 w 8331431"/>
              <a:gd name="connsiteY6551" fmla="*/ 3688796 h 8330519"/>
              <a:gd name="connsiteX6552" fmla="*/ 5362181 w 8331431"/>
              <a:gd name="connsiteY6552" fmla="*/ 3688796 h 8330519"/>
              <a:gd name="connsiteX6553" fmla="*/ 5362181 w 8331431"/>
              <a:gd name="connsiteY6553" fmla="*/ 3708971 h 8330519"/>
              <a:gd name="connsiteX6554" fmla="*/ 5430517 w 8331431"/>
              <a:gd name="connsiteY6554" fmla="*/ 3814361 h 8330519"/>
              <a:gd name="connsiteX6555" fmla="*/ 5440062 w 8331431"/>
              <a:gd name="connsiteY6555" fmla="*/ 3819567 h 8330519"/>
              <a:gd name="connsiteX6556" fmla="*/ 5449607 w 8331431"/>
              <a:gd name="connsiteY6556" fmla="*/ 3814361 h 8330519"/>
              <a:gd name="connsiteX6557" fmla="*/ 5517987 w 8331431"/>
              <a:gd name="connsiteY6557" fmla="*/ 3708971 h 8330519"/>
              <a:gd name="connsiteX6558" fmla="*/ 5517987 w 8331431"/>
              <a:gd name="connsiteY6558" fmla="*/ 3688796 h 8330519"/>
              <a:gd name="connsiteX6559" fmla="*/ 5606238 w 8331431"/>
              <a:gd name="connsiteY6559" fmla="*/ 3688796 h 8330519"/>
              <a:gd name="connsiteX6560" fmla="*/ 5606238 w 8331431"/>
              <a:gd name="connsiteY6560" fmla="*/ 3668794 h 8330519"/>
              <a:gd name="connsiteX6561" fmla="*/ 5653791 w 8331431"/>
              <a:gd name="connsiteY6561" fmla="*/ 3515114 h 8330519"/>
              <a:gd name="connsiteX6562" fmla="*/ 5695009 w 8331431"/>
              <a:gd name="connsiteY6562" fmla="*/ 3500145 h 8330519"/>
              <a:gd name="connsiteX6563" fmla="*/ 5736358 w 8331431"/>
              <a:gd name="connsiteY6563" fmla="*/ 3515114 h 8330519"/>
              <a:gd name="connsiteX6564" fmla="*/ 5783954 w 8331431"/>
              <a:gd name="connsiteY6564" fmla="*/ 3668751 h 8330519"/>
              <a:gd name="connsiteX6565" fmla="*/ 5783954 w 8331431"/>
              <a:gd name="connsiteY6565" fmla="*/ 3688752 h 8330519"/>
              <a:gd name="connsiteX6566" fmla="*/ 5872206 w 8331431"/>
              <a:gd name="connsiteY6566" fmla="*/ 3688752 h 8330519"/>
              <a:gd name="connsiteX6567" fmla="*/ 5872206 w 8331431"/>
              <a:gd name="connsiteY6567" fmla="*/ 3708928 h 8330519"/>
              <a:gd name="connsiteX6568" fmla="*/ 5940542 w 8331431"/>
              <a:gd name="connsiteY6568" fmla="*/ 3814317 h 8330519"/>
              <a:gd name="connsiteX6569" fmla="*/ 5950087 w 8331431"/>
              <a:gd name="connsiteY6569" fmla="*/ 3819524 h 8330519"/>
              <a:gd name="connsiteX6570" fmla="*/ 5959632 w 8331431"/>
              <a:gd name="connsiteY6570" fmla="*/ 3814317 h 8330519"/>
              <a:gd name="connsiteX6571" fmla="*/ 6028011 w 8331431"/>
              <a:gd name="connsiteY6571" fmla="*/ 3708928 h 8330519"/>
              <a:gd name="connsiteX6572" fmla="*/ 6028011 w 8331431"/>
              <a:gd name="connsiteY6572" fmla="*/ 3688752 h 8330519"/>
              <a:gd name="connsiteX6573" fmla="*/ 6116263 w 8331431"/>
              <a:gd name="connsiteY6573" fmla="*/ 3688752 h 8330519"/>
              <a:gd name="connsiteX6574" fmla="*/ 6116263 w 8331431"/>
              <a:gd name="connsiteY6574" fmla="*/ 3668751 h 8330519"/>
              <a:gd name="connsiteX6575" fmla="*/ 6163859 w 8331431"/>
              <a:gd name="connsiteY6575" fmla="*/ 3515114 h 8330519"/>
              <a:gd name="connsiteX6576" fmla="*/ 6205077 w 8331431"/>
              <a:gd name="connsiteY6576" fmla="*/ 3500145 h 8330519"/>
              <a:gd name="connsiteX6577" fmla="*/ 6246383 w 8331431"/>
              <a:gd name="connsiteY6577" fmla="*/ 3515114 h 8330519"/>
              <a:gd name="connsiteX6578" fmla="*/ 6293979 w 8331431"/>
              <a:gd name="connsiteY6578" fmla="*/ 3668751 h 8330519"/>
              <a:gd name="connsiteX6579" fmla="*/ 6293979 w 8331431"/>
              <a:gd name="connsiteY6579" fmla="*/ 3688752 h 8330519"/>
              <a:gd name="connsiteX6580" fmla="*/ 6382230 w 8331431"/>
              <a:gd name="connsiteY6580" fmla="*/ 3688752 h 8330519"/>
              <a:gd name="connsiteX6581" fmla="*/ 6382230 w 8331431"/>
              <a:gd name="connsiteY6581" fmla="*/ 3708928 h 8330519"/>
              <a:gd name="connsiteX6582" fmla="*/ 6450609 w 8331431"/>
              <a:gd name="connsiteY6582" fmla="*/ 3814317 h 8330519"/>
              <a:gd name="connsiteX6583" fmla="*/ 6460155 w 8331431"/>
              <a:gd name="connsiteY6583" fmla="*/ 3819524 h 8330519"/>
              <a:gd name="connsiteX6584" fmla="*/ 6469700 w 8331431"/>
              <a:gd name="connsiteY6584" fmla="*/ 3814317 h 8330519"/>
              <a:gd name="connsiteX6585" fmla="*/ 6538036 w 8331431"/>
              <a:gd name="connsiteY6585" fmla="*/ 3708928 h 8330519"/>
              <a:gd name="connsiteX6586" fmla="*/ 6538036 w 8331431"/>
              <a:gd name="connsiteY6586" fmla="*/ 3688752 h 8330519"/>
              <a:gd name="connsiteX6587" fmla="*/ 6626287 w 8331431"/>
              <a:gd name="connsiteY6587" fmla="*/ 3688752 h 8330519"/>
              <a:gd name="connsiteX6588" fmla="*/ 6626287 w 8331431"/>
              <a:gd name="connsiteY6588" fmla="*/ 3668751 h 8330519"/>
              <a:gd name="connsiteX6589" fmla="*/ 6673883 w 8331431"/>
              <a:gd name="connsiteY6589" fmla="*/ 3515114 h 8330519"/>
              <a:gd name="connsiteX6590" fmla="*/ 6715145 w 8331431"/>
              <a:gd name="connsiteY6590" fmla="*/ 3500145 h 8330519"/>
              <a:gd name="connsiteX6591" fmla="*/ 6756451 w 8331431"/>
              <a:gd name="connsiteY6591" fmla="*/ 3515114 h 8330519"/>
              <a:gd name="connsiteX6592" fmla="*/ 6804004 w 8331431"/>
              <a:gd name="connsiteY6592" fmla="*/ 3668751 h 8330519"/>
              <a:gd name="connsiteX6593" fmla="*/ 6804004 w 8331431"/>
              <a:gd name="connsiteY6593" fmla="*/ 3688752 h 8330519"/>
              <a:gd name="connsiteX6594" fmla="*/ 6892255 w 8331431"/>
              <a:gd name="connsiteY6594" fmla="*/ 3688752 h 8330519"/>
              <a:gd name="connsiteX6595" fmla="*/ 6892255 w 8331431"/>
              <a:gd name="connsiteY6595" fmla="*/ 3708928 h 8330519"/>
              <a:gd name="connsiteX6596" fmla="*/ 6960634 w 8331431"/>
              <a:gd name="connsiteY6596" fmla="*/ 3814317 h 8330519"/>
              <a:gd name="connsiteX6597" fmla="*/ 6970180 w 8331431"/>
              <a:gd name="connsiteY6597" fmla="*/ 3819524 h 8330519"/>
              <a:gd name="connsiteX6598" fmla="*/ 6979725 w 8331431"/>
              <a:gd name="connsiteY6598" fmla="*/ 3814317 h 8330519"/>
              <a:gd name="connsiteX6599" fmla="*/ 7048061 w 8331431"/>
              <a:gd name="connsiteY6599" fmla="*/ 3708928 h 8330519"/>
              <a:gd name="connsiteX6600" fmla="*/ 7048061 w 8331431"/>
              <a:gd name="connsiteY6600" fmla="*/ 3688752 h 8330519"/>
              <a:gd name="connsiteX6601" fmla="*/ 7136355 w 8331431"/>
              <a:gd name="connsiteY6601" fmla="*/ 3688752 h 8330519"/>
              <a:gd name="connsiteX6602" fmla="*/ 7136355 w 8331431"/>
              <a:gd name="connsiteY6602" fmla="*/ 3668751 h 8330519"/>
              <a:gd name="connsiteX6603" fmla="*/ 7183908 w 8331431"/>
              <a:gd name="connsiteY6603" fmla="*/ 3515071 h 8330519"/>
              <a:gd name="connsiteX6604" fmla="*/ 7225127 w 8331431"/>
              <a:gd name="connsiteY6604" fmla="*/ 3500102 h 8330519"/>
              <a:gd name="connsiteX6605" fmla="*/ 7266432 w 8331431"/>
              <a:gd name="connsiteY6605" fmla="*/ 3515071 h 8330519"/>
              <a:gd name="connsiteX6606" fmla="*/ 7313985 w 8331431"/>
              <a:gd name="connsiteY6606" fmla="*/ 3668707 h 8330519"/>
              <a:gd name="connsiteX6607" fmla="*/ 7313985 w 8331431"/>
              <a:gd name="connsiteY6607" fmla="*/ 3688709 h 8330519"/>
              <a:gd name="connsiteX6608" fmla="*/ 7402237 w 8331431"/>
              <a:gd name="connsiteY6608" fmla="*/ 3688709 h 8330519"/>
              <a:gd name="connsiteX6609" fmla="*/ 7402237 w 8331431"/>
              <a:gd name="connsiteY6609" fmla="*/ 3708884 h 8330519"/>
              <a:gd name="connsiteX6610" fmla="*/ 7470615 w 8331431"/>
              <a:gd name="connsiteY6610" fmla="*/ 3814274 h 8330519"/>
              <a:gd name="connsiteX6611" fmla="*/ 7480161 w 8331431"/>
              <a:gd name="connsiteY6611" fmla="*/ 3819480 h 8330519"/>
              <a:gd name="connsiteX6612" fmla="*/ 7489706 w 8331431"/>
              <a:gd name="connsiteY6612" fmla="*/ 3814274 h 8330519"/>
              <a:gd name="connsiteX6613" fmla="*/ 7558086 w 8331431"/>
              <a:gd name="connsiteY6613" fmla="*/ 3708884 h 8330519"/>
              <a:gd name="connsiteX6614" fmla="*/ 7558086 w 8331431"/>
              <a:gd name="connsiteY6614" fmla="*/ 3688709 h 8330519"/>
              <a:gd name="connsiteX6615" fmla="*/ 7646336 w 8331431"/>
              <a:gd name="connsiteY6615" fmla="*/ 3688709 h 8330519"/>
              <a:gd name="connsiteX6616" fmla="*/ 7646336 w 8331431"/>
              <a:gd name="connsiteY6616" fmla="*/ 3668707 h 8330519"/>
              <a:gd name="connsiteX6617" fmla="*/ 7693890 w 8331431"/>
              <a:gd name="connsiteY6617" fmla="*/ 3515028 h 8330519"/>
              <a:gd name="connsiteX6618" fmla="*/ 7735108 w 8331431"/>
              <a:gd name="connsiteY6618" fmla="*/ 3500058 h 8330519"/>
              <a:gd name="connsiteX6619" fmla="*/ 7776414 w 8331431"/>
              <a:gd name="connsiteY6619" fmla="*/ 3515028 h 8330519"/>
              <a:gd name="connsiteX6620" fmla="*/ 7823967 w 8331431"/>
              <a:gd name="connsiteY6620" fmla="*/ 3668664 h 8330519"/>
              <a:gd name="connsiteX6621" fmla="*/ 7823967 w 8331431"/>
              <a:gd name="connsiteY6621" fmla="*/ 3688665 h 8330519"/>
              <a:gd name="connsiteX6622" fmla="*/ 7912218 w 8331431"/>
              <a:gd name="connsiteY6622" fmla="*/ 3688665 h 8330519"/>
              <a:gd name="connsiteX6623" fmla="*/ 7912218 w 8331431"/>
              <a:gd name="connsiteY6623" fmla="*/ 3708841 h 8330519"/>
              <a:gd name="connsiteX6624" fmla="*/ 7980597 w 8331431"/>
              <a:gd name="connsiteY6624" fmla="*/ 3814230 h 8330519"/>
              <a:gd name="connsiteX6625" fmla="*/ 7990143 w 8331431"/>
              <a:gd name="connsiteY6625" fmla="*/ 3819437 h 8330519"/>
              <a:gd name="connsiteX6626" fmla="*/ 7999688 w 8331431"/>
              <a:gd name="connsiteY6626" fmla="*/ 3814230 h 8330519"/>
              <a:gd name="connsiteX6627" fmla="*/ 8068067 w 8331431"/>
              <a:gd name="connsiteY6627" fmla="*/ 3708841 h 8330519"/>
              <a:gd name="connsiteX6628" fmla="*/ 8068067 w 8331431"/>
              <a:gd name="connsiteY6628" fmla="*/ 3688665 h 8330519"/>
              <a:gd name="connsiteX6629" fmla="*/ 8156318 w 8331431"/>
              <a:gd name="connsiteY6629" fmla="*/ 3688665 h 8330519"/>
              <a:gd name="connsiteX6630" fmla="*/ 8156318 w 8331431"/>
              <a:gd name="connsiteY6630" fmla="*/ 3668664 h 8330519"/>
              <a:gd name="connsiteX6631" fmla="*/ 8203871 w 8331431"/>
              <a:gd name="connsiteY6631" fmla="*/ 3514984 h 8330519"/>
              <a:gd name="connsiteX6632" fmla="*/ 8245047 w 8331431"/>
              <a:gd name="connsiteY6632" fmla="*/ 3500015 h 8330519"/>
              <a:gd name="connsiteX6633" fmla="*/ 8286438 w 8331431"/>
              <a:gd name="connsiteY6633" fmla="*/ 3514984 h 8330519"/>
              <a:gd name="connsiteX6634" fmla="*/ 8330217 w 8331431"/>
              <a:gd name="connsiteY6634" fmla="*/ 3610871 h 8330519"/>
              <a:gd name="connsiteX6635" fmla="*/ 8330217 w 8331431"/>
              <a:gd name="connsiteY6635" fmla="*/ 3708017 h 8330519"/>
              <a:gd name="connsiteX6636" fmla="*/ 8314684 w 8331431"/>
              <a:gd name="connsiteY6636" fmla="*/ 3708017 h 8330519"/>
              <a:gd name="connsiteX6637" fmla="*/ 8314684 w 8331431"/>
              <a:gd name="connsiteY6637" fmla="*/ 3668664 h 8330519"/>
              <a:gd name="connsiteX6638" fmla="*/ 8280624 w 8331431"/>
              <a:gd name="connsiteY6638" fmla="*/ 3534986 h 8330519"/>
              <a:gd name="connsiteX6639" fmla="*/ 8279887 w 8331431"/>
              <a:gd name="connsiteY6639" fmla="*/ 3534248 h 8330519"/>
              <a:gd name="connsiteX6640" fmla="*/ 8245176 w 8331431"/>
              <a:gd name="connsiteY6640" fmla="*/ 3506436 h 8330519"/>
              <a:gd name="connsiteX6641" fmla="*/ 8210466 w 8331431"/>
              <a:gd name="connsiteY6641" fmla="*/ 3534248 h 8330519"/>
              <a:gd name="connsiteX6642" fmla="*/ 8209729 w 8331431"/>
              <a:gd name="connsiteY6642" fmla="*/ 3534986 h 8330519"/>
              <a:gd name="connsiteX6643" fmla="*/ 8175669 w 8331431"/>
              <a:gd name="connsiteY6643" fmla="*/ 3668664 h 8330519"/>
              <a:gd name="connsiteX6644" fmla="*/ 8175669 w 8331431"/>
              <a:gd name="connsiteY6644" fmla="*/ 3708017 h 8330519"/>
              <a:gd name="connsiteX6645" fmla="*/ 8088546 w 8331431"/>
              <a:gd name="connsiteY6645" fmla="*/ 3708017 h 8330519"/>
              <a:gd name="connsiteX6646" fmla="*/ 8086290 w 8331431"/>
              <a:gd name="connsiteY6646" fmla="*/ 3725415 h 8330519"/>
              <a:gd name="connsiteX6647" fmla="*/ 8021685 w 8331431"/>
              <a:gd name="connsiteY6647" fmla="*/ 3823515 h 8330519"/>
              <a:gd name="connsiteX6648" fmla="*/ 8001467 w 8331431"/>
              <a:gd name="connsiteY6648" fmla="*/ 3836879 h 8330519"/>
              <a:gd name="connsiteX6649" fmla="*/ 8018431 w 8331431"/>
              <a:gd name="connsiteY6649" fmla="*/ 3854190 h 8330519"/>
              <a:gd name="connsiteX6650" fmla="*/ 8085466 w 8331431"/>
              <a:gd name="connsiteY6650" fmla="*/ 3987218 h 8330519"/>
              <a:gd name="connsiteX6651" fmla="*/ 8087808 w 8331431"/>
              <a:gd name="connsiteY6651" fmla="*/ 4004530 h 8330519"/>
              <a:gd name="connsiteX6652" fmla="*/ 8175712 w 8331431"/>
              <a:gd name="connsiteY6652" fmla="*/ 4004530 h 8330519"/>
              <a:gd name="connsiteX6653" fmla="*/ 8175712 w 8331431"/>
              <a:gd name="connsiteY6653" fmla="*/ 4114865 h 8330519"/>
              <a:gd name="connsiteX6654" fmla="*/ 8188729 w 8331431"/>
              <a:gd name="connsiteY6654" fmla="*/ 4119725 h 8330519"/>
              <a:gd name="connsiteX6655" fmla="*/ 8223873 w 8331431"/>
              <a:gd name="connsiteY6655" fmla="*/ 4137514 h 8330519"/>
              <a:gd name="connsiteX6656" fmla="*/ 8245220 w 8331431"/>
              <a:gd name="connsiteY6656" fmla="*/ 4151528 h 8330519"/>
              <a:gd name="connsiteX6657" fmla="*/ 8266523 w 8331431"/>
              <a:gd name="connsiteY6657" fmla="*/ 4137514 h 8330519"/>
              <a:gd name="connsiteX6658" fmla="*/ 8301667 w 8331431"/>
              <a:gd name="connsiteY6658" fmla="*/ 4119725 h 8330519"/>
              <a:gd name="connsiteX6659" fmla="*/ 8314684 w 8331431"/>
              <a:gd name="connsiteY6659" fmla="*/ 4114865 h 8330519"/>
              <a:gd name="connsiteX6660" fmla="*/ 8314684 w 8331431"/>
              <a:gd name="connsiteY6660" fmla="*/ 4004530 h 8330519"/>
              <a:gd name="connsiteX6661" fmla="*/ 8330217 w 8331431"/>
              <a:gd name="connsiteY6661" fmla="*/ 4004530 h 8330519"/>
              <a:gd name="connsiteX6662" fmla="*/ 8330217 w 8331431"/>
              <a:gd name="connsiteY6662" fmla="*/ 4129660 h 8330519"/>
              <a:gd name="connsiteX6663" fmla="*/ 8246174 w 8331431"/>
              <a:gd name="connsiteY6663" fmla="*/ 4161073 h 8330519"/>
              <a:gd name="connsiteX6664" fmla="*/ 8202873 w 8331431"/>
              <a:gd name="connsiteY6664" fmla="*/ 4146668 h 8330519"/>
              <a:gd name="connsiteX6665" fmla="*/ 7665904 w 8331431"/>
              <a:gd name="connsiteY6665" fmla="*/ 4115993 h 8330519"/>
              <a:gd name="connsiteX6666" fmla="*/ 7678921 w 8331431"/>
              <a:gd name="connsiteY6666" fmla="*/ 4120853 h 8330519"/>
              <a:gd name="connsiteX6667" fmla="*/ 7714065 w 8331431"/>
              <a:gd name="connsiteY6667" fmla="*/ 4138642 h 8330519"/>
              <a:gd name="connsiteX6668" fmla="*/ 7735412 w 8331431"/>
              <a:gd name="connsiteY6668" fmla="*/ 4152656 h 8330519"/>
              <a:gd name="connsiteX6669" fmla="*/ 7756716 w 8331431"/>
              <a:gd name="connsiteY6669" fmla="*/ 4138642 h 8330519"/>
              <a:gd name="connsiteX6670" fmla="*/ 7791860 w 8331431"/>
              <a:gd name="connsiteY6670" fmla="*/ 4120853 h 8330519"/>
              <a:gd name="connsiteX6671" fmla="*/ 7804876 w 8331431"/>
              <a:gd name="connsiteY6671" fmla="*/ 4115993 h 8330519"/>
              <a:gd name="connsiteX6672" fmla="*/ 7804876 w 8331431"/>
              <a:gd name="connsiteY6672" fmla="*/ 4005658 h 8330519"/>
              <a:gd name="connsiteX6673" fmla="*/ 7892823 w 8331431"/>
              <a:gd name="connsiteY6673" fmla="*/ 4005658 h 8330519"/>
              <a:gd name="connsiteX6674" fmla="*/ 7895167 w 8331431"/>
              <a:gd name="connsiteY6674" fmla="*/ 3988346 h 8330519"/>
              <a:gd name="connsiteX6675" fmla="*/ 7962201 w 8331431"/>
              <a:gd name="connsiteY6675" fmla="*/ 3855319 h 8330519"/>
              <a:gd name="connsiteX6676" fmla="*/ 7979165 w 8331431"/>
              <a:gd name="connsiteY6676" fmla="*/ 3838007 h 8330519"/>
              <a:gd name="connsiteX6677" fmla="*/ 7958947 w 8331431"/>
              <a:gd name="connsiteY6677" fmla="*/ 3824687 h 8330519"/>
              <a:gd name="connsiteX6678" fmla="*/ 7894298 w 8331431"/>
              <a:gd name="connsiteY6678" fmla="*/ 3726587 h 8330519"/>
              <a:gd name="connsiteX6679" fmla="*/ 7892042 w 8331431"/>
              <a:gd name="connsiteY6679" fmla="*/ 3709188 h 8330519"/>
              <a:gd name="connsiteX6680" fmla="*/ 7804963 w 8331431"/>
              <a:gd name="connsiteY6680" fmla="*/ 3709188 h 8330519"/>
              <a:gd name="connsiteX6681" fmla="*/ 7804963 w 8331431"/>
              <a:gd name="connsiteY6681" fmla="*/ 3669835 h 8330519"/>
              <a:gd name="connsiteX6682" fmla="*/ 7770903 w 8331431"/>
              <a:gd name="connsiteY6682" fmla="*/ 3536157 h 8330519"/>
              <a:gd name="connsiteX6683" fmla="*/ 7770166 w 8331431"/>
              <a:gd name="connsiteY6683" fmla="*/ 3535420 h 8330519"/>
              <a:gd name="connsiteX6684" fmla="*/ 7735455 w 8331431"/>
              <a:gd name="connsiteY6684" fmla="*/ 3507608 h 8330519"/>
              <a:gd name="connsiteX6685" fmla="*/ 7700745 w 8331431"/>
              <a:gd name="connsiteY6685" fmla="*/ 3535420 h 8330519"/>
              <a:gd name="connsiteX6686" fmla="*/ 7700007 w 8331431"/>
              <a:gd name="connsiteY6686" fmla="*/ 3536157 h 8330519"/>
              <a:gd name="connsiteX6687" fmla="*/ 7665948 w 8331431"/>
              <a:gd name="connsiteY6687" fmla="*/ 3669835 h 8330519"/>
              <a:gd name="connsiteX6688" fmla="*/ 7665948 w 8331431"/>
              <a:gd name="connsiteY6688" fmla="*/ 3709188 h 8330519"/>
              <a:gd name="connsiteX6689" fmla="*/ 7578782 w 8331431"/>
              <a:gd name="connsiteY6689" fmla="*/ 3709188 h 8330519"/>
              <a:gd name="connsiteX6690" fmla="*/ 7576525 w 8331431"/>
              <a:gd name="connsiteY6690" fmla="*/ 3726587 h 8330519"/>
              <a:gd name="connsiteX6691" fmla="*/ 7511921 w 8331431"/>
              <a:gd name="connsiteY6691" fmla="*/ 3824687 h 8330519"/>
              <a:gd name="connsiteX6692" fmla="*/ 7491702 w 8331431"/>
              <a:gd name="connsiteY6692" fmla="*/ 3838050 h 8330519"/>
              <a:gd name="connsiteX6693" fmla="*/ 7508667 w 8331431"/>
              <a:gd name="connsiteY6693" fmla="*/ 3855362 h 8330519"/>
              <a:gd name="connsiteX6694" fmla="*/ 7575701 w 8331431"/>
              <a:gd name="connsiteY6694" fmla="*/ 3988389 h 8330519"/>
              <a:gd name="connsiteX6695" fmla="*/ 7578044 w 8331431"/>
              <a:gd name="connsiteY6695" fmla="*/ 4005701 h 8330519"/>
              <a:gd name="connsiteX6696" fmla="*/ 7665948 w 8331431"/>
              <a:gd name="connsiteY6696" fmla="*/ 4005701 h 8330519"/>
              <a:gd name="connsiteX6697" fmla="*/ 7665948 w 8331431"/>
              <a:gd name="connsiteY6697" fmla="*/ 4115993 h 8330519"/>
              <a:gd name="connsiteX6698" fmla="*/ 4605756 w 8331431"/>
              <a:gd name="connsiteY6698" fmla="*/ 4115993 h 8330519"/>
              <a:gd name="connsiteX6699" fmla="*/ 4618773 w 8331431"/>
              <a:gd name="connsiteY6699" fmla="*/ 4120853 h 8330519"/>
              <a:gd name="connsiteX6700" fmla="*/ 4653917 w 8331431"/>
              <a:gd name="connsiteY6700" fmla="*/ 4138642 h 8330519"/>
              <a:gd name="connsiteX6701" fmla="*/ 4675264 w 8331431"/>
              <a:gd name="connsiteY6701" fmla="*/ 4152656 h 8330519"/>
              <a:gd name="connsiteX6702" fmla="*/ 4696610 w 8331431"/>
              <a:gd name="connsiteY6702" fmla="*/ 4138642 h 8330519"/>
              <a:gd name="connsiteX6703" fmla="*/ 4731754 w 8331431"/>
              <a:gd name="connsiteY6703" fmla="*/ 4120853 h 8330519"/>
              <a:gd name="connsiteX6704" fmla="*/ 4744771 w 8331431"/>
              <a:gd name="connsiteY6704" fmla="*/ 4115993 h 8330519"/>
              <a:gd name="connsiteX6705" fmla="*/ 4744771 w 8331431"/>
              <a:gd name="connsiteY6705" fmla="*/ 4005658 h 8330519"/>
              <a:gd name="connsiteX6706" fmla="*/ 4832675 w 8331431"/>
              <a:gd name="connsiteY6706" fmla="*/ 4005658 h 8330519"/>
              <a:gd name="connsiteX6707" fmla="*/ 4835018 w 8331431"/>
              <a:gd name="connsiteY6707" fmla="*/ 3988346 h 8330519"/>
              <a:gd name="connsiteX6708" fmla="*/ 4902052 w 8331431"/>
              <a:gd name="connsiteY6708" fmla="*/ 3855319 h 8330519"/>
              <a:gd name="connsiteX6709" fmla="*/ 4919017 w 8331431"/>
              <a:gd name="connsiteY6709" fmla="*/ 3838007 h 8330519"/>
              <a:gd name="connsiteX6710" fmla="*/ 4898798 w 8331431"/>
              <a:gd name="connsiteY6710" fmla="*/ 3824644 h 8330519"/>
              <a:gd name="connsiteX6711" fmla="*/ 4834194 w 8331431"/>
              <a:gd name="connsiteY6711" fmla="*/ 3726544 h 8330519"/>
              <a:gd name="connsiteX6712" fmla="*/ 4831937 w 8331431"/>
              <a:gd name="connsiteY6712" fmla="*/ 3709145 h 8330519"/>
              <a:gd name="connsiteX6713" fmla="*/ 4744771 w 8331431"/>
              <a:gd name="connsiteY6713" fmla="*/ 3709145 h 8330519"/>
              <a:gd name="connsiteX6714" fmla="*/ 4744771 w 8331431"/>
              <a:gd name="connsiteY6714" fmla="*/ 3669792 h 8330519"/>
              <a:gd name="connsiteX6715" fmla="*/ 4710711 w 8331431"/>
              <a:gd name="connsiteY6715" fmla="*/ 3536114 h 8330519"/>
              <a:gd name="connsiteX6716" fmla="*/ 4709974 w 8331431"/>
              <a:gd name="connsiteY6716" fmla="*/ 3535376 h 8330519"/>
              <a:gd name="connsiteX6717" fmla="*/ 4675264 w 8331431"/>
              <a:gd name="connsiteY6717" fmla="*/ 3507564 h 8330519"/>
              <a:gd name="connsiteX6718" fmla="*/ 4640553 w 8331431"/>
              <a:gd name="connsiteY6718" fmla="*/ 3535376 h 8330519"/>
              <a:gd name="connsiteX6719" fmla="*/ 4639816 w 8331431"/>
              <a:gd name="connsiteY6719" fmla="*/ 3536114 h 8330519"/>
              <a:gd name="connsiteX6720" fmla="*/ 4605756 w 8331431"/>
              <a:gd name="connsiteY6720" fmla="*/ 3669792 h 8330519"/>
              <a:gd name="connsiteX6721" fmla="*/ 4605756 w 8331431"/>
              <a:gd name="connsiteY6721" fmla="*/ 3709145 h 8330519"/>
              <a:gd name="connsiteX6722" fmla="*/ 4518676 w 8331431"/>
              <a:gd name="connsiteY6722" fmla="*/ 3709145 h 8330519"/>
              <a:gd name="connsiteX6723" fmla="*/ 4516420 w 8331431"/>
              <a:gd name="connsiteY6723" fmla="*/ 3726544 h 8330519"/>
              <a:gd name="connsiteX6724" fmla="*/ 4451773 w 8331431"/>
              <a:gd name="connsiteY6724" fmla="*/ 3824644 h 8330519"/>
              <a:gd name="connsiteX6725" fmla="*/ 4431554 w 8331431"/>
              <a:gd name="connsiteY6725" fmla="*/ 3837963 h 8330519"/>
              <a:gd name="connsiteX6726" fmla="*/ 4448518 w 8331431"/>
              <a:gd name="connsiteY6726" fmla="*/ 3855275 h 8330519"/>
              <a:gd name="connsiteX6727" fmla="*/ 4515553 w 8331431"/>
              <a:gd name="connsiteY6727" fmla="*/ 3988303 h 8330519"/>
              <a:gd name="connsiteX6728" fmla="*/ 4517896 w 8331431"/>
              <a:gd name="connsiteY6728" fmla="*/ 4005614 h 8330519"/>
              <a:gd name="connsiteX6729" fmla="*/ 4605843 w 8331431"/>
              <a:gd name="connsiteY6729" fmla="*/ 4005614 h 8330519"/>
              <a:gd name="connsiteX6730" fmla="*/ 4605843 w 8331431"/>
              <a:gd name="connsiteY6730" fmla="*/ 4115993 h 8330519"/>
              <a:gd name="connsiteX6731" fmla="*/ 2565700 w 8331431"/>
              <a:gd name="connsiteY6731" fmla="*/ 4115950 h 8330519"/>
              <a:gd name="connsiteX6732" fmla="*/ 2578717 w 8331431"/>
              <a:gd name="connsiteY6732" fmla="*/ 4120809 h 8330519"/>
              <a:gd name="connsiteX6733" fmla="*/ 2613904 w 8331431"/>
              <a:gd name="connsiteY6733" fmla="*/ 4138642 h 8330519"/>
              <a:gd name="connsiteX6734" fmla="*/ 2635208 w 8331431"/>
              <a:gd name="connsiteY6734" fmla="*/ 4152656 h 8330519"/>
              <a:gd name="connsiteX6735" fmla="*/ 2656511 w 8331431"/>
              <a:gd name="connsiteY6735" fmla="*/ 4138642 h 8330519"/>
              <a:gd name="connsiteX6736" fmla="*/ 2691655 w 8331431"/>
              <a:gd name="connsiteY6736" fmla="*/ 4120853 h 8330519"/>
              <a:gd name="connsiteX6737" fmla="*/ 2704672 w 8331431"/>
              <a:gd name="connsiteY6737" fmla="*/ 4115993 h 8330519"/>
              <a:gd name="connsiteX6738" fmla="*/ 2704672 w 8331431"/>
              <a:gd name="connsiteY6738" fmla="*/ 4005658 h 8330519"/>
              <a:gd name="connsiteX6739" fmla="*/ 2792532 w 8331431"/>
              <a:gd name="connsiteY6739" fmla="*/ 4005658 h 8330519"/>
              <a:gd name="connsiteX6740" fmla="*/ 2794875 w 8331431"/>
              <a:gd name="connsiteY6740" fmla="*/ 3988389 h 8330519"/>
              <a:gd name="connsiteX6741" fmla="*/ 2861909 w 8331431"/>
              <a:gd name="connsiteY6741" fmla="*/ 3855319 h 8330519"/>
              <a:gd name="connsiteX6742" fmla="*/ 2878874 w 8331431"/>
              <a:gd name="connsiteY6742" fmla="*/ 3838007 h 8330519"/>
              <a:gd name="connsiteX6743" fmla="*/ 2858655 w 8331431"/>
              <a:gd name="connsiteY6743" fmla="*/ 3824644 h 8330519"/>
              <a:gd name="connsiteX6744" fmla="*/ 2794051 w 8331431"/>
              <a:gd name="connsiteY6744" fmla="*/ 3726544 h 8330519"/>
              <a:gd name="connsiteX6745" fmla="*/ 2791795 w 8331431"/>
              <a:gd name="connsiteY6745" fmla="*/ 3709145 h 8330519"/>
              <a:gd name="connsiteX6746" fmla="*/ 2704715 w 8331431"/>
              <a:gd name="connsiteY6746" fmla="*/ 3709145 h 8330519"/>
              <a:gd name="connsiteX6747" fmla="*/ 2704715 w 8331431"/>
              <a:gd name="connsiteY6747" fmla="*/ 3669792 h 8330519"/>
              <a:gd name="connsiteX6748" fmla="*/ 2670656 w 8331431"/>
              <a:gd name="connsiteY6748" fmla="*/ 3536114 h 8330519"/>
              <a:gd name="connsiteX6749" fmla="*/ 2669918 w 8331431"/>
              <a:gd name="connsiteY6749" fmla="*/ 3535376 h 8330519"/>
              <a:gd name="connsiteX6750" fmla="*/ 2635251 w 8331431"/>
              <a:gd name="connsiteY6750" fmla="*/ 3507564 h 8330519"/>
              <a:gd name="connsiteX6751" fmla="*/ 2600411 w 8331431"/>
              <a:gd name="connsiteY6751" fmla="*/ 3535376 h 8330519"/>
              <a:gd name="connsiteX6752" fmla="*/ 2599629 w 8331431"/>
              <a:gd name="connsiteY6752" fmla="*/ 3536157 h 8330519"/>
              <a:gd name="connsiteX6753" fmla="*/ 2565700 w 8331431"/>
              <a:gd name="connsiteY6753" fmla="*/ 3669748 h 8330519"/>
              <a:gd name="connsiteX6754" fmla="*/ 2565700 w 8331431"/>
              <a:gd name="connsiteY6754" fmla="*/ 3709102 h 8330519"/>
              <a:gd name="connsiteX6755" fmla="*/ 2478577 w 8331431"/>
              <a:gd name="connsiteY6755" fmla="*/ 3709102 h 8330519"/>
              <a:gd name="connsiteX6756" fmla="*/ 2476321 w 8331431"/>
              <a:gd name="connsiteY6756" fmla="*/ 3726500 h 8330519"/>
              <a:gd name="connsiteX6757" fmla="*/ 2411716 w 8331431"/>
              <a:gd name="connsiteY6757" fmla="*/ 3824600 h 8330519"/>
              <a:gd name="connsiteX6758" fmla="*/ 2391498 w 8331431"/>
              <a:gd name="connsiteY6758" fmla="*/ 3837963 h 8330519"/>
              <a:gd name="connsiteX6759" fmla="*/ 2408462 w 8331431"/>
              <a:gd name="connsiteY6759" fmla="*/ 3855275 h 8330519"/>
              <a:gd name="connsiteX6760" fmla="*/ 2475497 w 8331431"/>
              <a:gd name="connsiteY6760" fmla="*/ 3988303 h 8330519"/>
              <a:gd name="connsiteX6761" fmla="*/ 2477840 w 8331431"/>
              <a:gd name="connsiteY6761" fmla="*/ 4005614 h 8330519"/>
              <a:gd name="connsiteX6762" fmla="*/ 2565744 w 8331431"/>
              <a:gd name="connsiteY6762" fmla="*/ 4005614 h 8330519"/>
              <a:gd name="connsiteX6763" fmla="*/ 2565744 w 8331431"/>
              <a:gd name="connsiteY6763" fmla="*/ 4115950 h 8330519"/>
              <a:gd name="connsiteX6764" fmla="*/ 7155880 w 8331431"/>
              <a:gd name="connsiteY6764" fmla="*/ 4115950 h 8330519"/>
              <a:gd name="connsiteX6765" fmla="*/ 7168896 w 8331431"/>
              <a:gd name="connsiteY6765" fmla="*/ 4120809 h 8330519"/>
              <a:gd name="connsiteX6766" fmla="*/ 7204084 w 8331431"/>
              <a:gd name="connsiteY6766" fmla="*/ 4138642 h 8330519"/>
              <a:gd name="connsiteX6767" fmla="*/ 7225388 w 8331431"/>
              <a:gd name="connsiteY6767" fmla="*/ 4152656 h 8330519"/>
              <a:gd name="connsiteX6768" fmla="*/ 7246691 w 8331431"/>
              <a:gd name="connsiteY6768" fmla="*/ 4138642 h 8330519"/>
              <a:gd name="connsiteX6769" fmla="*/ 7281835 w 8331431"/>
              <a:gd name="connsiteY6769" fmla="*/ 4120853 h 8330519"/>
              <a:gd name="connsiteX6770" fmla="*/ 7294852 w 8331431"/>
              <a:gd name="connsiteY6770" fmla="*/ 4115993 h 8330519"/>
              <a:gd name="connsiteX6771" fmla="*/ 7294852 w 8331431"/>
              <a:gd name="connsiteY6771" fmla="*/ 4005658 h 8330519"/>
              <a:gd name="connsiteX6772" fmla="*/ 7382755 w 8331431"/>
              <a:gd name="connsiteY6772" fmla="*/ 4005658 h 8330519"/>
              <a:gd name="connsiteX6773" fmla="*/ 7385098 w 8331431"/>
              <a:gd name="connsiteY6773" fmla="*/ 3988346 h 8330519"/>
              <a:gd name="connsiteX6774" fmla="*/ 7452133 w 8331431"/>
              <a:gd name="connsiteY6774" fmla="*/ 3855319 h 8330519"/>
              <a:gd name="connsiteX6775" fmla="*/ 7469097 w 8331431"/>
              <a:gd name="connsiteY6775" fmla="*/ 3838007 h 8330519"/>
              <a:gd name="connsiteX6776" fmla="*/ 7448835 w 8331431"/>
              <a:gd name="connsiteY6776" fmla="*/ 3824644 h 8330519"/>
              <a:gd name="connsiteX6777" fmla="*/ 7384187 w 8331431"/>
              <a:gd name="connsiteY6777" fmla="*/ 3726544 h 8330519"/>
              <a:gd name="connsiteX6778" fmla="*/ 7381931 w 8331431"/>
              <a:gd name="connsiteY6778" fmla="*/ 3709145 h 8330519"/>
              <a:gd name="connsiteX6779" fmla="*/ 7294852 w 8331431"/>
              <a:gd name="connsiteY6779" fmla="*/ 3709145 h 8330519"/>
              <a:gd name="connsiteX6780" fmla="*/ 7294852 w 8331431"/>
              <a:gd name="connsiteY6780" fmla="*/ 3669792 h 8330519"/>
              <a:gd name="connsiteX6781" fmla="*/ 7260792 w 8331431"/>
              <a:gd name="connsiteY6781" fmla="*/ 3536114 h 8330519"/>
              <a:gd name="connsiteX6782" fmla="*/ 7260054 w 8331431"/>
              <a:gd name="connsiteY6782" fmla="*/ 3535376 h 8330519"/>
              <a:gd name="connsiteX6783" fmla="*/ 7225344 w 8331431"/>
              <a:gd name="connsiteY6783" fmla="*/ 3507564 h 8330519"/>
              <a:gd name="connsiteX6784" fmla="*/ 7190547 w 8331431"/>
              <a:gd name="connsiteY6784" fmla="*/ 3535376 h 8330519"/>
              <a:gd name="connsiteX6785" fmla="*/ 7189766 w 8331431"/>
              <a:gd name="connsiteY6785" fmla="*/ 3536157 h 8330519"/>
              <a:gd name="connsiteX6786" fmla="*/ 7155837 w 8331431"/>
              <a:gd name="connsiteY6786" fmla="*/ 3669748 h 8330519"/>
              <a:gd name="connsiteX6787" fmla="*/ 7155837 w 8331431"/>
              <a:gd name="connsiteY6787" fmla="*/ 3709102 h 8330519"/>
              <a:gd name="connsiteX6788" fmla="*/ 7068713 w 8331431"/>
              <a:gd name="connsiteY6788" fmla="*/ 3709102 h 8330519"/>
              <a:gd name="connsiteX6789" fmla="*/ 7066458 w 8331431"/>
              <a:gd name="connsiteY6789" fmla="*/ 3726500 h 8330519"/>
              <a:gd name="connsiteX6790" fmla="*/ 7001853 w 8331431"/>
              <a:gd name="connsiteY6790" fmla="*/ 3824600 h 8330519"/>
              <a:gd name="connsiteX6791" fmla="*/ 6981634 w 8331431"/>
              <a:gd name="connsiteY6791" fmla="*/ 3837963 h 8330519"/>
              <a:gd name="connsiteX6792" fmla="*/ 6998599 w 8331431"/>
              <a:gd name="connsiteY6792" fmla="*/ 3855275 h 8330519"/>
              <a:gd name="connsiteX6793" fmla="*/ 7065633 w 8331431"/>
              <a:gd name="connsiteY6793" fmla="*/ 3988303 h 8330519"/>
              <a:gd name="connsiteX6794" fmla="*/ 7067976 w 8331431"/>
              <a:gd name="connsiteY6794" fmla="*/ 4005614 h 8330519"/>
              <a:gd name="connsiteX6795" fmla="*/ 7155923 w 8331431"/>
              <a:gd name="connsiteY6795" fmla="*/ 4005614 h 8330519"/>
              <a:gd name="connsiteX6796" fmla="*/ 7155923 w 8331431"/>
              <a:gd name="connsiteY6796" fmla="*/ 4115950 h 8330519"/>
              <a:gd name="connsiteX6797" fmla="*/ 5625762 w 8331431"/>
              <a:gd name="connsiteY6797" fmla="*/ 4115993 h 8330519"/>
              <a:gd name="connsiteX6798" fmla="*/ 5638779 w 8331431"/>
              <a:gd name="connsiteY6798" fmla="*/ 4120853 h 8330519"/>
              <a:gd name="connsiteX6799" fmla="*/ 5673923 w 8331431"/>
              <a:gd name="connsiteY6799" fmla="*/ 4138642 h 8330519"/>
              <a:gd name="connsiteX6800" fmla="*/ 5695270 w 8331431"/>
              <a:gd name="connsiteY6800" fmla="*/ 4152656 h 8330519"/>
              <a:gd name="connsiteX6801" fmla="*/ 5716573 w 8331431"/>
              <a:gd name="connsiteY6801" fmla="*/ 4138642 h 8330519"/>
              <a:gd name="connsiteX6802" fmla="*/ 5751761 w 8331431"/>
              <a:gd name="connsiteY6802" fmla="*/ 4120853 h 8330519"/>
              <a:gd name="connsiteX6803" fmla="*/ 5764777 w 8331431"/>
              <a:gd name="connsiteY6803" fmla="*/ 4115993 h 8330519"/>
              <a:gd name="connsiteX6804" fmla="*/ 5764777 w 8331431"/>
              <a:gd name="connsiteY6804" fmla="*/ 4005658 h 8330519"/>
              <a:gd name="connsiteX6805" fmla="*/ 5852725 w 8331431"/>
              <a:gd name="connsiteY6805" fmla="*/ 4005658 h 8330519"/>
              <a:gd name="connsiteX6806" fmla="*/ 5855067 w 8331431"/>
              <a:gd name="connsiteY6806" fmla="*/ 3988346 h 8330519"/>
              <a:gd name="connsiteX6807" fmla="*/ 5922102 w 8331431"/>
              <a:gd name="connsiteY6807" fmla="*/ 3855319 h 8330519"/>
              <a:gd name="connsiteX6808" fmla="*/ 5939066 w 8331431"/>
              <a:gd name="connsiteY6808" fmla="*/ 3838007 h 8330519"/>
              <a:gd name="connsiteX6809" fmla="*/ 5918848 w 8331431"/>
              <a:gd name="connsiteY6809" fmla="*/ 3824644 h 8330519"/>
              <a:gd name="connsiteX6810" fmla="*/ 5854243 w 8331431"/>
              <a:gd name="connsiteY6810" fmla="*/ 3726544 h 8330519"/>
              <a:gd name="connsiteX6811" fmla="*/ 5851987 w 8331431"/>
              <a:gd name="connsiteY6811" fmla="*/ 3709145 h 8330519"/>
              <a:gd name="connsiteX6812" fmla="*/ 5764864 w 8331431"/>
              <a:gd name="connsiteY6812" fmla="*/ 3709145 h 8330519"/>
              <a:gd name="connsiteX6813" fmla="*/ 5764864 w 8331431"/>
              <a:gd name="connsiteY6813" fmla="*/ 3669792 h 8330519"/>
              <a:gd name="connsiteX6814" fmla="*/ 5730934 w 8331431"/>
              <a:gd name="connsiteY6814" fmla="*/ 3536201 h 8330519"/>
              <a:gd name="connsiteX6815" fmla="*/ 5730154 w 8331431"/>
              <a:gd name="connsiteY6815" fmla="*/ 3535420 h 8330519"/>
              <a:gd name="connsiteX6816" fmla="*/ 5695357 w 8331431"/>
              <a:gd name="connsiteY6816" fmla="*/ 3507608 h 8330519"/>
              <a:gd name="connsiteX6817" fmla="*/ 5660646 w 8331431"/>
              <a:gd name="connsiteY6817" fmla="*/ 3535420 h 8330519"/>
              <a:gd name="connsiteX6818" fmla="*/ 5659908 w 8331431"/>
              <a:gd name="connsiteY6818" fmla="*/ 3536157 h 8330519"/>
              <a:gd name="connsiteX6819" fmla="*/ 5625849 w 8331431"/>
              <a:gd name="connsiteY6819" fmla="*/ 3669835 h 8330519"/>
              <a:gd name="connsiteX6820" fmla="*/ 5625849 w 8331431"/>
              <a:gd name="connsiteY6820" fmla="*/ 3709188 h 8330519"/>
              <a:gd name="connsiteX6821" fmla="*/ 5538769 w 8331431"/>
              <a:gd name="connsiteY6821" fmla="*/ 3709188 h 8330519"/>
              <a:gd name="connsiteX6822" fmla="*/ 5536513 w 8331431"/>
              <a:gd name="connsiteY6822" fmla="*/ 3726587 h 8330519"/>
              <a:gd name="connsiteX6823" fmla="*/ 5471909 w 8331431"/>
              <a:gd name="connsiteY6823" fmla="*/ 3824687 h 8330519"/>
              <a:gd name="connsiteX6824" fmla="*/ 5451690 w 8331431"/>
              <a:gd name="connsiteY6824" fmla="*/ 3838050 h 8330519"/>
              <a:gd name="connsiteX6825" fmla="*/ 5468655 w 8331431"/>
              <a:gd name="connsiteY6825" fmla="*/ 3855362 h 8330519"/>
              <a:gd name="connsiteX6826" fmla="*/ 5535689 w 8331431"/>
              <a:gd name="connsiteY6826" fmla="*/ 3988433 h 8330519"/>
              <a:gd name="connsiteX6827" fmla="*/ 5538032 w 8331431"/>
              <a:gd name="connsiteY6827" fmla="*/ 4005701 h 8330519"/>
              <a:gd name="connsiteX6828" fmla="*/ 5625892 w 8331431"/>
              <a:gd name="connsiteY6828" fmla="*/ 4005701 h 8330519"/>
              <a:gd name="connsiteX6829" fmla="*/ 5625892 w 8331431"/>
              <a:gd name="connsiteY6829" fmla="*/ 4115993 h 8330519"/>
              <a:gd name="connsiteX6830" fmla="*/ 5115737 w 8331431"/>
              <a:gd name="connsiteY6830" fmla="*/ 4115993 h 8330519"/>
              <a:gd name="connsiteX6831" fmla="*/ 5128754 w 8331431"/>
              <a:gd name="connsiteY6831" fmla="*/ 4120853 h 8330519"/>
              <a:gd name="connsiteX6832" fmla="*/ 5163898 w 8331431"/>
              <a:gd name="connsiteY6832" fmla="*/ 4138642 h 8330519"/>
              <a:gd name="connsiteX6833" fmla="*/ 5185245 w 8331431"/>
              <a:gd name="connsiteY6833" fmla="*/ 4152656 h 8330519"/>
              <a:gd name="connsiteX6834" fmla="*/ 5206548 w 8331431"/>
              <a:gd name="connsiteY6834" fmla="*/ 4138642 h 8330519"/>
              <a:gd name="connsiteX6835" fmla="*/ 5241736 w 8331431"/>
              <a:gd name="connsiteY6835" fmla="*/ 4120853 h 8330519"/>
              <a:gd name="connsiteX6836" fmla="*/ 5254752 w 8331431"/>
              <a:gd name="connsiteY6836" fmla="*/ 4115993 h 8330519"/>
              <a:gd name="connsiteX6837" fmla="*/ 5254752 w 8331431"/>
              <a:gd name="connsiteY6837" fmla="*/ 4005658 h 8330519"/>
              <a:gd name="connsiteX6838" fmla="*/ 5342700 w 8331431"/>
              <a:gd name="connsiteY6838" fmla="*/ 4005658 h 8330519"/>
              <a:gd name="connsiteX6839" fmla="*/ 5345043 w 8331431"/>
              <a:gd name="connsiteY6839" fmla="*/ 3988346 h 8330519"/>
              <a:gd name="connsiteX6840" fmla="*/ 5412077 w 8331431"/>
              <a:gd name="connsiteY6840" fmla="*/ 3855319 h 8330519"/>
              <a:gd name="connsiteX6841" fmla="*/ 5429042 w 8331431"/>
              <a:gd name="connsiteY6841" fmla="*/ 3838007 h 8330519"/>
              <a:gd name="connsiteX6842" fmla="*/ 5408823 w 8331431"/>
              <a:gd name="connsiteY6842" fmla="*/ 3824644 h 8330519"/>
              <a:gd name="connsiteX6843" fmla="*/ 5344218 w 8331431"/>
              <a:gd name="connsiteY6843" fmla="*/ 3726544 h 8330519"/>
              <a:gd name="connsiteX6844" fmla="*/ 5341962 w 8331431"/>
              <a:gd name="connsiteY6844" fmla="*/ 3709145 h 8330519"/>
              <a:gd name="connsiteX6845" fmla="*/ 5254839 w 8331431"/>
              <a:gd name="connsiteY6845" fmla="*/ 3709145 h 8330519"/>
              <a:gd name="connsiteX6846" fmla="*/ 5254839 w 8331431"/>
              <a:gd name="connsiteY6846" fmla="*/ 3669792 h 8330519"/>
              <a:gd name="connsiteX6847" fmla="*/ 5220910 w 8331431"/>
              <a:gd name="connsiteY6847" fmla="*/ 3536201 h 8330519"/>
              <a:gd name="connsiteX6848" fmla="*/ 5220129 w 8331431"/>
              <a:gd name="connsiteY6848" fmla="*/ 3535420 h 8330519"/>
              <a:gd name="connsiteX6849" fmla="*/ 5185332 w 8331431"/>
              <a:gd name="connsiteY6849" fmla="*/ 3507608 h 8330519"/>
              <a:gd name="connsiteX6850" fmla="*/ 5150621 w 8331431"/>
              <a:gd name="connsiteY6850" fmla="*/ 3535420 h 8330519"/>
              <a:gd name="connsiteX6851" fmla="*/ 5149883 w 8331431"/>
              <a:gd name="connsiteY6851" fmla="*/ 3536157 h 8330519"/>
              <a:gd name="connsiteX6852" fmla="*/ 5115824 w 8331431"/>
              <a:gd name="connsiteY6852" fmla="*/ 3669835 h 8330519"/>
              <a:gd name="connsiteX6853" fmla="*/ 5115824 w 8331431"/>
              <a:gd name="connsiteY6853" fmla="*/ 3709188 h 8330519"/>
              <a:gd name="connsiteX6854" fmla="*/ 5028658 w 8331431"/>
              <a:gd name="connsiteY6854" fmla="*/ 3709188 h 8330519"/>
              <a:gd name="connsiteX6855" fmla="*/ 5026402 w 8331431"/>
              <a:gd name="connsiteY6855" fmla="*/ 3726587 h 8330519"/>
              <a:gd name="connsiteX6856" fmla="*/ 4961754 w 8331431"/>
              <a:gd name="connsiteY6856" fmla="*/ 3824687 h 8330519"/>
              <a:gd name="connsiteX6857" fmla="*/ 4941492 w 8331431"/>
              <a:gd name="connsiteY6857" fmla="*/ 3838050 h 8330519"/>
              <a:gd name="connsiteX6858" fmla="*/ 4958456 w 8331431"/>
              <a:gd name="connsiteY6858" fmla="*/ 3855362 h 8330519"/>
              <a:gd name="connsiteX6859" fmla="*/ 5025447 w 8331431"/>
              <a:gd name="connsiteY6859" fmla="*/ 3988389 h 8330519"/>
              <a:gd name="connsiteX6860" fmla="*/ 5027790 w 8331431"/>
              <a:gd name="connsiteY6860" fmla="*/ 4005701 h 8330519"/>
              <a:gd name="connsiteX6861" fmla="*/ 5115694 w 8331431"/>
              <a:gd name="connsiteY6861" fmla="*/ 4005701 h 8330519"/>
              <a:gd name="connsiteX6862" fmla="*/ 5115694 w 8331431"/>
              <a:gd name="connsiteY6862" fmla="*/ 4115993 h 8330519"/>
              <a:gd name="connsiteX6863" fmla="*/ 3585706 w 8331431"/>
              <a:gd name="connsiteY6863" fmla="*/ 4115993 h 8330519"/>
              <a:gd name="connsiteX6864" fmla="*/ 3598723 w 8331431"/>
              <a:gd name="connsiteY6864" fmla="*/ 4120853 h 8330519"/>
              <a:gd name="connsiteX6865" fmla="*/ 3633867 w 8331431"/>
              <a:gd name="connsiteY6865" fmla="*/ 4138642 h 8330519"/>
              <a:gd name="connsiteX6866" fmla="*/ 3655214 w 8331431"/>
              <a:gd name="connsiteY6866" fmla="*/ 4152656 h 8330519"/>
              <a:gd name="connsiteX6867" fmla="*/ 3676517 w 8331431"/>
              <a:gd name="connsiteY6867" fmla="*/ 4138642 h 8330519"/>
              <a:gd name="connsiteX6868" fmla="*/ 3711662 w 8331431"/>
              <a:gd name="connsiteY6868" fmla="*/ 4120853 h 8330519"/>
              <a:gd name="connsiteX6869" fmla="*/ 3724678 w 8331431"/>
              <a:gd name="connsiteY6869" fmla="*/ 4115993 h 8330519"/>
              <a:gd name="connsiteX6870" fmla="*/ 3724678 w 8331431"/>
              <a:gd name="connsiteY6870" fmla="*/ 4005658 h 8330519"/>
              <a:gd name="connsiteX6871" fmla="*/ 3812625 w 8331431"/>
              <a:gd name="connsiteY6871" fmla="*/ 4005658 h 8330519"/>
              <a:gd name="connsiteX6872" fmla="*/ 3814968 w 8331431"/>
              <a:gd name="connsiteY6872" fmla="*/ 3988346 h 8330519"/>
              <a:gd name="connsiteX6873" fmla="*/ 3882002 w 8331431"/>
              <a:gd name="connsiteY6873" fmla="*/ 3855319 h 8330519"/>
              <a:gd name="connsiteX6874" fmla="*/ 3898967 w 8331431"/>
              <a:gd name="connsiteY6874" fmla="*/ 3838007 h 8330519"/>
              <a:gd name="connsiteX6875" fmla="*/ 3878748 w 8331431"/>
              <a:gd name="connsiteY6875" fmla="*/ 3824687 h 8330519"/>
              <a:gd name="connsiteX6876" fmla="*/ 3814100 w 8331431"/>
              <a:gd name="connsiteY6876" fmla="*/ 3726587 h 8330519"/>
              <a:gd name="connsiteX6877" fmla="*/ 3811844 w 8331431"/>
              <a:gd name="connsiteY6877" fmla="*/ 3709188 h 8330519"/>
              <a:gd name="connsiteX6878" fmla="*/ 3724765 w 8331431"/>
              <a:gd name="connsiteY6878" fmla="*/ 3709188 h 8330519"/>
              <a:gd name="connsiteX6879" fmla="*/ 3724765 w 8331431"/>
              <a:gd name="connsiteY6879" fmla="*/ 3669835 h 8330519"/>
              <a:gd name="connsiteX6880" fmla="*/ 3690705 w 8331431"/>
              <a:gd name="connsiteY6880" fmla="*/ 3536157 h 8330519"/>
              <a:gd name="connsiteX6881" fmla="*/ 3689968 w 8331431"/>
              <a:gd name="connsiteY6881" fmla="*/ 3535420 h 8330519"/>
              <a:gd name="connsiteX6882" fmla="*/ 3655257 w 8331431"/>
              <a:gd name="connsiteY6882" fmla="*/ 3507608 h 8330519"/>
              <a:gd name="connsiteX6883" fmla="*/ 3620547 w 8331431"/>
              <a:gd name="connsiteY6883" fmla="*/ 3535420 h 8330519"/>
              <a:gd name="connsiteX6884" fmla="*/ 3619809 w 8331431"/>
              <a:gd name="connsiteY6884" fmla="*/ 3536157 h 8330519"/>
              <a:gd name="connsiteX6885" fmla="*/ 3585750 w 8331431"/>
              <a:gd name="connsiteY6885" fmla="*/ 3669835 h 8330519"/>
              <a:gd name="connsiteX6886" fmla="*/ 3585750 w 8331431"/>
              <a:gd name="connsiteY6886" fmla="*/ 3709188 h 8330519"/>
              <a:gd name="connsiteX6887" fmla="*/ 3498583 w 8331431"/>
              <a:gd name="connsiteY6887" fmla="*/ 3709188 h 8330519"/>
              <a:gd name="connsiteX6888" fmla="*/ 3496327 w 8331431"/>
              <a:gd name="connsiteY6888" fmla="*/ 3726587 h 8330519"/>
              <a:gd name="connsiteX6889" fmla="*/ 3431723 w 8331431"/>
              <a:gd name="connsiteY6889" fmla="*/ 3824687 h 8330519"/>
              <a:gd name="connsiteX6890" fmla="*/ 3411504 w 8331431"/>
              <a:gd name="connsiteY6890" fmla="*/ 3838050 h 8330519"/>
              <a:gd name="connsiteX6891" fmla="*/ 3428469 w 8331431"/>
              <a:gd name="connsiteY6891" fmla="*/ 3855362 h 8330519"/>
              <a:gd name="connsiteX6892" fmla="*/ 3495503 w 8331431"/>
              <a:gd name="connsiteY6892" fmla="*/ 3988389 h 8330519"/>
              <a:gd name="connsiteX6893" fmla="*/ 3497846 w 8331431"/>
              <a:gd name="connsiteY6893" fmla="*/ 4005701 h 8330519"/>
              <a:gd name="connsiteX6894" fmla="*/ 3585793 w 8331431"/>
              <a:gd name="connsiteY6894" fmla="*/ 4005701 h 8330519"/>
              <a:gd name="connsiteX6895" fmla="*/ 3585793 w 8331431"/>
              <a:gd name="connsiteY6895" fmla="*/ 4115993 h 8330519"/>
              <a:gd name="connsiteX6896" fmla="*/ 3075682 w 8331431"/>
              <a:gd name="connsiteY6896" fmla="*/ 4115950 h 8330519"/>
              <a:gd name="connsiteX6897" fmla="*/ 3088698 w 8331431"/>
              <a:gd name="connsiteY6897" fmla="*/ 4120809 h 8330519"/>
              <a:gd name="connsiteX6898" fmla="*/ 3123886 w 8331431"/>
              <a:gd name="connsiteY6898" fmla="*/ 4138598 h 8330519"/>
              <a:gd name="connsiteX6899" fmla="*/ 3145232 w 8331431"/>
              <a:gd name="connsiteY6899" fmla="*/ 4152612 h 8330519"/>
              <a:gd name="connsiteX6900" fmla="*/ 3166536 w 8331431"/>
              <a:gd name="connsiteY6900" fmla="*/ 4138598 h 8330519"/>
              <a:gd name="connsiteX6901" fmla="*/ 3201680 w 8331431"/>
              <a:gd name="connsiteY6901" fmla="*/ 4120809 h 8330519"/>
              <a:gd name="connsiteX6902" fmla="*/ 3214696 w 8331431"/>
              <a:gd name="connsiteY6902" fmla="*/ 4115950 h 8330519"/>
              <a:gd name="connsiteX6903" fmla="*/ 3214696 w 8331431"/>
              <a:gd name="connsiteY6903" fmla="*/ 4005614 h 8330519"/>
              <a:gd name="connsiteX6904" fmla="*/ 3302644 w 8331431"/>
              <a:gd name="connsiteY6904" fmla="*/ 4005614 h 8330519"/>
              <a:gd name="connsiteX6905" fmla="*/ 3304987 w 8331431"/>
              <a:gd name="connsiteY6905" fmla="*/ 3988303 h 8330519"/>
              <a:gd name="connsiteX6906" fmla="*/ 3371978 w 8331431"/>
              <a:gd name="connsiteY6906" fmla="*/ 3855275 h 8330519"/>
              <a:gd name="connsiteX6907" fmla="*/ 3388942 w 8331431"/>
              <a:gd name="connsiteY6907" fmla="*/ 3837963 h 8330519"/>
              <a:gd name="connsiteX6908" fmla="*/ 3368680 w 8331431"/>
              <a:gd name="connsiteY6908" fmla="*/ 3824600 h 8330519"/>
              <a:gd name="connsiteX6909" fmla="*/ 3304032 w 8331431"/>
              <a:gd name="connsiteY6909" fmla="*/ 3726500 h 8330519"/>
              <a:gd name="connsiteX6910" fmla="*/ 3301776 w 8331431"/>
              <a:gd name="connsiteY6910" fmla="*/ 3709102 h 8330519"/>
              <a:gd name="connsiteX6911" fmla="*/ 3214696 w 8331431"/>
              <a:gd name="connsiteY6911" fmla="*/ 3709102 h 8330519"/>
              <a:gd name="connsiteX6912" fmla="*/ 3214696 w 8331431"/>
              <a:gd name="connsiteY6912" fmla="*/ 3669748 h 8330519"/>
              <a:gd name="connsiteX6913" fmla="*/ 3180637 w 8331431"/>
              <a:gd name="connsiteY6913" fmla="*/ 3536071 h 8330519"/>
              <a:gd name="connsiteX6914" fmla="*/ 3179899 w 8331431"/>
              <a:gd name="connsiteY6914" fmla="*/ 3535333 h 8330519"/>
              <a:gd name="connsiteX6915" fmla="*/ 3145232 w 8331431"/>
              <a:gd name="connsiteY6915" fmla="*/ 3507521 h 8330519"/>
              <a:gd name="connsiteX6916" fmla="*/ 3110392 w 8331431"/>
              <a:gd name="connsiteY6916" fmla="*/ 3535333 h 8330519"/>
              <a:gd name="connsiteX6917" fmla="*/ 3109611 w 8331431"/>
              <a:gd name="connsiteY6917" fmla="*/ 3536114 h 8330519"/>
              <a:gd name="connsiteX6918" fmla="*/ 3075682 w 8331431"/>
              <a:gd name="connsiteY6918" fmla="*/ 3669705 h 8330519"/>
              <a:gd name="connsiteX6919" fmla="*/ 3075682 w 8331431"/>
              <a:gd name="connsiteY6919" fmla="*/ 3709058 h 8330519"/>
              <a:gd name="connsiteX6920" fmla="*/ 2988559 w 8331431"/>
              <a:gd name="connsiteY6920" fmla="*/ 3709058 h 8330519"/>
              <a:gd name="connsiteX6921" fmla="*/ 2986303 w 8331431"/>
              <a:gd name="connsiteY6921" fmla="*/ 3726457 h 8330519"/>
              <a:gd name="connsiteX6922" fmla="*/ 2921698 w 8331431"/>
              <a:gd name="connsiteY6922" fmla="*/ 3824557 h 8330519"/>
              <a:gd name="connsiteX6923" fmla="*/ 2901479 w 8331431"/>
              <a:gd name="connsiteY6923" fmla="*/ 3837920 h 8330519"/>
              <a:gd name="connsiteX6924" fmla="*/ 2918444 w 8331431"/>
              <a:gd name="connsiteY6924" fmla="*/ 3855232 h 8330519"/>
              <a:gd name="connsiteX6925" fmla="*/ 2985478 w 8331431"/>
              <a:gd name="connsiteY6925" fmla="*/ 3988259 h 8330519"/>
              <a:gd name="connsiteX6926" fmla="*/ 2987821 w 8331431"/>
              <a:gd name="connsiteY6926" fmla="*/ 4005571 h 8330519"/>
              <a:gd name="connsiteX6927" fmla="*/ 3075725 w 8331431"/>
              <a:gd name="connsiteY6927" fmla="*/ 4005571 h 8330519"/>
              <a:gd name="connsiteX6928" fmla="*/ 3075725 w 8331431"/>
              <a:gd name="connsiteY6928" fmla="*/ 4115950 h 8330519"/>
              <a:gd name="connsiteX6929" fmla="*/ 1035582 w 8331431"/>
              <a:gd name="connsiteY6929" fmla="*/ 4115993 h 8330519"/>
              <a:gd name="connsiteX6930" fmla="*/ 1048599 w 8331431"/>
              <a:gd name="connsiteY6930" fmla="*/ 4120853 h 8330519"/>
              <a:gd name="connsiteX6931" fmla="*/ 1083743 w 8331431"/>
              <a:gd name="connsiteY6931" fmla="*/ 4138642 h 8330519"/>
              <a:gd name="connsiteX6932" fmla="*/ 1105090 w 8331431"/>
              <a:gd name="connsiteY6932" fmla="*/ 4152656 h 8330519"/>
              <a:gd name="connsiteX6933" fmla="*/ 1126393 w 8331431"/>
              <a:gd name="connsiteY6933" fmla="*/ 4138642 h 8330519"/>
              <a:gd name="connsiteX6934" fmla="*/ 1161581 w 8331431"/>
              <a:gd name="connsiteY6934" fmla="*/ 4120853 h 8330519"/>
              <a:gd name="connsiteX6935" fmla="*/ 1174597 w 8331431"/>
              <a:gd name="connsiteY6935" fmla="*/ 4115993 h 8330519"/>
              <a:gd name="connsiteX6936" fmla="*/ 1174597 w 8331431"/>
              <a:gd name="connsiteY6936" fmla="*/ 4005658 h 8330519"/>
              <a:gd name="connsiteX6937" fmla="*/ 1262545 w 8331431"/>
              <a:gd name="connsiteY6937" fmla="*/ 4005658 h 8330519"/>
              <a:gd name="connsiteX6938" fmla="*/ 1264888 w 8331431"/>
              <a:gd name="connsiteY6938" fmla="*/ 3988346 h 8330519"/>
              <a:gd name="connsiteX6939" fmla="*/ 1331922 w 8331431"/>
              <a:gd name="connsiteY6939" fmla="*/ 3855319 h 8330519"/>
              <a:gd name="connsiteX6940" fmla="*/ 1348887 w 8331431"/>
              <a:gd name="connsiteY6940" fmla="*/ 3838007 h 8330519"/>
              <a:gd name="connsiteX6941" fmla="*/ 1328668 w 8331431"/>
              <a:gd name="connsiteY6941" fmla="*/ 3824644 h 8330519"/>
              <a:gd name="connsiteX6942" fmla="*/ 1264063 w 8331431"/>
              <a:gd name="connsiteY6942" fmla="*/ 3726544 h 8330519"/>
              <a:gd name="connsiteX6943" fmla="*/ 1261807 w 8331431"/>
              <a:gd name="connsiteY6943" fmla="*/ 3709145 h 8330519"/>
              <a:gd name="connsiteX6944" fmla="*/ 1174641 w 8331431"/>
              <a:gd name="connsiteY6944" fmla="*/ 3709145 h 8330519"/>
              <a:gd name="connsiteX6945" fmla="*/ 1174641 w 8331431"/>
              <a:gd name="connsiteY6945" fmla="*/ 3669792 h 8330519"/>
              <a:gd name="connsiteX6946" fmla="*/ 1140711 w 8331431"/>
              <a:gd name="connsiteY6946" fmla="*/ 3536201 h 8330519"/>
              <a:gd name="connsiteX6947" fmla="*/ 1139930 w 8331431"/>
              <a:gd name="connsiteY6947" fmla="*/ 3535420 h 8330519"/>
              <a:gd name="connsiteX6948" fmla="*/ 1105133 w 8331431"/>
              <a:gd name="connsiteY6948" fmla="*/ 3507608 h 8330519"/>
              <a:gd name="connsiteX6949" fmla="*/ 1070466 w 8331431"/>
              <a:gd name="connsiteY6949" fmla="*/ 3535420 h 8330519"/>
              <a:gd name="connsiteX6950" fmla="*/ 1069729 w 8331431"/>
              <a:gd name="connsiteY6950" fmla="*/ 3536157 h 8330519"/>
              <a:gd name="connsiteX6951" fmla="*/ 1035669 w 8331431"/>
              <a:gd name="connsiteY6951" fmla="*/ 3669835 h 8330519"/>
              <a:gd name="connsiteX6952" fmla="*/ 1035669 w 8331431"/>
              <a:gd name="connsiteY6952" fmla="*/ 3709188 h 8330519"/>
              <a:gd name="connsiteX6953" fmla="*/ 948590 w 8331431"/>
              <a:gd name="connsiteY6953" fmla="*/ 3709188 h 8330519"/>
              <a:gd name="connsiteX6954" fmla="*/ 946334 w 8331431"/>
              <a:gd name="connsiteY6954" fmla="*/ 3726587 h 8330519"/>
              <a:gd name="connsiteX6955" fmla="*/ 881686 w 8331431"/>
              <a:gd name="connsiteY6955" fmla="*/ 3824687 h 8330519"/>
              <a:gd name="connsiteX6956" fmla="*/ 861423 w 8331431"/>
              <a:gd name="connsiteY6956" fmla="*/ 3838050 h 8330519"/>
              <a:gd name="connsiteX6957" fmla="*/ 878388 w 8331431"/>
              <a:gd name="connsiteY6957" fmla="*/ 3855362 h 8330519"/>
              <a:gd name="connsiteX6958" fmla="*/ 945379 w 8331431"/>
              <a:gd name="connsiteY6958" fmla="*/ 3988389 h 8330519"/>
              <a:gd name="connsiteX6959" fmla="*/ 947722 w 8331431"/>
              <a:gd name="connsiteY6959" fmla="*/ 4005701 h 8330519"/>
              <a:gd name="connsiteX6960" fmla="*/ 1035669 w 8331431"/>
              <a:gd name="connsiteY6960" fmla="*/ 4005701 h 8330519"/>
              <a:gd name="connsiteX6961" fmla="*/ 1035669 w 8331431"/>
              <a:gd name="connsiteY6961" fmla="*/ 4115993 h 8330519"/>
              <a:gd name="connsiteX6962" fmla="*/ 6645855 w 8331431"/>
              <a:gd name="connsiteY6962" fmla="*/ 4115950 h 8330519"/>
              <a:gd name="connsiteX6963" fmla="*/ 6658871 w 8331431"/>
              <a:gd name="connsiteY6963" fmla="*/ 4120809 h 8330519"/>
              <a:gd name="connsiteX6964" fmla="*/ 6694059 w 8331431"/>
              <a:gd name="connsiteY6964" fmla="*/ 4138642 h 8330519"/>
              <a:gd name="connsiteX6965" fmla="*/ 6715363 w 8331431"/>
              <a:gd name="connsiteY6965" fmla="*/ 4152656 h 8330519"/>
              <a:gd name="connsiteX6966" fmla="*/ 6736666 w 8331431"/>
              <a:gd name="connsiteY6966" fmla="*/ 4138642 h 8330519"/>
              <a:gd name="connsiteX6967" fmla="*/ 6771810 w 8331431"/>
              <a:gd name="connsiteY6967" fmla="*/ 4120853 h 8330519"/>
              <a:gd name="connsiteX6968" fmla="*/ 6784827 w 8331431"/>
              <a:gd name="connsiteY6968" fmla="*/ 4115993 h 8330519"/>
              <a:gd name="connsiteX6969" fmla="*/ 6784827 w 8331431"/>
              <a:gd name="connsiteY6969" fmla="*/ 4005658 h 8330519"/>
              <a:gd name="connsiteX6970" fmla="*/ 6872687 w 8331431"/>
              <a:gd name="connsiteY6970" fmla="*/ 4005658 h 8330519"/>
              <a:gd name="connsiteX6971" fmla="*/ 6875030 w 8331431"/>
              <a:gd name="connsiteY6971" fmla="*/ 3988389 h 8330519"/>
              <a:gd name="connsiteX6972" fmla="*/ 6942064 w 8331431"/>
              <a:gd name="connsiteY6972" fmla="*/ 3855319 h 8330519"/>
              <a:gd name="connsiteX6973" fmla="*/ 6959029 w 8331431"/>
              <a:gd name="connsiteY6973" fmla="*/ 3838007 h 8330519"/>
              <a:gd name="connsiteX6974" fmla="*/ 6938810 w 8331431"/>
              <a:gd name="connsiteY6974" fmla="*/ 3824644 h 8330519"/>
              <a:gd name="connsiteX6975" fmla="*/ 6874206 w 8331431"/>
              <a:gd name="connsiteY6975" fmla="*/ 3726544 h 8330519"/>
              <a:gd name="connsiteX6976" fmla="*/ 6871949 w 8331431"/>
              <a:gd name="connsiteY6976" fmla="*/ 3709145 h 8330519"/>
              <a:gd name="connsiteX6977" fmla="*/ 6784870 w 8331431"/>
              <a:gd name="connsiteY6977" fmla="*/ 3709145 h 8330519"/>
              <a:gd name="connsiteX6978" fmla="*/ 6784870 w 8331431"/>
              <a:gd name="connsiteY6978" fmla="*/ 3669792 h 8330519"/>
              <a:gd name="connsiteX6979" fmla="*/ 6750811 w 8331431"/>
              <a:gd name="connsiteY6979" fmla="*/ 3536114 h 8330519"/>
              <a:gd name="connsiteX6980" fmla="*/ 6750073 w 8331431"/>
              <a:gd name="connsiteY6980" fmla="*/ 3535376 h 8330519"/>
              <a:gd name="connsiteX6981" fmla="*/ 6715363 w 8331431"/>
              <a:gd name="connsiteY6981" fmla="*/ 3507564 h 8330519"/>
              <a:gd name="connsiteX6982" fmla="*/ 6680609 w 8331431"/>
              <a:gd name="connsiteY6982" fmla="*/ 3535376 h 8330519"/>
              <a:gd name="connsiteX6983" fmla="*/ 6679871 w 8331431"/>
              <a:gd name="connsiteY6983" fmla="*/ 3536114 h 8330519"/>
              <a:gd name="connsiteX6984" fmla="*/ 6645855 w 8331431"/>
              <a:gd name="connsiteY6984" fmla="*/ 3669792 h 8330519"/>
              <a:gd name="connsiteX6985" fmla="*/ 6645855 w 8331431"/>
              <a:gd name="connsiteY6985" fmla="*/ 3709145 h 8330519"/>
              <a:gd name="connsiteX6986" fmla="*/ 6558732 w 8331431"/>
              <a:gd name="connsiteY6986" fmla="*/ 3709145 h 8330519"/>
              <a:gd name="connsiteX6987" fmla="*/ 6556476 w 8331431"/>
              <a:gd name="connsiteY6987" fmla="*/ 3726544 h 8330519"/>
              <a:gd name="connsiteX6988" fmla="*/ 6491871 w 8331431"/>
              <a:gd name="connsiteY6988" fmla="*/ 3824644 h 8330519"/>
              <a:gd name="connsiteX6989" fmla="*/ 6471653 w 8331431"/>
              <a:gd name="connsiteY6989" fmla="*/ 3838007 h 8330519"/>
              <a:gd name="connsiteX6990" fmla="*/ 6488617 w 8331431"/>
              <a:gd name="connsiteY6990" fmla="*/ 3855319 h 8330519"/>
              <a:gd name="connsiteX6991" fmla="*/ 6555651 w 8331431"/>
              <a:gd name="connsiteY6991" fmla="*/ 3988346 h 8330519"/>
              <a:gd name="connsiteX6992" fmla="*/ 6557995 w 8331431"/>
              <a:gd name="connsiteY6992" fmla="*/ 4005658 h 8330519"/>
              <a:gd name="connsiteX6993" fmla="*/ 6645942 w 8331431"/>
              <a:gd name="connsiteY6993" fmla="*/ 4005658 h 8330519"/>
              <a:gd name="connsiteX6994" fmla="*/ 6645942 w 8331431"/>
              <a:gd name="connsiteY6994" fmla="*/ 4115950 h 8330519"/>
              <a:gd name="connsiteX6995" fmla="*/ 4095731 w 8331431"/>
              <a:gd name="connsiteY6995" fmla="*/ 4115993 h 8330519"/>
              <a:gd name="connsiteX6996" fmla="*/ 4108747 w 8331431"/>
              <a:gd name="connsiteY6996" fmla="*/ 4120853 h 8330519"/>
              <a:gd name="connsiteX6997" fmla="*/ 4143892 w 8331431"/>
              <a:gd name="connsiteY6997" fmla="*/ 4138642 h 8330519"/>
              <a:gd name="connsiteX6998" fmla="*/ 4165239 w 8331431"/>
              <a:gd name="connsiteY6998" fmla="*/ 4152656 h 8330519"/>
              <a:gd name="connsiteX6999" fmla="*/ 4186542 w 8331431"/>
              <a:gd name="connsiteY6999" fmla="*/ 4138642 h 8330519"/>
              <a:gd name="connsiteX7000" fmla="*/ 4221686 w 8331431"/>
              <a:gd name="connsiteY7000" fmla="*/ 4120853 h 8330519"/>
              <a:gd name="connsiteX7001" fmla="*/ 4234703 w 8331431"/>
              <a:gd name="connsiteY7001" fmla="*/ 4115993 h 8330519"/>
              <a:gd name="connsiteX7002" fmla="*/ 4234703 w 8331431"/>
              <a:gd name="connsiteY7002" fmla="*/ 4005658 h 8330519"/>
              <a:gd name="connsiteX7003" fmla="*/ 4322607 w 8331431"/>
              <a:gd name="connsiteY7003" fmla="*/ 4005658 h 8330519"/>
              <a:gd name="connsiteX7004" fmla="*/ 4324950 w 8331431"/>
              <a:gd name="connsiteY7004" fmla="*/ 3988346 h 8330519"/>
              <a:gd name="connsiteX7005" fmla="*/ 4391984 w 8331431"/>
              <a:gd name="connsiteY7005" fmla="*/ 3855319 h 8330519"/>
              <a:gd name="connsiteX7006" fmla="*/ 4408948 w 8331431"/>
              <a:gd name="connsiteY7006" fmla="*/ 3838007 h 8330519"/>
              <a:gd name="connsiteX7007" fmla="*/ 4388730 w 8331431"/>
              <a:gd name="connsiteY7007" fmla="*/ 3824644 h 8330519"/>
              <a:gd name="connsiteX7008" fmla="*/ 4324082 w 8331431"/>
              <a:gd name="connsiteY7008" fmla="*/ 3726544 h 8330519"/>
              <a:gd name="connsiteX7009" fmla="*/ 4321782 w 8331431"/>
              <a:gd name="connsiteY7009" fmla="*/ 3709145 h 8330519"/>
              <a:gd name="connsiteX7010" fmla="*/ 4234703 w 8331431"/>
              <a:gd name="connsiteY7010" fmla="*/ 3709145 h 8330519"/>
              <a:gd name="connsiteX7011" fmla="*/ 4234703 w 8331431"/>
              <a:gd name="connsiteY7011" fmla="*/ 3669792 h 8330519"/>
              <a:gd name="connsiteX7012" fmla="*/ 4200643 w 8331431"/>
              <a:gd name="connsiteY7012" fmla="*/ 3536114 h 8330519"/>
              <a:gd name="connsiteX7013" fmla="*/ 4199906 w 8331431"/>
              <a:gd name="connsiteY7013" fmla="*/ 3535376 h 8330519"/>
              <a:gd name="connsiteX7014" fmla="*/ 4165195 w 8331431"/>
              <a:gd name="connsiteY7014" fmla="*/ 3507564 h 8330519"/>
              <a:gd name="connsiteX7015" fmla="*/ 4130485 w 8331431"/>
              <a:gd name="connsiteY7015" fmla="*/ 3535376 h 8330519"/>
              <a:gd name="connsiteX7016" fmla="*/ 4129747 w 8331431"/>
              <a:gd name="connsiteY7016" fmla="*/ 3536114 h 8330519"/>
              <a:gd name="connsiteX7017" fmla="*/ 4095688 w 8331431"/>
              <a:gd name="connsiteY7017" fmla="*/ 3669792 h 8330519"/>
              <a:gd name="connsiteX7018" fmla="*/ 4095688 w 8331431"/>
              <a:gd name="connsiteY7018" fmla="*/ 3709145 h 8330519"/>
              <a:gd name="connsiteX7019" fmla="*/ 4008608 w 8331431"/>
              <a:gd name="connsiteY7019" fmla="*/ 3709145 h 8330519"/>
              <a:gd name="connsiteX7020" fmla="*/ 4006309 w 8331431"/>
              <a:gd name="connsiteY7020" fmla="*/ 3726544 h 8330519"/>
              <a:gd name="connsiteX7021" fmla="*/ 3941617 w 8331431"/>
              <a:gd name="connsiteY7021" fmla="*/ 3824644 h 8330519"/>
              <a:gd name="connsiteX7022" fmla="*/ 3921399 w 8331431"/>
              <a:gd name="connsiteY7022" fmla="*/ 3838007 h 8330519"/>
              <a:gd name="connsiteX7023" fmla="*/ 3938363 w 8331431"/>
              <a:gd name="connsiteY7023" fmla="*/ 3855319 h 8330519"/>
              <a:gd name="connsiteX7024" fmla="*/ 4005397 w 8331431"/>
              <a:gd name="connsiteY7024" fmla="*/ 3988346 h 8330519"/>
              <a:gd name="connsiteX7025" fmla="*/ 4007741 w 8331431"/>
              <a:gd name="connsiteY7025" fmla="*/ 4005658 h 8330519"/>
              <a:gd name="connsiteX7026" fmla="*/ 4095688 w 8331431"/>
              <a:gd name="connsiteY7026" fmla="*/ 4005658 h 8330519"/>
              <a:gd name="connsiteX7027" fmla="*/ 4095688 w 8331431"/>
              <a:gd name="connsiteY7027" fmla="*/ 4115993 h 8330519"/>
              <a:gd name="connsiteX7028" fmla="*/ 1545607 w 8331431"/>
              <a:gd name="connsiteY7028" fmla="*/ 4115993 h 8330519"/>
              <a:gd name="connsiteX7029" fmla="*/ 1558624 w 8331431"/>
              <a:gd name="connsiteY7029" fmla="*/ 4120853 h 8330519"/>
              <a:gd name="connsiteX7030" fmla="*/ 1593768 w 8331431"/>
              <a:gd name="connsiteY7030" fmla="*/ 4138642 h 8330519"/>
              <a:gd name="connsiteX7031" fmla="*/ 1615115 w 8331431"/>
              <a:gd name="connsiteY7031" fmla="*/ 4152656 h 8330519"/>
              <a:gd name="connsiteX7032" fmla="*/ 1636418 w 8331431"/>
              <a:gd name="connsiteY7032" fmla="*/ 4138642 h 8330519"/>
              <a:gd name="connsiteX7033" fmla="*/ 1671606 w 8331431"/>
              <a:gd name="connsiteY7033" fmla="*/ 4120853 h 8330519"/>
              <a:gd name="connsiteX7034" fmla="*/ 1684622 w 8331431"/>
              <a:gd name="connsiteY7034" fmla="*/ 4115993 h 8330519"/>
              <a:gd name="connsiteX7035" fmla="*/ 1684622 w 8331431"/>
              <a:gd name="connsiteY7035" fmla="*/ 4005658 h 8330519"/>
              <a:gd name="connsiteX7036" fmla="*/ 1772526 w 8331431"/>
              <a:gd name="connsiteY7036" fmla="*/ 4005658 h 8330519"/>
              <a:gd name="connsiteX7037" fmla="*/ 1774869 w 8331431"/>
              <a:gd name="connsiteY7037" fmla="*/ 3988346 h 8330519"/>
              <a:gd name="connsiteX7038" fmla="*/ 1841903 w 8331431"/>
              <a:gd name="connsiteY7038" fmla="*/ 3855319 h 8330519"/>
              <a:gd name="connsiteX7039" fmla="*/ 1858868 w 8331431"/>
              <a:gd name="connsiteY7039" fmla="*/ 3838007 h 8330519"/>
              <a:gd name="connsiteX7040" fmla="*/ 1838649 w 8331431"/>
              <a:gd name="connsiteY7040" fmla="*/ 3824644 h 8330519"/>
              <a:gd name="connsiteX7041" fmla="*/ 1774045 w 8331431"/>
              <a:gd name="connsiteY7041" fmla="*/ 3726544 h 8330519"/>
              <a:gd name="connsiteX7042" fmla="*/ 1771788 w 8331431"/>
              <a:gd name="connsiteY7042" fmla="*/ 3709145 h 8330519"/>
              <a:gd name="connsiteX7043" fmla="*/ 1684665 w 8331431"/>
              <a:gd name="connsiteY7043" fmla="*/ 3709145 h 8330519"/>
              <a:gd name="connsiteX7044" fmla="*/ 1684665 w 8331431"/>
              <a:gd name="connsiteY7044" fmla="*/ 3669792 h 8330519"/>
              <a:gd name="connsiteX7045" fmla="*/ 1650649 w 8331431"/>
              <a:gd name="connsiteY7045" fmla="*/ 3536114 h 8330519"/>
              <a:gd name="connsiteX7046" fmla="*/ 1649912 w 8331431"/>
              <a:gd name="connsiteY7046" fmla="*/ 3535376 h 8330519"/>
              <a:gd name="connsiteX7047" fmla="*/ 1615115 w 8331431"/>
              <a:gd name="connsiteY7047" fmla="*/ 3507564 h 8330519"/>
              <a:gd name="connsiteX7048" fmla="*/ 1580448 w 8331431"/>
              <a:gd name="connsiteY7048" fmla="*/ 3535376 h 8330519"/>
              <a:gd name="connsiteX7049" fmla="*/ 1579710 w 8331431"/>
              <a:gd name="connsiteY7049" fmla="*/ 3536114 h 8330519"/>
              <a:gd name="connsiteX7050" fmla="*/ 1545651 w 8331431"/>
              <a:gd name="connsiteY7050" fmla="*/ 3669792 h 8330519"/>
              <a:gd name="connsiteX7051" fmla="*/ 1545651 w 8331431"/>
              <a:gd name="connsiteY7051" fmla="*/ 3709145 h 8330519"/>
              <a:gd name="connsiteX7052" fmla="*/ 1458571 w 8331431"/>
              <a:gd name="connsiteY7052" fmla="*/ 3709145 h 8330519"/>
              <a:gd name="connsiteX7053" fmla="*/ 1456315 w 8331431"/>
              <a:gd name="connsiteY7053" fmla="*/ 3726544 h 8330519"/>
              <a:gd name="connsiteX7054" fmla="*/ 1391710 w 8331431"/>
              <a:gd name="connsiteY7054" fmla="*/ 3824644 h 8330519"/>
              <a:gd name="connsiteX7055" fmla="*/ 1371492 w 8331431"/>
              <a:gd name="connsiteY7055" fmla="*/ 3838007 h 8330519"/>
              <a:gd name="connsiteX7056" fmla="*/ 1388456 w 8331431"/>
              <a:gd name="connsiteY7056" fmla="*/ 3855319 h 8330519"/>
              <a:gd name="connsiteX7057" fmla="*/ 1455491 w 8331431"/>
              <a:gd name="connsiteY7057" fmla="*/ 3988389 h 8330519"/>
              <a:gd name="connsiteX7058" fmla="*/ 1457834 w 8331431"/>
              <a:gd name="connsiteY7058" fmla="*/ 4005658 h 8330519"/>
              <a:gd name="connsiteX7059" fmla="*/ 1545694 w 8331431"/>
              <a:gd name="connsiteY7059" fmla="*/ 4005658 h 8330519"/>
              <a:gd name="connsiteX7060" fmla="*/ 1545694 w 8331431"/>
              <a:gd name="connsiteY7060" fmla="*/ 4115993 h 8330519"/>
              <a:gd name="connsiteX7061" fmla="*/ 525558 w 8331431"/>
              <a:gd name="connsiteY7061" fmla="*/ 4115993 h 8330519"/>
              <a:gd name="connsiteX7062" fmla="*/ 538574 w 8331431"/>
              <a:gd name="connsiteY7062" fmla="*/ 4120853 h 8330519"/>
              <a:gd name="connsiteX7063" fmla="*/ 573718 w 8331431"/>
              <a:gd name="connsiteY7063" fmla="*/ 4138642 h 8330519"/>
              <a:gd name="connsiteX7064" fmla="*/ 595065 w 8331431"/>
              <a:gd name="connsiteY7064" fmla="*/ 4152656 h 8330519"/>
              <a:gd name="connsiteX7065" fmla="*/ 616369 w 8331431"/>
              <a:gd name="connsiteY7065" fmla="*/ 4138642 h 8330519"/>
              <a:gd name="connsiteX7066" fmla="*/ 651513 w 8331431"/>
              <a:gd name="connsiteY7066" fmla="*/ 4120853 h 8330519"/>
              <a:gd name="connsiteX7067" fmla="*/ 664529 w 8331431"/>
              <a:gd name="connsiteY7067" fmla="*/ 4115993 h 8330519"/>
              <a:gd name="connsiteX7068" fmla="*/ 664529 w 8331431"/>
              <a:gd name="connsiteY7068" fmla="*/ 4005658 h 8330519"/>
              <a:gd name="connsiteX7069" fmla="*/ 752476 w 8331431"/>
              <a:gd name="connsiteY7069" fmla="*/ 4005658 h 8330519"/>
              <a:gd name="connsiteX7070" fmla="*/ 754819 w 8331431"/>
              <a:gd name="connsiteY7070" fmla="*/ 3988346 h 8330519"/>
              <a:gd name="connsiteX7071" fmla="*/ 821854 w 8331431"/>
              <a:gd name="connsiteY7071" fmla="*/ 3855319 h 8330519"/>
              <a:gd name="connsiteX7072" fmla="*/ 838818 w 8331431"/>
              <a:gd name="connsiteY7072" fmla="*/ 3838007 h 8330519"/>
              <a:gd name="connsiteX7073" fmla="*/ 818600 w 8331431"/>
              <a:gd name="connsiteY7073" fmla="*/ 3824644 h 8330519"/>
              <a:gd name="connsiteX7074" fmla="*/ 753995 w 8331431"/>
              <a:gd name="connsiteY7074" fmla="*/ 3726544 h 8330519"/>
              <a:gd name="connsiteX7075" fmla="*/ 751739 w 8331431"/>
              <a:gd name="connsiteY7075" fmla="*/ 3709145 h 8330519"/>
              <a:gd name="connsiteX7076" fmla="*/ 664616 w 8331431"/>
              <a:gd name="connsiteY7076" fmla="*/ 3709145 h 8330519"/>
              <a:gd name="connsiteX7077" fmla="*/ 664616 w 8331431"/>
              <a:gd name="connsiteY7077" fmla="*/ 3669792 h 8330519"/>
              <a:gd name="connsiteX7078" fmla="*/ 630556 w 8331431"/>
              <a:gd name="connsiteY7078" fmla="*/ 3536114 h 8330519"/>
              <a:gd name="connsiteX7079" fmla="*/ 629819 w 8331431"/>
              <a:gd name="connsiteY7079" fmla="*/ 3535376 h 8330519"/>
              <a:gd name="connsiteX7080" fmla="*/ 595108 w 8331431"/>
              <a:gd name="connsiteY7080" fmla="*/ 3507564 h 8330519"/>
              <a:gd name="connsiteX7081" fmla="*/ 560398 w 8331431"/>
              <a:gd name="connsiteY7081" fmla="*/ 3535376 h 8330519"/>
              <a:gd name="connsiteX7082" fmla="*/ 559661 w 8331431"/>
              <a:gd name="connsiteY7082" fmla="*/ 3536114 h 8330519"/>
              <a:gd name="connsiteX7083" fmla="*/ 525601 w 8331431"/>
              <a:gd name="connsiteY7083" fmla="*/ 3669792 h 8330519"/>
              <a:gd name="connsiteX7084" fmla="*/ 525601 w 8331431"/>
              <a:gd name="connsiteY7084" fmla="*/ 3709145 h 8330519"/>
              <a:gd name="connsiteX7085" fmla="*/ 438522 w 8331431"/>
              <a:gd name="connsiteY7085" fmla="*/ 3709145 h 8330519"/>
              <a:gd name="connsiteX7086" fmla="*/ 436265 w 8331431"/>
              <a:gd name="connsiteY7086" fmla="*/ 3726544 h 8330519"/>
              <a:gd name="connsiteX7087" fmla="*/ 371617 w 8331431"/>
              <a:gd name="connsiteY7087" fmla="*/ 3824644 h 8330519"/>
              <a:gd name="connsiteX7088" fmla="*/ 351399 w 8331431"/>
              <a:gd name="connsiteY7088" fmla="*/ 3837963 h 8330519"/>
              <a:gd name="connsiteX7089" fmla="*/ 368363 w 8331431"/>
              <a:gd name="connsiteY7089" fmla="*/ 3855275 h 8330519"/>
              <a:gd name="connsiteX7090" fmla="*/ 435398 w 8331431"/>
              <a:gd name="connsiteY7090" fmla="*/ 3988303 h 8330519"/>
              <a:gd name="connsiteX7091" fmla="*/ 437741 w 8331431"/>
              <a:gd name="connsiteY7091" fmla="*/ 4005614 h 8330519"/>
              <a:gd name="connsiteX7092" fmla="*/ 525644 w 8331431"/>
              <a:gd name="connsiteY7092" fmla="*/ 4005614 h 8330519"/>
              <a:gd name="connsiteX7093" fmla="*/ 525644 w 8331431"/>
              <a:gd name="connsiteY7093" fmla="*/ 4115993 h 8330519"/>
              <a:gd name="connsiteX7094" fmla="*/ 2055675 w 8331431"/>
              <a:gd name="connsiteY7094" fmla="*/ 4115950 h 8330519"/>
              <a:gd name="connsiteX7095" fmla="*/ 2068692 w 8331431"/>
              <a:gd name="connsiteY7095" fmla="*/ 4120809 h 8330519"/>
              <a:gd name="connsiteX7096" fmla="*/ 2103793 w 8331431"/>
              <a:gd name="connsiteY7096" fmla="*/ 4138598 h 8330519"/>
              <a:gd name="connsiteX7097" fmla="*/ 2125226 w 8331431"/>
              <a:gd name="connsiteY7097" fmla="*/ 4152612 h 8330519"/>
              <a:gd name="connsiteX7098" fmla="*/ 2146530 w 8331431"/>
              <a:gd name="connsiteY7098" fmla="*/ 4138598 h 8330519"/>
              <a:gd name="connsiteX7099" fmla="*/ 2181674 w 8331431"/>
              <a:gd name="connsiteY7099" fmla="*/ 4120809 h 8330519"/>
              <a:gd name="connsiteX7100" fmla="*/ 2194690 w 8331431"/>
              <a:gd name="connsiteY7100" fmla="*/ 4115950 h 8330519"/>
              <a:gd name="connsiteX7101" fmla="*/ 2194690 w 8331431"/>
              <a:gd name="connsiteY7101" fmla="*/ 4005614 h 8330519"/>
              <a:gd name="connsiteX7102" fmla="*/ 2282594 w 8331431"/>
              <a:gd name="connsiteY7102" fmla="*/ 4005614 h 8330519"/>
              <a:gd name="connsiteX7103" fmla="*/ 2284937 w 8331431"/>
              <a:gd name="connsiteY7103" fmla="*/ 3988346 h 8330519"/>
              <a:gd name="connsiteX7104" fmla="*/ 2351972 w 8331431"/>
              <a:gd name="connsiteY7104" fmla="*/ 3855275 h 8330519"/>
              <a:gd name="connsiteX7105" fmla="*/ 2368936 w 8331431"/>
              <a:gd name="connsiteY7105" fmla="*/ 3837963 h 8330519"/>
              <a:gd name="connsiteX7106" fmla="*/ 2348717 w 8331431"/>
              <a:gd name="connsiteY7106" fmla="*/ 3824600 h 8330519"/>
              <a:gd name="connsiteX7107" fmla="*/ 2284113 w 8331431"/>
              <a:gd name="connsiteY7107" fmla="*/ 3726500 h 8330519"/>
              <a:gd name="connsiteX7108" fmla="*/ 2281857 w 8331431"/>
              <a:gd name="connsiteY7108" fmla="*/ 3709102 h 8330519"/>
              <a:gd name="connsiteX7109" fmla="*/ 2194690 w 8331431"/>
              <a:gd name="connsiteY7109" fmla="*/ 3709102 h 8330519"/>
              <a:gd name="connsiteX7110" fmla="*/ 2194690 w 8331431"/>
              <a:gd name="connsiteY7110" fmla="*/ 3669748 h 8330519"/>
              <a:gd name="connsiteX7111" fmla="*/ 2160674 w 8331431"/>
              <a:gd name="connsiteY7111" fmla="*/ 3536071 h 8330519"/>
              <a:gd name="connsiteX7112" fmla="*/ 2159937 w 8331431"/>
              <a:gd name="connsiteY7112" fmla="*/ 3535333 h 8330519"/>
              <a:gd name="connsiteX7113" fmla="*/ 2125226 w 8331431"/>
              <a:gd name="connsiteY7113" fmla="*/ 3507521 h 8330519"/>
              <a:gd name="connsiteX7114" fmla="*/ 2090472 w 8331431"/>
              <a:gd name="connsiteY7114" fmla="*/ 3535333 h 8330519"/>
              <a:gd name="connsiteX7115" fmla="*/ 2089735 w 8331431"/>
              <a:gd name="connsiteY7115" fmla="*/ 3536071 h 8330519"/>
              <a:gd name="connsiteX7116" fmla="*/ 2055719 w 8331431"/>
              <a:gd name="connsiteY7116" fmla="*/ 3669748 h 8330519"/>
              <a:gd name="connsiteX7117" fmla="*/ 2055719 w 8331431"/>
              <a:gd name="connsiteY7117" fmla="*/ 3709102 h 8330519"/>
              <a:gd name="connsiteX7118" fmla="*/ 1968509 w 8331431"/>
              <a:gd name="connsiteY7118" fmla="*/ 3709102 h 8330519"/>
              <a:gd name="connsiteX7119" fmla="*/ 1966253 w 8331431"/>
              <a:gd name="connsiteY7119" fmla="*/ 3726500 h 8330519"/>
              <a:gd name="connsiteX7120" fmla="*/ 1901648 w 8331431"/>
              <a:gd name="connsiteY7120" fmla="*/ 3824600 h 8330519"/>
              <a:gd name="connsiteX7121" fmla="*/ 1881430 w 8331431"/>
              <a:gd name="connsiteY7121" fmla="*/ 3837963 h 8330519"/>
              <a:gd name="connsiteX7122" fmla="*/ 1898394 w 8331431"/>
              <a:gd name="connsiteY7122" fmla="*/ 3855275 h 8330519"/>
              <a:gd name="connsiteX7123" fmla="*/ 1965429 w 8331431"/>
              <a:gd name="connsiteY7123" fmla="*/ 3988346 h 8330519"/>
              <a:gd name="connsiteX7124" fmla="*/ 1967772 w 8331431"/>
              <a:gd name="connsiteY7124" fmla="*/ 4005614 h 8330519"/>
              <a:gd name="connsiteX7125" fmla="*/ 2055675 w 8331431"/>
              <a:gd name="connsiteY7125" fmla="*/ 4005614 h 8330519"/>
              <a:gd name="connsiteX7126" fmla="*/ 2055675 w 8331431"/>
              <a:gd name="connsiteY7126" fmla="*/ 4115950 h 8330519"/>
              <a:gd name="connsiteX7127" fmla="*/ 6135831 w 8331431"/>
              <a:gd name="connsiteY7127" fmla="*/ 4115950 h 8330519"/>
              <a:gd name="connsiteX7128" fmla="*/ 6148847 w 8331431"/>
              <a:gd name="connsiteY7128" fmla="*/ 4120809 h 8330519"/>
              <a:gd name="connsiteX7129" fmla="*/ 6183948 w 8331431"/>
              <a:gd name="connsiteY7129" fmla="*/ 4138598 h 8330519"/>
              <a:gd name="connsiteX7130" fmla="*/ 6205251 w 8331431"/>
              <a:gd name="connsiteY7130" fmla="*/ 4152612 h 8330519"/>
              <a:gd name="connsiteX7131" fmla="*/ 6226641 w 8331431"/>
              <a:gd name="connsiteY7131" fmla="*/ 4138642 h 8330519"/>
              <a:gd name="connsiteX7132" fmla="*/ 6261829 w 8331431"/>
              <a:gd name="connsiteY7132" fmla="*/ 4120809 h 8330519"/>
              <a:gd name="connsiteX7133" fmla="*/ 6274845 w 8331431"/>
              <a:gd name="connsiteY7133" fmla="*/ 4115950 h 8330519"/>
              <a:gd name="connsiteX7134" fmla="*/ 6274845 w 8331431"/>
              <a:gd name="connsiteY7134" fmla="*/ 4005614 h 8330519"/>
              <a:gd name="connsiteX7135" fmla="*/ 6362749 w 8331431"/>
              <a:gd name="connsiteY7135" fmla="*/ 4005614 h 8330519"/>
              <a:gd name="connsiteX7136" fmla="*/ 6365092 w 8331431"/>
              <a:gd name="connsiteY7136" fmla="*/ 3988346 h 8330519"/>
              <a:gd name="connsiteX7137" fmla="*/ 6432126 w 8331431"/>
              <a:gd name="connsiteY7137" fmla="*/ 3855275 h 8330519"/>
              <a:gd name="connsiteX7138" fmla="*/ 6449091 w 8331431"/>
              <a:gd name="connsiteY7138" fmla="*/ 3837963 h 8330519"/>
              <a:gd name="connsiteX7139" fmla="*/ 6428872 w 8331431"/>
              <a:gd name="connsiteY7139" fmla="*/ 3824600 h 8330519"/>
              <a:gd name="connsiteX7140" fmla="*/ 6364267 w 8331431"/>
              <a:gd name="connsiteY7140" fmla="*/ 3726500 h 8330519"/>
              <a:gd name="connsiteX7141" fmla="*/ 6362012 w 8331431"/>
              <a:gd name="connsiteY7141" fmla="*/ 3709102 h 8330519"/>
              <a:gd name="connsiteX7142" fmla="*/ 6274845 w 8331431"/>
              <a:gd name="connsiteY7142" fmla="*/ 3709102 h 8330519"/>
              <a:gd name="connsiteX7143" fmla="*/ 6274845 w 8331431"/>
              <a:gd name="connsiteY7143" fmla="*/ 3669748 h 8330519"/>
              <a:gd name="connsiteX7144" fmla="*/ 6240829 w 8331431"/>
              <a:gd name="connsiteY7144" fmla="*/ 3536071 h 8330519"/>
              <a:gd name="connsiteX7145" fmla="*/ 6240091 w 8331431"/>
              <a:gd name="connsiteY7145" fmla="*/ 3535333 h 8330519"/>
              <a:gd name="connsiteX7146" fmla="*/ 6205338 w 8331431"/>
              <a:gd name="connsiteY7146" fmla="*/ 3507521 h 8330519"/>
              <a:gd name="connsiteX7147" fmla="*/ 6170671 w 8331431"/>
              <a:gd name="connsiteY7147" fmla="*/ 3535333 h 8330519"/>
              <a:gd name="connsiteX7148" fmla="*/ 6169933 w 8331431"/>
              <a:gd name="connsiteY7148" fmla="*/ 3536071 h 8330519"/>
              <a:gd name="connsiteX7149" fmla="*/ 6135917 w 8331431"/>
              <a:gd name="connsiteY7149" fmla="*/ 3669748 h 8330519"/>
              <a:gd name="connsiteX7150" fmla="*/ 6135917 w 8331431"/>
              <a:gd name="connsiteY7150" fmla="*/ 3709102 h 8330519"/>
              <a:gd name="connsiteX7151" fmla="*/ 6048751 w 8331431"/>
              <a:gd name="connsiteY7151" fmla="*/ 3709102 h 8330519"/>
              <a:gd name="connsiteX7152" fmla="*/ 6046495 w 8331431"/>
              <a:gd name="connsiteY7152" fmla="*/ 3726500 h 8330519"/>
              <a:gd name="connsiteX7153" fmla="*/ 5981890 w 8331431"/>
              <a:gd name="connsiteY7153" fmla="*/ 3824600 h 8330519"/>
              <a:gd name="connsiteX7154" fmla="*/ 5961671 w 8331431"/>
              <a:gd name="connsiteY7154" fmla="*/ 3837963 h 8330519"/>
              <a:gd name="connsiteX7155" fmla="*/ 5978636 w 8331431"/>
              <a:gd name="connsiteY7155" fmla="*/ 3855275 h 8330519"/>
              <a:gd name="connsiteX7156" fmla="*/ 6045670 w 8331431"/>
              <a:gd name="connsiteY7156" fmla="*/ 3988346 h 8330519"/>
              <a:gd name="connsiteX7157" fmla="*/ 6048013 w 8331431"/>
              <a:gd name="connsiteY7157" fmla="*/ 4005614 h 8330519"/>
              <a:gd name="connsiteX7158" fmla="*/ 6135917 w 8331431"/>
              <a:gd name="connsiteY7158" fmla="*/ 4005614 h 8330519"/>
              <a:gd name="connsiteX7159" fmla="*/ 6135917 w 8331431"/>
              <a:gd name="connsiteY7159" fmla="*/ 4115950 h 8330519"/>
              <a:gd name="connsiteX7160" fmla="*/ 42520 w 8331431"/>
              <a:gd name="connsiteY7160" fmla="*/ 3479189 h 8330519"/>
              <a:gd name="connsiteX7161" fmla="*/ 0 w 8331431"/>
              <a:gd name="connsiteY7161" fmla="*/ 3463309 h 8330519"/>
              <a:gd name="connsiteX7162" fmla="*/ 0 w 8331431"/>
              <a:gd name="connsiteY7162" fmla="*/ 3338178 h 8330519"/>
              <a:gd name="connsiteX7163" fmla="*/ 15533 w 8331431"/>
              <a:gd name="connsiteY7163" fmla="*/ 3338178 h 8330519"/>
              <a:gd name="connsiteX7164" fmla="*/ 15533 w 8331431"/>
              <a:gd name="connsiteY7164" fmla="*/ 3448514 h 8330519"/>
              <a:gd name="connsiteX7165" fmla="*/ 28549 w 8331431"/>
              <a:gd name="connsiteY7165" fmla="*/ 3453373 h 8330519"/>
              <a:gd name="connsiteX7166" fmla="*/ 63737 w 8331431"/>
              <a:gd name="connsiteY7166" fmla="*/ 3471205 h 8330519"/>
              <a:gd name="connsiteX7167" fmla="*/ 85040 w 8331431"/>
              <a:gd name="connsiteY7167" fmla="*/ 3485177 h 8330519"/>
              <a:gd name="connsiteX7168" fmla="*/ 106344 w 8331431"/>
              <a:gd name="connsiteY7168" fmla="*/ 3471162 h 8330519"/>
              <a:gd name="connsiteX7169" fmla="*/ 141488 w 8331431"/>
              <a:gd name="connsiteY7169" fmla="*/ 3453373 h 8330519"/>
              <a:gd name="connsiteX7170" fmla="*/ 154504 w 8331431"/>
              <a:gd name="connsiteY7170" fmla="*/ 3448514 h 8330519"/>
              <a:gd name="connsiteX7171" fmla="*/ 154504 w 8331431"/>
              <a:gd name="connsiteY7171" fmla="*/ 3338178 h 8330519"/>
              <a:gd name="connsiteX7172" fmla="*/ 242452 w 8331431"/>
              <a:gd name="connsiteY7172" fmla="*/ 3338178 h 8330519"/>
              <a:gd name="connsiteX7173" fmla="*/ 244795 w 8331431"/>
              <a:gd name="connsiteY7173" fmla="*/ 3320867 h 8330519"/>
              <a:gd name="connsiteX7174" fmla="*/ 311829 w 8331431"/>
              <a:gd name="connsiteY7174" fmla="*/ 3187839 h 8330519"/>
              <a:gd name="connsiteX7175" fmla="*/ 328794 w 8331431"/>
              <a:gd name="connsiteY7175" fmla="*/ 3170528 h 8330519"/>
              <a:gd name="connsiteX7176" fmla="*/ 308575 w 8331431"/>
              <a:gd name="connsiteY7176" fmla="*/ 3157164 h 8330519"/>
              <a:gd name="connsiteX7177" fmla="*/ 243970 w 8331431"/>
              <a:gd name="connsiteY7177" fmla="*/ 3059064 h 8330519"/>
              <a:gd name="connsiteX7178" fmla="*/ 241714 w 8331431"/>
              <a:gd name="connsiteY7178" fmla="*/ 3041665 h 8330519"/>
              <a:gd name="connsiteX7179" fmla="*/ 154548 w 8331431"/>
              <a:gd name="connsiteY7179" fmla="*/ 3041665 h 8330519"/>
              <a:gd name="connsiteX7180" fmla="*/ 154548 w 8331431"/>
              <a:gd name="connsiteY7180" fmla="*/ 3002313 h 8330519"/>
              <a:gd name="connsiteX7181" fmla="*/ 120488 w 8331431"/>
              <a:gd name="connsiteY7181" fmla="*/ 2868634 h 8330519"/>
              <a:gd name="connsiteX7182" fmla="*/ 119751 w 8331431"/>
              <a:gd name="connsiteY7182" fmla="*/ 2867897 h 8330519"/>
              <a:gd name="connsiteX7183" fmla="*/ 85040 w 8331431"/>
              <a:gd name="connsiteY7183" fmla="*/ 2840172 h 8330519"/>
              <a:gd name="connsiteX7184" fmla="*/ 50330 w 8331431"/>
              <a:gd name="connsiteY7184" fmla="*/ 2867897 h 8330519"/>
              <a:gd name="connsiteX7185" fmla="*/ 49592 w 8331431"/>
              <a:gd name="connsiteY7185" fmla="*/ 2868634 h 8330519"/>
              <a:gd name="connsiteX7186" fmla="*/ 15533 w 8331431"/>
              <a:gd name="connsiteY7186" fmla="*/ 3002313 h 8330519"/>
              <a:gd name="connsiteX7187" fmla="*/ 15533 w 8331431"/>
              <a:gd name="connsiteY7187" fmla="*/ 3041665 h 8330519"/>
              <a:gd name="connsiteX7188" fmla="*/ 0 w 8331431"/>
              <a:gd name="connsiteY7188" fmla="*/ 3041665 h 8330519"/>
              <a:gd name="connsiteX7189" fmla="*/ 0 w 8331431"/>
              <a:gd name="connsiteY7189" fmla="*/ 2944520 h 8330519"/>
              <a:gd name="connsiteX7190" fmla="*/ 43778 w 8331431"/>
              <a:gd name="connsiteY7190" fmla="*/ 2848632 h 8330519"/>
              <a:gd name="connsiteX7191" fmla="*/ 85040 w 8331431"/>
              <a:gd name="connsiteY7191" fmla="*/ 2833620 h 8330519"/>
              <a:gd name="connsiteX7192" fmla="*/ 126346 w 8331431"/>
              <a:gd name="connsiteY7192" fmla="*/ 2848632 h 8330519"/>
              <a:gd name="connsiteX7193" fmla="*/ 173899 w 8331431"/>
              <a:gd name="connsiteY7193" fmla="*/ 3002313 h 8330519"/>
              <a:gd name="connsiteX7194" fmla="*/ 173899 w 8331431"/>
              <a:gd name="connsiteY7194" fmla="*/ 3022314 h 8330519"/>
              <a:gd name="connsiteX7195" fmla="*/ 262150 w 8331431"/>
              <a:gd name="connsiteY7195" fmla="*/ 3022314 h 8330519"/>
              <a:gd name="connsiteX7196" fmla="*/ 262150 w 8331431"/>
              <a:gd name="connsiteY7196" fmla="*/ 3042490 h 8330519"/>
              <a:gd name="connsiteX7197" fmla="*/ 330529 w 8331431"/>
              <a:gd name="connsiteY7197" fmla="*/ 3147879 h 8330519"/>
              <a:gd name="connsiteX7198" fmla="*/ 340074 w 8331431"/>
              <a:gd name="connsiteY7198" fmla="*/ 3153085 h 8330519"/>
              <a:gd name="connsiteX7199" fmla="*/ 349620 w 8331431"/>
              <a:gd name="connsiteY7199" fmla="*/ 3147879 h 8330519"/>
              <a:gd name="connsiteX7200" fmla="*/ 417999 w 8331431"/>
              <a:gd name="connsiteY7200" fmla="*/ 3042490 h 8330519"/>
              <a:gd name="connsiteX7201" fmla="*/ 417999 w 8331431"/>
              <a:gd name="connsiteY7201" fmla="*/ 3022314 h 8330519"/>
              <a:gd name="connsiteX7202" fmla="*/ 506250 w 8331431"/>
              <a:gd name="connsiteY7202" fmla="*/ 3022314 h 8330519"/>
              <a:gd name="connsiteX7203" fmla="*/ 506250 w 8331431"/>
              <a:gd name="connsiteY7203" fmla="*/ 3002313 h 8330519"/>
              <a:gd name="connsiteX7204" fmla="*/ 553803 w 8331431"/>
              <a:gd name="connsiteY7204" fmla="*/ 2848632 h 8330519"/>
              <a:gd name="connsiteX7205" fmla="*/ 595022 w 8331431"/>
              <a:gd name="connsiteY7205" fmla="*/ 2833620 h 8330519"/>
              <a:gd name="connsiteX7206" fmla="*/ 636327 w 8331431"/>
              <a:gd name="connsiteY7206" fmla="*/ 2848632 h 8330519"/>
              <a:gd name="connsiteX7207" fmla="*/ 683880 w 8331431"/>
              <a:gd name="connsiteY7207" fmla="*/ 3002313 h 8330519"/>
              <a:gd name="connsiteX7208" fmla="*/ 683880 w 8331431"/>
              <a:gd name="connsiteY7208" fmla="*/ 3022314 h 8330519"/>
              <a:gd name="connsiteX7209" fmla="*/ 772131 w 8331431"/>
              <a:gd name="connsiteY7209" fmla="*/ 3022314 h 8330519"/>
              <a:gd name="connsiteX7210" fmla="*/ 772131 w 8331431"/>
              <a:gd name="connsiteY7210" fmla="*/ 3042490 h 8330519"/>
              <a:gd name="connsiteX7211" fmla="*/ 840510 w 8331431"/>
              <a:gd name="connsiteY7211" fmla="*/ 3147879 h 8330519"/>
              <a:gd name="connsiteX7212" fmla="*/ 850056 w 8331431"/>
              <a:gd name="connsiteY7212" fmla="*/ 3153085 h 8330519"/>
              <a:gd name="connsiteX7213" fmla="*/ 859601 w 8331431"/>
              <a:gd name="connsiteY7213" fmla="*/ 3147879 h 8330519"/>
              <a:gd name="connsiteX7214" fmla="*/ 927980 w 8331431"/>
              <a:gd name="connsiteY7214" fmla="*/ 3042490 h 8330519"/>
              <a:gd name="connsiteX7215" fmla="*/ 927980 w 8331431"/>
              <a:gd name="connsiteY7215" fmla="*/ 3022314 h 8330519"/>
              <a:gd name="connsiteX7216" fmla="*/ 1016231 w 8331431"/>
              <a:gd name="connsiteY7216" fmla="*/ 3022314 h 8330519"/>
              <a:gd name="connsiteX7217" fmla="*/ 1016231 w 8331431"/>
              <a:gd name="connsiteY7217" fmla="*/ 3002313 h 8330519"/>
              <a:gd name="connsiteX7218" fmla="*/ 1063785 w 8331431"/>
              <a:gd name="connsiteY7218" fmla="*/ 2848632 h 8330519"/>
              <a:gd name="connsiteX7219" fmla="*/ 1105003 w 8331431"/>
              <a:gd name="connsiteY7219" fmla="*/ 2833620 h 8330519"/>
              <a:gd name="connsiteX7220" fmla="*/ 1146308 w 8331431"/>
              <a:gd name="connsiteY7220" fmla="*/ 2848632 h 8330519"/>
              <a:gd name="connsiteX7221" fmla="*/ 1193862 w 8331431"/>
              <a:gd name="connsiteY7221" fmla="*/ 3002313 h 8330519"/>
              <a:gd name="connsiteX7222" fmla="*/ 1193862 w 8331431"/>
              <a:gd name="connsiteY7222" fmla="*/ 3022314 h 8330519"/>
              <a:gd name="connsiteX7223" fmla="*/ 1282156 w 8331431"/>
              <a:gd name="connsiteY7223" fmla="*/ 3022314 h 8330519"/>
              <a:gd name="connsiteX7224" fmla="*/ 1282156 w 8331431"/>
              <a:gd name="connsiteY7224" fmla="*/ 3042490 h 8330519"/>
              <a:gd name="connsiteX7225" fmla="*/ 1350492 w 8331431"/>
              <a:gd name="connsiteY7225" fmla="*/ 3147879 h 8330519"/>
              <a:gd name="connsiteX7226" fmla="*/ 1360037 w 8331431"/>
              <a:gd name="connsiteY7226" fmla="*/ 3153085 h 8330519"/>
              <a:gd name="connsiteX7227" fmla="*/ 1369583 w 8331431"/>
              <a:gd name="connsiteY7227" fmla="*/ 3147879 h 8330519"/>
              <a:gd name="connsiteX7228" fmla="*/ 1437962 w 8331431"/>
              <a:gd name="connsiteY7228" fmla="*/ 3042490 h 8330519"/>
              <a:gd name="connsiteX7229" fmla="*/ 1437962 w 8331431"/>
              <a:gd name="connsiteY7229" fmla="*/ 3022314 h 8330519"/>
              <a:gd name="connsiteX7230" fmla="*/ 1526213 w 8331431"/>
              <a:gd name="connsiteY7230" fmla="*/ 3022314 h 8330519"/>
              <a:gd name="connsiteX7231" fmla="*/ 1526213 w 8331431"/>
              <a:gd name="connsiteY7231" fmla="*/ 3002313 h 8330519"/>
              <a:gd name="connsiteX7232" fmla="*/ 1573766 w 8331431"/>
              <a:gd name="connsiteY7232" fmla="*/ 2848632 h 8330519"/>
              <a:gd name="connsiteX7233" fmla="*/ 1614984 w 8331431"/>
              <a:gd name="connsiteY7233" fmla="*/ 2833620 h 8330519"/>
              <a:gd name="connsiteX7234" fmla="*/ 1656333 w 8331431"/>
              <a:gd name="connsiteY7234" fmla="*/ 2848632 h 8330519"/>
              <a:gd name="connsiteX7235" fmla="*/ 1703973 w 8331431"/>
              <a:gd name="connsiteY7235" fmla="*/ 3002313 h 8330519"/>
              <a:gd name="connsiteX7236" fmla="*/ 1703973 w 8331431"/>
              <a:gd name="connsiteY7236" fmla="*/ 3022314 h 8330519"/>
              <a:gd name="connsiteX7237" fmla="*/ 1792224 w 8331431"/>
              <a:gd name="connsiteY7237" fmla="*/ 3022314 h 8330519"/>
              <a:gd name="connsiteX7238" fmla="*/ 1792224 w 8331431"/>
              <a:gd name="connsiteY7238" fmla="*/ 3042490 h 8330519"/>
              <a:gd name="connsiteX7239" fmla="*/ 1860560 w 8331431"/>
              <a:gd name="connsiteY7239" fmla="*/ 3147879 h 8330519"/>
              <a:gd name="connsiteX7240" fmla="*/ 1870105 w 8331431"/>
              <a:gd name="connsiteY7240" fmla="*/ 3153085 h 8330519"/>
              <a:gd name="connsiteX7241" fmla="*/ 1879651 w 8331431"/>
              <a:gd name="connsiteY7241" fmla="*/ 3147879 h 8330519"/>
              <a:gd name="connsiteX7242" fmla="*/ 1948030 w 8331431"/>
              <a:gd name="connsiteY7242" fmla="*/ 3042490 h 8330519"/>
              <a:gd name="connsiteX7243" fmla="*/ 1948030 w 8331431"/>
              <a:gd name="connsiteY7243" fmla="*/ 3022314 h 8330519"/>
              <a:gd name="connsiteX7244" fmla="*/ 2036281 w 8331431"/>
              <a:gd name="connsiteY7244" fmla="*/ 3022314 h 8330519"/>
              <a:gd name="connsiteX7245" fmla="*/ 2036281 w 8331431"/>
              <a:gd name="connsiteY7245" fmla="*/ 3002313 h 8330519"/>
              <a:gd name="connsiteX7246" fmla="*/ 2083921 w 8331431"/>
              <a:gd name="connsiteY7246" fmla="*/ 2848632 h 8330519"/>
              <a:gd name="connsiteX7247" fmla="*/ 2125096 w 8331431"/>
              <a:gd name="connsiteY7247" fmla="*/ 2833620 h 8330519"/>
              <a:gd name="connsiteX7248" fmla="*/ 2166401 w 8331431"/>
              <a:gd name="connsiteY7248" fmla="*/ 2848632 h 8330519"/>
              <a:gd name="connsiteX7249" fmla="*/ 2214041 w 8331431"/>
              <a:gd name="connsiteY7249" fmla="*/ 3002313 h 8330519"/>
              <a:gd name="connsiteX7250" fmla="*/ 2214041 w 8331431"/>
              <a:gd name="connsiteY7250" fmla="*/ 3022314 h 8330519"/>
              <a:gd name="connsiteX7251" fmla="*/ 2302292 w 8331431"/>
              <a:gd name="connsiteY7251" fmla="*/ 3022314 h 8330519"/>
              <a:gd name="connsiteX7252" fmla="*/ 2302292 w 8331431"/>
              <a:gd name="connsiteY7252" fmla="*/ 3042490 h 8330519"/>
              <a:gd name="connsiteX7253" fmla="*/ 2370672 w 8331431"/>
              <a:gd name="connsiteY7253" fmla="*/ 3147879 h 8330519"/>
              <a:gd name="connsiteX7254" fmla="*/ 2380217 w 8331431"/>
              <a:gd name="connsiteY7254" fmla="*/ 3153085 h 8330519"/>
              <a:gd name="connsiteX7255" fmla="*/ 2389762 w 8331431"/>
              <a:gd name="connsiteY7255" fmla="*/ 3147879 h 8330519"/>
              <a:gd name="connsiteX7256" fmla="*/ 2458098 w 8331431"/>
              <a:gd name="connsiteY7256" fmla="*/ 3042490 h 8330519"/>
              <a:gd name="connsiteX7257" fmla="*/ 2458098 w 8331431"/>
              <a:gd name="connsiteY7257" fmla="*/ 3022314 h 8330519"/>
              <a:gd name="connsiteX7258" fmla="*/ 2546349 w 8331431"/>
              <a:gd name="connsiteY7258" fmla="*/ 3022314 h 8330519"/>
              <a:gd name="connsiteX7259" fmla="*/ 2546349 w 8331431"/>
              <a:gd name="connsiteY7259" fmla="*/ 3002313 h 8330519"/>
              <a:gd name="connsiteX7260" fmla="*/ 2593989 w 8331431"/>
              <a:gd name="connsiteY7260" fmla="*/ 2848632 h 8330519"/>
              <a:gd name="connsiteX7261" fmla="*/ 2635251 w 8331431"/>
              <a:gd name="connsiteY7261" fmla="*/ 2833620 h 8330519"/>
              <a:gd name="connsiteX7262" fmla="*/ 2676556 w 8331431"/>
              <a:gd name="connsiteY7262" fmla="*/ 2848632 h 8330519"/>
              <a:gd name="connsiteX7263" fmla="*/ 2724109 w 8331431"/>
              <a:gd name="connsiteY7263" fmla="*/ 3002313 h 8330519"/>
              <a:gd name="connsiteX7264" fmla="*/ 2724109 w 8331431"/>
              <a:gd name="connsiteY7264" fmla="*/ 3022314 h 8330519"/>
              <a:gd name="connsiteX7265" fmla="*/ 2812360 w 8331431"/>
              <a:gd name="connsiteY7265" fmla="*/ 3022314 h 8330519"/>
              <a:gd name="connsiteX7266" fmla="*/ 2812360 w 8331431"/>
              <a:gd name="connsiteY7266" fmla="*/ 3042490 h 8330519"/>
              <a:gd name="connsiteX7267" fmla="*/ 2880740 w 8331431"/>
              <a:gd name="connsiteY7267" fmla="*/ 3147879 h 8330519"/>
              <a:gd name="connsiteX7268" fmla="*/ 2890285 w 8331431"/>
              <a:gd name="connsiteY7268" fmla="*/ 3153085 h 8330519"/>
              <a:gd name="connsiteX7269" fmla="*/ 2899830 w 8331431"/>
              <a:gd name="connsiteY7269" fmla="*/ 3147879 h 8330519"/>
              <a:gd name="connsiteX7270" fmla="*/ 2968166 w 8331431"/>
              <a:gd name="connsiteY7270" fmla="*/ 3042490 h 8330519"/>
              <a:gd name="connsiteX7271" fmla="*/ 2968166 w 8331431"/>
              <a:gd name="connsiteY7271" fmla="*/ 3022314 h 8330519"/>
              <a:gd name="connsiteX7272" fmla="*/ 3056461 w 8331431"/>
              <a:gd name="connsiteY7272" fmla="*/ 3022314 h 8330519"/>
              <a:gd name="connsiteX7273" fmla="*/ 3056461 w 8331431"/>
              <a:gd name="connsiteY7273" fmla="*/ 3002313 h 8330519"/>
              <a:gd name="connsiteX7274" fmla="*/ 3104014 w 8331431"/>
              <a:gd name="connsiteY7274" fmla="*/ 2848632 h 8330519"/>
              <a:gd name="connsiteX7275" fmla="*/ 3145232 w 8331431"/>
              <a:gd name="connsiteY7275" fmla="*/ 2833620 h 8330519"/>
              <a:gd name="connsiteX7276" fmla="*/ 3186538 w 8331431"/>
              <a:gd name="connsiteY7276" fmla="*/ 2848632 h 8330519"/>
              <a:gd name="connsiteX7277" fmla="*/ 3234091 w 8331431"/>
              <a:gd name="connsiteY7277" fmla="*/ 3002313 h 8330519"/>
              <a:gd name="connsiteX7278" fmla="*/ 3234091 w 8331431"/>
              <a:gd name="connsiteY7278" fmla="*/ 3022314 h 8330519"/>
              <a:gd name="connsiteX7279" fmla="*/ 3322342 w 8331431"/>
              <a:gd name="connsiteY7279" fmla="*/ 3022314 h 8330519"/>
              <a:gd name="connsiteX7280" fmla="*/ 3322342 w 8331431"/>
              <a:gd name="connsiteY7280" fmla="*/ 3042490 h 8330519"/>
              <a:gd name="connsiteX7281" fmla="*/ 3390721 w 8331431"/>
              <a:gd name="connsiteY7281" fmla="*/ 3147879 h 8330519"/>
              <a:gd name="connsiteX7282" fmla="*/ 3400266 w 8331431"/>
              <a:gd name="connsiteY7282" fmla="*/ 3153085 h 8330519"/>
              <a:gd name="connsiteX7283" fmla="*/ 3409812 w 8331431"/>
              <a:gd name="connsiteY7283" fmla="*/ 3147879 h 8330519"/>
              <a:gd name="connsiteX7284" fmla="*/ 3478191 w 8331431"/>
              <a:gd name="connsiteY7284" fmla="*/ 3042490 h 8330519"/>
              <a:gd name="connsiteX7285" fmla="*/ 3478191 w 8331431"/>
              <a:gd name="connsiteY7285" fmla="*/ 3022314 h 8330519"/>
              <a:gd name="connsiteX7286" fmla="*/ 3566442 w 8331431"/>
              <a:gd name="connsiteY7286" fmla="*/ 3022314 h 8330519"/>
              <a:gd name="connsiteX7287" fmla="*/ 3566442 w 8331431"/>
              <a:gd name="connsiteY7287" fmla="*/ 3002313 h 8330519"/>
              <a:gd name="connsiteX7288" fmla="*/ 3613995 w 8331431"/>
              <a:gd name="connsiteY7288" fmla="*/ 2848632 h 8330519"/>
              <a:gd name="connsiteX7289" fmla="*/ 3655214 w 8331431"/>
              <a:gd name="connsiteY7289" fmla="*/ 2833620 h 8330519"/>
              <a:gd name="connsiteX7290" fmla="*/ 3696519 w 8331431"/>
              <a:gd name="connsiteY7290" fmla="*/ 2848632 h 8330519"/>
              <a:gd name="connsiteX7291" fmla="*/ 3744072 w 8331431"/>
              <a:gd name="connsiteY7291" fmla="*/ 3002313 h 8330519"/>
              <a:gd name="connsiteX7292" fmla="*/ 3744072 w 8331431"/>
              <a:gd name="connsiteY7292" fmla="*/ 3022314 h 8330519"/>
              <a:gd name="connsiteX7293" fmla="*/ 3832323 w 8331431"/>
              <a:gd name="connsiteY7293" fmla="*/ 3022314 h 8330519"/>
              <a:gd name="connsiteX7294" fmla="*/ 3832323 w 8331431"/>
              <a:gd name="connsiteY7294" fmla="*/ 3042490 h 8330519"/>
              <a:gd name="connsiteX7295" fmla="*/ 3900703 w 8331431"/>
              <a:gd name="connsiteY7295" fmla="*/ 3147879 h 8330519"/>
              <a:gd name="connsiteX7296" fmla="*/ 3910248 w 8331431"/>
              <a:gd name="connsiteY7296" fmla="*/ 3153085 h 8330519"/>
              <a:gd name="connsiteX7297" fmla="*/ 3919793 w 8331431"/>
              <a:gd name="connsiteY7297" fmla="*/ 3147879 h 8330519"/>
              <a:gd name="connsiteX7298" fmla="*/ 3988173 w 8331431"/>
              <a:gd name="connsiteY7298" fmla="*/ 3042490 h 8330519"/>
              <a:gd name="connsiteX7299" fmla="*/ 3988173 w 8331431"/>
              <a:gd name="connsiteY7299" fmla="*/ 3022314 h 8330519"/>
              <a:gd name="connsiteX7300" fmla="*/ 4076424 w 8331431"/>
              <a:gd name="connsiteY7300" fmla="*/ 3022314 h 8330519"/>
              <a:gd name="connsiteX7301" fmla="*/ 4076424 w 8331431"/>
              <a:gd name="connsiteY7301" fmla="*/ 3002313 h 8330519"/>
              <a:gd name="connsiteX7302" fmla="*/ 4123977 w 8331431"/>
              <a:gd name="connsiteY7302" fmla="*/ 2848632 h 8330519"/>
              <a:gd name="connsiteX7303" fmla="*/ 4165195 w 8331431"/>
              <a:gd name="connsiteY7303" fmla="*/ 2833620 h 8330519"/>
              <a:gd name="connsiteX7304" fmla="*/ 4206501 w 8331431"/>
              <a:gd name="connsiteY7304" fmla="*/ 2848632 h 8330519"/>
              <a:gd name="connsiteX7305" fmla="*/ 4254054 w 8331431"/>
              <a:gd name="connsiteY7305" fmla="*/ 3002313 h 8330519"/>
              <a:gd name="connsiteX7306" fmla="*/ 4254054 w 8331431"/>
              <a:gd name="connsiteY7306" fmla="*/ 3022314 h 8330519"/>
              <a:gd name="connsiteX7307" fmla="*/ 4342305 w 8331431"/>
              <a:gd name="connsiteY7307" fmla="*/ 3022314 h 8330519"/>
              <a:gd name="connsiteX7308" fmla="*/ 4342305 w 8331431"/>
              <a:gd name="connsiteY7308" fmla="*/ 3042490 h 8330519"/>
              <a:gd name="connsiteX7309" fmla="*/ 4410684 w 8331431"/>
              <a:gd name="connsiteY7309" fmla="*/ 3147879 h 8330519"/>
              <a:gd name="connsiteX7310" fmla="*/ 4420229 w 8331431"/>
              <a:gd name="connsiteY7310" fmla="*/ 3153085 h 8330519"/>
              <a:gd name="connsiteX7311" fmla="*/ 4429775 w 8331431"/>
              <a:gd name="connsiteY7311" fmla="*/ 3147879 h 8330519"/>
              <a:gd name="connsiteX7312" fmla="*/ 4498154 w 8331431"/>
              <a:gd name="connsiteY7312" fmla="*/ 3042490 h 8330519"/>
              <a:gd name="connsiteX7313" fmla="*/ 4498154 w 8331431"/>
              <a:gd name="connsiteY7313" fmla="*/ 3022314 h 8330519"/>
              <a:gd name="connsiteX7314" fmla="*/ 4586405 w 8331431"/>
              <a:gd name="connsiteY7314" fmla="*/ 3022314 h 8330519"/>
              <a:gd name="connsiteX7315" fmla="*/ 4586405 w 8331431"/>
              <a:gd name="connsiteY7315" fmla="*/ 3002313 h 8330519"/>
              <a:gd name="connsiteX7316" fmla="*/ 4633958 w 8331431"/>
              <a:gd name="connsiteY7316" fmla="*/ 2848632 h 8330519"/>
              <a:gd name="connsiteX7317" fmla="*/ 4675177 w 8331431"/>
              <a:gd name="connsiteY7317" fmla="*/ 2833620 h 8330519"/>
              <a:gd name="connsiteX7318" fmla="*/ 4716482 w 8331431"/>
              <a:gd name="connsiteY7318" fmla="*/ 2848632 h 8330519"/>
              <a:gd name="connsiteX7319" fmla="*/ 4764035 w 8331431"/>
              <a:gd name="connsiteY7319" fmla="*/ 3002313 h 8330519"/>
              <a:gd name="connsiteX7320" fmla="*/ 4764035 w 8331431"/>
              <a:gd name="connsiteY7320" fmla="*/ 3022314 h 8330519"/>
              <a:gd name="connsiteX7321" fmla="*/ 4852286 w 8331431"/>
              <a:gd name="connsiteY7321" fmla="*/ 3022314 h 8330519"/>
              <a:gd name="connsiteX7322" fmla="*/ 4852286 w 8331431"/>
              <a:gd name="connsiteY7322" fmla="*/ 3042490 h 8330519"/>
              <a:gd name="connsiteX7323" fmla="*/ 4920665 w 8331431"/>
              <a:gd name="connsiteY7323" fmla="*/ 3147879 h 8330519"/>
              <a:gd name="connsiteX7324" fmla="*/ 4930211 w 8331431"/>
              <a:gd name="connsiteY7324" fmla="*/ 3153085 h 8330519"/>
              <a:gd name="connsiteX7325" fmla="*/ 4939756 w 8331431"/>
              <a:gd name="connsiteY7325" fmla="*/ 3147879 h 8330519"/>
              <a:gd name="connsiteX7326" fmla="*/ 5008136 w 8331431"/>
              <a:gd name="connsiteY7326" fmla="*/ 3042490 h 8330519"/>
              <a:gd name="connsiteX7327" fmla="*/ 5008136 w 8331431"/>
              <a:gd name="connsiteY7327" fmla="*/ 3022314 h 8330519"/>
              <a:gd name="connsiteX7328" fmla="*/ 5096386 w 8331431"/>
              <a:gd name="connsiteY7328" fmla="*/ 3022314 h 8330519"/>
              <a:gd name="connsiteX7329" fmla="*/ 5096386 w 8331431"/>
              <a:gd name="connsiteY7329" fmla="*/ 3002313 h 8330519"/>
              <a:gd name="connsiteX7330" fmla="*/ 5143939 w 8331431"/>
              <a:gd name="connsiteY7330" fmla="*/ 2848632 h 8330519"/>
              <a:gd name="connsiteX7331" fmla="*/ 5185158 w 8331431"/>
              <a:gd name="connsiteY7331" fmla="*/ 2833620 h 8330519"/>
              <a:gd name="connsiteX7332" fmla="*/ 5226463 w 8331431"/>
              <a:gd name="connsiteY7332" fmla="*/ 2848632 h 8330519"/>
              <a:gd name="connsiteX7333" fmla="*/ 5274017 w 8331431"/>
              <a:gd name="connsiteY7333" fmla="*/ 3002313 h 8330519"/>
              <a:gd name="connsiteX7334" fmla="*/ 5274017 w 8331431"/>
              <a:gd name="connsiteY7334" fmla="*/ 3022314 h 8330519"/>
              <a:gd name="connsiteX7335" fmla="*/ 5362311 w 8331431"/>
              <a:gd name="connsiteY7335" fmla="*/ 3022314 h 8330519"/>
              <a:gd name="connsiteX7336" fmla="*/ 5362311 w 8331431"/>
              <a:gd name="connsiteY7336" fmla="*/ 3042490 h 8330519"/>
              <a:gd name="connsiteX7337" fmla="*/ 5430647 w 8331431"/>
              <a:gd name="connsiteY7337" fmla="*/ 3147879 h 8330519"/>
              <a:gd name="connsiteX7338" fmla="*/ 5440192 w 8331431"/>
              <a:gd name="connsiteY7338" fmla="*/ 3153085 h 8330519"/>
              <a:gd name="connsiteX7339" fmla="*/ 5449738 w 8331431"/>
              <a:gd name="connsiteY7339" fmla="*/ 3147879 h 8330519"/>
              <a:gd name="connsiteX7340" fmla="*/ 5518117 w 8331431"/>
              <a:gd name="connsiteY7340" fmla="*/ 3042490 h 8330519"/>
              <a:gd name="connsiteX7341" fmla="*/ 5518117 w 8331431"/>
              <a:gd name="connsiteY7341" fmla="*/ 3022314 h 8330519"/>
              <a:gd name="connsiteX7342" fmla="*/ 5606368 w 8331431"/>
              <a:gd name="connsiteY7342" fmla="*/ 3022314 h 8330519"/>
              <a:gd name="connsiteX7343" fmla="*/ 5606368 w 8331431"/>
              <a:gd name="connsiteY7343" fmla="*/ 3002313 h 8330519"/>
              <a:gd name="connsiteX7344" fmla="*/ 5653921 w 8331431"/>
              <a:gd name="connsiteY7344" fmla="*/ 2848632 h 8330519"/>
              <a:gd name="connsiteX7345" fmla="*/ 5695139 w 8331431"/>
              <a:gd name="connsiteY7345" fmla="*/ 2833620 h 8330519"/>
              <a:gd name="connsiteX7346" fmla="*/ 5736488 w 8331431"/>
              <a:gd name="connsiteY7346" fmla="*/ 2848632 h 8330519"/>
              <a:gd name="connsiteX7347" fmla="*/ 5784128 w 8331431"/>
              <a:gd name="connsiteY7347" fmla="*/ 3002313 h 8330519"/>
              <a:gd name="connsiteX7348" fmla="*/ 5784128 w 8331431"/>
              <a:gd name="connsiteY7348" fmla="*/ 3022314 h 8330519"/>
              <a:gd name="connsiteX7349" fmla="*/ 5872379 w 8331431"/>
              <a:gd name="connsiteY7349" fmla="*/ 3022314 h 8330519"/>
              <a:gd name="connsiteX7350" fmla="*/ 5872379 w 8331431"/>
              <a:gd name="connsiteY7350" fmla="*/ 3042490 h 8330519"/>
              <a:gd name="connsiteX7351" fmla="*/ 5940715 w 8331431"/>
              <a:gd name="connsiteY7351" fmla="*/ 3147879 h 8330519"/>
              <a:gd name="connsiteX7352" fmla="*/ 5950260 w 8331431"/>
              <a:gd name="connsiteY7352" fmla="*/ 3153085 h 8330519"/>
              <a:gd name="connsiteX7353" fmla="*/ 5959806 w 8331431"/>
              <a:gd name="connsiteY7353" fmla="*/ 3147879 h 8330519"/>
              <a:gd name="connsiteX7354" fmla="*/ 6028185 w 8331431"/>
              <a:gd name="connsiteY7354" fmla="*/ 3042490 h 8330519"/>
              <a:gd name="connsiteX7355" fmla="*/ 6028185 w 8331431"/>
              <a:gd name="connsiteY7355" fmla="*/ 3022314 h 8330519"/>
              <a:gd name="connsiteX7356" fmla="*/ 6116436 w 8331431"/>
              <a:gd name="connsiteY7356" fmla="*/ 3022314 h 8330519"/>
              <a:gd name="connsiteX7357" fmla="*/ 6116436 w 8331431"/>
              <a:gd name="connsiteY7357" fmla="*/ 3002313 h 8330519"/>
              <a:gd name="connsiteX7358" fmla="*/ 6164076 w 8331431"/>
              <a:gd name="connsiteY7358" fmla="*/ 2848632 h 8330519"/>
              <a:gd name="connsiteX7359" fmla="*/ 6205294 w 8331431"/>
              <a:gd name="connsiteY7359" fmla="*/ 2833620 h 8330519"/>
              <a:gd name="connsiteX7360" fmla="*/ 6246599 w 8331431"/>
              <a:gd name="connsiteY7360" fmla="*/ 2848632 h 8330519"/>
              <a:gd name="connsiteX7361" fmla="*/ 6294239 w 8331431"/>
              <a:gd name="connsiteY7361" fmla="*/ 3002313 h 8330519"/>
              <a:gd name="connsiteX7362" fmla="*/ 6294239 w 8331431"/>
              <a:gd name="connsiteY7362" fmla="*/ 3022314 h 8330519"/>
              <a:gd name="connsiteX7363" fmla="*/ 6382491 w 8331431"/>
              <a:gd name="connsiteY7363" fmla="*/ 3022314 h 8330519"/>
              <a:gd name="connsiteX7364" fmla="*/ 6382491 w 8331431"/>
              <a:gd name="connsiteY7364" fmla="*/ 3042490 h 8330519"/>
              <a:gd name="connsiteX7365" fmla="*/ 6450870 w 8331431"/>
              <a:gd name="connsiteY7365" fmla="*/ 3147879 h 8330519"/>
              <a:gd name="connsiteX7366" fmla="*/ 6460415 w 8331431"/>
              <a:gd name="connsiteY7366" fmla="*/ 3153085 h 8330519"/>
              <a:gd name="connsiteX7367" fmla="*/ 6469960 w 8331431"/>
              <a:gd name="connsiteY7367" fmla="*/ 3147879 h 8330519"/>
              <a:gd name="connsiteX7368" fmla="*/ 6538296 w 8331431"/>
              <a:gd name="connsiteY7368" fmla="*/ 3042490 h 8330519"/>
              <a:gd name="connsiteX7369" fmla="*/ 6538296 w 8331431"/>
              <a:gd name="connsiteY7369" fmla="*/ 3022314 h 8330519"/>
              <a:gd name="connsiteX7370" fmla="*/ 6626548 w 8331431"/>
              <a:gd name="connsiteY7370" fmla="*/ 3022314 h 8330519"/>
              <a:gd name="connsiteX7371" fmla="*/ 6626548 w 8331431"/>
              <a:gd name="connsiteY7371" fmla="*/ 3002313 h 8330519"/>
              <a:gd name="connsiteX7372" fmla="*/ 6674187 w 8331431"/>
              <a:gd name="connsiteY7372" fmla="*/ 2848632 h 8330519"/>
              <a:gd name="connsiteX7373" fmla="*/ 6715406 w 8331431"/>
              <a:gd name="connsiteY7373" fmla="*/ 2833620 h 8330519"/>
              <a:gd name="connsiteX7374" fmla="*/ 6756711 w 8331431"/>
              <a:gd name="connsiteY7374" fmla="*/ 2848632 h 8330519"/>
              <a:gd name="connsiteX7375" fmla="*/ 6804264 w 8331431"/>
              <a:gd name="connsiteY7375" fmla="*/ 3002313 h 8330519"/>
              <a:gd name="connsiteX7376" fmla="*/ 6804264 w 8331431"/>
              <a:gd name="connsiteY7376" fmla="*/ 3022314 h 8330519"/>
              <a:gd name="connsiteX7377" fmla="*/ 6892515 w 8331431"/>
              <a:gd name="connsiteY7377" fmla="*/ 3022314 h 8330519"/>
              <a:gd name="connsiteX7378" fmla="*/ 6892515 w 8331431"/>
              <a:gd name="connsiteY7378" fmla="*/ 3042490 h 8330519"/>
              <a:gd name="connsiteX7379" fmla="*/ 6960895 w 8331431"/>
              <a:gd name="connsiteY7379" fmla="*/ 3147879 h 8330519"/>
              <a:gd name="connsiteX7380" fmla="*/ 6970440 w 8331431"/>
              <a:gd name="connsiteY7380" fmla="*/ 3153085 h 8330519"/>
              <a:gd name="connsiteX7381" fmla="*/ 6979985 w 8331431"/>
              <a:gd name="connsiteY7381" fmla="*/ 3147879 h 8330519"/>
              <a:gd name="connsiteX7382" fmla="*/ 7048321 w 8331431"/>
              <a:gd name="connsiteY7382" fmla="*/ 3042490 h 8330519"/>
              <a:gd name="connsiteX7383" fmla="*/ 7048321 w 8331431"/>
              <a:gd name="connsiteY7383" fmla="*/ 3022314 h 8330519"/>
              <a:gd name="connsiteX7384" fmla="*/ 7136616 w 8331431"/>
              <a:gd name="connsiteY7384" fmla="*/ 3022314 h 8330519"/>
              <a:gd name="connsiteX7385" fmla="*/ 7136616 w 8331431"/>
              <a:gd name="connsiteY7385" fmla="*/ 3002313 h 8330519"/>
              <a:gd name="connsiteX7386" fmla="*/ 7184169 w 8331431"/>
              <a:gd name="connsiteY7386" fmla="*/ 2848632 h 8330519"/>
              <a:gd name="connsiteX7387" fmla="*/ 7225388 w 8331431"/>
              <a:gd name="connsiteY7387" fmla="*/ 2833620 h 8330519"/>
              <a:gd name="connsiteX7388" fmla="*/ 7266692 w 8331431"/>
              <a:gd name="connsiteY7388" fmla="*/ 2848632 h 8330519"/>
              <a:gd name="connsiteX7389" fmla="*/ 7314246 w 8331431"/>
              <a:gd name="connsiteY7389" fmla="*/ 3002313 h 8330519"/>
              <a:gd name="connsiteX7390" fmla="*/ 7314246 w 8331431"/>
              <a:gd name="connsiteY7390" fmla="*/ 3022314 h 8330519"/>
              <a:gd name="connsiteX7391" fmla="*/ 7402497 w 8331431"/>
              <a:gd name="connsiteY7391" fmla="*/ 3022314 h 8330519"/>
              <a:gd name="connsiteX7392" fmla="*/ 7402497 w 8331431"/>
              <a:gd name="connsiteY7392" fmla="*/ 3042490 h 8330519"/>
              <a:gd name="connsiteX7393" fmla="*/ 7470876 w 8331431"/>
              <a:gd name="connsiteY7393" fmla="*/ 3147879 h 8330519"/>
              <a:gd name="connsiteX7394" fmla="*/ 7480421 w 8331431"/>
              <a:gd name="connsiteY7394" fmla="*/ 3153085 h 8330519"/>
              <a:gd name="connsiteX7395" fmla="*/ 7489967 w 8331431"/>
              <a:gd name="connsiteY7395" fmla="*/ 3147879 h 8330519"/>
              <a:gd name="connsiteX7396" fmla="*/ 7558346 w 8331431"/>
              <a:gd name="connsiteY7396" fmla="*/ 3042490 h 8330519"/>
              <a:gd name="connsiteX7397" fmla="*/ 7558346 w 8331431"/>
              <a:gd name="connsiteY7397" fmla="*/ 3022314 h 8330519"/>
              <a:gd name="connsiteX7398" fmla="*/ 7646597 w 8331431"/>
              <a:gd name="connsiteY7398" fmla="*/ 3022314 h 8330519"/>
              <a:gd name="connsiteX7399" fmla="*/ 7646597 w 8331431"/>
              <a:gd name="connsiteY7399" fmla="*/ 3002313 h 8330519"/>
              <a:gd name="connsiteX7400" fmla="*/ 7694150 w 8331431"/>
              <a:gd name="connsiteY7400" fmla="*/ 2848632 h 8330519"/>
              <a:gd name="connsiteX7401" fmla="*/ 7735369 w 8331431"/>
              <a:gd name="connsiteY7401" fmla="*/ 2833620 h 8330519"/>
              <a:gd name="connsiteX7402" fmla="*/ 7776674 w 8331431"/>
              <a:gd name="connsiteY7402" fmla="*/ 2848632 h 8330519"/>
              <a:gd name="connsiteX7403" fmla="*/ 7824227 w 8331431"/>
              <a:gd name="connsiteY7403" fmla="*/ 3002313 h 8330519"/>
              <a:gd name="connsiteX7404" fmla="*/ 7824227 w 8331431"/>
              <a:gd name="connsiteY7404" fmla="*/ 3022314 h 8330519"/>
              <a:gd name="connsiteX7405" fmla="*/ 7912478 w 8331431"/>
              <a:gd name="connsiteY7405" fmla="*/ 3022314 h 8330519"/>
              <a:gd name="connsiteX7406" fmla="*/ 7912478 w 8331431"/>
              <a:gd name="connsiteY7406" fmla="*/ 3042490 h 8330519"/>
              <a:gd name="connsiteX7407" fmla="*/ 7980858 w 8331431"/>
              <a:gd name="connsiteY7407" fmla="*/ 3147879 h 8330519"/>
              <a:gd name="connsiteX7408" fmla="*/ 7990403 w 8331431"/>
              <a:gd name="connsiteY7408" fmla="*/ 3153085 h 8330519"/>
              <a:gd name="connsiteX7409" fmla="*/ 7999948 w 8331431"/>
              <a:gd name="connsiteY7409" fmla="*/ 3147879 h 8330519"/>
              <a:gd name="connsiteX7410" fmla="*/ 8068327 w 8331431"/>
              <a:gd name="connsiteY7410" fmla="*/ 3042490 h 8330519"/>
              <a:gd name="connsiteX7411" fmla="*/ 8068327 w 8331431"/>
              <a:gd name="connsiteY7411" fmla="*/ 3022314 h 8330519"/>
              <a:gd name="connsiteX7412" fmla="*/ 8156579 w 8331431"/>
              <a:gd name="connsiteY7412" fmla="*/ 3022314 h 8330519"/>
              <a:gd name="connsiteX7413" fmla="*/ 8156579 w 8331431"/>
              <a:gd name="connsiteY7413" fmla="*/ 3002313 h 8330519"/>
              <a:gd name="connsiteX7414" fmla="*/ 8204132 w 8331431"/>
              <a:gd name="connsiteY7414" fmla="*/ 2848632 h 8330519"/>
              <a:gd name="connsiteX7415" fmla="*/ 8245350 w 8331431"/>
              <a:gd name="connsiteY7415" fmla="*/ 2833620 h 8330519"/>
              <a:gd name="connsiteX7416" fmla="*/ 8286699 w 8331431"/>
              <a:gd name="connsiteY7416" fmla="*/ 2848632 h 8330519"/>
              <a:gd name="connsiteX7417" fmla="*/ 8330477 w 8331431"/>
              <a:gd name="connsiteY7417" fmla="*/ 2944520 h 8330519"/>
              <a:gd name="connsiteX7418" fmla="*/ 8330477 w 8331431"/>
              <a:gd name="connsiteY7418" fmla="*/ 3041665 h 8330519"/>
              <a:gd name="connsiteX7419" fmla="*/ 8314944 w 8331431"/>
              <a:gd name="connsiteY7419" fmla="*/ 3041665 h 8330519"/>
              <a:gd name="connsiteX7420" fmla="*/ 8314944 w 8331431"/>
              <a:gd name="connsiteY7420" fmla="*/ 3002313 h 8330519"/>
              <a:gd name="connsiteX7421" fmla="*/ 8280885 w 8331431"/>
              <a:gd name="connsiteY7421" fmla="*/ 2868634 h 8330519"/>
              <a:gd name="connsiteX7422" fmla="*/ 8280147 w 8331431"/>
              <a:gd name="connsiteY7422" fmla="*/ 2867897 h 8330519"/>
              <a:gd name="connsiteX7423" fmla="*/ 8245437 w 8331431"/>
              <a:gd name="connsiteY7423" fmla="*/ 2840172 h 8330519"/>
              <a:gd name="connsiteX7424" fmla="*/ 8210727 w 8331431"/>
              <a:gd name="connsiteY7424" fmla="*/ 2867897 h 8330519"/>
              <a:gd name="connsiteX7425" fmla="*/ 8209989 w 8331431"/>
              <a:gd name="connsiteY7425" fmla="*/ 2868634 h 8330519"/>
              <a:gd name="connsiteX7426" fmla="*/ 8175929 w 8331431"/>
              <a:gd name="connsiteY7426" fmla="*/ 3002313 h 8330519"/>
              <a:gd name="connsiteX7427" fmla="*/ 8175929 w 8331431"/>
              <a:gd name="connsiteY7427" fmla="*/ 3041665 h 8330519"/>
              <a:gd name="connsiteX7428" fmla="*/ 8088807 w 8331431"/>
              <a:gd name="connsiteY7428" fmla="*/ 3041665 h 8330519"/>
              <a:gd name="connsiteX7429" fmla="*/ 8086550 w 8331431"/>
              <a:gd name="connsiteY7429" fmla="*/ 3059064 h 8330519"/>
              <a:gd name="connsiteX7430" fmla="*/ 8021946 w 8331431"/>
              <a:gd name="connsiteY7430" fmla="*/ 3157164 h 8330519"/>
              <a:gd name="connsiteX7431" fmla="*/ 8001727 w 8331431"/>
              <a:gd name="connsiteY7431" fmla="*/ 3170528 h 8330519"/>
              <a:gd name="connsiteX7432" fmla="*/ 8018692 w 8331431"/>
              <a:gd name="connsiteY7432" fmla="*/ 3187839 h 8330519"/>
              <a:gd name="connsiteX7433" fmla="*/ 8085726 w 8331431"/>
              <a:gd name="connsiteY7433" fmla="*/ 3320867 h 8330519"/>
              <a:gd name="connsiteX7434" fmla="*/ 8088069 w 8331431"/>
              <a:gd name="connsiteY7434" fmla="*/ 3338178 h 8330519"/>
              <a:gd name="connsiteX7435" fmla="*/ 8175973 w 8331431"/>
              <a:gd name="connsiteY7435" fmla="*/ 3338178 h 8330519"/>
              <a:gd name="connsiteX7436" fmla="*/ 8175973 w 8331431"/>
              <a:gd name="connsiteY7436" fmla="*/ 3448514 h 8330519"/>
              <a:gd name="connsiteX7437" fmla="*/ 8188989 w 8331431"/>
              <a:gd name="connsiteY7437" fmla="*/ 3453373 h 8330519"/>
              <a:gd name="connsiteX7438" fmla="*/ 8224177 w 8331431"/>
              <a:gd name="connsiteY7438" fmla="*/ 3471205 h 8330519"/>
              <a:gd name="connsiteX7439" fmla="*/ 8245480 w 8331431"/>
              <a:gd name="connsiteY7439" fmla="*/ 3485177 h 8330519"/>
              <a:gd name="connsiteX7440" fmla="*/ 8266783 w 8331431"/>
              <a:gd name="connsiteY7440" fmla="*/ 3471162 h 8330519"/>
              <a:gd name="connsiteX7441" fmla="*/ 8301928 w 8331431"/>
              <a:gd name="connsiteY7441" fmla="*/ 3453373 h 8330519"/>
              <a:gd name="connsiteX7442" fmla="*/ 8314944 w 8331431"/>
              <a:gd name="connsiteY7442" fmla="*/ 3448514 h 8330519"/>
              <a:gd name="connsiteX7443" fmla="*/ 8314944 w 8331431"/>
              <a:gd name="connsiteY7443" fmla="*/ 3338178 h 8330519"/>
              <a:gd name="connsiteX7444" fmla="*/ 8330477 w 8331431"/>
              <a:gd name="connsiteY7444" fmla="*/ 3338178 h 8330519"/>
              <a:gd name="connsiteX7445" fmla="*/ 8330477 w 8331431"/>
              <a:gd name="connsiteY7445" fmla="*/ 3463309 h 8330519"/>
              <a:gd name="connsiteX7446" fmla="*/ 8246435 w 8331431"/>
              <a:gd name="connsiteY7446" fmla="*/ 3494722 h 8330519"/>
              <a:gd name="connsiteX7447" fmla="*/ 8202917 w 8331431"/>
              <a:gd name="connsiteY7447" fmla="*/ 3479189 h 8330519"/>
              <a:gd name="connsiteX7448" fmla="*/ 8156622 w 8331431"/>
              <a:gd name="connsiteY7448" fmla="*/ 3461877 h 8330519"/>
              <a:gd name="connsiteX7449" fmla="*/ 8156622 w 8331431"/>
              <a:gd name="connsiteY7449" fmla="*/ 3357529 h 8330519"/>
              <a:gd name="connsiteX7450" fmla="*/ 8068371 w 8331431"/>
              <a:gd name="connsiteY7450" fmla="*/ 3357529 h 8330519"/>
              <a:gd name="connsiteX7451" fmla="*/ 8068371 w 8331431"/>
              <a:gd name="connsiteY7451" fmla="*/ 3349806 h 8330519"/>
              <a:gd name="connsiteX7452" fmla="*/ 8004721 w 8331431"/>
              <a:gd name="connsiteY7452" fmla="*/ 3201159 h 8330519"/>
              <a:gd name="connsiteX7453" fmla="*/ 7990446 w 8331431"/>
              <a:gd name="connsiteY7453" fmla="*/ 3186581 h 8330519"/>
              <a:gd name="connsiteX7454" fmla="*/ 7976171 w 8331431"/>
              <a:gd name="connsiteY7454" fmla="*/ 3201159 h 8330519"/>
              <a:gd name="connsiteX7455" fmla="*/ 7912522 w 8331431"/>
              <a:gd name="connsiteY7455" fmla="*/ 3349806 h 8330519"/>
              <a:gd name="connsiteX7456" fmla="*/ 7912522 w 8331431"/>
              <a:gd name="connsiteY7456" fmla="*/ 3357529 h 8330519"/>
              <a:gd name="connsiteX7457" fmla="*/ 7824270 w 8331431"/>
              <a:gd name="connsiteY7457" fmla="*/ 3357529 h 8330519"/>
              <a:gd name="connsiteX7458" fmla="*/ 7824270 w 8331431"/>
              <a:gd name="connsiteY7458" fmla="*/ 3461877 h 8330519"/>
              <a:gd name="connsiteX7459" fmla="*/ 7736410 w 8331431"/>
              <a:gd name="connsiteY7459" fmla="*/ 3494678 h 8330519"/>
              <a:gd name="connsiteX7460" fmla="*/ 7692892 w 8331431"/>
              <a:gd name="connsiteY7460" fmla="*/ 3479146 h 8330519"/>
              <a:gd name="connsiteX7461" fmla="*/ 7646597 w 8331431"/>
              <a:gd name="connsiteY7461" fmla="*/ 3461834 h 8330519"/>
              <a:gd name="connsiteX7462" fmla="*/ 7646597 w 8331431"/>
              <a:gd name="connsiteY7462" fmla="*/ 3357486 h 8330519"/>
              <a:gd name="connsiteX7463" fmla="*/ 7558346 w 8331431"/>
              <a:gd name="connsiteY7463" fmla="*/ 3357486 h 8330519"/>
              <a:gd name="connsiteX7464" fmla="*/ 7558346 w 8331431"/>
              <a:gd name="connsiteY7464" fmla="*/ 3349763 h 8330519"/>
              <a:gd name="connsiteX7465" fmla="*/ 7494696 w 8331431"/>
              <a:gd name="connsiteY7465" fmla="*/ 3201116 h 8330519"/>
              <a:gd name="connsiteX7466" fmla="*/ 7480421 w 8331431"/>
              <a:gd name="connsiteY7466" fmla="*/ 3186537 h 8330519"/>
              <a:gd name="connsiteX7467" fmla="*/ 7466147 w 8331431"/>
              <a:gd name="connsiteY7467" fmla="*/ 3201116 h 8330519"/>
              <a:gd name="connsiteX7468" fmla="*/ 7402497 w 8331431"/>
              <a:gd name="connsiteY7468" fmla="*/ 3349763 h 8330519"/>
              <a:gd name="connsiteX7469" fmla="*/ 7402497 w 8331431"/>
              <a:gd name="connsiteY7469" fmla="*/ 3357486 h 8330519"/>
              <a:gd name="connsiteX7470" fmla="*/ 7314246 w 8331431"/>
              <a:gd name="connsiteY7470" fmla="*/ 3357486 h 8330519"/>
              <a:gd name="connsiteX7471" fmla="*/ 7314246 w 8331431"/>
              <a:gd name="connsiteY7471" fmla="*/ 3461834 h 8330519"/>
              <a:gd name="connsiteX7472" fmla="*/ 7226385 w 8331431"/>
              <a:gd name="connsiteY7472" fmla="*/ 3494635 h 8330519"/>
              <a:gd name="connsiteX7473" fmla="*/ 7182867 w 8331431"/>
              <a:gd name="connsiteY7473" fmla="*/ 3479102 h 8330519"/>
              <a:gd name="connsiteX7474" fmla="*/ 7136572 w 8331431"/>
              <a:gd name="connsiteY7474" fmla="*/ 3461790 h 8330519"/>
              <a:gd name="connsiteX7475" fmla="*/ 7136572 w 8331431"/>
              <a:gd name="connsiteY7475" fmla="*/ 3357442 h 8330519"/>
              <a:gd name="connsiteX7476" fmla="*/ 7048278 w 8331431"/>
              <a:gd name="connsiteY7476" fmla="*/ 3357442 h 8330519"/>
              <a:gd name="connsiteX7477" fmla="*/ 7048278 w 8331431"/>
              <a:gd name="connsiteY7477" fmla="*/ 3349719 h 8330519"/>
              <a:gd name="connsiteX7478" fmla="*/ 6984671 w 8331431"/>
              <a:gd name="connsiteY7478" fmla="*/ 3201072 h 8330519"/>
              <a:gd name="connsiteX7479" fmla="*/ 6970397 w 8331431"/>
              <a:gd name="connsiteY7479" fmla="*/ 3186451 h 8330519"/>
              <a:gd name="connsiteX7480" fmla="*/ 6956122 w 8331431"/>
              <a:gd name="connsiteY7480" fmla="*/ 3201072 h 8330519"/>
              <a:gd name="connsiteX7481" fmla="*/ 6892472 w 8331431"/>
              <a:gd name="connsiteY7481" fmla="*/ 3349719 h 8330519"/>
              <a:gd name="connsiteX7482" fmla="*/ 6892472 w 8331431"/>
              <a:gd name="connsiteY7482" fmla="*/ 3357442 h 8330519"/>
              <a:gd name="connsiteX7483" fmla="*/ 6804221 w 8331431"/>
              <a:gd name="connsiteY7483" fmla="*/ 3357442 h 8330519"/>
              <a:gd name="connsiteX7484" fmla="*/ 6804221 w 8331431"/>
              <a:gd name="connsiteY7484" fmla="*/ 3461790 h 8330519"/>
              <a:gd name="connsiteX7485" fmla="*/ 6716404 w 8331431"/>
              <a:gd name="connsiteY7485" fmla="*/ 3494591 h 8330519"/>
              <a:gd name="connsiteX7486" fmla="*/ 6672842 w 8331431"/>
              <a:gd name="connsiteY7486" fmla="*/ 3479059 h 8330519"/>
              <a:gd name="connsiteX7487" fmla="*/ 6626504 w 8331431"/>
              <a:gd name="connsiteY7487" fmla="*/ 3461747 h 8330519"/>
              <a:gd name="connsiteX7488" fmla="*/ 6626504 w 8331431"/>
              <a:gd name="connsiteY7488" fmla="*/ 3357399 h 8330519"/>
              <a:gd name="connsiteX7489" fmla="*/ 6538253 w 8331431"/>
              <a:gd name="connsiteY7489" fmla="*/ 3357399 h 8330519"/>
              <a:gd name="connsiteX7490" fmla="*/ 6538253 w 8331431"/>
              <a:gd name="connsiteY7490" fmla="*/ 3349676 h 8330519"/>
              <a:gd name="connsiteX7491" fmla="*/ 6474647 w 8331431"/>
              <a:gd name="connsiteY7491" fmla="*/ 3201029 h 8330519"/>
              <a:gd name="connsiteX7492" fmla="*/ 6460372 w 8331431"/>
              <a:gd name="connsiteY7492" fmla="*/ 3186408 h 8330519"/>
              <a:gd name="connsiteX7493" fmla="*/ 6446097 w 8331431"/>
              <a:gd name="connsiteY7493" fmla="*/ 3201029 h 8330519"/>
              <a:gd name="connsiteX7494" fmla="*/ 6382447 w 8331431"/>
              <a:gd name="connsiteY7494" fmla="*/ 3349676 h 8330519"/>
              <a:gd name="connsiteX7495" fmla="*/ 6382447 w 8331431"/>
              <a:gd name="connsiteY7495" fmla="*/ 3357399 h 8330519"/>
              <a:gd name="connsiteX7496" fmla="*/ 6294196 w 8331431"/>
              <a:gd name="connsiteY7496" fmla="*/ 3357399 h 8330519"/>
              <a:gd name="connsiteX7497" fmla="*/ 6294196 w 8331431"/>
              <a:gd name="connsiteY7497" fmla="*/ 3461747 h 8330519"/>
              <a:gd name="connsiteX7498" fmla="*/ 6206292 w 8331431"/>
              <a:gd name="connsiteY7498" fmla="*/ 3494548 h 8330519"/>
              <a:gd name="connsiteX7499" fmla="*/ 6162818 w 8331431"/>
              <a:gd name="connsiteY7499" fmla="*/ 3479059 h 8330519"/>
              <a:gd name="connsiteX7500" fmla="*/ 6116479 w 8331431"/>
              <a:gd name="connsiteY7500" fmla="*/ 3461747 h 8330519"/>
              <a:gd name="connsiteX7501" fmla="*/ 6116479 w 8331431"/>
              <a:gd name="connsiteY7501" fmla="*/ 3357399 h 8330519"/>
              <a:gd name="connsiteX7502" fmla="*/ 6028228 w 8331431"/>
              <a:gd name="connsiteY7502" fmla="*/ 3357399 h 8330519"/>
              <a:gd name="connsiteX7503" fmla="*/ 6028228 w 8331431"/>
              <a:gd name="connsiteY7503" fmla="*/ 3349676 h 8330519"/>
              <a:gd name="connsiteX7504" fmla="*/ 5964578 w 8331431"/>
              <a:gd name="connsiteY7504" fmla="*/ 3201029 h 8330519"/>
              <a:gd name="connsiteX7505" fmla="*/ 5950304 w 8331431"/>
              <a:gd name="connsiteY7505" fmla="*/ 3186451 h 8330519"/>
              <a:gd name="connsiteX7506" fmla="*/ 5936029 w 8331431"/>
              <a:gd name="connsiteY7506" fmla="*/ 3201072 h 8330519"/>
              <a:gd name="connsiteX7507" fmla="*/ 5872422 w 8331431"/>
              <a:gd name="connsiteY7507" fmla="*/ 3349719 h 8330519"/>
              <a:gd name="connsiteX7508" fmla="*/ 5872422 w 8331431"/>
              <a:gd name="connsiteY7508" fmla="*/ 3357442 h 8330519"/>
              <a:gd name="connsiteX7509" fmla="*/ 5784171 w 8331431"/>
              <a:gd name="connsiteY7509" fmla="*/ 3357442 h 8330519"/>
              <a:gd name="connsiteX7510" fmla="*/ 5784171 w 8331431"/>
              <a:gd name="connsiteY7510" fmla="*/ 3461790 h 8330519"/>
              <a:gd name="connsiteX7511" fmla="*/ 5696224 w 8331431"/>
              <a:gd name="connsiteY7511" fmla="*/ 3494591 h 8330519"/>
              <a:gd name="connsiteX7512" fmla="*/ 5652749 w 8331431"/>
              <a:gd name="connsiteY7512" fmla="*/ 3479102 h 8330519"/>
              <a:gd name="connsiteX7513" fmla="*/ 5606455 w 8331431"/>
              <a:gd name="connsiteY7513" fmla="*/ 3461790 h 8330519"/>
              <a:gd name="connsiteX7514" fmla="*/ 5606455 w 8331431"/>
              <a:gd name="connsiteY7514" fmla="*/ 3357442 h 8330519"/>
              <a:gd name="connsiteX7515" fmla="*/ 5518203 w 8331431"/>
              <a:gd name="connsiteY7515" fmla="*/ 3357442 h 8330519"/>
              <a:gd name="connsiteX7516" fmla="*/ 5518203 w 8331431"/>
              <a:gd name="connsiteY7516" fmla="*/ 3349719 h 8330519"/>
              <a:gd name="connsiteX7517" fmla="*/ 5454554 w 8331431"/>
              <a:gd name="connsiteY7517" fmla="*/ 3201072 h 8330519"/>
              <a:gd name="connsiteX7518" fmla="*/ 5440279 w 8331431"/>
              <a:gd name="connsiteY7518" fmla="*/ 3186494 h 8330519"/>
              <a:gd name="connsiteX7519" fmla="*/ 5426004 w 8331431"/>
              <a:gd name="connsiteY7519" fmla="*/ 3201072 h 8330519"/>
              <a:gd name="connsiteX7520" fmla="*/ 5362398 w 8331431"/>
              <a:gd name="connsiteY7520" fmla="*/ 3349719 h 8330519"/>
              <a:gd name="connsiteX7521" fmla="*/ 5362398 w 8331431"/>
              <a:gd name="connsiteY7521" fmla="*/ 3357442 h 8330519"/>
              <a:gd name="connsiteX7522" fmla="*/ 5274103 w 8331431"/>
              <a:gd name="connsiteY7522" fmla="*/ 3357442 h 8330519"/>
              <a:gd name="connsiteX7523" fmla="*/ 5274103 w 8331431"/>
              <a:gd name="connsiteY7523" fmla="*/ 3461790 h 8330519"/>
              <a:gd name="connsiteX7524" fmla="*/ 5186243 w 8331431"/>
              <a:gd name="connsiteY7524" fmla="*/ 3494591 h 8330519"/>
              <a:gd name="connsiteX7525" fmla="*/ 5142725 w 8331431"/>
              <a:gd name="connsiteY7525" fmla="*/ 3479059 h 8330519"/>
              <a:gd name="connsiteX7526" fmla="*/ 5096430 w 8331431"/>
              <a:gd name="connsiteY7526" fmla="*/ 3461747 h 8330519"/>
              <a:gd name="connsiteX7527" fmla="*/ 5096430 w 8331431"/>
              <a:gd name="connsiteY7527" fmla="*/ 3357399 h 8330519"/>
              <a:gd name="connsiteX7528" fmla="*/ 5008179 w 8331431"/>
              <a:gd name="connsiteY7528" fmla="*/ 3357399 h 8330519"/>
              <a:gd name="connsiteX7529" fmla="*/ 5008179 w 8331431"/>
              <a:gd name="connsiteY7529" fmla="*/ 3349676 h 8330519"/>
              <a:gd name="connsiteX7530" fmla="*/ 4944529 w 8331431"/>
              <a:gd name="connsiteY7530" fmla="*/ 3201029 h 8330519"/>
              <a:gd name="connsiteX7531" fmla="*/ 4930254 w 8331431"/>
              <a:gd name="connsiteY7531" fmla="*/ 3186451 h 8330519"/>
              <a:gd name="connsiteX7532" fmla="*/ 4915980 w 8331431"/>
              <a:gd name="connsiteY7532" fmla="*/ 3201029 h 8330519"/>
              <a:gd name="connsiteX7533" fmla="*/ 4852329 w 8331431"/>
              <a:gd name="connsiteY7533" fmla="*/ 3349676 h 8330519"/>
              <a:gd name="connsiteX7534" fmla="*/ 4852329 w 8331431"/>
              <a:gd name="connsiteY7534" fmla="*/ 3357399 h 8330519"/>
              <a:gd name="connsiteX7535" fmla="*/ 4764079 w 8331431"/>
              <a:gd name="connsiteY7535" fmla="*/ 3357399 h 8330519"/>
              <a:gd name="connsiteX7536" fmla="*/ 4764079 w 8331431"/>
              <a:gd name="connsiteY7536" fmla="*/ 3461747 h 8330519"/>
              <a:gd name="connsiteX7537" fmla="*/ 4676218 w 8331431"/>
              <a:gd name="connsiteY7537" fmla="*/ 3494548 h 8330519"/>
              <a:gd name="connsiteX7538" fmla="*/ 4632700 w 8331431"/>
              <a:gd name="connsiteY7538" fmla="*/ 3479015 h 8330519"/>
              <a:gd name="connsiteX7539" fmla="*/ 4586405 w 8331431"/>
              <a:gd name="connsiteY7539" fmla="*/ 3461704 h 8330519"/>
              <a:gd name="connsiteX7540" fmla="*/ 4586405 w 8331431"/>
              <a:gd name="connsiteY7540" fmla="*/ 3357356 h 8330519"/>
              <a:gd name="connsiteX7541" fmla="*/ 4498154 w 8331431"/>
              <a:gd name="connsiteY7541" fmla="*/ 3357356 h 8330519"/>
              <a:gd name="connsiteX7542" fmla="*/ 4498154 w 8331431"/>
              <a:gd name="connsiteY7542" fmla="*/ 3349633 h 8330519"/>
              <a:gd name="connsiteX7543" fmla="*/ 4434504 w 8331431"/>
              <a:gd name="connsiteY7543" fmla="*/ 3200986 h 8330519"/>
              <a:gd name="connsiteX7544" fmla="*/ 4420229 w 8331431"/>
              <a:gd name="connsiteY7544" fmla="*/ 3186408 h 8330519"/>
              <a:gd name="connsiteX7545" fmla="*/ 4405955 w 8331431"/>
              <a:gd name="connsiteY7545" fmla="*/ 3200986 h 8330519"/>
              <a:gd name="connsiteX7546" fmla="*/ 4342305 w 8331431"/>
              <a:gd name="connsiteY7546" fmla="*/ 3349633 h 8330519"/>
              <a:gd name="connsiteX7547" fmla="*/ 4342305 w 8331431"/>
              <a:gd name="connsiteY7547" fmla="*/ 3357356 h 8330519"/>
              <a:gd name="connsiteX7548" fmla="*/ 4254054 w 8331431"/>
              <a:gd name="connsiteY7548" fmla="*/ 3357356 h 8330519"/>
              <a:gd name="connsiteX7549" fmla="*/ 4254054 w 8331431"/>
              <a:gd name="connsiteY7549" fmla="*/ 3461704 h 8330519"/>
              <a:gd name="connsiteX7550" fmla="*/ 4166193 w 8331431"/>
              <a:gd name="connsiteY7550" fmla="*/ 3494505 h 8330519"/>
              <a:gd name="connsiteX7551" fmla="*/ 4122675 w 8331431"/>
              <a:gd name="connsiteY7551" fmla="*/ 3478972 h 8330519"/>
              <a:gd name="connsiteX7552" fmla="*/ 4076380 w 8331431"/>
              <a:gd name="connsiteY7552" fmla="*/ 3461660 h 8330519"/>
              <a:gd name="connsiteX7553" fmla="*/ 4076380 w 8331431"/>
              <a:gd name="connsiteY7553" fmla="*/ 3357312 h 8330519"/>
              <a:gd name="connsiteX7554" fmla="*/ 3988129 w 8331431"/>
              <a:gd name="connsiteY7554" fmla="*/ 3357312 h 8330519"/>
              <a:gd name="connsiteX7555" fmla="*/ 3988129 w 8331431"/>
              <a:gd name="connsiteY7555" fmla="*/ 3349589 h 8330519"/>
              <a:gd name="connsiteX7556" fmla="*/ 3924479 w 8331431"/>
              <a:gd name="connsiteY7556" fmla="*/ 3200942 h 8330519"/>
              <a:gd name="connsiteX7557" fmla="*/ 3910204 w 8331431"/>
              <a:gd name="connsiteY7557" fmla="*/ 3186364 h 8330519"/>
              <a:gd name="connsiteX7558" fmla="*/ 3895930 w 8331431"/>
              <a:gd name="connsiteY7558" fmla="*/ 3200942 h 8330519"/>
              <a:gd name="connsiteX7559" fmla="*/ 3832280 w 8331431"/>
              <a:gd name="connsiteY7559" fmla="*/ 3349589 h 8330519"/>
              <a:gd name="connsiteX7560" fmla="*/ 3832280 w 8331431"/>
              <a:gd name="connsiteY7560" fmla="*/ 3357312 h 8330519"/>
              <a:gd name="connsiteX7561" fmla="*/ 3744029 w 8331431"/>
              <a:gd name="connsiteY7561" fmla="*/ 3357312 h 8330519"/>
              <a:gd name="connsiteX7562" fmla="*/ 3744029 w 8331431"/>
              <a:gd name="connsiteY7562" fmla="*/ 3461660 h 8330519"/>
              <a:gd name="connsiteX7563" fmla="*/ 3656168 w 8331431"/>
              <a:gd name="connsiteY7563" fmla="*/ 3494462 h 8330519"/>
              <a:gd name="connsiteX7564" fmla="*/ 3612650 w 8331431"/>
              <a:gd name="connsiteY7564" fmla="*/ 3478929 h 8330519"/>
              <a:gd name="connsiteX7565" fmla="*/ 3566355 w 8331431"/>
              <a:gd name="connsiteY7565" fmla="*/ 3461617 h 8330519"/>
              <a:gd name="connsiteX7566" fmla="*/ 3566355 w 8331431"/>
              <a:gd name="connsiteY7566" fmla="*/ 3357269 h 8330519"/>
              <a:gd name="connsiteX7567" fmla="*/ 3478104 w 8331431"/>
              <a:gd name="connsiteY7567" fmla="*/ 3357269 h 8330519"/>
              <a:gd name="connsiteX7568" fmla="*/ 3478104 w 8331431"/>
              <a:gd name="connsiteY7568" fmla="*/ 3349546 h 8330519"/>
              <a:gd name="connsiteX7569" fmla="*/ 3414454 w 8331431"/>
              <a:gd name="connsiteY7569" fmla="*/ 3200899 h 8330519"/>
              <a:gd name="connsiteX7570" fmla="*/ 3400180 w 8331431"/>
              <a:gd name="connsiteY7570" fmla="*/ 3186321 h 8330519"/>
              <a:gd name="connsiteX7571" fmla="*/ 3385905 w 8331431"/>
              <a:gd name="connsiteY7571" fmla="*/ 3200899 h 8330519"/>
              <a:gd name="connsiteX7572" fmla="*/ 3322255 w 8331431"/>
              <a:gd name="connsiteY7572" fmla="*/ 3349546 h 8330519"/>
              <a:gd name="connsiteX7573" fmla="*/ 3322255 w 8331431"/>
              <a:gd name="connsiteY7573" fmla="*/ 3357269 h 8330519"/>
              <a:gd name="connsiteX7574" fmla="*/ 3234004 w 8331431"/>
              <a:gd name="connsiteY7574" fmla="*/ 3357269 h 8330519"/>
              <a:gd name="connsiteX7575" fmla="*/ 3234004 w 8331431"/>
              <a:gd name="connsiteY7575" fmla="*/ 3461617 h 8330519"/>
              <a:gd name="connsiteX7576" fmla="*/ 3146144 w 8331431"/>
              <a:gd name="connsiteY7576" fmla="*/ 3494418 h 8330519"/>
              <a:gd name="connsiteX7577" fmla="*/ 3102626 w 8331431"/>
              <a:gd name="connsiteY7577" fmla="*/ 3478885 h 8330519"/>
              <a:gd name="connsiteX7578" fmla="*/ 3056331 w 8331431"/>
              <a:gd name="connsiteY7578" fmla="*/ 3461573 h 8330519"/>
              <a:gd name="connsiteX7579" fmla="*/ 3056331 w 8331431"/>
              <a:gd name="connsiteY7579" fmla="*/ 3357226 h 8330519"/>
              <a:gd name="connsiteX7580" fmla="*/ 2968036 w 8331431"/>
              <a:gd name="connsiteY7580" fmla="*/ 3357226 h 8330519"/>
              <a:gd name="connsiteX7581" fmla="*/ 2968036 w 8331431"/>
              <a:gd name="connsiteY7581" fmla="*/ 3349503 h 8330519"/>
              <a:gd name="connsiteX7582" fmla="*/ 2904429 w 8331431"/>
              <a:gd name="connsiteY7582" fmla="*/ 3200856 h 8330519"/>
              <a:gd name="connsiteX7583" fmla="*/ 2890155 w 8331431"/>
              <a:gd name="connsiteY7583" fmla="*/ 3186277 h 8330519"/>
              <a:gd name="connsiteX7584" fmla="*/ 2875880 w 8331431"/>
              <a:gd name="connsiteY7584" fmla="*/ 3200856 h 8330519"/>
              <a:gd name="connsiteX7585" fmla="*/ 2812230 w 8331431"/>
              <a:gd name="connsiteY7585" fmla="*/ 3349503 h 8330519"/>
              <a:gd name="connsiteX7586" fmla="*/ 2812230 w 8331431"/>
              <a:gd name="connsiteY7586" fmla="*/ 3357226 h 8330519"/>
              <a:gd name="connsiteX7587" fmla="*/ 2723979 w 8331431"/>
              <a:gd name="connsiteY7587" fmla="*/ 3357226 h 8330519"/>
              <a:gd name="connsiteX7588" fmla="*/ 2723979 w 8331431"/>
              <a:gd name="connsiteY7588" fmla="*/ 3461573 h 8330519"/>
              <a:gd name="connsiteX7589" fmla="*/ 2636162 w 8331431"/>
              <a:gd name="connsiteY7589" fmla="*/ 3494375 h 8330519"/>
              <a:gd name="connsiteX7590" fmla="*/ 2592601 w 8331431"/>
              <a:gd name="connsiteY7590" fmla="*/ 3478842 h 8330519"/>
              <a:gd name="connsiteX7591" fmla="*/ 2546262 w 8331431"/>
              <a:gd name="connsiteY7591" fmla="*/ 3461530 h 8330519"/>
              <a:gd name="connsiteX7592" fmla="*/ 2546262 w 8331431"/>
              <a:gd name="connsiteY7592" fmla="*/ 3357182 h 8330519"/>
              <a:gd name="connsiteX7593" fmla="*/ 2458012 w 8331431"/>
              <a:gd name="connsiteY7593" fmla="*/ 3357182 h 8330519"/>
              <a:gd name="connsiteX7594" fmla="*/ 2458012 w 8331431"/>
              <a:gd name="connsiteY7594" fmla="*/ 3349459 h 8330519"/>
              <a:gd name="connsiteX7595" fmla="*/ 2394405 w 8331431"/>
              <a:gd name="connsiteY7595" fmla="*/ 3200812 h 8330519"/>
              <a:gd name="connsiteX7596" fmla="*/ 2380130 w 8331431"/>
              <a:gd name="connsiteY7596" fmla="*/ 3186190 h 8330519"/>
              <a:gd name="connsiteX7597" fmla="*/ 2365856 w 8331431"/>
              <a:gd name="connsiteY7597" fmla="*/ 3200812 h 8330519"/>
              <a:gd name="connsiteX7598" fmla="*/ 2302205 w 8331431"/>
              <a:gd name="connsiteY7598" fmla="*/ 3349459 h 8330519"/>
              <a:gd name="connsiteX7599" fmla="*/ 2302205 w 8331431"/>
              <a:gd name="connsiteY7599" fmla="*/ 3357182 h 8330519"/>
              <a:gd name="connsiteX7600" fmla="*/ 2213954 w 8331431"/>
              <a:gd name="connsiteY7600" fmla="*/ 3357182 h 8330519"/>
              <a:gd name="connsiteX7601" fmla="*/ 2213954 w 8331431"/>
              <a:gd name="connsiteY7601" fmla="*/ 3461530 h 8330519"/>
              <a:gd name="connsiteX7602" fmla="*/ 2126094 w 8331431"/>
              <a:gd name="connsiteY7602" fmla="*/ 3494331 h 8330519"/>
              <a:gd name="connsiteX7603" fmla="*/ 2082619 w 8331431"/>
              <a:gd name="connsiteY7603" fmla="*/ 3478842 h 8330519"/>
              <a:gd name="connsiteX7604" fmla="*/ 2036281 w 8331431"/>
              <a:gd name="connsiteY7604" fmla="*/ 3461530 h 8330519"/>
              <a:gd name="connsiteX7605" fmla="*/ 2036281 w 8331431"/>
              <a:gd name="connsiteY7605" fmla="*/ 3357182 h 8330519"/>
              <a:gd name="connsiteX7606" fmla="*/ 1948030 w 8331431"/>
              <a:gd name="connsiteY7606" fmla="*/ 3357182 h 8330519"/>
              <a:gd name="connsiteX7607" fmla="*/ 1948030 w 8331431"/>
              <a:gd name="connsiteY7607" fmla="*/ 3349459 h 8330519"/>
              <a:gd name="connsiteX7608" fmla="*/ 1884380 w 8331431"/>
              <a:gd name="connsiteY7608" fmla="*/ 3200812 h 8330519"/>
              <a:gd name="connsiteX7609" fmla="*/ 1870105 w 8331431"/>
              <a:gd name="connsiteY7609" fmla="*/ 3186190 h 8330519"/>
              <a:gd name="connsiteX7610" fmla="*/ 1855831 w 8331431"/>
              <a:gd name="connsiteY7610" fmla="*/ 3200812 h 8330519"/>
              <a:gd name="connsiteX7611" fmla="*/ 1792267 w 8331431"/>
              <a:gd name="connsiteY7611" fmla="*/ 3349459 h 8330519"/>
              <a:gd name="connsiteX7612" fmla="*/ 1792267 w 8331431"/>
              <a:gd name="connsiteY7612" fmla="*/ 3357182 h 8330519"/>
              <a:gd name="connsiteX7613" fmla="*/ 1704016 w 8331431"/>
              <a:gd name="connsiteY7613" fmla="*/ 3357182 h 8330519"/>
              <a:gd name="connsiteX7614" fmla="*/ 1704016 w 8331431"/>
              <a:gd name="connsiteY7614" fmla="*/ 3461530 h 8330519"/>
              <a:gd name="connsiteX7615" fmla="*/ 1616069 w 8331431"/>
              <a:gd name="connsiteY7615" fmla="*/ 3494331 h 8330519"/>
              <a:gd name="connsiteX7616" fmla="*/ 1572595 w 8331431"/>
              <a:gd name="connsiteY7616" fmla="*/ 3478842 h 8330519"/>
              <a:gd name="connsiteX7617" fmla="*/ 1526300 w 8331431"/>
              <a:gd name="connsiteY7617" fmla="*/ 3461530 h 8330519"/>
              <a:gd name="connsiteX7618" fmla="*/ 1526300 w 8331431"/>
              <a:gd name="connsiteY7618" fmla="*/ 3357182 h 8330519"/>
              <a:gd name="connsiteX7619" fmla="*/ 1438049 w 8331431"/>
              <a:gd name="connsiteY7619" fmla="*/ 3357182 h 8330519"/>
              <a:gd name="connsiteX7620" fmla="*/ 1438049 w 8331431"/>
              <a:gd name="connsiteY7620" fmla="*/ 3349459 h 8330519"/>
              <a:gd name="connsiteX7621" fmla="*/ 1374399 w 8331431"/>
              <a:gd name="connsiteY7621" fmla="*/ 3200812 h 8330519"/>
              <a:gd name="connsiteX7622" fmla="*/ 1360124 w 8331431"/>
              <a:gd name="connsiteY7622" fmla="*/ 3186234 h 8330519"/>
              <a:gd name="connsiteX7623" fmla="*/ 1345849 w 8331431"/>
              <a:gd name="connsiteY7623" fmla="*/ 3200856 h 8330519"/>
              <a:gd name="connsiteX7624" fmla="*/ 1282243 w 8331431"/>
              <a:gd name="connsiteY7624" fmla="*/ 3349503 h 8330519"/>
              <a:gd name="connsiteX7625" fmla="*/ 1282243 w 8331431"/>
              <a:gd name="connsiteY7625" fmla="*/ 3357226 h 8330519"/>
              <a:gd name="connsiteX7626" fmla="*/ 1193948 w 8331431"/>
              <a:gd name="connsiteY7626" fmla="*/ 3357226 h 8330519"/>
              <a:gd name="connsiteX7627" fmla="*/ 1193948 w 8331431"/>
              <a:gd name="connsiteY7627" fmla="*/ 3461573 h 8330519"/>
              <a:gd name="connsiteX7628" fmla="*/ 1106088 w 8331431"/>
              <a:gd name="connsiteY7628" fmla="*/ 3494375 h 8330519"/>
              <a:gd name="connsiteX7629" fmla="*/ 1062570 w 8331431"/>
              <a:gd name="connsiteY7629" fmla="*/ 3478842 h 8330519"/>
              <a:gd name="connsiteX7630" fmla="*/ 1016275 w 8331431"/>
              <a:gd name="connsiteY7630" fmla="*/ 3461530 h 8330519"/>
              <a:gd name="connsiteX7631" fmla="*/ 1016275 w 8331431"/>
              <a:gd name="connsiteY7631" fmla="*/ 3357182 h 8330519"/>
              <a:gd name="connsiteX7632" fmla="*/ 928024 w 8331431"/>
              <a:gd name="connsiteY7632" fmla="*/ 3357182 h 8330519"/>
              <a:gd name="connsiteX7633" fmla="*/ 928024 w 8331431"/>
              <a:gd name="connsiteY7633" fmla="*/ 3349459 h 8330519"/>
              <a:gd name="connsiteX7634" fmla="*/ 864374 w 8331431"/>
              <a:gd name="connsiteY7634" fmla="*/ 3200812 h 8330519"/>
              <a:gd name="connsiteX7635" fmla="*/ 850099 w 8331431"/>
              <a:gd name="connsiteY7635" fmla="*/ 3186234 h 8330519"/>
              <a:gd name="connsiteX7636" fmla="*/ 835825 w 8331431"/>
              <a:gd name="connsiteY7636" fmla="*/ 3200812 h 8330519"/>
              <a:gd name="connsiteX7637" fmla="*/ 772174 w 8331431"/>
              <a:gd name="connsiteY7637" fmla="*/ 3349459 h 8330519"/>
              <a:gd name="connsiteX7638" fmla="*/ 772174 w 8331431"/>
              <a:gd name="connsiteY7638" fmla="*/ 3357182 h 8330519"/>
              <a:gd name="connsiteX7639" fmla="*/ 683924 w 8331431"/>
              <a:gd name="connsiteY7639" fmla="*/ 3357182 h 8330519"/>
              <a:gd name="connsiteX7640" fmla="*/ 683924 w 8331431"/>
              <a:gd name="connsiteY7640" fmla="*/ 3461530 h 8330519"/>
              <a:gd name="connsiteX7641" fmla="*/ 596063 w 8331431"/>
              <a:gd name="connsiteY7641" fmla="*/ 3494331 h 8330519"/>
              <a:gd name="connsiteX7642" fmla="*/ 552545 w 8331431"/>
              <a:gd name="connsiteY7642" fmla="*/ 3478798 h 8330519"/>
              <a:gd name="connsiteX7643" fmla="*/ 506250 w 8331431"/>
              <a:gd name="connsiteY7643" fmla="*/ 3461486 h 8330519"/>
              <a:gd name="connsiteX7644" fmla="*/ 506250 w 8331431"/>
              <a:gd name="connsiteY7644" fmla="*/ 3357139 h 8330519"/>
              <a:gd name="connsiteX7645" fmla="*/ 417999 w 8331431"/>
              <a:gd name="connsiteY7645" fmla="*/ 3357139 h 8330519"/>
              <a:gd name="connsiteX7646" fmla="*/ 417999 w 8331431"/>
              <a:gd name="connsiteY7646" fmla="*/ 3349416 h 8330519"/>
              <a:gd name="connsiteX7647" fmla="*/ 354349 w 8331431"/>
              <a:gd name="connsiteY7647" fmla="*/ 3200769 h 8330519"/>
              <a:gd name="connsiteX7648" fmla="*/ 340074 w 8331431"/>
              <a:gd name="connsiteY7648" fmla="*/ 3186190 h 8330519"/>
              <a:gd name="connsiteX7649" fmla="*/ 325800 w 8331431"/>
              <a:gd name="connsiteY7649" fmla="*/ 3200769 h 8330519"/>
              <a:gd name="connsiteX7650" fmla="*/ 262150 w 8331431"/>
              <a:gd name="connsiteY7650" fmla="*/ 3349416 h 8330519"/>
              <a:gd name="connsiteX7651" fmla="*/ 262150 w 8331431"/>
              <a:gd name="connsiteY7651" fmla="*/ 3357139 h 8330519"/>
              <a:gd name="connsiteX7652" fmla="*/ 173899 w 8331431"/>
              <a:gd name="connsiteY7652" fmla="*/ 3357139 h 8330519"/>
              <a:gd name="connsiteX7653" fmla="*/ 173899 w 8331431"/>
              <a:gd name="connsiteY7653" fmla="*/ 3461486 h 8330519"/>
              <a:gd name="connsiteX7654" fmla="*/ 86038 w 8331431"/>
              <a:gd name="connsiteY7654" fmla="*/ 3494288 h 8330519"/>
              <a:gd name="connsiteX7655" fmla="*/ 42520 w 8331431"/>
              <a:gd name="connsiteY7655" fmla="*/ 3479189 h 8330519"/>
              <a:gd name="connsiteX7656" fmla="*/ 7665904 w 8331431"/>
              <a:gd name="connsiteY7656" fmla="*/ 3448470 h 8330519"/>
              <a:gd name="connsiteX7657" fmla="*/ 7678921 w 8331431"/>
              <a:gd name="connsiteY7657" fmla="*/ 3453330 h 8330519"/>
              <a:gd name="connsiteX7658" fmla="*/ 7714108 w 8331431"/>
              <a:gd name="connsiteY7658" fmla="*/ 3471162 h 8330519"/>
              <a:gd name="connsiteX7659" fmla="*/ 7735412 w 8331431"/>
              <a:gd name="connsiteY7659" fmla="*/ 3485133 h 8330519"/>
              <a:gd name="connsiteX7660" fmla="*/ 7756716 w 8331431"/>
              <a:gd name="connsiteY7660" fmla="*/ 3471119 h 8330519"/>
              <a:gd name="connsiteX7661" fmla="*/ 7791860 w 8331431"/>
              <a:gd name="connsiteY7661" fmla="*/ 3453330 h 8330519"/>
              <a:gd name="connsiteX7662" fmla="*/ 7804876 w 8331431"/>
              <a:gd name="connsiteY7662" fmla="*/ 3448470 h 8330519"/>
              <a:gd name="connsiteX7663" fmla="*/ 7804876 w 8331431"/>
              <a:gd name="connsiteY7663" fmla="*/ 3338135 h 8330519"/>
              <a:gd name="connsiteX7664" fmla="*/ 7892823 w 8331431"/>
              <a:gd name="connsiteY7664" fmla="*/ 3338135 h 8330519"/>
              <a:gd name="connsiteX7665" fmla="*/ 7895167 w 8331431"/>
              <a:gd name="connsiteY7665" fmla="*/ 3320823 h 8330519"/>
              <a:gd name="connsiteX7666" fmla="*/ 7962201 w 8331431"/>
              <a:gd name="connsiteY7666" fmla="*/ 3187796 h 8330519"/>
              <a:gd name="connsiteX7667" fmla="*/ 7979165 w 8331431"/>
              <a:gd name="connsiteY7667" fmla="*/ 3170484 h 8330519"/>
              <a:gd name="connsiteX7668" fmla="*/ 7958947 w 8331431"/>
              <a:gd name="connsiteY7668" fmla="*/ 3157164 h 8330519"/>
              <a:gd name="connsiteX7669" fmla="*/ 7894298 w 8331431"/>
              <a:gd name="connsiteY7669" fmla="*/ 3059107 h 8330519"/>
              <a:gd name="connsiteX7670" fmla="*/ 7892042 w 8331431"/>
              <a:gd name="connsiteY7670" fmla="*/ 3041709 h 8330519"/>
              <a:gd name="connsiteX7671" fmla="*/ 7804963 w 8331431"/>
              <a:gd name="connsiteY7671" fmla="*/ 3041709 h 8330519"/>
              <a:gd name="connsiteX7672" fmla="*/ 7804963 w 8331431"/>
              <a:gd name="connsiteY7672" fmla="*/ 3002356 h 8330519"/>
              <a:gd name="connsiteX7673" fmla="*/ 7770903 w 8331431"/>
              <a:gd name="connsiteY7673" fmla="*/ 2868678 h 8330519"/>
              <a:gd name="connsiteX7674" fmla="*/ 7770166 w 8331431"/>
              <a:gd name="connsiteY7674" fmla="*/ 2867940 h 8330519"/>
              <a:gd name="connsiteX7675" fmla="*/ 7735455 w 8331431"/>
              <a:gd name="connsiteY7675" fmla="*/ 2840215 h 8330519"/>
              <a:gd name="connsiteX7676" fmla="*/ 7700745 w 8331431"/>
              <a:gd name="connsiteY7676" fmla="*/ 2867940 h 8330519"/>
              <a:gd name="connsiteX7677" fmla="*/ 7700007 w 8331431"/>
              <a:gd name="connsiteY7677" fmla="*/ 2868678 h 8330519"/>
              <a:gd name="connsiteX7678" fmla="*/ 7665948 w 8331431"/>
              <a:gd name="connsiteY7678" fmla="*/ 3002356 h 8330519"/>
              <a:gd name="connsiteX7679" fmla="*/ 7665948 w 8331431"/>
              <a:gd name="connsiteY7679" fmla="*/ 3041709 h 8330519"/>
              <a:gd name="connsiteX7680" fmla="*/ 7578782 w 8331431"/>
              <a:gd name="connsiteY7680" fmla="*/ 3041709 h 8330519"/>
              <a:gd name="connsiteX7681" fmla="*/ 7576525 w 8331431"/>
              <a:gd name="connsiteY7681" fmla="*/ 3059107 h 8330519"/>
              <a:gd name="connsiteX7682" fmla="*/ 7511921 w 8331431"/>
              <a:gd name="connsiteY7682" fmla="*/ 3157207 h 8330519"/>
              <a:gd name="connsiteX7683" fmla="*/ 7491702 w 8331431"/>
              <a:gd name="connsiteY7683" fmla="*/ 3170571 h 8330519"/>
              <a:gd name="connsiteX7684" fmla="*/ 7508667 w 8331431"/>
              <a:gd name="connsiteY7684" fmla="*/ 3187883 h 8330519"/>
              <a:gd name="connsiteX7685" fmla="*/ 7575701 w 8331431"/>
              <a:gd name="connsiteY7685" fmla="*/ 3320910 h 8330519"/>
              <a:gd name="connsiteX7686" fmla="*/ 7578044 w 8331431"/>
              <a:gd name="connsiteY7686" fmla="*/ 3338222 h 8330519"/>
              <a:gd name="connsiteX7687" fmla="*/ 7665948 w 8331431"/>
              <a:gd name="connsiteY7687" fmla="*/ 3338222 h 8330519"/>
              <a:gd name="connsiteX7688" fmla="*/ 7665948 w 8331431"/>
              <a:gd name="connsiteY7688" fmla="*/ 3448470 h 8330519"/>
              <a:gd name="connsiteX7689" fmla="*/ 4605756 w 8331431"/>
              <a:gd name="connsiteY7689" fmla="*/ 3448470 h 8330519"/>
              <a:gd name="connsiteX7690" fmla="*/ 4618773 w 8331431"/>
              <a:gd name="connsiteY7690" fmla="*/ 3453330 h 8330519"/>
              <a:gd name="connsiteX7691" fmla="*/ 4653960 w 8331431"/>
              <a:gd name="connsiteY7691" fmla="*/ 3471162 h 8330519"/>
              <a:gd name="connsiteX7692" fmla="*/ 4675220 w 8331431"/>
              <a:gd name="connsiteY7692" fmla="*/ 3485133 h 8330519"/>
              <a:gd name="connsiteX7693" fmla="*/ 4696523 w 8331431"/>
              <a:gd name="connsiteY7693" fmla="*/ 3471119 h 8330519"/>
              <a:gd name="connsiteX7694" fmla="*/ 4731668 w 8331431"/>
              <a:gd name="connsiteY7694" fmla="*/ 3453330 h 8330519"/>
              <a:gd name="connsiteX7695" fmla="*/ 4744684 w 8331431"/>
              <a:gd name="connsiteY7695" fmla="*/ 3448470 h 8330519"/>
              <a:gd name="connsiteX7696" fmla="*/ 4744684 w 8331431"/>
              <a:gd name="connsiteY7696" fmla="*/ 3338135 h 8330519"/>
              <a:gd name="connsiteX7697" fmla="*/ 4832588 w 8331431"/>
              <a:gd name="connsiteY7697" fmla="*/ 3338135 h 8330519"/>
              <a:gd name="connsiteX7698" fmla="*/ 4834931 w 8331431"/>
              <a:gd name="connsiteY7698" fmla="*/ 3320823 h 8330519"/>
              <a:gd name="connsiteX7699" fmla="*/ 4901965 w 8331431"/>
              <a:gd name="connsiteY7699" fmla="*/ 3187796 h 8330519"/>
              <a:gd name="connsiteX7700" fmla="*/ 4918930 w 8331431"/>
              <a:gd name="connsiteY7700" fmla="*/ 3170484 h 8330519"/>
              <a:gd name="connsiteX7701" fmla="*/ 4898711 w 8331431"/>
              <a:gd name="connsiteY7701" fmla="*/ 3157121 h 8330519"/>
              <a:gd name="connsiteX7702" fmla="*/ 4834107 w 8331431"/>
              <a:gd name="connsiteY7702" fmla="*/ 3059020 h 8330519"/>
              <a:gd name="connsiteX7703" fmla="*/ 4831850 w 8331431"/>
              <a:gd name="connsiteY7703" fmla="*/ 3041622 h 8330519"/>
              <a:gd name="connsiteX7704" fmla="*/ 4744684 w 8331431"/>
              <a:gd name="connsiteY7704" fmla="*/ 3041622 h 8330519"/>
              <a:gd name="connsiteX7705" fmla="*/ 4744684 w 8331431"/>
              <a:gd name="connsiteY7705" fmla="*/ 3002269 h 8330519"/>
              <a:gd name="connsiteX7706" fmla="*/ 4710624 w 8331431"/>
              <a:gd name="connsiteY7706" fmla="*/ 2868591 h 8330519"/>
              <a:gd name="connsiteX7707" fmla="*/ 4709887 w 8331431"/>
              <a:gd name="connsiteY7707" fmla="*/ 2867853 h 8330519"/>
              <a:gd name="connsiteX7708" fmla="*/ 4675177 w 8331431"/>
              <a:gd name="connsiteY7708" fmla="*/ 2840129 h 8330519"/>
              <a:gd name="connsiteX7709" fmla="*/ 4640466 w 8331431"/>
              <a:gd name="connsiteY7709" fmla="*/ 2867853 h 8330519"/>
              <a:gd name="connsiteX7710" fmla="*/ 4639729 w 8331431"/>
              <a:gd name="connsiteY7710" fmla="*/ 2868591 h 8330519"/>
              <a:gd name="connsiteX7711" fmla="*/ 4605669 w 8331431"/>
              <a:gd name="connsiteY7711" fmla="*/ 3002269 h 8330519"/>
              <a:gd name="connsiteX7712" fmla="*/ 4605669 w 8331431"/>
              <a:gd name="connsiteY7712" fmla="*/ 3041622 h 8330519"/>
              <a:gd name="connsiteX7713" fmla="*/ 4518589 w 8331431"/>
              <a:gd name="connsiteY7713" fmla="*/ 3041622 h 8330519"/>
              <a:gd name="connsiteX7714" fmla="*/ 4516334 w 8331431"/>
              <a:gd name="connsiteY7714" fmla="*/ 3059020 h 8330519"/>
              <a:gd name="connsiteX7715" fmla="*/ 4451686 w 8331431"/>
              <a:gd name="connsiteY7715" fmla="*/ 3157077 h 8330519"/>
              <a:gd name="connsiteX7716" fmla="*/ 4431467 w 8331431"/>
              <a:gd name="connsiteY7716" fmla="*/ 3170397 h 8330519"/>
              <a:gd name="connsiteX7717" fmla="*/ 4448432 w 8331431"/>
              <a:gd name="connsiteY7717" fmla="*/ 3187709 h 8330519"/>
              <a:gd name="connsiteX7718" fmla="*/ 4515466 w 8331431"/>
              <a:gd name="connsiteY7718" fmla="*/ 3320736 h 8330519"/>
              <a:gd name="connsiteX7719" fmla="*/ 4517809 w 8331431"/>
              <a:gd name="connsiteY7719" fmla="*/ 3338048 h 8330519"/>
              <a:gd name="connsiteX7720" fmla="*/ 4605756 w 8331431"/>
              <a:gd name="connsiteY7720" fmla="*/ 3338048 h 8330519"/>
              <a:gd name="connsiteX7721" fmla="*/ 4605756 w 8331431"/>
              <a:gd name="connsiteY7721" fmla="*/ 3448470 h 8330519"/>
              <a:gd name="connsiteX7722" fmla="*/ 2565700 w 8331431"/>
              <a:gd name="connsiteY7722" fmla="*/ 3448470 h 8330519"/>
              <a:gd name="connsiteX7723" fmla="*/ 2578717 w 8331431"/>
              <a:gd name="connsiteY7723" fmla="*/ 3453330 h 8330519"/>
              <a:gd name="connsiteX7724" fmla="*/ 2613991 w 8331431"/>
              <a:gd name="connsiteY7724" fmla="*/ 3471162 h 8330519"/>
              <a:gd name="connsiteX7725" fmla="*/ 2635251 w 8331431"/>
              <a:gd name="connsiteY7725" fmla="*/ 3485133 h 8330519"/>
              <a:gd name="connsiteX7726" fmla="*/ 2656555 w 8331431"/>
              <a:gd name="connsiteY7726" fmla="*/ 3471119 h 8330519"/>
              <a:gd name="connsiteX7727" fmla="*/ 2691699 w 8331431"/>
              <a:gd name="connsiteY7727" fmla="*/ 3453330 h 8330519"/>
              <a:gd name="connsiteX7728" fmla="*/ 2704715 w 8331431"/>
              <a:gd name="connsiteY7728" fmla="*/ 3448470 h 8330519"/>
              <a:gd name="connsiteX7729" fmla="*/ 2704715 w 8331431"/>
              <a:gd name="connsiteY7729" fmla="*/ 3338135 h 8330519"/>
              <a:gd name="connsiteX7730" fmla="*/ 2792576 w 8331431"/>
              <a:gd name="connsiteY7730" fmla="*/ 3338135 h 8330519"/>
              <a:gd name="connsiteX7731" fmla="*/ 2794918 w 8331431"/>
              <a:gd name="connsiteY7731" fmla="*/ 3320867 h 8330519"/>
              <a:gd name="connsiteX7732" fmla="*/ 2861953 w 8331431"/>
              <a:gd name="connsiteY7732" fmla="*/ 3187796 h 8330519"/>
              <a:gd name="connsiteX7733" fmla="*/ 2878918 w 8331431"/>
              <a:gd name="connsiteY7733" fmla="*/ 3170484 h 8330519"/>
              <a:gd name="connsiteX7734" fmla="*/ 2858699 w 8331431"/>
              <a:gd name="connsiteY7734" fmla="*/ 3157121 h 8330519"/>
              <a:gd name="connsiteX7735" fmla="*/ 2794094 w 8331431"/>
              <a:gd name="connsiteY7735" fmla="*/ 3059020 h 8330519"/>
              <a:gd name="connsiteX7736" fmla="*/ 2791838 w 8331431"/>
              <a:gd name="connsiteY7736" fmla="*/ 3041622 h 8330519"/>
              <a:gd name="connsiteX7737" fmla="*/ 2704759 w 8331431"/>
              <a:gd name="connsiteY7737" fmla="*/ 3041622 h 8330519"/>
              <a:gd name="connsiteX7738" fmla="*/ 2704759 w 8331431"/>
              <a:gd name="connsiteY7738" fmla="*/ 3002269 h 8330519"/>
              <a:gd name="connsiteX7739" fmla="*/ 2670699 w 8331431"/>
              <a:gd name="connsiteY7739" fmla="*/ 2868591 h 8330519"/>
              <a:gd name="connsiteX7740" fmla="*/ 2669961 w 8331431"/>
              <a:gd name="connsiteY7740" fmla="*/ 2867853 h 8330519"/>
              <a:gd name="connsiteX7741" fmla="*/ 2635294 w 8331431"/>
              <a:gd name="connsiteY7741" fmla="*/ 2840129 h 8330519"/>
              <a:gd name="connsiteX7742" fmla="*/ 2600497 w 8331431"/>
              <a:gd name="connsiteY7742" fmla="*/ 2867853 h 8330519"/>
              <a:gd name="connsiteX7743" fmla="*/ 2599716 w 8331431"/>
              <a:gd name="connsiteY7743" fmla="*/ 2868634 h 8330519"/>
              <a:gd name="connsiteX7744" fmla="*/ 2565787 w 8331431"/>
              <a:gd name="connsiteY7744" fmla="*/ 3002226 h 8330519"/>
              <a:gd name="connsiteX7745" fmla="*/ 2565787 w 8331431"/>
              <a:gd name="connsiteY7745" fmla="*/ 3041579 h 8330519"/>
              <a:gd name="connsiteX7746" fmla="*/ 2478664 w 8331431"/>
              <a:gd name="connsiteY7746" fmla="*/ 3041579 h 8330519"/>
              <a:gd name="connsiteX7747" fmla="*/ 2476408 w 8331431"/>
              <a:gd name="connsiteY7747" fmla="*/ 3058977 h 8330519"/>
              <a:gd name="connsiteX7748" fmla="*/ 2411803 w 8331431"/>
              <a:gd name="connsiteY7748" fmla="*/ 3157077 h 8330519"/>
              <a:gd name="connsiteX7749" fmla="*/ 2391585 w 8331431"/>
              <a:gd name="connsiteY7749" fmla="*/ 3170441 h 8330519"/>
              <a:gd name="connsiteX7750" fmla="*/ 2408549 w 8331431"/>
              <a:gd name="connsiteY7750" fmla="*/ 3187752 h 8330519"/>
              <a:gd name="connsiteX7751" fmla="*/ 2475584 w 8331431"/>
              <a:gd name="connsiteY7751" fmla="*/ 3320780 h 8330519"/>
              <a:gd name="connsiteX7752" fmla="*/ 2477926 w 8331431"/>
              <a:gd name="connsiteY7752" fmla="*/ 3338092 h 8330519"/>
              <a:gd name="connsiteX7753" fmla="*/ 2565830 w 8331431"/>
              <a:gd name="connsiteY7753" fmla="*/ 3338092 h 8330519"/>
              <a:gd name="connsiteX7754" fmla="*/ 2565830 w 8331431"/>
              <a:gd name="connsiteY7754" fmla="*/ 3448470 h 8330519"/>
              <a:gd name="connsiteX7755" fmla="*/ 7155880 w 8331431"/>
              <a:gd name="connsiteY7755" fmla="*/ 3448470 h 8330519"/>
              <a:gd name="connsiteX7756" fmla="*/ 7168896 w 8331431"/>
              <a:gd name="connsiteY7756" fmla="*/ 3453330 h 8330519"/>
              <a:gd name="connsiteX7757" fmla="*/ 7204171 w 8331431"/>
              <a:gd name="connsiteY7757" fmla="*/ 3471162 h 8330519"/>
              <a:gd name="connsiteX7758" fmla="*/ 7225431 w 8331431"/>
              <a:gd name="connsiteY7758" fmla="*/ 3485133 h 8330519"/>
              <a:gd name="connsiteX7759" fmla="*/ 7246734 w 8331431"/>
              <a:gd name="connsiteY7759" fmla="*/ 3471119 h 8330519"/>
              <a:gd name="connsiteX7760" fmla="*/ 7281878 w 8331431"/>
              <a:gd name="connsiteY7760" fmla="*/ 3453330 h 8330519"/>
              <a:gd name="connsiteX7761" fmla="*/ 7294894 w 8331431"/>
              <a:gd name="connsiteY7761" fmla="*/ 3448470 h 8330519"/>
              <a:gd name="connsiteX7762" fmla="*/ 7294894 w 8331431"/>
              <a:gd name="connsiteY7762" fmla="*/ 3338135 h 8330519"/>
              <a:gd name="connsiteX7763" fmla="*/ 7382798 w 8331431"/>
              <a:gd name="connsiteY7763" fmla="*/ 3338135 h 8330519"/>
              <a:gd name="connsiteX7764" fmla="*/ 7385142 w 8331431"/>
              <a:gd name="connsiteY7764" fmla="*/ 3320823 h 8330519"/>
              <a:gd name="connsiteX7765" fmla="*/ 7452176 w 8331431"/>
              <a:gd name="connsiteY7765" fmla="*/ 3187796 h 8330519"/>
              <a:gd name="connsiteX7766" fmla="*/ 7469140 w 8331431"/>
              <a:gd name="connsiteY7766" fmla="*/ 3170484 h 8330519"/>
              <a:gd name="connsiteX7767" fmla="*/ 7448879 w 8331431"/>
              <a:gd name="connsiteY7767" fmla="*/ 3157121 h 8330519"/>
              <a:gd name="connsiteX7768" fmla="*/ 7384231 w 8331431"/>
              <a:gd name="connsiteY7768" fmla="*/ 3059064 h 8330519"/>
              <a:gd name="connsiteX7769" fmla="*/ 7381974 w 8331431"/>
              <a:gd name="connsiteY7769" fmla="*/ 3041665 h 8330519"/>
              <a:gd name="connsiteX7770" fmla="*/ 7294894 w 8331431"/>
              <a:gd name="connsiteY7770" fmla="*/ 3041665 h 8330519"/>
              <a:gd name="connsiteX7771" fmla="*/ 7294894 w 8331431"/>
              <a:gd name="connsiteY7771" fmla="*/ 3002313 h 8330519"/>
              <a:gd name="connsiteX7772" fmla="*/ 7260835 w 8331431"/>
              <a:gd name="connsiteY7772" fmla="*/ 2868634 h 8330519"/>
              <a:gd name="connsiteX7773" fmla="*/ 7260098 w 8331431"/>
              <a:gd name="connsiteY7773" fmla="*/ 2867897 h 8330519"/>
              <a:gd name="connsiteX7774" fmla="*/ 7225431 w 8331431"/>
              <a:gd name="connsiteY7774" fmla="*/ 2840215 h 8330519"/>
              <a:gd name="connsiteX7775" fmla="*/ 7190634 w 8331431"/>
              <a:gd name="connsiteY7775" fmla="*/ 2867940 h 8330519"/>
              <a:gd name="connsiteX7776" fmla="*/ 7189853 w 8331431"/>
              <a:gd name="connsiteY7776" fmla="*/ 2868721 h 8330519"/>
              <a:gd name="connsiteX7777" fmla="*/ 7155923 w 8331431"/>
              <a:gd name="connsiteY7777" fmla="*/ 3002313 h 8330519"/>
              <a:gd name="connsiteX7778" fmla="*/ 7155923 w 8331431"/>
              <a:gd name="connsiteY7778" fmla="*/ 3041665 h 8330519"/>
              <a:gd name="connsiteX7779" fmla="*/ 7068800 w 8331431"/>
              <a:gd name="connsiteY7779" fmla="*/ 3041665 h 8330519"/>
              <a:gd name="connsiteX7780" fmla="*/ 7066544 w 8331431"/>
              <a:gd name="connsiteY7780" fmla="*/ 3059064 h 8330519"/>
              <a:gd name="connsiteX7781" fmla="*/ 7001940 w 8331431"/>
              <a:gd name="connsiteY7781" fmla="*/ 3157164 h 8330519"/>
              <a:gd name="connsiteX7782" fmla="*/ 6981721 w 8331431"/>
              <a:gd name="connsiteY7782" fmla="*/ 3170528 h 8330519"/>
              <a:gd name="connsiteX7783" fmla="*/ 6998686 w 8331431"/>
              <a:gd name="connsiteY7783" fmla="*/ 3187839 h 8330519"/>
              <a:gd name="connsiteX7784" fmla="*/ 7065720 w 8331431"/>
              <a:gd name="connsiteY7784" fmla="*/ 3320867 h 8330519"/>
              <a:gd name="connsiteX7785" fmla="*/ 7068063 w 8331431"/>
              <a:gd name="connsiteY7785" fmla="*/ 3338178 h 8330519"/>
              <a:gd name="connsiteX7786" fmla="*/ 7156010 w 8331431"/>
              <a:gd name="connsiteY7786" fmla="*/ 3338178 h 8330519"/>
              <a:gd name="connsiteX7787" fmla="*/ 7156010 w 8331431"/>
              <a:gd name="connsiteY7787" fmla="*/ 3448470 h 8330519"/>
              <a:gd name="connsiteX7788" fmla="*/ 5625762 w 8331431"/>
              <a:gd name="connsiteY7788" fmla="*/ 3448470 h 8330519"/>
              <a:gd name="connsiteX7789" fmla="*/ 5638779 w 8331431"/>
              <a:gd name="connsiteY7789" fmla="*/ 3453330 h 8330519"/>
              <a:gd name="connsiteX7790" fmla="*/ 5673966 w 8331431"/>
              <a:gd name="connsiteY7790" fmla="*/ 3471162 h 8330519"/>
              <a:gd name="connsiteX7791" fmla="*/ 5695270 w 8331431"/>
              <a:gd name="connsiteY7791" fmla="*/ 3485133 h 8330519"/>
              <a:gd name="connsiteX7792" fmla="*/ 5716573 w 8331431"/>
              <a:gd name="connsiteY7792" fmla="*/ 3471119 h 8330519"/>
              <a:gd name="connsiteX7793" fmla="*/ 5751761 w 8331431"/>
              <a:gd name="connsiteY7793" fmla="*/ 3453330 h 8330519"/>
              <a:gd name="connsiteX7794" fmla="*/ 5764777 w 8331431"/>
              <a:gd name="connsiteY7794" fmla="*/ 3448470 h 8330519"/>
              <a:gd name="connsiteX7795" fmla="*/ 5764777 w 8331431"/>
              <a:gd name="connsiteY7795" fmla="*/ 3338135 h 8330519"/>
              <a:gd name="connsiteX7796" fmla="*/ 5852725 w 8331431"/>
              <a:gd name="connsiteY7796" fmla="*/ 3338135 h 8330519"/>
              <a:gd name="connsiteX7797" fmla="*/ 5855067 w 8331431"/>
              <a:gd name="connsiteY7797" fmla="*/ 3320823 h 8330519"/>
              <a:gd name="connsiteX7798" fmla="*/ 5922102 w 8331431"/>
              <a:gd name="connsiteY7798" fmla="*/ 3187796 h 8330519"/>
              <a:gd name="connsiteX7799" fmla="*/ 5939066 w 8331431"/>
              <a:gd name="connsiteY7799" fmla="*/ 3170484 h 8330519"/>
              <a:gd name="connsiteX7800" fmla="*/ 5918848 w 8331431"/>
              <a:gd name="connsiteY7800" fmla="*/ 3157121 h 8330519"/>
              <a:gd name="connsiteX7801" fmla="*/ 5854243 w 8331431"/>
              <a:gd name="connsiteY7801" fmla="*/ 3059020 h 8330519"/>
              <a:gd name="connsiteX7802" fmla="*/ 5851987 w 8331431"/>
              <a:gd name="connsiteY7802" fmla="*/ 3041622 h 8330519"/>
              <a:gd name="connsiteX7803" fmla="*/ 5764864 w 8331431"/>
              <a:gd name="connsiteY7803" fmla="*/ 3041622 h 8330519"/>
              <a:gd name="connsiteX7804" fmla="*/ 5764864 w 8331431"/>
              <a:gd name="connsiteY7804" fmla="*/ 3002269 h 8330519"/>
              <a:gd name="connsiteX7805" fmla="*/ 5730934 w 8331431"/>
              <a:gd name="connsiteY7805" fmla="*/ 2868678 h 8330519"/>
              <a:gd name="connsiteX7806" fmla="*/ 5730154 w 8331431"/>
              <a:gd name="connsiteY7806" fmla="*/ 2867897 h 8330519"/>
              <a:gd name="connsiteX7807" fmla="*/ 5695357 w 8331431"/>
              <a:gd name="connsiteY7807" fmla="*/ 2840172 h 8330519"/>
              <a:gd name="connsiteX7808" fmla="*/ 5660690 w 8331431"/>
              <a:gd name="connsiteY7808" fmla="*/ 2867897 h 8330519"/>
              <a:gd name="connsiteX7809" fmla="*/ 5659952 w 8331431"/>
              <a:gd name="connsiteY7809" fmla="*/ 2868634 h 8330519"/>
              <a:gd name="connsiteX7810" fmla="*/ 5625892 w 8331431"/>
              <a:gd name="connsiteY7810" fmla="*/ 3002313 h 8330519"/>
              <a:gd name="connsiteX7811" fmla="*/ 5625892 w 8331431"/>
              <a:gd name="connsiteY7811" fmla="*/ 3041665 h 8330519"/>
              <a:gd name="connsiteX7812" fmla="*/ 5538813 w 8331431"/>
              <a:gd name="connsiteY7812" fmla="*/ 3041665 h 8330519"/>
              <a:gd name="connsiteX7813" fmla="*/ 5536557 w 8331431"/>
              <a:gd name="connsiteY7813" fmla="*/ 3059064 h 8330519"/>
              <a:gd name="connsiteX7814" fmla="*/ 5471952 w 8331431"/>
              <a:gd name="connsiteY7814" fmla="*/ 3157164 h 8330519"/>
              <a:gd name="connsiteX7815" fmla="*/ 5451733 w 8331431"/>
              <a:gd name="connsiteY7815" fmla="*/ 3170528 h 8330519"/>
              <a:gd name="connsiteX7816" fmla="*/ 5468698 w 8331431"/>
              <a:gd name="connsiteY7816" fmla="*/ 3187839 h 8330519"/>
              <a:gd name="connsiteX7817" fmla="*/ 5535732 w 8331431"/>
              <a:gd name="connsiteY7817" fmla="*/ 3320910 h 8330519"/>
              <a:gd name="connsiteX7818" fmla="*/ 5538075 w 8331431"/>
              <a:gd name="connsiteY7818" fmla="*/ 3338178 h 8330519"/>
              <a:gd name="connsiteX7819" fmla="*/ 5625936 w 8331431"/>
              <a:gd name="connsiteY7819" fmla="*/ 3338178 h 8330519"/>
              <a:gd name="connsiteX7820" fmla="*/ 5625936 w 8331431"/>
              <a:gd name="connsiteY7820" fmla="*/ 3448470 h 8330519"/>
              <a:gd name="connsiteX7821" fmla="*/ 5115737 w 8331431"/>
              <a:gd name="connsiteY7821" fmla="*/ 3448470 h 8330519"/>
              <a:gd name="connsiteX7822" fmla="*/ 5128754 w 8331431"/>
              <a:gd name="connsiteY7822" fmla="*/ 3453330 h 8330519"/>
              <a:gd name="connsiteX7823" fmla="*/ 5163942 w 8331431"/>
              <a:gd name="connsiteY7823" fmla="*/ 3471162 h 8330519"/>
              <a:gd name="connsiteX7824" fmla="*/ 5185245 w 8331431"/>
              <a:gd name="connsiteY7824" fmla="*/ 3485133 h 8330519"/>
              <a:gd name="connsiteX7825" fmla="*/ 5206548 w 8331431"/>
              <a:gd name="connsiteY7825" fmla="*/ 3471119 h 8330519"/>
              <a:gd name="connsiteX7826" fmla="*/ 5241736 w 8331431"/>
              <a:gd name="connsiteY7826" fmla="*/ 3453330 h 8330519"/>
              <a:gd name="connsiteX7827" fmla="*/ 5254752 w 8331431"/>
              <a:gd name="connsiteY7827" fmla="*/ 3448470 h 8330519"/>
              <a:gd name="connsiteX7828" fmla="*/ 5254752 w 8331431"/>
              <a:gd name="connsiteY7828" fmla="*/ 3338135 h 8330519"/>
              <a:gd name="connsiteX7829" fmla="*/ 5342700 w 8331431"/>
              <a:gd name="connsiteY7829" fmla="*/ 3338135 h 8330519"/>
              <a:gd name="connsiteX7830" fmla="*/ 5345043 w 8331431"/>
              <a:gd name="connsiteY7830" fmla="*/ 3320823 h 8330519"/>
              <a:gd name="connsiteX7831" fmla="*/ 5412077 w 8331431"/>
              <a:gd name="connsiteY7831" fmla="*/ 3187796 h 8330519"/>
              <a:gd name="connsiteX7832" fmla="*/ 5429042 w 8331431"/>
              <a:gd name="connsiteY7832" fmla="*/ 3170484 h 8330519"/>
              <a:gd name="connsiteX7833" fmla="*/ 5408823 w 8331431"/>
              <a:gd name="connsiteY7833" fmla="*/ 3157121 h 8330519"/>
              <a:gd name="connsiteX7834" fmla="*/ 5344218 w 8331431"/>
              <a:gd name="connsiteY7834" fmla="*/ 3059020 h 8330519"/>
              <a:gd name="connsiteX7835" fmla="*/ 5341962 w 8331431"/>
              <a:gd name="connsiteY7835" fmla="*/ 3041622 h 8330519"/>
              <a:gd name="connsiteX7836" fmla="*/ 5254839 w 8331431"/>
              <a:gd name="connsiteY7836" fmla="*/ 3041622 h 8330519"/>
              <a:gd name="connsiteX7837" fmla="*/ 5254839 w 8331431"/>
              <a:gd name="connsiteY7837" fmla="*/ 3002269 h 8330519"/>
              <a:gd name="connsiteX7838" fmla="*/ 5220910 w 8331431"/>
              <a:gd name="connsiteY7838" fmla="*/ 2868678 h 8330519"/>
              <a:gd name="connsiteX7839" fmla="*/ 5220129 w 8331431"/>
              <a:gd name="connsiteY7839" fmla="*/ 2867897 h 8330519"/>
              <a:gd name="connsiteX7840" fmla="*/ 5185332 w 8331431"/>
              <a:gd name="connsiteY7840" fmla="*/ 2840172 h 8330519"/>
              <a:gd name="connsiteX7841" fmla="*/ 5150665 w 8331431"/>
              <a:gd name="connsiteY7841" fmla="*/ 2867853 h 8330519"/>
              <a:gd name="connsiteX7842" fmla="*/ 5149927 w 8331431"/>
              <a:gd name="connsiteY7842" fmla="*/ 2868591 h 8330519"/>
              <a:gd name="connsiteX7843" fmla="*/ 5115867 w 8331431"/>
              <a:gd name="connsiteY7843" fmla="*/ 3002269 h 8330519"/>
              <a:gd name="connsiteX7844" fmla="*/ 5115867 w 8331431"/>
              <a:gd name="connsiteY7844" fmla="*/ 3041622 h 8330519"/>
              <a:gd name="connsiteX7845" fmla="*/ 5028658 w 8331431"/>
              <a:gd name="connsiteY7845" fmla="*/ 3041622 h 8330519"/>
              <a:gd name="connsiteX7846" fmla="*/ 5026402 w 8331431"/>
              <a:gd name="connsiteY7846" fmla="*/ 3059020 h 8330519"/>
              <a:gd name="connsiteX7847" fmla="*/ 4961754 w 8331431"/>
              <a:gd name="connsiteY7847" fmla="*/ 3157077 h 8330519"/>
              <a:gd name="connsiteX7848" fmla="*/ 4941492 w 8331431"/>
              <a:gd name="connsiteY7848" fmla="*/ 3170441 h 8330519"/>
              <a:gd name="connsiteX7849" fmla="*/ 4958456 w 8331431"/>
              <a:gd name="connsiteY7849" fmla="*/ 3187752 h 8330519"/>
              <a:gd name="connsiteX7850" fmla="*/ 5025447 w 8331431"/>
              <a:gd name="connsiteY7850" fmla="*/ 3320780 h 8330519"/>
              <a:gd name="connsiteX7851" fmla="*/ 5027790 w 8331431"/>
              <a:gd name="connsiteY7851" fmla="*/ 3338092 h 8330519"/>
              <a:gd name="connsiteX7852" fmla="*/ 5115694 w 8331431"/>
              <a:gd name="connsiteY7852" fmla="*/ 3338092 h 8330519"/>
              <a:gd name="connsiteX7853" fmla="*/ 5115694 w 8331431"/>
              <a:gd name="connsiteY7853" fmla="*/ 3448470 h 8330519"/>
              <a:gd name="connsiteX7854" fmla="*/ 3585706 w 8331431"/>
              <a:gd name="connsiteY7854" fmla="*/ 3448470 h 8330519"/>
              <a:gd name="connsiteX7855" fmla="*/ 3598723 w 8331431"/>
              <a:gd name="connsiteY7855" fmla="*/ 3453330 h 8330519"/>
              <a:gd name="connsiteX7856" fmla="*/ 3633910 w 8331431"/>
              <a:gd name="connsiteY7856" fmla="*/ 3471162 h 8330519"/>
              <a:gd name="connsiteX7857" fmla="*/ 3655214 w 8331431"/>
              <a:gd name="connsiteY7857" fmla="*/ 3485133 h 8330519"/>
              <a:gd name="connsiteX7858" fmla="*/ 3676517 w 8331431"/>
              <a:gd name="connsiteY7858" fmla="*/ 3471119 h 8330519"/>
              <a:gd name="connsiteX7859" fmla="*/ 3711662 w 8331431"/>
              <a:gd name="connsiteY7859" fmla="*/ 3453330 h 8330519"/>
              <a:gd name="connsiteX7860" fmla="*/ 3724678 w 8331431"/>
              <a:gd name="connsiteY7860" fmla="*/ 3448470 h 8330519"/>
              <a:gd name="connsiteX7861" fmla="*/ 3724678 w 8331431"/>
              <a:gd name="connsiteY7861" fmla="*/ 3338135 h 8330519"/>
              <a:gd name="connsiteX7862" fmla="*/ 3812625 w 8331431"/>
              <a:gd name="connsiteY7862" fmla="*/ 3338135 h 8330519"/>
              <a:gd name="connsiteX7863" fmla="*/ 3814968 w 8331431"/>
              <a:gd name="connsiteY7863" fmla="*/ 3320823 h 8330519"/>
              <a:gd name="connsiteX7864" fmla="*/ 3882002 w 8331431"/>
              <a:gd name="connsiteY7864" fmla="*/ 3187796 h 8330519"/>
              <a:gd name="connsiteX7865" fmla="*/ 3898967 w 8331431"/>
              <a:gd name="connsiteY7865" fmla="*/ 3170484 h 8330519"/>
              <a:gd name="connsiteX7866" fmla="*/ 3878748 w 8331431"/>
              <a:gd name="connsiteY7866" fmla="*/ 3157164 h 8330519"/>
              <a:gd name="connsiteX7867" fmla="*/ 3814100 w 8331431"/>
              <a:gd name="connsiteY7867" fmla="*/ 3059107 h 8330519"/>
              <a:gd name="connsiteX7868" fmla="*/ 3811844 w 8331431"/>
              <a:gd name="connsiteY7868" fmla="*/ 3041709 h 8330519"/>
              <a:gd name="connsiteX7869" fmla="*/ 3724765 w 8331431"/>
              <a:gd name="connsiteY7869" fmla="*/ 3041709 h 8330519"/>
              <a:gd name="connsiteX7870" fmla="*/ 3724765 w 8331431"/>
              <a:gd name="connsiteY7870" fmla="*/ 3002356 h 8330519"/>
              <a:gd name="connsiteX7871" fmla="*/ 3690705 w 8331431"/>
              <a:gd name="connsiteY7871" fmla="*/ 2868678 h 8330519"/>
              <a:gd name="connsiteX7872" fmla="*/ 3689968 w 8331431"/>
              <a:gd name="connsiteY7872" fmla="*/ 2867940 h 8330519"/>
              <a:gd name="connsiteX7873" fmla="*/ 3655257 w 8331431"/>
              <a:gd name="connsiteY7873" fmla="*/ 2840215 h 8330519"/>
              <a:gd name="connsiteX7874" fmla="*/ 3620590 w 8331431"/>
              <a:gd name="connsiteY7874" fmla="*/ 2867940 h 8330519"/>
              <a:gd name="connsiteX7875" fmla="*/ 3619853 w 8331431"/>
              <a:gd name="connsiteY7875" fmla="*/ 2868678 h 8330519"/>
              <a:gd name="connsiteX7876" fmla="*/ 3585793 w 8331431"/>
              <a:gd name="connsiteY7876" fmla="*/ 3002356 h 8330519"/>
              <a:gd name="connsiteX7877" fmla="*/ 3585793 w 8331431"/>
              <a:gd name="connsiteY7877" fmla="*/ 3041709 h 8330519"/>
              <a:gd name="connsiteX7878" fmla="*/ 3498627 w 8331431"/>
              <a:gd name="connsiteY7878" fmla="*/ 3041709 h 8330519"/>
              <a:gd name="connsiteX7879" fmla="*/ 3496371 w 8331431"/>
              <a:gd name="connsiteY7879" fmla="*/ 3059107 h 8330519"/>
              <a:gd name="connsiteX7880" fmla="*/ 3431766 w 8331431"/>
              <a:gd name="connsiteY7880" fmla="*/ 3157207 h 8330519"/>
              <a:gd name="connsiteX7881" fmla="*/ 3411547 w 8331431"/>
              <a:gd name="connsiteY7881" fmla="*/ 3170571 h 8330519"/>
              <a:gd name="connsiteX7882" fmla="*/ 3428512 w 8331431"/>
              <a:gd name="connsiteY7882" fmla="*/ 3187883 h 8330519"/>
              <a:gd name="connsiteX7883" fmla="*/ 3495546 w 8331431"/>
              <a:gd name="connsiteY7883" fmla="*/ 3320910 h 8330519"/>
              <a:gd name="connsiteX7884" fmla="*/ 3497889 w 8331431"/>
              <a:gd name="connsiteY7884" fmla="*/ 3338222 h 8330519"/>
              <a:gd name="connsiteX7885" fmla="*/ 3585837 w 8331431"/>
              <a:gd name="connsiteY7885" fmla="*/ 3338222 h 8330519"/>
              <a:gd name="connsiteX7886" fmla="*/ 3585837 w 8331431"/>
              <a:gd name="connsiteY7886" fmla="*/ 3448470 h 8330519"/>
              <a:gd name="connsiteX7887" fmla="*/ 3075682 w 8331431"/>
              <a:gd name="connsiteY7887" fmla="*/ 3448470 h 8330519"/>
              <a:gd name="connsiteX7888" fmla="*/ 3088698 w 8331431"/>
              <a:gd name="connsiteY7888" fmla="*/ 3453330 h 8330519"/>
              <a:gd name="connsiteX7889" fmla="*/ 3123929 w 8331431"/>
              <a:gd name="connsiteY7889" fmla="*/ 3471162 h 8330519"/>
              <a:gd name="connsiteX7890" fmla="*/ 3145232 w 8331431"/>
              <a:gd name="connsiteY7890" fmla="*/ 3485133 h 8330519"/>
              <a:gd name="connsiteX7891" fmla="*/ 3166536 w 8331431"/>
              <a:gd name="connsiteY7891" fmla="*/ 3471119 h 8330519"/>
              <a:gd name="connsiteX7892" fmla="*/ 3201680 w 8331431"/>
              <a:gd name="connsiteY7892" fmla="*/ 3453330 h 8330519"/>
              <a:gd name="connsiteX7893" fmla="*/ 3214696 w 8331431"/>
              <a:gd name="connsiteY7893" fmla="*/ 3448470 h 8330519"/>
              <a:gd name="connsiteX7894" fmla="*/ 3214696 w 8331431"/>
              <a:gd name="connsiteY7894" fmla="*/ 3338135 h 8330519"/>
              <a:gd name="connsiteX7895" fmla="*/ 3302644 w 8331431"/>
              <a:gd name="connsiteY7895" fmla="*/ 3338135 h 8330519"/>
              <a:gd name="connsiteX7896" fmla="*/ 3304987 w 8331431"/>
              <a:gd name="connsiteY7896" fmla="*/ 3320823 h 8330519"/>
              <a:gd name="connsiteX7897" fmla="*/ 3371978 w 8331431"/>
              <a:gd name="connsiteY7897" fmla="*/ 3187796 h 8330519"/>
              <a:gd name="connsiteX7898" fmla="*/ 3388942 w 8331431"/>
              <a:gd name="connsiteY7898" fmla="*/ 3170484 h 8330519"/>
              <a:gd name="connsiteX7899" fmla="*/ 3368680 w 8331431"/>
              <a:gd name="connsiteY7899" fmla="*/ 3157121 h 8330519"/>
              <a:gd name="connsiteX7900" fmla="*/ 3304032 w 8331431"/>
              <a:gd name="connsiteY7900" fmla="*/ 3059020 h 8330519"/>
              <a:gd name="connsiteX7901" fmla="*/ 3301776 w 8331431"/>
              <a:gd name="connsiteY7901" fmla="*/ 3041622 h 8330519"/>
              <a:gd name="connsiteX7902" fmla="*/ 3214696 w 8331431"/>
              <a:gd name="connsiteY7902" fmla="*/ 3041622 h 8330519"/>
              <a:gd name="connsiteX7903" fmla="*/ 3214696 w 8331431"/>
              <a:gd name="connsiteY7903" fmla="*/ 3002269 h 8330519"/>
              <a:gd name="connsiteX7904" fmla="*/ 3180637 w 8331431"/>
              <a:gd name="connsiteY7904" fmla="*/ 2868591 h 8330519"/>
              <a:gd name="connsiteX7905" fmla="*/ 3179899 w 8331431"/>
              <a:gd name="connsiteY7905" fmla="*/ 2867853 h 8330519"/>
              <a:gd name="connsiteX7906" fmla="*/ 3145232 w 8331431"/>
              <a:gd name="connsiteY7906" fmla="*/ 2840129 h 8330519"/>
              <a:gd name="connsiteX7907" fmla="*/ 3110435 w 8331431"/>
              <a:gd name="connsiteY7907" fmla="*/ 2867853 h 8330519"/>
              <a:gd name="connsiteX7908" fmla="*/ 3109654 w 8331431"/>
              <a:gd name="connsiteY7908" fmla="*/ 2868634 h 8330519"/>
              <a:gd name="connsiteX7909" fmla="*/ 3075725 w 8331431"/>
              <a:gd name="connsiteY7909" fmla="*/ 3002226 h 8330519"/>
              <a:gd name="connsiteX7910" fmla="*/ 3075725 w 8331431"/>
              <a:gd name="connsiteY7910" fmla="*/ 3041579 h 8330519"/>
              <a:gd name="connsiteX7911" fmla="*/ 2988559 w 8331431"/>
              <a:gd name="connsiteY7911" fmla="*/ 3041579 h 8330519"/>
              <a:gd name="connsiteX7912" fmla="*/ 2986303 w 8331431"/>
              <a:gd name="connsiteY7912" fmla="*/ 3058977 h 8330519"/>
              <a:gd name="connsiteX7913" fmla="*/ 2921698 w 8331431"/>
              <a:gd name="connsiteY7913" fmla="*/ 3157077 h 8330519"/>
              <a:gd name="connsiteX7914" fmla="*/ 2901479 w 8331431"/>
              <a:gd name="connsiteY7914" fmla="*/ 3170441 h 8330519"/>
              <a:gd name="connsiteX7915" fmla="*/ 2918444 w 8331431"/>
              <a:gd name="connsiteY7915" fmla="*/ 3187752 h 8330519"/>
              <a:gd name="connsiteX7916" fmla="*/ 2985478 w 8331431"/>
              <a:gd name="connsiteY7916" fmla="*/ 3320780 h 8330519"/>
              <a:gd name="connsiteX7917" fmla="*/ 2987821 w 8331431"/>
              <a:gd name="connsiteY7917" fmla="*/ 3338092 h 8330519"/>
              <a:gd name="connsiteX7918" fmla="*/ 3075725 w 8331431"/>
              <a:gd name="connsiteY7918" fmla="*/ 3338092 h 8330519"/>
              <a:gd name="connsiteX7919" fmla="*/ 3075725 w 8331431"/>
              <a:gd name="connsiteY7919" fmla="*/ 3448470 h 8330519"/>
              <a:gd name="connsiteX7920" fmla="*/ 1035582 w 8331431"/>
              <a:gd name="connsiteY7920" fmla="*/ 3448470 h 8330519"/>
              <a:gd name="connsiteX7921" fmla="*/ 1048599 w 8331431"/>
              <a:gd name="connsiteY7921" fmla="*/ 3453330 h 8330519"/>
              <a:gd name="connsiteX7922" fmla="*/ 1083786 w 8331431"/>
              <a:gd name="connsiteY7922" fmla="*/ 3471162 h 8330519"/>
              <a:gd name="connsiteX7923" fmla="*/ 1105090 w 8331431"/>
              <a:gd name="connsiteY7923" fmla="*/ 3485133 h 8330519"/>
              <a:gd name="connsiteX7924" fmla="*/ 1126393 w 8331431"/>
              <a:gd name="connsiteY7924" fmla="*/ 3471119 h 8330519"/>
              <a:gd name="connsiteX7925" fmla="*/ 1161581 w 8331431"/>
              <a:gd name="connsiteY7925" fmla="*/ 3453330 h 8330519"/>
              <a:gd name="connsiteX7926" fmla="*/ 1174597 w 8331431"/>
              <a:gd name="connsiteY7926" fmla="*/ 3448470 h 8330519"/>
              <a:gd name="connsiteX7927" fmla="*/ 1174597 w 8331431"/>
              <a:gd name="connsiteY7927" fmla="*/ 3338135 h 8330519"/>
              <a:gd name="connsiteX7928" fmla="*/ 1262545 w 8331431"/>
              <a:gd name="connsiteY7928" fmla="*/ 3338135 h 8330519"/>
              <a:gd name="connsiteX7929" fmla="*/ 1264888 w 8331431"/>
              <a:gd name="connsiteY7929" fmla="*/ 3320823 h 8330519"/>
              <a:gd name="connsiteX7930" fmla="*/ 1331922 w 8331431"/>
              <a:gd name="connsiteY7930" fmla="*/ 3187796 h 8330519"/>
              <a:gd name="connsiteX7931" fmla="*/ 1348887 w 8331431"/>
              <a:gd name="connsiteY7931" fmla="*/ 3170484 h 8330519"/>
              <a:gd name="connsiteX7932" fmla="*/ 1328668 w 8331431"/>
              <a:gd name="connsiteY7932" fmla="*/ 3157121 h 8330519"/>
              <a:gd name="connsiteX7933" fmla="*/ 1264063 w 8331431"/>
              <a:gd name="connsiteY7933" fmla="*/ 3059020 h 8330519"/>
              <a:gd name="connsiteX7934" fmla="*/ 1261807 w 8331431"/>
              <a:gd name="connsiteY7934" fmla="*/ 3041622 h 8330519"/>
              <a:gd name="connsiteX7935" fmla="*/ 1174641 w 8331431"/>
              <a:gd name="connsiteY7935" fmla="*/ 3041622 h 8330519"/>
              <a:gd name="connsiteX7936" fmla="*/ 1174641 w 8331431"/>
              <a:gd name="connsiteY7936" fmla="*/ 3002269 h 8330519"/>
              <a:gd name="connsiteX7937" fmla="*/ 1140711 w 8331431"/>
              <a:gd name="connsiteY7937" fmla="*/ 2868678 h 8330519"/>
              <a:gd name="connsiteX7938" fmla="*/ 1139930 w 8331431"/>
              <a:gd name="connsiteY7938" fmla="*/ 2867897 h 8330519"/>
              <a:gd name="connsiteX7939" fmla="*/ 1105133 w 8331431"/>
              <a:gd name="connsiteY7939" fmla="*/ 2840172 h 8330519"/>
              <a:gd name="connsiteX7940" fmla="*/ 1070466 w 8331431"/>
              <a:gd name="connsiteY7940" fmla="*/ 2867853 h 8330519"/>
              <a:gd name="connsiteX7941" fmla="*/ 1069729 w 8331431"/>
              <a:gd name="connsiteY7941" fmla="*/ 2868591 h 8330519"/>
              <a:gd name="connsiteX7942" fmla="*/ 1035669 w 8331431"/>
              <a:gd name="connsiteY7942" fmla="*/ 3002269 h 8330519"/>
              <a:gd name="connsiteX7943" fmla="*/ 1035669 w 8331431"/>
              <a:gd name="connsiteY7943" fmla="*/ 3041622 h 8330519"/>
              <a:gd name="connsiteX7944" fmla="*/ 948590 w 8331431"/>
              <a:gd name="connsiteY7944" fmla="*/ 3041622 h 8330519"/>
              <a:gd name="connsiteX7945" fmla="*/ 946334 w 8331431"/>
              <a:gd name="connsiteY7945" fmla="*/ 3059020 h 8330519"/>
              <a:gd name="connsiteX7946" fmla="*/ 881686 w 8331431"/>
              <a:gd name="connsiteY7946" fmla="*/ 3157077 h 8330519"/>
              <a:gd name="connsiteX7947" fmla="*/ 861423 w 8331431"/>
              <a:gd name="connsiteY7947" fmla="*/ 3170441 h 8330519"/>
              <a:gd name="connsiteX7948" fmla="*/ 878388 w 8331431"/>
              <a:gd name="connsiteY7948" fmla="*/ 3187752 h 8330519"/>
              <a:gd name="connsiteX7949" fmla="*/ 945379 w 8331431"/>
              <a:gd name="connsiteY7949" fmla="*/ 3320780 h 8330519"/>
              <a:gd name="connsiteX7950" fmla="*/ 947722 w 8331431"/>
              <a:gd name="connsiteY7950" fmla="*/ 3338092 h 8330519"/>
              <a:gd name="connsiteX7951" fmla="*/ 1035669 w 8331431"/>
              <a:gd name="connsiteY7951" fmla="*/ 3338092 h 8330519"/>
              <a:gd name="connsiteX7952" fmla="*/ 1035669 w 8331431"/>
              <a:gd name="connsiteY7952" fmla="*/ 3448470 h 8330519"/>
              <a:gd name="connsiteX7953" fmla="*/ 6645855 w 8331431"/>
              <a:gd name="connsiteY7953" fmla="*/ 3448470 h 8330519"/>
              <a:gd name="connsiteX7954" fmla="*/ 6658871 w 8331431"/>
              <a:gd name="connsiteY7954" fmla="*/ 3453330 h 8330519"/>
              <a:gd name="connsiteX7955" fmla="*/ 6694146 w 8331431"/>
              <a:gd name="connsiteY7955" fmla="*/ 3471162 h 8330519"/>
              <a:gd name="connsiteX7956" fmla="*/ 6715406 w 8331431"/>
              <a:gd name="connsiteY7956" fmla="*/ 3485133 h 8330519"/>
              <a:gd name="connsiteX7957" fmla="*/ 6736710 w 8331431"/>
              <a:gd name="connsiteY7957" fmla="*/ 3471119 h 8330519"/>
              <a:gd name="connsiteX7958" fmla="*/ 6771854 w 8331431"/>
              <a:gd name="connsiteY7958" fmla="*/ 3453330 h 8330519"/>
              <a:gd name="connsiteX7959" fmla="*/ 6784870 w 8331431"/>
              <a:gd name="connsiteY7959" fmla="*/ 3448470 h 8330519"/>
              <a:gd name="connsiteX7960" fmla="*/ 6784870 w 8331431"/>
              <a:gd name="connsiteY7960" fmla="*/ 3338135 h 8330519"/>
              <a:gd name="connsiteX7961" fmla="*/ 6872731 w 8331431"/>
              <a:gd name="connsiteY7961" fmla="*/ 3338135 h 8330519"/>
              <a:gd name="connsiteX7962" fmla="*/ 6875074 w 8331431"/>
              <a:gd name="connsiteY7962" fmla="*/ 3320867 h 8330519"/>
              <a:gd name="connsiteX7963" fmla="*/ 6942108 w 8331431"/>
              <a:gd name="connsiteY7963" fmla="*/ 3187796 h 8330519"/>
              <a:gd name="connsiteX7964" fmla="*/ 6959073 w 8331431"/>
              <a:gd name="connsiteY7964" fmla="*/ 3170484 h 8330519"/>
              <a:gd name="connsiteX7965" fmla="*/ 6938854 w 8331431"/>
              <a:gd name="connsiteY7965" fmla="*/ 3157121 h 8330519"/>
              <a:gd name="connsiteX7966" fmla="*/ 6874249 w 8331431"/>
              <a:gd name="connsiteY7966" fmla="*/ 3059020 h 8330519"/>
              <a:gd name="connsiteX7967" fmla="*/ 6871993 w 8331431"/>
              <a:gd name="connsiteY7967" fmla="*/ 3041622 h 8330519"/>
              <a:gd name="connsiteX7968" fmla="*/ 6784913 w 8331431"/>
              <a:gd name="connsiteY7968" fmla="*/ 3041622 h 8330519"/>
              <a:gd name="connsiteX7969" fmla="*/ 6784913 w 8331431"/>
              <a:gd name="connsiteY7969" fmla="*/ 3002269 h 8330519"/>
              <a:gd name="connsiteX7970" fmla="*/ 6750854 w 8331431"/>
              <a:gd name="connsiteY7970" fmla="*/ 2868591 h 8330519"/>
              <a:gd name="connsiteX7971" fmla="*/ 6750116 w 8331431"/>
              <a:gd name="connsiteY7971" fmla="*/ 2867853 h 8330519"/>
              <a:gd name="connsiteX7972" fmla="*/ 6715449 w 8331431"/>
              <a:gd name="connsiteY7972" fmla="*/ 2840129 h 8330519"/>
              <a:gd name="connsiteX7973" fmla="*/ 6680696 w 8331431"/>
              <a:gd name="connsiteY7973" fmla="*/ 2867810 h 8330519"/>
              <a:gd name="connsiteX7974" fmla="*/ 6679914 w 8331431"/>
              <a:gd name="connsiteY7974" fmla="*/ 2868548 h 8330519"/>
              <a:gd name="connsiteX7975" fmla="*/ 6645898 w 8331431"/>
              <a:gd name="connsiteY7975" fmla="*/ 3002226 h 8330519"/>
              <a:gd name="connsiteX7976" fmla="*/ 6645898 w 8331431"/>
              <a:gd name="connsiteY7976" fmla="*/ 3041579 h 8330519"/>
              <a:gd name="connsiteX7977" fmla="*/ 6558776 w 8331431"/>
              <a:gd name="connsiteY7977" fmla="*/ 3041579 h 8330519"/>
              <a:gd name="connsiteX7978" fmla="*/ 6556519 w 8331431"/>
              <a:gd name="connsiteY7978" fmla="*/ 3058977 h 8330519"/>
              <a:gd name="connsiteX7979" fmla="*/ 6491915 w 8331431"/>
              <a:gd name="connsiteY7979" fmla="*/ 3157077 h 8330519"/>
              <a:gd name="connsiteX7980" fmla="*/ 6471696 w 8331431"/>
              <a:gd name="connsiteY7980" fmla="*/ 3170441 h 8330519"/>
              <a:gd name="connsiteX7981" fmla="*/ 6488661 w 8331431"/>
              <a:gd name="connsiteY7981" fmla="*/ 3187752 h 8330519"/>
              <a:gd name="connsiteX7982" fmla="*/ 6555695 w 8331431"/>
              <a:gd name="connsiteY7982" fmla="*/ 3320780 h 8330519"/>
              <a:gd name="connsiteX7983" fmla="*/ 6558038 w 8331431"/>
              <a:gd name="connsiteY7983" fmla="*/ 3338092 h 8330519"/>
              <a:gd name="connsiteX7984" fmla="*/ 6645985 w 8331431"/>
              <a:gd name="connsiteY7984" fmla="*/ 3338092 h 8330519"/>
              <a:gd name="connsiteX7985" fmla="*/ 6645985 w 8331431"/>
              <a:gd name="connsiteY7985" fmla="*/ 3448470 h 8330519"/>
              <a:gd name="connsiteX7986" fmla="*/ 4095731 w 8331431"/>
              <a:gd name="connsiteY7986" fmla="*/ 3448470 h 8330519"/>
              <a:gd name="connsiteX7987" fmla="*/ 4108747 w 8331431"/>
              <a:gd name="connsiteY7987" fmla="*/ 3453330 h 8330519"/>
              <a:gd name="connsiteX7988" fmla="*/ 4143935 w 8331431"/>
              <a:gd name="connsiteY7988" fmla="*/ 3471162 h 8330519"/>
              <a:gd name="connsiteX7989" fmla="*/ 4165239 w 8331431"/>
              <a:gd name="connsiteY7989" fmla="*/ 3485133 h 8330519"/>
              <a:gd name="connsiteX7990" fmla="*/ 4186542 w 8331431"/>
              <a:gd name="connsiteY7990" fmla="*/ 3471119 h 8330519"/>
              <a:gd name="connsiteX7991" fmla="*/ 4221686 w 8331431"/>
              <a:gd name="connsiteY7991" fmla="*/ 3453330 h 8330519"/>
              <a:gd name="connsiteX7992" fmla="*/ 4234703 w 8331431"/>
              <a:gd name="connsiteY7992" fmla="*/ 3448470 h 8330519"/>
              <a:gd name="connsiteX7993" fmla="*/ 4234703 w 8331431"/>
              <a:gd name="connsiteY7993" fmla="*/ 3338135 h 8330519"/>
              <a:gd name="connsiteX7994" fmla="*/ 4322607 w 8331431"/>
              <a:gd name="connsiteY7994" fmla="*/ 3338135 h 8330519"/>
              <a:gd name="connsiteX7995" fmla="*/ 4324950 w 8331431"/>
              <a:gd name="connsiteY7995" fmla="*/ 3320823 h 8330519"/>
              <a:gd name="connsiteX7996" fmla="*/ 4391984 w 8331431"/>
              <a:gd name="connsiteY7996" fmla="*/ 3187796 h 8330519"/>
              <a:gd name="connsiteX7997" fmla="*/ 4408948 w 8331431"/>
              <a:gd name="connsiteY7997" fmla="*/ 3170484 h 8330519"/>
              <a:gd name="connsiteX7998" fmla="*/ 4388730 w 8331431"/>
              <a:gd name="connsiteY7998" fmla="*/ 3157121 h 8330519"/>
              <a:gd name="connsiteX7999" fmla="*/ 4324082 w 8331431"/>
              <a:gd name="connsiteY7999" fmla="*/ 3059020 h 8330519"/>
              <a:gd name="connsiteX8000" fmla="*/ 4321782 w 8331431"/>
              <a:gd name="connsiteY8000" fmla="*/ 3041622 h 8330519"/>
              <a:gd name="connsiteX8001" fmla="*/ 4234703 w 8331431"/>
              <a:gd name="connsiteY8001" fmla="*/ 3041622 h 8330519"/>
              <a:gd name="connsiteX8002" fmla="*/ 4234703 w 8331431"/>
              <a:gd name="connsiteY8002" fmla="*/ 3002269 h 8330519"/>
              <a:gd name="connsiteX8003" fmla="*/ 4200643 w 8331431"/>
              <a:gd name="connsiteY8003" fmla="*/ 2868591 h 8330519"/>
              <a:gd name="connsiteX8004" fmla="*/ 4199906 w 8331431"/>
              <a:gd name="connsiteY8004" fmla="*/ 2867853 h 8330519"/>
              <a:gd name="connsiteX8005" fmla="*/ 4165195 w 8331431"/>
              <a:gd name="connsiteY8005" fmla="*/ 2840129 h 8330519"/>
              <a:gd name="connsiteX8006" fmla="*/ 4130485 w 8331431"/>
              <a:gd name="connsiteY8006" fmla="*/ 2867853 h 8330519"/>
              <a:gd name="connsiteX8007" fmla="*/ 4129747 w 8331431"/>
              <a:gd name="connsiteY8007" fmla="*/ 2868591 h 8330519"/>
              <a:gd name="connsiteX8008" fmla="*/ 4095688 w 8331431"/>
              <a:gd name="connsiteY8008" fmla="*/ 3002269 h 8330519"/>
              <a:gd name="connsiteX8009" fmla="*/ 4095688 w 8331431"/>
              <a:gd name="connsiteY8009" fmla="*/ 3041622 h 8330519"/>
              <a:gd name="connsiteX8010" fmla="*/ 4008608 w 8331431"/>
              <a:gd name="connsiteY8010" fmla="*/ 3041622 h 8330519"/>
              <a:gd name="connsiteX8011" fmla="*/ 4006309 w 8331431"/>
              <a:gd name="connsiteY8011" fmla="*/ 3059020 h 8330519"/>
              <a:gd name="connsiteX8012" fmla="*/ 3941617 w 8331431"/>
              <a:gd name="connsiteY8012" fmla="*/ 3157121 h 8330519"/>
              <a:gd name="connsiteX8013" fmla="*/ 3921399 w 8331431"/>
              <a:gd name="connsiteY8013" fmla="*/ 3170484 h 8330519"/>
              <a:gd name="connsiteX8014" fmla="*/ 3938363 w 8331431"/>
              <a:gd name="connsiteY8014" fmla="*/ 3187796 h 8330519"/>
              <a:gd name="connsiteX8015" fmla="*/ 4005397 w 8331431"/>
              <a:gd name="connsiteY8015" fmla="*/ 3320823 h 8330519"/>
              <a:gd name="connsiteX8016" fmla="*/ 4007741 w 8331431"/>
              <a:gd name="connsiteY8016" fmla="*/ 3338135 h 8330519"/>
              <a:gd name="connsiteX8017" fmla="*/ 4095688 w 8331431"/>
              <a:gd name="connsiteY8017" fmla="*/ 3338135 h 8330519"/>
              <a:gd name="connsiteX8018" fmla="*/ 4095688 w 8331431"/>
              <a:gd name="connsiteY8018" fmla="*/ 3448470 h 8330519"/>
              <a:gd name="connsiteX8019" fmla="*/ 1545607 w 8331431"/>
              <a:gd name="connsiteY8019" fmla="*/ 3448470 h 8330519"/>
              <a:gd name="connsiteX8020" fmla="*/ 1558624 w 8331431"/>
              <a:gd name="connsiteY8020" fmla="*/ 3453330 h 8330519"/>
              <a:gd name="connsiteX8021" fmla="*/ 1593811 w 8331431"/>
              <a:gd name="connsiteY8021" fmla="*/ 3471162 h 8330519"/>
              <a:gd name="connsiteX8022" fmla="*/ 1615115 w 8331431"/>
              <a:gd name="connsiteY8022" fmla="*/ 3485133 h 8330519"/>
              <a:gd name="connsiteX8023" fmla="*/ 1636418 w 8331431"/>
              <a:gd name="connsiteY8023" fmla="*/ 3471119 h 8330519"/>
              <a:gd name="connsiteX8024" fmla="*/ 1671606 w 8331431"/>
              <a:gd name="connsiteY8024" fmla="*/ 3453330 h 8330519"/>
              <a:gd name="connsiteX8025" fmla="*/ 1684622 w 8331431"/>
              <a:gd name="connsiteY8025" fmla="*/ 3448470 h 8330519"/>
              <a:gd name="connsiteX8026" fmla="*/ 1684622 w 8331431"/>
              <a:gd name="connsiteY8026" fmla="*/ 3338135 h 8330519"/>
              <a:gd name="connsiteX8027" fmla="*/ 1772526 w 8331431"/>
              <a:gd name="connsiteY8027" fmla="*/ 3338135 h 8330519"/>
              <a:gd name="connsiteX8028" fmla="*/ 1774869 w 8331431"/>
              <a:gd name="connsiteY8028" fmla="*/ 3320823 h 8330519"/>
              <a:gd name="connsiteX8029" fmla="*/ 1841903 w 8331431"/>
              <a:gd name="connsiteY8029" fmla="*/ 3187796 h 8330519"/>
              <a:gd name="connsiteX8030" fmla="*/ 1858868 w 8331431"/>
              <a:gd name="connsiteY8030" fmla="*/ 3170484 h 8330519"/>
              <a:gd name="connsiteX8031" fmla="*/ 1838649 w 8331431"/>
              <a:gd name="connsiteY8031" fmla="*/ 3157121 h 8330519"/>
              <a:gd name="connsiteX8032" fmla="*/ 1774045 w 8331431"/>
              <a:gd name="connsiteY8032" fmla="*/ 3059020 h 8330519"/>
              <a:gd name="connsiteX8033" fmla="*/ 1771788 w 8331431"/>
              <a:gd name="connsiteY8033" fmla="*/ 3041622 h 8330519"/>
              <a:gd name="connsiteX8034" fmla="*/ 1684665 w 8331431"/>
              <a:gd name="connsiteY8034" fmla="*/ 3041622 h 8330519"/>
              <a:gd name="connsiteX8035" fmla="*/ 1684665 w 8331431"/>
              <a:gd name="connsiteY8035" fmla="*/ 3002269 h 8330519"/>
              <a:gd name="connsiteX8036" fmla="*/ 1650649 w 8331431"/>
              <a:gd name="connsiteY8036" fmla="*/ 2868591 h 8330519"/>
              <a:gd name="connsiteX8037" fmla="*/ 1649868 w 8331431"/>
              <a:gd name="connsiteY8037" fmla="*/ 2867853 h 8330519"/>
              <a:gd name="connsiteX8038" fmla="*/ 1615115 w 8331431"/>
              <a:gd name="connsiteY8038" fmla="*/ 2840172 h 8330519"/>
              <a:gd name="connsiteX8039" fmla="*/ 1580448 w 8331431"/>
              <a:gd name="connsiteY8039" fmla="*/ 2867897 h 8330519"/>
              <a:gd name="connsiteX8040" fmla="*/ 1579710 w 8331431"/>
              <a:gd name="connsiteY8040" fmla="*/ 2868634 h 8330519"/>
              <a:gd name="connsiteX8041" fmla="*/ 1545651 w 8331431"/>
              <a:gd name="connsiteY8041" fmla="*/ 3002313 h 8330519"/>
              <a:gd name="connsiteX8042" fmla="*/ 1545651 w 8331431"/>
              <a:gd name="connsiteY8042" fmla="*/ 3041665 h 8330519"/>
              <a:gd name="connsiteX8043" fmla="*/ 1458571 w 8331431"/>
              <a:gd name="connsiteY8043" fmla="*/ 3041665 h 8330519"/>
              <a:gd name="connsiteX8044" fmla="*/ 1456315 w 8331431"/>
              <a:gd name="connsiteY8044" fmla="*/ 3059064 h 8330519"/>
              <a:gd name="connsiteX8045" fmla="*/ 1391710 w 8331431"/>
              <a:gd name="connsiteY8045" fmla="*/ 3157164 h 8330519"/>
              <a:gd name="connsiteX8046" fmla="*/ 1371492 w 8331431"/>
              <a:gd name="connsiteY8046" fmla="*/ 3170528 h 8330519"/>
              <a:gd name="connsiteX8047" fmla="*/ 1388456 w 8331431"/>
              <a:gd name="connsiteY8047" fmla="*/ 3187839 h 8330519"/>
              <a:gd name="connsiteX8048" fmla="*/ 1455491 w 8331431"/>
              <a:gd name="connsiteY8048" fmla="*/ 3320910 h 8330519"/>
              <a:gd name="connsiteX8049" fmla="*/ 1457834 w 8331431"/>
              <a:gd name="connsiteY8049" fmla="*/ 3338178 h 8330519"/>
              <a:gd name="connsiteX8050" fmla="*/ 1545694 w 8331431"/>
              <a:gd name="connsiteY8050" fmla="*/ 3338178 h 8330519"/>
              <a:gd name="connsiteX8051" fmla="*/ 1545694 w 8331431"/>
              <a:gd name="connsiteY8051" fmla="*/ 3448470 h 8330519"/>
              <a:gd name="connsiteX8052" fmla="*/ 525558 w 8331431"/>
              <a:gd name="connsiteY8052" fmla="*/ 3448470 h 8330519"/>
              <a:gd name="connsiteX8053" fmla="*/ 538574 w 8331431"/>
              <a:gd name="connsiteY8053" fmla="*/ 3453330 h 8330519"/>
              <a:gd name="connsiteX8054" fmla="*/ 573762 w 8331431"/>
              <a:gd name="connsiteY8054" fmla="*/ 3471162 h 8330519"/>
              <a:gd name="connsiteX8055" fmla="*/ 595065 w 8331431"/>
              <a:gd name="connsiteY8055" fmla="*/ 3485133 h 8330519"/>
              <a:gd name="connsiteX8056" fmla="*/ 616369 w 8331431"/>
              <a:gd name="connsiteY8056" fmla="*/ 3471119 h 8330519"/>
              <a:gd name="connsiteX8057" fmla="*/ 651513 w 8331431"/>
              <a:gd name="connsiteY8057" fmla="*/ 3453330 h 8330519"/>
              <a:gd name="connsiteX8058" fmla="*/ 664529 w 8331431"/>
              <a:gd name="connsiteY8058" fmla="*/ 3448470 h 8330519"/>
              <a:gd name="connsiteX8059" fmla="*/ 664529 w 8331431"/>
              <a:gd name="connsiteY8059" fmla="*/ 3338135 h 8330519"/>
              <a:gd name="connsiteX8060" fmla="*/ 752476 w 8331431"/>
              <a:gd name="connsiteY8060" fmla="*/ 3338135 h 8330519"/>
              <a:gd name="connsiteX8061" fmla="*/ 754819 w 8331431"/>
              <a:gd name="connsiteY8061" fmla="*/ 3320823 h 8330519"/>
              <a:gd name="connsiteX8062" fmla="*/ 821854 w 8331431"/>
              <a:gd name="connsiteY8062" fmla="*/ 3187796 h 8330519"/>
              <a:gd name="connsiteX8063" fmla="*/ 838818 w 8331431"/>
              <a:gd name="connsiteY8063" fmla="*/ 3170484 h 8330519"/>
              <a:gd name="connsiteX8064" fmla="*/ 818600 w 8331431"/>
              <a:gd name="connsiteY8064" fmla="*/ 3157121 h 8330519"/>
              <a:gd name="connsiteX8065" fmla="*/ 753995 w 8331431"/>
              <a:gd name="connsiteY8065" fmla="*/ 3059020 h 8330519"/>
              <a:gd name="connsiteX8066" fmla="*/ 751739 w 8331431"/>
              <a:gd name="connsiteY8066" fmla="*/ 3041622 h 8330519"/>
              <a:gd name="connsiteX8067" fmla="*/ 664616 w 8331431"/>
              <a:gd name="connsiteY8067" fmla="*/ 3041622 h 8330519"/>
              <a:gd name="connsiteX8068" fmla="*/ 664616 w 8331431"/>
              <a:gd name="connsiteY8068" fmla="*/ 3002269 h 8330519"/>
              <a:gd name="connsiteX8069" fmla="*/ 630556 w 8331431"/>
              <a:gd name="connsiteY8069" fmla="*/ 2868591 h 8330519"/>
              <a:gd name="connsiteX8070" fmla="*/ 629819 w 8331431"/>
              <a:gd name="connsiteY8070" fmla="*/ 2867853 h 8330519"/>
              <a:gd name="connsiteX8071" fmla="*/ 595108 w 8331431"/>
              <a:gd name="connsiteY8071" fmla="*/ 2840129 h 8330519"/>
              <a:gd name="connsiteX8072" fmla="*/ 560398 w 8331431"/>
              <a:gd name="connsiteY8072" fmla="*/ 2867853 h 8330519"/>
              <a:gd name="connsiteX8073" fmla="*/ 559661 w 8331431"/>
              <a:gd name="connsiteY8073" fmla="*/ 2868591 h 8330519"/>
              <a:gd name="connsiteX8074" fmla="*/ 525601 w 8331431"/>
              <a:gd name="connsiteY8074" fmla="*/ 3002269 h 8330519"/>
              <a:gd name="connsiteX8075" fmla="*/ 525601 w 8331431"/>
              <a:gd name="connsiteY8075" fmla="*/ 3041622 h 8330519"/>
              <a:gd name="connsiteX8076" fmla="*/ 438522 w 8331431"/>
              <a:gd name="connsiteY8076" fmla="*/ 3041622 h 8330519"/>
              <a:gd name="connsiteX8077" fmla="*/ 436265 w 8331431"/>
              <a:gd name="connsiteY8077" fmla="*/ 3059020 h 8330519"/>
              <a:gd name="connsiteX8078" fmla="*/ 371617 w 8331431"/>
              <a:gd name="connsiteY8078" fmla="*/ 3157077 h 8330519"/>
              <a:gd name="connsiteX8079" fmla="*/ 351399 w 8331431"/>
              <a:gd name="connsiteY8079" fmla="*/ 3170397 h 8330519"/>
              <a:gd name="connsiteX8080" fmla="*/ 368363 w 8331431"/>
              <a:gd name="connsiteY8080" fmla="*/ 3187709 h 8330519"/>
              <a:gd name="connsiteX8081" fmla="*/ 435398 w 8331431"/>
              <a:gd name="connsiteY8081" fmla="*/ 3320736 h 8330519"/>
              <a:gd name="connsiteX8082" fmla="*/ 437741 w 8331431"/>
              <a:gd name="connsiteY8082" fmla="*/ 3338048 h 8330519"/>
              <a:gd name="connsiteX8083" fmla="*/ 525644 w 8331431"/>
              <a:gd name="connsiteY8083" fmla="*/ 3338048 h 8330519"/>
              <a:gd name="connsiteX8084" fmla="*/ 525644 w 8331431"/>
              <a:gd name="connsiteY8084" fmla="*/ 3448470 h 8330519"/>
              <a:gd name="connsiteX8085" fmla="*/ 2055675 w 8331431"/>
              <a:gd name="connsiteY8085" fmla="*/ 3448470 h 8330519"/>
              <a:gd name="connsiteX8086" fmla="*/ 2068692 w 8331431"/>
              <a:gd name="connsiteY8086" fmla="*/ 3453330 h 8330519"/>
              <a:gd name="connsiteX8087" fmla="*/ 2103879 w 8331431"/>
              <a:gd name="connsiteY8087" fmla="*/ 3471162 h 8330519"/>
              <a:gd name="connsiteX8088" fmla="*/ 2125226 w 8331431"/>
              <a:gd name="connsiteY8088" fmla="*/ 3485133 h 8330519"/>
              <a:gd name="connsiteX8089" fmla="*/ 2146530 w 8331431"/>
              <a:gd name="connsiteY8089" fmla="*/ 3471162 h 8330519"/>
              <a:gd name="connsiteX8090" fmla="*/ 2181674 w 8331431"/>
              <a:gd name="connsiteY8090" fmla="*/ 3453373 h 8330519"/>
              <a:gd name="connsiteX8091" fmla="*/ 2194690 w 8331431"/>
              <a:gd name="connsiteY8091" fmla="*/ 3448514 h 8330519"/>
              <a:gd name="connsiteX8092" fmla="*/ 2194690 w 8331431"/>
              <a:gd name="connsiteY8092" fmla="*/ 3338178 h 8330519"/>
              <a:gd name="connsiteX8093" fmla="*/ 2282594 w 8331431"/>
              <a:gd name="connsiteY8093" fmla="*/ 3338178 h 8330519"/>
              <a:gd name="connsiteX8094" fmla="*/ 2284937 w 8331431"/>
              <a:gd name="connsiteY8094" fmla="*/ 3320910 h 8330519"/>
              <a:gd name="connsiteX8095" fmla="*/ 2351972 w 8331431"/>
              <a:gd name="connsiteY8095" fmla="*/ 3187839 h 8330519"/>
              <a:gd name="connsiteX8096" fmla="*/ 2368936 w 8331431"/>
              <a:gd name="connsiteY8096" fmla="*/ 3170528 h 8330519"/>
              <a:gd name="connsiteX8097" fmla="*/ 2348717 w 8331431"/>
              <a:gd name="connsiteY8097" fmla="*/ 3157164 h 8330519"/>
              <a:gd name="connsiteX8098" fmla="*/ 2284113 w 8331431"/>
              <a:gd name="connsiteY8098" fmla="*/ 3059064 h 8330519"/>
              <a:gd name="connsiteX8099" fmla="*/ 2281857 w 8331431"/>
              <a:gd name="connsiteY8099" fmla="*/ 3041665 h 8330519"/>
              <a:gd name="connsiteX8100" fmla="*/ 2194690 w 8331431"/>
              <a:gd name="connsiteY8100" fmla="*/ 3041665 h 8330519"/>
              <a:gd name="connsiteX8101" fmla="*/ 2194690 w 8331431"/>
              <a:gd name="connsiteY8101" fmla="*/ 3002313 h 8330519"/>
              <a:gd name="connsiteX8102" fmla="*/ 2160674 w 8331431"/>
              <a:gd name="connsiteY8102" fmla="*/ 2868634 h 8330519"/>
              <a:gd name="connsiteX8103" fmla="*/ 2159937 w 8331431"/>
              <a:gd name="connsiteY8103" fmla="*/ 2867897 h 8330519"/>
              <a:gd name="connsiteX8104" fmla="*/ 2125270 w 8331431"/>
              <a:gd name="connsiteY8104" fmla="*/ 2840215 h 8330519"/>
              <a:gd name="connsiteX8105" fmla="*/ 2090516 w 8331431"/>
              <a:gd name="connsiteY8105" fmla="*/ 2867897 h 8330519"/>
              <a:gd name="connsiteX8106" fmla="*/ 2089735 w 8331431"/>
              <a:gd name="connsiteY8106" fmla="*/ 2868634 h 8330519"/>
              <a:gd name="connsiteX8107" fmla="*/ 2055719 w 8331431"/>
              <a:gd name="connsiteY8107" fmla="*/ 3002313 h 8330519"/>
              <a:gd name="connsiteX8108" fmla="*/ 2055719 w 8331431"/>
              <a:gd name="connsiteY8108" fmla="*/ 3041665 h 8330519"/>
              <a:gd name="connsiteX8109" fmla="*/ 1968509 w 8331431"/>
              <a:gd name="connsiteY8109" fmla="*/ 3041665 h 8330519"/>
              <a:gd name="connsiteX8110" fmla="*/ 1966253 w 8331431"/>
              <a:gd name="connsiteY8110" fmla="*/ 3059064 h 8330519"/>
              <a:gd name="connsiteX8111" fmla="*/ 1901648 w 8331431"/>
              <a:gd name="connsiteY8111" fmla="*/ 3157164 h 8330519"/>
              <a:gd name="connsiteX8112" fmla="*/ 1881430 w 8331431"/>
              <a:gd name="connsiteY8112" fmla="*/ 3170528 h 8330519"/>
              <a:gd name="connsiteX8113" fmla="*/ 1898394 w 8331431"/>
              <a:gd name="connsiteY8113" fmla="*/ 3187839 h 8330519"/>
              <a:gd name="connsiteX8114" fmla="*/ 1965429 w 8331431"/>
              <a:gd name="connsiteY8114" fmla="*/ 3320910 h 8330519"/>
              <a:gd name="connsiteX8115" fmla="*/ 1967772 w 8331431"/>
              <a:gd name="connsiteY8115" fmla="*/ 3338178 h 8330519"/>
              <a:gd name="connsiteX8116" fmla="*/ 2055675 w 8331431"/>
              <a:gd name="connsiteY8116" fmla="*/ 3338178 h 8330519"/>
              <a:gd name="connsiteX8117" fmla="*/ 2055675 w 8331431"/>
              <a:gd name="connsiteY8117" fmla="*/ 3448470 h 8330519"/>
              <a:gd name="connsiteX8118" fmla="*/ 6135831 w 8331431"/>
              <a:gd name="connsiteY8118" fmla="*/ 3448470 h 8330519"/>
              <a:gd name="connsiteX8119" fmla="*/ 6148847 w 8331431"/>
              <a:gd name="connsiteY8119" fmla="*/ 3453330 h 8330519"/>
              <a:gd name="connsiteX8120" fmla="*/ 6183991 w 8331431"/>
              <a:gd name="connsiteY8120" fmla="*/ 3471162 h 8330519"/>
              <a:gd name="connsiteX8121" fmla="*/ 6205251 w 8331431"/>
              <a:gd name="connsiteY8121" fmla="*/ 3485133 h 8330519"/>
              <a:gd name="connsiteX8122" fmla="*/ 6226641 w 8331431"/>
              <a:gd name="connsiteY8122" fmla="*/ 3471162 h 8330519"/>
              <a:gd name="connsiteX8123" fmla="*/ 6261829 w 8331431"/>
              <a:gd name="connsiteY8123" fmla="*/ 3453330 h 8330519"/>
              <a:gd name="connsiteX8124" fmla="*/ 6274845 w 8331431"/>
              <a:gd name="connsiteY8124" fmla="*/ 3448470 h 8330519"/>
              <a:gd name="connsiteX8125" fmla="*/ 6274845 w 8331431"/>
              <a:gd name="connsiteY8125" fmla="*/ 3338135 h 8330519"/>
              <a:gd name="connsiteX8126" fmla="*/ 6362749 w 8331431"/>
              <a:gd name="connsiteY8126" fmla="*/ 3338135 h 8330519"/>
              <a:gd name="connsiteX8127" fmla="*/ 6365092 w 8331431"/>
              <a:gd name="connsiteY8127" fmla="*/ 3320867 h 8330519"/>
              <a:gd name="connsiteX8128" fmla="*/ 6432126 w 8331431"/>
              <a:gd name="connsiteY8128" fmla="*/ 3187796 h 8330519"/>
              <a:gd name="connsiteX8129" fmla="*/ 6449091 w 8331431"/>
              <a:gd name="connsiteY8129" fmla="*/ 3170484 h 8330519"/>
              <a:gd name="connsiteX8130" fmla="*/ 6428872 w 8331431"/>
              <a:gd name="connsiteY8130" fmla="*/ 3157121 h 8330519"/>
              <a:gd name="connsiteX8131" fmla="*/ 6364267 w 8331431"/>
              <a:gd name="connsiteY8131" fmla="*/ 3059020 h 8330519"/>
              <a:gd name="connsiteX8132" fmla="*/ 6362012 w 8331431"/>
              <a:gd name="connsiteY8132" fmla="*/ 3041622 h 8330519"/>
              <a:gd name="connsiteX8133" fmla="*/ 6274845 w 8331431"/>
              <a:gd name="connsiteY8133" fmla="*/ 3041622 h 8330519"/>
              <a:gd name="connsiteX8134" fmla="*/ 6274845 w 8331431"/>
              <a:gd name="connsiteY8134" fmla="*/ 3002269 h 8330519"/>
              <a:gd name="connsiteX8135" fmla="*/ 6240829 w 8331431"/>
              <a:gd name="connsiteY8135" fmla="*/ 2868591 h 8330519"/>
              <a:gd name="connsiteX8136" fmla="*/ 6240048 w 8331431"/>
              <a:gd name="connsiteY8136" fmla="*/ 2867853 h 8330519"/>
              <a:gd name="connsiteX8137" fmla="*/ 6205294 w 8331431"/>
              <a:gd name="connsiteY8137" fmla="*/ 2840172 h 8330519"/>
              <a:gd name="connsiteX8138" fmla="*/ 6170627 w 8331431"/>
              <a:gd name="connsiteY8138" fmla="*/ 2867853 h 8330519"/>
              <a:gd name="connsiteX8139" fmla="*/ 6169890 w 8331431"/>
              <a:gd name="connsiteY8139" fmla="*/ 2868591 h 8330519"/>
              <a:gd name="connsiteX8140" fmla="*/ 6135873 w 8331431"/>
              <a:gd name="connsiteY8140" fmla="*/ 3002269 h 8330519"/>
              <a:gd name="connsiteX8141" fmla="*/ 6135873 w 8331431"/>
              <a:gd name="connsiteY8141" fmla="*/ 3041622 h 8330519"/>
              <a:gd name="connsiteX8142" fmla="*/ 6048707 w 8331431"/>
              <a:gd name="connsiteY8142" fmla="*/ 3041622 h 8330519"/>
              <a:gd name="connsiteX8143" fmla="*/ 6046451 w 8331431"/>
              <a:gd name="connsiteY8143" fmla="*/ 3059020 h 8330519"/>
              <a:gd name="connsiteX8144" fmla="*/ 5981846 w 8331431"/>
              <a:gd name="connsiteY8144" fmla="*/ 3157121 h 8330519"/>
              <a:gd name="connsiteX8145" fmla="*/ 5961628 w 8331431"/>
              <a:gd name="connsiteY8145" fmla="*/ 3170484 h 8330519"/>
              <a:gd name="connsiteX8146" fmla="*/ 5978592 w 8331431"/>
              <a:gd name="connsiteY8146" fmla="*/ 3187796 h 8330519"/>
              <a:gd name="connsiteX8147" fmla="*/ 6045627 w 8331431"/>
              <a:gd name="connsiteY8147" fmla="*/ 3320867 h 8330519"/>
              <a:gd name="connsiteX8148" fmla="*/ 6047970 w 8331431"/>
              <a:gd name="connsiteY8148" fmla="*/ 3338135 h 8330519"/>
              <a:gd name="connsiteX8149" fmla="*/ 6135873 w 8331431"/>
              <a:gd name="connsiteY8149" fmla="*/ 3338135 h 8330519"/>
              <a:gd name="connsiteX8150" fmla="*/ 6135873 w 8331431"/>
              <a:gd name="connsiteY8150" fmla="*/ 3448470 h 8330519"/>
              <a:gd name="connsiteX8151" fmla="*/ 42520 w 8331431"/>
              <a:gd name="connsiteY8151" fmla="*/ 2811709 h 8330519"/>
              <a:gd name="connsiteX8152" fmla="*/ 0 w 8331431"/>
              <a:gd name="connsiteY8152" fmla="*/ 2795830 h 8330519"/>
              <a:gd name="connsiteX8153" fmla="*/ 0 w 8331431"/>
              <a:gd name="connsiteY8153" fmla="*/ 2670699 h 8330519"/>
              <a:gd name="connsiteX8154" fmla="*/ 15533 w 8331431"/>
              <a:gd name="connsiteY8154" fmla="*/ 2670699 h 8330519"/>
              <a:gd name="connsiteX8155" fmla="*/ 15533 w 8331431"/>
              <a:gd name="connsiteY8155" fmla="*/ 2781034 h 8330519"/>
              <a:gd name="connsiteX8156" fmla="*/ 28549 w 8331431"/>
              <a:gd name="connsiteY8156" fmla="*/ 2785850 h 8330519"/>
              <a:gd name="connsiteX8157" fmla="*/ 63737 w 8331431"/>
              <a:gd name="connsiteY8157" fmla="*/ 2803639 h 8330519"/>
              <a:gd name="connsiteX8158" fmla="*/ 85040 w 8331431"/>
              <a:gd name="connsiteY8158" fmla="*/ 2817610 h 8330519"/>
              <a:gd name="connsiteX8159" fmla="*/ 106344 w 8331431"/>
              <a:gd name="connsiteY8159" fmla="*/ 2803596 h 8330519"/>
              <a:gd name="connsiteX8160" fmla="*/ 141488 w 8331431"/>
              <a:gd name="connsiteY8160" fmla="*/ 2785807 h 8330519"/>
              <a:gd name="connsiteX8161" fmla="*/ 154504 w 8331431"/>
              <a:gd name="connsiteY8161" fmla="*/ 2780991 h 8330519"/>
              <a:gd name="connsiteX8162" fmla="*/ 154504 w 8331431"/>
              <a:gd name="connsiteY8162" fmla="*/ 2670655 h 8330519"/>
              <a:gd name="connsiteX8163" fmla="*/ 242452 w 8331431"/>
              <a:gd name="connsiteY8163" fmla="*/ 2670655 h 8330519"/>
              <a:gd name="connsiteX8164" fmla="*/ 244795 w 8331431"/>
              <a:gd name="connsiteY8164" fmla="*/ 2653343 h 8330519"/>
              <a:gd name="connsiteX8165" fmla="*/ 311829 w 8331431"/>
              <a:gd name="connsiteY8165" fmla="*/ 2520317 h 8330519"/>
              <a:gd name="connsiteX8166" fmla="*/ 328750 w 8331431"/>
              <a:gd name="connsiteY8166" fmla="*/ 2503005 h 8330519"/>
              <a:gd name="connsiteX8167" fmla="*/ 308531 w 8331431"/>
              <a:gd name="connsiteY8167" fmla="*/ 2489684 h 8330519"/>
              <a:gd name="connsiteX8168" fmla="*/ 243927 w 8331431"/>
              <a:gd name="connsiteY8168" fmla="*/ 2391584 h 8330519"/>
              <a:gd name="connsiteX8169" fmla="*/ 241671 w 8331431"/>
              <a:gd name="connsiteY8169" fmla="*/ 2374186 h 8330519"/>
              <a:gd name="connsiteX8170" fmla="*/ 154548 w 8331431"/>
              <a:gd name="connsiteY8170" fmla="*/ 2374186 h 8330519"/>
              <a:gd name="connsiteX8171" fmla="*/ 154548 w 8331431"/>
              <a:gd name="connsiteY8171" fmla="*/ 2334876 h 8330519"/>
              <a:gd name="connsiteX8172" fmla="*/ 120575 w 8331431"/>
              <a:gd name="connsiteY8172" fmla="*/ 2201242 h 8330519"/>
              <a:gd name="connsiteX8173" fmla="*/ 119794 w 8331431"/>
              <a:gd name="connsiteY8173" fmla="*/ 2200461 h 8330519"/>
              <a:gd name="connsiteX8174" fmla="*/ 85040 w 8331431"/>
              <a:gd name="connsiteY8174" fmla="*/ 2172692 h 8330519"/>
              <a:gd name="connsiteX8175" fmla="*/ 50287 w 8331431"/>
              <a:gd name="connsiteY8175" fmla="*/ 2200461 h 8330519"/>
              <a:gd name="connsiteX8176" fmla="*/ 49506 w 8331431"/>
              <a:gd name="connsiteY8176" fmla="*/ 2201242 h 8330519"/>
              <a:gd name="connsiteX8177" fmla="*/ 15533 w 8331431"/>
              <a:gd name="connsiteY8177" fmla="*/ 2334876 h 8330519"/>
              <a:gd name="connsiteX8178" fmla="*/ 15533 w 8331431"/>
              <a:gd name="connsiteY8178" fmla="*/ 2374186 h 8330519"/>
              <a:gd name="connsiteX8179" fmla="*/ 0 w 8331431"/>
              <a:gd name="connsiteY8179" fmla="*/ 2374186 h 8330519"/>
              <a:gd name="connsiteX8180" fmla="*/ 0 w 8331431"/>
              <a:gd name="connsiteY8180" fmla="*/ 2277084 h 8330519"/>
              <a:gd name="connsiteX8181" fmla="*/ 43778 w 8331431"/>
              <a:gd name="connsiteY8181" fmla="*/ 2181153 h 8330519"/>
              <a:gd name="connsiteX8182" fmla="*/ 84997 w 8331431"/>
              <a:gd name="connsiteY8182" fmla="*/ 2166141 h 8330519"/>
              <a:gd name="connsiteX8183" fmla="*/ 126302 w 8331431"/>
              <a:gd name="connsiteY8183" fmla="*/ 2181153 h 8330519"/>
              <a:gd name="connsiteX8184" fmla="*/ 173855 w 8331431"/>
              <a:gd name="connsiteY8184" fmla="*/ 2334876 h 8330519"/>
              <a:gd name="connsiteX8185" fmla="*/ 173855 w 8331431"/>
              <a:gd name="connsiteY8185" fmla="*/ 2354878 h 8330519"/>
              <a:gd name="connsiteX8186" fmla="*/ 262106 w 8331431"/>
              <a:gd name="connsiteY8186" fmla="*/ 2354878 h 8330519"/>
              <a:gd name="connsiteX8187" fmla="*/ 262106 w 8331431"/>
              <a:gd name="connsiteY8187" fmla="*/ 2375010 h 8330519"/>
              <a:gd name="connsiteX8188" fmla="*/ 330529 w 8331431"/>
              <a:gd name="connsiteY8188" fmla="*/ 2480399 h 8330519"/>
              <a:gd name="connsiteX8189" fmla="*/ 340074 w 8331431"/>
              <a:gd name="connsiteY8189" fmla="*/ 2485563 h 8330519"/>
              <a:gd name="connsiteX8190" fmla="*/ 349620 w 8331431"/>
              <a:gd name="connsiteY8190" fmla="*/ 2480399 h 8330519"/>
              <a:gd name="connsiteX8191" fmla="*/ 418042 w 8331431"/>
              <a:gd name="connsiteY8191" fmla="*/ 2375010 h 8330519"/>
              <a:gd name="connsiteX8192" fmla="*/ 418042 w 8331431"/>
              <a:gd name="connsiteY8192" fmla="*/ 2354878 h 8330519"/>
              <a:gd name="connsiteX8193" fmla="*/ 506293 w 8331431"/>
              <a:gd name="connsiteY8193" fmla="*/ 2354878 h 8330519"/>
              <a:gd name="connsiteX8194" fmla="*/ 506293 w 8331431"/>
              <a:gd name="connsiteY8194" fmla="*/ 2334876 h 8330519"/>
              <a:gd name="connsiteX8195" fmla="*/ 553847 w 8331431"/>
              <a:gd name="connsiteY8195" fmla="*/ 2181153 h 8330519"/>
              <a:gd name="connsiteX8196" fmla="*/ 595065 w 8331431"/>
              <a:gd name="connsiteY8196" fmla="*/ 2166141 h 8330519"/>
              <a:gd name="connsiteX8197" fmla="*/ 636370 w 8331431"/>
              <a:gd name="connsiteY8197" fmla="*/ 2181153 h 8330519"/>
              <a:gd name="connsiteX8198" fmla="*/ 683924 w 8331431"/>
              <a:gd name="connsiteY8198" fmla="*/ 2334876 h 8330519"/>
              <a:gd name="connsiteX8199" fmla="*/ 683924 w 8331431"/>
              <a:gd name="connsiteY8199" fmla="*/ 2354878 h 8330519"/>
              <a:gd name="connsiteX8200" fmla="*/ 772174 w 8331431"/>
              <a:gd name="connsiteY8200" fmla="*/ 2354878 h 8330519"/>
              <a:gd name="connsiteX8201" fmla="*/ 772174 w 8331431"/>
              <a:gd name="connsiteY8201" fmla="*/ 2375010 h 8330519"/>
              <a:gd name="connsiteX8202" fmla="*/ 840597 w 8331431"/>
              <a:gd name="connsiteY8202" fmla="*/ 2480399 h 8330519"/>
              <a:gd name="connsiteX8203" fmla="*/ 850143 w 8331431"/>
              <a:gd name="connsiteY8203" fmla="*/ 2485563 h 8330519"/>
              <a:gd name="connsiteX8204" fmla="*/ 859688 w 8331431"/>
              <a:gd name="connsiteY8204" fmla="*/ 2480399 h 8330519"/>
              <a:gd name="connsiteX8205" fmla="*/ 928111 w 8331431"/>
              <a:gd name="connsiteY8205" fmla="*/ 2375010 h 8330519"/>
              <a:gd name="connsiteX8206" fmla="*/ 928111 w 8331431"/>
              <a:gd name="connsiteY8206" fmla="*/ 2354878 h 8330519"/>
              <a:gd name="connsiteX8207" fmla="*/ 1016362 w 8331431"/>
              <a:gd name="connsiteY8207" fmla="*/ 2354878 h 8330519"/>
              <a:gd name="connsiteX8208" fmla="*/ 1016362 w 8331431"/>
              <a:gd name="connsiteY8208" fmla="*/ 2334876 h 8330519"/>
              <a:gd name="connsiteX8209" fmla="*/ 1063915 w 8331431"/>
              <a:gd name="connsiteY8209" fmla="*/ 2181153 h 8330519"/>
              <a:gd name="connsiteX8210" fmla="*/ 1105133 w 8331431"/>
              <a:gd name="connsiteY8210" fmla="*/ 2166141 h 8330519"/>
              <a:gd name="connsiteX8211" fmla="*/ 1146439 w 8331431"/>
              <a:gd name="connsiteY8211" fmla="*/ 2181153 h 8330519"/>
              <a:gd name="connsiteX8212" fmla="*/ 1193992 w 8331431"/>
              <a:gd name="connsiteY8212" fmla="*/ 2334876 h 8330519"/>
              <a:gd name="connsiteX8213" fmla="*/ 1193992 w 8331431"/>
              <a:gd name="connsiteY8213" fmla="*/ 2354878 h 8330519"/>
              <a:gd name="connsiteX8214" fmla="*/ 1282286 w 8331431"/>
              <a:gd name="connsiteY8214" fmla="*/ 2354878 h 8330519"/>
              <a:gd name="connsiteX8215" fmla="*/ 1282286 w 8331431"/>
              <a:gd name="connsiteY8215" fmla="*/ 2375010 h 8330519"/>
              <a:gd name="connsiteX8216" fmla="*/ 1350622 w 8331431"/>
              <a:gd name="connsiteY8216" fmla="*/ 2480399 h 8330519"/>
              <a:gd name="connsiteX8217" fmla="*/ 1360167 w 8331431"/>
              <a:gd name="connsiteY8217" fmla="*/ 2485563 h 8330519"/>
              <a:gd name="connsiteX8218" fmla="*/ 1369713 w 8331431"/>
              <a:gd name="connsiteY8218" fmla="*/ 2480399 h 8330519"/>
              <a:gd name="connsiteX8219" fmla="*/ 1438135 w 8331431"/>
              <a:gd name="connsiteY8219" fmla="*/ 2375010 h 8330519"/>
              <a:gd name="connsiteX8220" fmla="*/ 1438135 w 8331431"/>
              <a:gd name="connsiteY8220" fmla="*/ 2354878 h 8330519"/>
              <a:gd name="connsiteX8221" fmla="*/ 1526386 w 8331431"/>
              <a:gd name="connsiteY8221" fmla="*/ 2354878 h 8330519"/>
              <a:gd name="connsiteX8222" fmla="*/ 1526386 w 8331431"/>
              <a:gd name="connsiteY8222" fmla="*/ 2334876 h 8330519"/>
              <a:gd name="connsiteX8223" fmla="*/ 1573940 w 8331431"/>
              <a:gd name="connsiteY8223" fmla="*/ 2181153 h 8330519"/>
              <a:gd name="connsiteX8224" fmla="*/ 1615158 w 8331431"/>
              <a:gd name="connsiteY8224" fmla="*/ 2166141 h 8330519"/>
              <a:gd name="connsiteX8225" fmla="*/ 1656507 w 8331431"/>
              <a:gd name="connsiteY8225" fmla="*/ 2181153 h 8330519"/>
              <a:gd name="connsiteX8226" fmla="*/ 1704103 w 8331431"/>
              <a:gd name="connsiteY8226" fmla="*/ 2334876 h 8330519"/>
              <a:gd name="connsiteX8227" fmla="*/ 1704103 w 8331431"/>
              <a:gd name="connsiteY8227" fmla="*/ 2354878 h 8330519"/>
              <a:gd name="connsiteX8228" fmla="*/ 1792354 w 8331431"/>
              <a:gd name="connsiteY8228" fmla="*/ 2354878 h 8330519"/>
              <a:gd name="connsiteX8229" fmla="*/ 1792354 w 8331431"/>
              <a:gd name="connsiteY8229" fmla="*/ 2375010 h 8330519"/>
              <a:gd name="connsiteX8230" fmla="*/ 1860690 w 8331431"/>
              <a:gd name="connsiteY8230" fmla="*/ 2480399 h 8330519"/>
              <a:gd name="connsiteX8231" fmla="*/ 1870235 w 8331431"/>
              <a:gd name="connsiteY8231" fmla="*/ 2485563 h 8330519"/>
              <a:gd name="connsiteX8232" fmla="*/ 1879781 w 8331431"/>
              <a:gd name="connsiteY8232" fmla="*/ 2480399 h 8330519"/>
              <a:gd name="connsiteX8233" fmla="*/ 1948204 w 8331431"/>
              <a:gd name="connsiteY8233" fmla="*/ 2375010 h 8330519"/>
              <a:gd name="connsiteX8234" fmla="*/ 1948204 w 8331431"/>
              <a:gd name="connsiteY8234" fmla="*/ 2354878 h 8330519"/>
              <a:gd name="connsiteX8235" fmla="*/ 2036454 w 8331431"/>
              <a:gd name="connsiteY8235" fmla="*/ 2354878 h 8330519"/>
              <a:gd name="connsiteX8236" fmla="*/ 2036454 w 8331431"/>
              <a:gd name="connsiteY8236" fmla="*/ 2334876 h 8330519"/>
              <a:gd name="connsiteX8237" fmla="*/ 2084094 w 8331431"/>
              <a:gd name="connsiteY8237" fmla="*/ 2181153 h 8330519"/>
              <a:gd name="connsiteX8238" fmla="*/ 2125270 w 8331431"/>
              <a:gd name="connsiteY8238" fmla="*/ 2166141 h 8330519"/>
              <a:gd name="connsiteX8239" fmla="*/ 2166575 w 8331431"/>
              <a:gd name="connsiteY8239" fmla="*/ 2181153 h 8330519"/>
              <a:gd name="connsiteX8240" fmla="*/ 2214171 w 8331431"/>
              <a:gd name="connsiteY8240" fmla="*/ 2334876 h 8330519"/>
              <a:gd name="connsiteX8241" fmla="*/ 2214171 w 8331431"/>
              <a:gd name="connsiteY8241" fmla="*/ 2354878 h 8330519"/>
              <a:gd name="connsiteX8242" fmla="*/ 2302422 w 8331431"/>
              <a:gd name="connsiteY8242" fmla="*/ 2354878 h 8330519"/>
              <a:gd name="connsiteX8243" fmla="*/ 2302422 w 8331431"/>
              <a:gd name="connsiteY8243" fmla="*/ 2375010 h 8330519"/>
              <a:gd name="connsiteX8244" fmla="*/ 2370845 w 8331431"/>
              <a:gd name="connsiteY8244" fmla="*/ 2480399 h 8330519"/>
              <a:gd name="connsiteX8245" fmla="*/ 2380391 w 8331431"/>
              <a:gd name="connsiteY8245" fmla="*/ 2485563 h 8330519"/>
              <a:gd name="connsiteX8246" fmla="*/ 2389936 w 8331431"/>
              <a:gd name="connsiteY8246" fmla="*/ 2480399 h 8330519"/>
              <a:gd name="connsiteX8247" fmla="*/ 2458272 w 8331431"/>
              <a:gd name="connsiteY8247" fmla="*/ 2375010 h 8330519"/>
              <a:gd name="connsiteX8248" fmla="*/ 2458272 w 8331431"/>
              <a:gd name="connsiteY8248" fmla="*/ 2354878 h 8330519"/>
              <a:gd name="connsiteX8249" fmla="*/ 2546523 w 8331431"/>
              <a:gd name="connsiteY8249" fmla="*/ 2354878 h 8330519"/>
              <a:gd name="connsiteX8250" fmla="*/ 2546523 w 8331431"/>
              <a:gd name="connsiteY8250" fmla="*/ 2334876 h 8330519"/>
              <a:gd name="connsiteX8251" fmla="*/ 2594163 w 8331431"/>
              <a:gd name="connsiteY8251" fmla="*/ 2181153 h 8330519"/>
              <a:gd name="connsiteX8252" fmla="*/ 2635424 w 8331431"/>
              <a:gd name="connsiteY8252" fmla="*/ 2166141 h 8330519"/>
              <a:gd name="connsiteX8253" fmla="*/ 2676730 w 8331431"/>
              <a:gd name="connsiteY8253" fmla="*/ 2181153 h 8330519"/>
              <a:gd name="connsiteX8254" fmla="*/ 2724283 w 8331431"/>
              <a:gd name="connsiteY8254" fmla="*/ 2334876 h 8330519"/>
              <a:gd name="connsiteX8255" fmla="*/ 2724283 w 8331431"/>
              <a:gd name="connsiteY8255" fmla="*/ 2354878 h 8330519"/>
              <a:gd name="connsiteX8256" fmla="*/ 2812534 w 8331431"/>
              <a:gd name="connsiteY8256" fmla="*/ 2354878 h 8330519"/>
              <a:gd name="connsiteX8257" fmla="*/ 2812534 w 8331431"/>
              <a:gd name="connsiteY8257" fmla="*/ 2375010 h 8330519"/>
              <a:gd name="connsiteX8258" fmla="*/ 2880957 w 8331431"/>
              <a:gd name="connsiteY8258" fmla="*/ 2480399 h 8330519"/>
              <a:gd name="connsiteX8259" fmla="*/ 2890502 w 8331431"/>
              <a:gd name="connsiteY8259" fmla="*/ 2485563 h 8330519"/>
              <a:gd name="connsiteX8260" fmla="*/ 2900047 w 8331431"/>
              <a:gd name="connsiteY8260" fmla="*/ 2480399 h 8330519"/>
              <a:gd name="connsiteX8261" fmla="*/ 2968383 w 8331431"/>
              <a:gd name="connsiteY8261" fmla="*/ 2375010 h 8330519"/>
              <a:gd name="connsiteX8262" fmla="*/ 2968383 w 8331431"/>
              <a:gd name="connsiteY8262" fmla="*/ 2354878 h 8330519"/>
              <a:gd name="connsiteX8263" fmla="*/ 3056678 w 8331431"/>
              <a:gd name="connsiteY8263" fmla="*/ 2354878 h 8330519"/>
              <a:gd name="connsiteX8264" fmla="*/ 3056678 w 8331431"/>
              <a:gd name="connsiteY8264" fmla="*/ 2334876 h 8330519"/>
              <a:gd name="connsiteX8265" fmla="*/ 3104231 w 8331431"/>
              <a:gd name="connsiteY8265" fmla="*/ 2181153 h 8330519"/>
              <a:gd name="connsiteX8266" fmla="*/ 3145449 w 8331431"/>
              <a:gd name="connsiteY8266" fmla="*/ 2166141 h 8330519"/>
              <a:gd name="connsiteX8267" fmla="*/ 3186755 w 8331431"/>
              <a:gd name="connsiteY8267" fmla="*/ 2181153 h 8330519"/>
              <a:gd name="connsiteX8268" fmla="*/ 3234308 w 8331431"/>
              <a:gd name="connsiteY8268" fmla="*/ 2334876 h 8330519"/>
              <a:gd name="connsiteX8269" fmla="*/ 3234308 w 8331431"/>
              <a:gd name="connsiteY8269" fmla="*/ 2354878 h 8330519"/>
              <a:gd name="connsiteX8270" fmla="*/ 3322559 w 8331431"/>
              <a:gd name="connsiteY8270" fmla="*/ 2354878 h 8330519"/>
              <a:gd name="connsiteX8271" fmla="*/ 3322559 w 8331431"/>
              <a:gd name="connsiteY8271" fmla="*/ 2375010 h 8330519"/>
              <a:gd name="connsiteX8272" fmla="*/ 3390981 w 8331431"/>
              <a:gd name="connsiteY8272" fmla="*/ 2480399 h 8330519"/>
              <a:gd name="connsiteX8273" fmla="*/ 3400527 w 8331431"/>
              <a:gd name="connsiteY8273" fmla="*/ 2485563 h 8330519"/>
              <a:gd name="connsiteX8274" fmla="*/ 3410072 w 8331431"/>
              <a:gd name="connsiteY8274" fmla="*/ 2480399 h 8330519"/>
              <a:gd name="connsiteX8275" fmla="*/ 3478495 w 8331431"/>
              <a:gd name="connsiteY8275" fmla="*/ 2375010 h 8330519"/>
              <a:gd name="connsiteX8276" fmla="*/ 3478495 w 8331431"/>
              <a:gd name="connsiteY8276" fmla="*/ 2354878 h 8330519"/>
              <a:gd name="connsiteX8277" fmla="*/ 3566746 w 8331431"/>
              <a:gd name="connsiteY8277" fmla="*/ 2354878 h 8330519"/>
              <a:gd name="connsiteX8278" fmla="*/ 3566746 w 8331431"/>
              <a:gd name="connsiteY8278" fmla="*/ 2334876 h 8330519"/>
              <a:gd name="connsiteX8279" fmla="*/ 3614299 w 8331431"/>
              <a:gd name="connsiteY8279" fmla="*/ 2181153 h 8330519"/>
              <a:gd name="connsiteX8280" fmla="*/ 3655518 w 8331431"/>
              <a:gd name="connsiteY8280" fmla="*/ 2166141 h 8330519"/>
              <a:gd name="connsiteX8281" fmla="*/ 3696823 w 8331431"/>
              <a:gd name="connsiteY8281" fmla="*/ 2181153 h 8330519"/>
              <a:gd name="connsiteX8282" fmla="*/ 3744376 w 8331431"/>
              <a:gd name="connsiteY8282" fmla="*/ 2334876 h 8330519"/>
              <a:gd name="connsiteX8283" fmla="*/ 3744376 w 8331431"/>
              <a:gd name="connsiteY8283" fmla="*/ 2354878 h 8330519"/>
              <a:gd name="connsiteX8284" fmla="*/ 3832627 w 8331431"/>
              <a:gd name="connsiteY8284" fmla="*/ 2354878 h 8330519"/>
              <a:gd name="connsiteX8285" fmla="*/ 3832627 w 8331431"/>
              <a:gd name="connsiteY8285" fmla="*/ 2375010 h 8330519"/>
              <a:gd name="connsiteX8286" fmla="*/ 3901050 w 8331431"/>
              <a:gd name="connsiteY8286" fmla="*/ 2480399 h 8330519"/>
              <a:gd name="connsiteX8287" fmla="*/ 3910595 w 8331431"/>
              <a:gd name="connsiteY8287" fmla="*/ 2485563 h 8330519"/>
              <a:gd name="connsiteX8288" fmla="*/ 3920140 w 8331431"/>
              <a:gd name="connsiteY8288" fmla="*/ 2480399 h 8330519"/>
              <a:gd name="connsiteX8289" fmla="*/ 3988563 w 8331431"/>
              <a:gd name="connsiteY8289" fmla="*/ 2375010 h 8330519"/>
              <a:gd name="connsiteX8290" fmla="*/ 3988563 w 8331431"/>
              <a:gd name="connsiteY8290" fmla="*/ 2354878 h 8330519"/>
              <a:gd name="connsiteX8291" fmla="*/ 4076814 w 8331431"/>
              <a:gd name="connsiteY8291" fmla="*/ 2354878 h 8330519"/>
              <a:gd name="connsiteX8292" fmla="*/ 4076814 w 8331431"/>
              <a:gd name="connsiteY8292" fmla="*/ 2334876 h 8330519"/>
              <a:gd name="connsiteX8293" fmla="*/ 4124367 w 8331431"/>
              <a:gd name="connsiteY8293" fmla="*/ 2181153 h 8330519"/>
              <a:gd name="connsiteX8294" fmla="*/ 4165586 w 8331431"/>
              <a:gd name="connsiteY8294" fmla="*/ 2166141 h 8330519"/>
              <a:gd name="connsiteX8295" fmla="*/ 4206891 w 8331431"/>
              <a:gd name="connsiteY8295" fmla="*/ 2181153 h 8330519"/>
              <a:gd name="connsiteX8296" fmla="*/ 4254444 w 8331431"/>
              <a:gd name="connsiteY8296" fmla="*/ 2334876 h 8330519"/>
              <a:gd name="connsiteX8297" fmla="*/ 4254444 w 8331431"/>
              <a:gd name="connsiteY8297" fmla="*/ 2354878 h 8330519"/>
              <a:gd name="connsiteX8298" fmla="*/ 4342695 w 8331431"/>
              <a:gd name="connsiteY8298" fmla="*/ 2354878 h 8330519"/>
              <a:gd name="connsiteX8299" fmla="*/ 4342695 w 8331431"/>
              <a:gd name="connsiteY8299" fmla="*/ 2375010 h 8330519"/>
              <a:gd name="connsiteX8300" fmla="*/ 4411118 w 8331431"/>
              <a:gd name="connsiteY8300" fmla="*/ 2480399 h 8330519"/>
              <a:gd name="connsiteX8301" fmla="*/ 4420663 w 8331431"/>
              <a:gd name="connsiteY8301" fmla="*/ 2485563 h 8330519"/>
              <a:gd name="connsiteX8302" fmla="*/ 4430209 w 8331431"/>
              <a:gd name="connsiteY8302" fmla="*/ 2480399 h 8330519"/>
              <a:gd name="connsiteX8303" fmla="*/ 4498631 w 8331431"/>
              <a:gd name="connsiteY8303" fmla="*/ 2375010 h 8330519"/>
              <a:gd name="connsiteX8304" fmla="*/ 4498631 w 8331431"/>
              <a:gd name="connsiteY8304" fmla="*/ 2354878 h 8330519"/>
              <a:gd name="connsiteX8305" fmla="*/ 4586883 w 8331431"/>
              <a:gd name="connsiteY8305" fmla="*/ 2354878 h 8330519"/>
              <a:gd name="connsiteX8306" fmla="*/ 4586883 w 8331431"/>
              <a:gd name="connsiteY8306" fmla="*/ 2334876 h 8330519"/>
              <a:gd name="connsiteX8307" fmla="*/ 4634436 w 8331431"/>
              <a:gd name="connsiteY8307" fmla="*/ 2181153 h 8330519"/>
              <a:gd name="connsiteX8308" fmla="*/ 4675654 w 8331431"/>
              <a:gd name="connsiteY8308" fmla="*/ 2166141 h 8330519"/>
              <a:gd name="connsiteX8309" fmla="*/ 4716959 w 8331431"/>
              <a:gd name="connsiteY8309" fmla="*/ 2181153 h 8330519"/>
              <a:gd name="connsiteX8310" fmla="*/ 4764512 w 8331431"/>
              <a:gd name="connsiteY8310" fmla="*/ 2334876 h 8330519"/>
              <a:gd name="connsiteX8311" fmla="*/ 4764512 w 8331431"/>
              <a:gd name="connsiteY8311" fmla="*/ 2354878 h 8330519"/>
              <a:gd name="connsiteX8312" fmla="*/ 4852763 w 8331431"/>
              <a:gd name="connsiteY8312" fmla="*/ 2354878 h 8330519"/>
              <a:gd name="connsiteX8313" fmla="*/ 4852763 w 8331431"/>
              <a:gd name="connsiteY8313" fmla="*/ 2375010 h 8330519"/>
              <a:gd name="connsiteX8314" fmla="*/ 4921186 w 8331431"/>
              <a:gd name="connsiteY8314" fmla="*/ 2480399 h 8330519"/>
              <a:gd name="connsiteX8315" fmla="*/ 4930732 w 8331431"/>
              <a:gd name="connsiteY8315" fmla="*/ 2485563 h 8330519"/>
              <a:gd name="connsiteX8316" fmla="*/ 4940277 w 8331431"/>
              <a:gd name="connsiteY8316" fmla="*/ 2480399 h 8330519"/>
              <a:gd name="connsiteX8317" fmla="*/ 5008700 w 8331431"/>
              <a:gd name="connsiteY8317" fmla="*/ 2375010 h 8330519"/>
              <a:gd name="connsiteX8318" fmla="*/ 5008700 w 8331431"/>
              <a:gd name="connsiteY8318" fmla="*/ 2354878 h 8330519"/>
              <a:gd name="connsiteX8319" fmla="*/ 5096950 w 8331431"/>
              <a:gd name="connsiteY8319" fmla="*/ 2354878 h 8330519"/>
              <a:gd name="connsiteX8320" fmla="*/ 5096950 w 8331431"/>
              <a:gd name="connsiteY8320" fmla="*/ 2334876 h 8330519"/>
              <a:gd name="connsiteX8321" fmla="*/ 5144503 w 8331431"/>
              <a:gd name="connsiteY8321" fmla="*/ 2181153 h 8330519"/>
              <a:gd name="connsiteX8322" fmla="*/ 5185722 w 8331431"/>
              <a:gd name="connsiteY8322" fmla="*/ 2166141 h 8330519"/>
              <a:gd name="connsiteX8323" fmla="*/ 5227027 w 8331431"/>
              <a:gd name="connsiteY8323" fmla="*/ 2181153 h 8330519"/>
              <a:gd name="connsiteX8324" fmla="*/ 5274581 w 8331431"/>
              <a:gd name="connsiteY8324" fmla="*/ 2334876 h 8330519"/>
              <a:gd name="connsiteX8325" fmla="*/ 5274581 w 8331431"/>
              <a:gd name="connsiteY8325" fmla="*/ 2354878 h 8330519"/>
              <a:gd name="connsiteX8326" fmla="*/ 5362875 w 8331431"/>
              <a:gd name="connsiteY8326" fmla="*/ 2354878 h 8330519"/>
              <a:gd name="connsiteX8327" fmla="*/ 5362875 w 8331431"/>
              <a:gd name="connsiteY8327" fmla="*/ 2375010 h 8330519"/>
              <a:gd name="connsiteX8328" fmla="*/ 5431211 w 8331431"/>
              <a:gd name="connsiteY8328" fmla="*/ 2480399 h 8330519"/>
              <a:gd name="connsiteX8329" fmla="*/ 5440756 w 8331431"/>
              <a:gd name="connsiteY8329" fmla="*/ 2485563 h 8330519"/>
              <a:gd name="connsiteX8330" fmla="*/ 5450302 w 8331431"/>
              <a:gd name="connsiteY8330" fmla="*/ 2480399 h 8330519"/>
              <a:gd name="connsiteX8331" fmla="*/ 5518724 w 8331431"/>
              <a:gd name="connsiteY8331" fmla="*/ 2375010 h 8330519"/>
              <a:gd name="connsiteX8332" fmla="*/ 5518724 w 8331431"/>
              <a:gd name="connsiteY8332" fmla="*/ 2354878 h 8330519"/>
              <a:gd name="connsiteX8333" fmla="*/ 5606975 w 8331431"/>
              <a:gd name="connsiteY8333" fmla="*/ 2354878 h 8330519"/>
              <a:gd name="connsiteX8334" fmla="*/ 5606975 w 8331431"/>
              <a:gd name="connsiteY8334" fmla="*/ 2334876 h 8330519"/>
              <a:gd name="connsiteX8335" fmla="*/ 5654528 w 8331431"/>
              <a:gd name="connsiteY8335" fmla="*/ 2181153 h 8330519"/>
              <a:gd name="connsiteX8336" fmla="*/ 5695747 w 8331431"/>
              <a:gd name="connsiteY8336" fmla="*/ 2166141 h 8330519"/>
              <a:gd name="connsiteX8337" fmla="*/ 5737096 w 8331431"/>
              <a:gd name="connsiteY8337" fmla="*/ 2181153 h 8330519"/>
              <a:gd name="connsiteX8338" fmla="*/ 5784692 w 8331431"/>
              <a:gd name="connsiteY8338" fmla="*/ 2334876 h 8330519"/>
              <a:gd name="connsiteX8339" fmla="*/ 5784692 w 8331431"/>
              <a:gd name="connsiteY8339" fmla="*/ 2354878 h 8330519"/>
              <a:gd name="connsiteX8340" fmla="*/ 5872943 w 8331431"/>
              <a:gd name="connsiteY8340" fmla="*/ 2354878 h 8330519"/>
              <a:gd name="connsiteX8341" fmla="*/ 5872943 w 8331431"/>
              <a:gd name="connsiteY8341" fmla="*/ 2375010 h 8330519"/>
              <a:gd name="connsiteX8342" fmla="*/ 5941279 w 8331431"/>
              <a:gd name="connsiteY8342" fmla="*/ 2480399 h 8330519"/>
              <a:gd name="connsiteX8343" fmla="*/ 5950825 w 8331431"/>
              <a:gd name="connsiteY8343" fmla="*/ 2485563 h 8330519"/>
              <a:gd name="connsiteX8344" fmla="*/ 5960370 w 8331431"/>
              <a:gd name="connsiteY8344" fmla="*/ 2480399 h 8330519"/>
              <a:gd name="connsiteX8345" fmla="*/ 6028792 w 8331431"/>
              <a:gd name="connsiteY8345" fmla="*/ 2375010 h 8330519"/>
              <a:gd name="connsiteX8346" fmla="*/ 6028792 w 8331431"/>
              <a:gd name="connsiteY8346" fmla="*/ 2354878 h 8330519"/>
              <a:gd name="connsiteX8347" fmla="*/ 6117043 w 8331431"/>
              <a:gd name="connsiteY8347" fmla="*/ 2354878 h 8330519"/>
              <a:gd name="connsiteX8348" fmla="*/ 6117043 w 8331431"/>
              <a:gd name="connsiteY8348" fmla="*/ 2334876 h 8330519"/>
              <a:gd name="connsiteX8349" fmla="*/ 6164683 w 8331431"/>
              <a:gd name="connsiteY8349" fmla="*/ 2181153 h 8330519"/>
              <a:gd name="connsiteX8350" fmla="*/ 6205858 w 8331431"/>
              <a:gd name="connsiteY8350" fmla="*/ 2166141 h 8330519"/>
              <a:gd name="connsiteX8351" fmla="*/ 6247164 w 8331431"/>
              <a:gd name="connsiteY8351" fmla="*/ 2181153 h 8330519"/>
              <a:gd name="connsiteX8352" fmla="*/ 6294803 w 8331431"/>
              <a:gd name="connsiteY8352" fmla="*/ 2334876 h 8330519"/>
              <a:gd name="connsiteX8353" fmla="*/ 6294803 w 8331431"/>
              <a:gd name="connsiteY8353" fmla="*/ 2354878 h 8330519"/>
              <a:gd name="connsiteX8354" fmla="*/ 6383055 w 8331431"/>
              <a:gd name="connsiteY8354" fmla="*/ 2354878 h 8330519"/>
              <a:gd name="connsiteX8355" fmla="*/ 6383055 w 8331431"/>
              <a:gd name="connsiteY8355" fmla="*/ 2375010 h 8330519"/>
              <a:gd name="connsiteX8356" fmla="*/ 6451478 w 8331431"/>
              <a:gd name="connsiteY8356" fmla="*/ 2480399 h 8330519"/>
              <a:gd name="connsiteX8357" fmla="*/ 6461023 w 8331431"/>
              <a:gd name="connsiteY8357" fmla="*/ 2485563 h 8330519"/>
              <a:gd name="connsiteX8358" fmla="*/ 6470524 w 8331431"/>
              <a:gd name="connsiteY8358" fmla="*/ 2480399 h 8330519"/>
              <a:gd name="connsiteX8359" fmla="*/ 6538860 w 8331431"/>
              <a:gd name="connsiteY8359" fmla="*/ 2375010 h 8330519"/>
              <a:gd name="connsiteX8360" fmla="*/ 6538860 w 8331431"/>
              <a:gd name="connsiteY8360" fmla="*/ 2354878 h 8330519"/>
              <a:gd name="connsiteX8361" fmla="*/ 6627112 w 8331431"/>
              <a:gd name="connsiteY8361" fmla="*/ 2354878 h 8330519"/>
              <a:gd name="connsiteX8362" fmla="*/ 6627112 w 8331431"/>
              <a:gd name="connsiteY8362" fmla="*/ 2334876 h 8330519"/>
              <a:gd name="connsiteX8363" fmla="*/ 6674752 w 8331431"/>
              <a:gd name="connsiteY8363" fmla="*/ 2181153 h 8330519"/>
              <a:gd name="connsiteX8364" fmla="*/ 6715970 w 8331431"/>
              <a:gd name="connsiteY8364" fmla="*/ 2166141 h 8330519"/>
              <a:gd name="connsiteX8365" fmla="*/ 6757275 w 8331431"/>
              <a:gd name="connsiteY8365" fmla="*/ 2181153 h 8330519"/>
              <a:gd name="connsiteX8366" fmla="*/ 6804828 w 8331431"/>
              <a:gd name="connsiteY8366" fmla="*/ 2334876 h 8330519"/>
              <a:gd name="connsiteX8367" fmla="*/ 6804828 w 8331431"/>
              <a:gd name="connsiteY8367" fmla="*/ 2354878 h 8330519"/>
              <a:gd name="connsiteX8368" fmla="*/ 6893079 w 8331431"/>
              <a:gd name="connsiteY8368" fmla="*/ 2354878 h 8330519"/>
              <a:gd name="connsiteX8369" fmla="*/ 6893079 w 8331431"/>
              <a:gd name="connsiteY8369" fmla="*/ 2375010 h 8330519"/>
              <a:gd name="connsiteX8370" fmla="*/ 6961502 w 8331431"/>
              <a:gd name="connsiteY8370" fmla="*/ 2480399 h 8330519"/>
              <a:gd name="connsiteX8371" fmla="*/ 6971048 w 8331431"/>
              <a:gd name="connsiteY8371" fmla="*/ 2485563 h 8330519"/>
              <a:gd name="connsiteX8372" fmla="*/ 6980549 w 8331431"/>
              <a:gd name="connsiteY8372" fmla="*/ 2480399 h 8330519"/>
              <a:gd name="connsiteX8373" fmla="*/ 7048885 w 8331431"/>
              <a:gd name="connsiteY8373" fmla="*/ 2375010 h 8330519"/>
              <a:gd name="connsiteX8374" fmla="*/ 7048885 w 8331431"/>
              <a:gd name="connsiteY8374" fmla="*/ 2354878 h 8330519"/>
              <a:gd name="connsiteX8375" fmla="*/ 7137180 w 8331431"/>
              <a:gd name="connsiteY8375" fmla="*/ 2354878 h 8330519"/>
              <a:gd name="connsiteX8376" fmla="*/ 7137180 w 8331431"/>
              <a:gd name="connsiteY8376" fmla="*/ 2334876 h 8330519"/>
              <a:gd name="connsiteX8377" fmla="*/ 7184733 w 8331431"/>
              <a:gd name="connsiteY8377" fmla="*/ 2181153 h 8330519"/>
              <a:gd name="connsiteX8378" fmla="*/ 7225952 w 8331431"/>
              <a:gd name="connsiteY8378" fmla="*/ 2166141 h 8330519"/>
              <a:gd name="connsiteX8379" fmla="*/ 7267256 w 8331431"/>
              <a:gd name="connsiteY8379" fmla="*/ 2181153 h 8330519"/>
              <a:gd name="connsiteX8380" fmla="*/ 7314810 w 8331431"/>
              <a:gd name="connsiteY8380" fmla="*/ 2334876 h 8330519"/>
              <a:gd name="connsiteX8381" fmla="*/ 7314810 w 8331431"/>
              <a:gd name="connsiteY8381" fmla="*/ 2354878 h 8330519"/>
              <a:gd name="connsiteX8382" fmla="*/ 7403061 w 8331431"/>
              <a:gd name="connsiteY8382" fmla="*/ 2354878 h 8330519"/>
              <a:gd name="connsiteX8383" fmla="*/ 7403061 w 8331431"/>
              <a:gd name="connsiteY8383" fmla="*/ 2375010 h 8330519"/>
              <a:gd name="connsiteX8384" fmla="*/ 7471484 w 8331431"/>
              <a:gd name="connsiteY8384" fmla="*/ 2480399 h 8330519"/>
              <a:gd name="connsiteX8385" fmla="*/ 7481029 w 8331431"/>
              <a:gd name="connsiteY8385" fmla="*/ 2485563 h 8330519"/>
              <a:gd name="connsiteX8386" fmla="*/ 7490574 w 8331431"/>
              <a:gd name="connsiteY8386" fmla="*/ 2480399 h 8330519"/>
              <a:gd name="connsiteX8387" fmla="*/ 7558997 w 8331431"/>
              <a:gd name="connsiteY8387" fmla="*/ 2375010 h 8330519"/>
              <a:gd name="connsiteX8388" fmla="*/ 7558997 w 8331431"/>
              <a:gd name="connsiteY8388" fmla="*/ 2354878 h 8330519"/>
              <a:gd name="connsiteX8389" fmla="*/ 7647248 w 8331431"/>
              <a:gd name="connsiteY8389" fmla="*/ 2354878 h 8330519"/>
              <a:gd name="connsiteX8390" fmla="*/ 7647248 w 8331431"/>
              <a:gd name="connsiteY8390" fmla="*/ 2334876 h 8330519"/>
              <a:gd name="connsiteX8391" fmla="*/ 7694801 w 8331431"/>
              <a:gd name="connsiteY8391" fmla="*/ 2181153 h 8330519"/>
              <a:gd name="connsiteX8392" fmla="*/ 7736019 w 8331431"/>
              <a:gd name="connsiteY8392" fmla="*/ 2166141 h 8330519"/>
              <a:gd name="connsiteX8393" fmla="*/ 7777325 w 8331431"/>
              <a:gd name="connsiteY8393" fmla="*/ 2181153 h 8330519"/>
              <a:gd name="connsiteX8394" fmla="*/ 7824878 w 8331431"/>
              <a:gd name="connsiteY8394" fmla="*/ 2334876 h 8330519"/>
              <a:gd name="connsiteX8395" fmla="*/ 7824878 w 8331431"/>
              <a:gd name="connsiteY8395" fmla="*/ 2354878 h 8330519"/>
              <a:gd name="connsiteX8396" fmla="*/ 7913129 w 8331431"/>
              <a:gd name="connsiteY8396" fmla="*/ 2354878 h 8330519"/>
              <a:gd name="connsiteX8397" fmla="*/ 7913129 w 8331431"/>
              <a:gd name="connsiteY8397" fmla="*/ 2375010 h 8330519"/>
              <a:gd name="connsiteX8398" fmla="*/ 7981551 w 8331431"/>
              <a:gd name="connsiteY8398" fmla="*/ 2480399 h 8330519"/>
              <a:gd name="connsiteX8399" fmla="*/ 7991097 w 8331431"/>
              <a:gd name="connsiteY8399" fmla="*/ 2485563 h 8330519"/>
              <a:gd name="connsiteX8400" fmla="*/ 8000642 w 8331431"/>
              <a:gd name="connsiteY8400" fmla="*/ 2480399 h 8330519"/>
              <a:gd name="connsiteX8401" fmla="*/ 8069065 w 8331431"/>
              <a:gd name="connsiteY8401" fmla="*/ 2375010 h 8330519"/>
              <a:gd name="connsiteX8402" fmla="*/ 8069065 w 8331431"/>
              <a:gd name="connsiteY8402" fmla="*/ 2354878 h 8330519"/>
              <a:gd name="connsiteX8403" fmla="*/ 8157316 w 8331431"/>
              <a:gd name="connsiteY8403" fmla="*/ 2354878 h 8330519"/>
              <a:gd name="connsiteX8404" fmla="*/ 8157316 w 8331431"/>
              <a:gd name="connsiteY8404" fmla="*/ 2334876 h 8330519"/>
              <a:gd name="connsiteX8405" fmla="*/ 8204869 w 8331431"/>
              <a:gd name="connsiteY8405" fmla="*/ 2181153 h 8330519"/>
              <a:gd name="connsiteX8406" fmla="*/ 8246088 w 8331431"/>
              <a:gd name="connsiteY8406" fmla="*/ 2166141 h 8330519"/>
              <a:gd name="connsiteX8407" fmla="*/ 8287436 w 8331431"/>
              <a:gd name="connsiteY8407" fmla="*/ 2181153 h 8330519"/>
              <a:gd name="connsiteX8408" fmla="*/ 8331215 w 8331431"/>
              <a:gd name="connsiteY8408" fmla="*/ 2277084 h 8330519"/>
              <a:gd name="connsiteX8409" fmla="*/ 8331215 w 8331431"/>
              <a:gd name="connsiteY8409" fmla="*/ 2374186 h 8330519"/>
              <a:gd name="connsiteX8410" fmla="*/ 8315682 w 8331431"/>
              <a:gd name="connsiteY8410" fmla="*/ 2374186 h 8330519"/>
              <a:gd name="connsiteX8411" fmla="*/ 8315682 w 8331431"/>
              <a:gd name="connsiteY8411" fmla="*/ 2334876 h 8330519"/>
              <a:gd name="connsiteX8412" fmla="*/ 8281709 w 8331431"/>
              <a:gd name="connsiteY8412" fmla="*/ 2201242 h 8330519"/>
              <a:gd name="connsiteX8413" fmla="*/ 8280928 w 8331431"/>
              <a:gd name="connsiteY8413" fmla="*/ 2200461 h 8330519"/>
              <a:gd name="connsiteX8414" fmla="*/ 8246174 w 8331431"/>
              <a:gd name="connsiteY8414" fmla="*/ 2172692 h 8330519"/>
              <a:gd name="connsiteX8415" fmla="*/ 8211421 w 8331431"/>
              <a:gd name="connsiteY8415" fmla="*/ 2200461 h 8330519"/>
              <a:gd name="connsiteX8416" fmla="*/ 8210640 w 8331431"/>
              <a:gd name="connsiteY8416" fmla="*/ 2201242 h 8330519"/>
              <a:gd name="connsiteX8417" fmla="*/ 8176667 w 8331431"/>
              <a:gd name="connsiteY8417" fmla="*/ 2334876 h 8330519"/>
              <a:gd name="connsiteX8418" fmla="*/ 8176667 w 8331431"/>
              <a:gd name="connsiteY8418" fmla="*/ 2374186 h 8330519"/>
              <a:gd name="connsiteX8419" fmla="*/ 8089544 w 8331431"/>
              <a:gd name="connsiteY8419" fmla="*/ 2374186 h 8330519"/>
              <a:gd name="connsiteX8420" fmla="*/ 8087288 w 8331431"/>
              <a:gd name="connsiteY8420" fmla="*/ 2391584 h 8330519"/>
              <a:gd name="connsiteX8421" fmla="*/ 8022684 w 8331431"/>
              <a:gd name="connsiteY8421" fmla="*/ 2489684 h 8330519"/>
              <a:gd name="connsiteX8422" fmla="*/ 8002465 w 8331431"/>
              <a:gd name="connsiteY8422" fmla="*/ 2503005 h 8330519"/>
              <a:gd name="connsiteX8423" fmla="*/ 8019386 w 8331431"/>
              <a:gd name="connsiteY8423" fmla="*/ 2520317 h 8330519"/>
              <a:gd name="connsiteX8424" fmla="*/ 8086420 w 8331431"/>
              <a:gd name="connsiteY8424" fmla="*/ 2653343 h 8330519"/>
              <a:gd name="connsiteX8425" fmla="*/ 8088763 w 8331431"/>
              <a:gd name="connsiteY8425" fmla="*/ 2670655 h 8330519"/>
              <a:gd name="connsiteX8426" fmla="*/ 8176667 w 8331431"/>
              <a:gd name="connsiteY8426" fmla="*/ 2670655 h 8330519"/>
              <a:gd name="connsiteX8427" fmla="*/ 8176667 w 8331431"/>
              <a:gd name="connsiteY8427" fmla="*/ 2780991 h 8330519"/>
              <a:gd name="connsiteX8428" fmla="*/ 8189684 w 8331431"/>
              <a:gd name="connsiteY8428" fmla="*/ 2785807 h 8330519"/>
              <a:gd name="connsiteX8429" fmla="*/ 8224871 w 8331431"/>
              <a:gd name="connsiteY8429" fmla="*/ 2803596 h 8330519"/>
              <a:gd name="connsiteX8430" fmla="*/ 8246174 w 8331431"/>
              <a:gd name="connsiteY8430" fmla="*/ 2817567 h 8330519"/>
              <a:gd name="connsiteX8431" fmla="*/ 8267478 w 8331431"/>
              <a:gd name="connsiteY8431" fmla="*/ 2803552 h 8330519"/>
              <a:gd name="connsiteX8432" fmla="*/ 8302622 w 8331431"/>
              <a:gd name="connsiteY8432" fmla="*/ 2785763 h 8330519"/>
              <a:gd name="connsiteX8433" fmla="*/ 8315638 w 8331431"/>
              <a:gd name="connsiteY8433" fmla="*/ 2780904 h 8330519"/>
              <a:gd name="connsiteX8434" fmla="*/ 8315638 w 8331431"/>
              <a:gd name="connsiteY8434" fmla="*/ 2670569 h 8330519"/>
              <a:gd name="connsiteX8435" fmla="*/ 8331171 w 8331431"/>
              <a:gd name="connsiteY8435" fmla="*/ 2670569 h 8330519"/>
              <a:gd name="connsiteX8436" fmla="*/ 8331171 w 8331431"/>
              <a:gd name="connsiteY8436" fmla="*/ 2795699 h 8330519"/>
              <a:gd name="connsiteX8437" fmla="*/ 8247129 w 8331431"/>
              <a:gd name="connsiteY8437" fmla="*/ 2827112 h 8330519"/>
              <a:gd name="connsiteX8438" fmla="*/ 8203611 w 8331431"/>
              <a:gd name="connsiteY8438" fmla="*/ 2811580 h 8330519"/>
              <a:gd name="connsiteX8439" fmla="*/ 8157316 w 8331431"/>
              <a:gd name="connsiteY8439" fmla="*/ 2794268 h 8330519"/>
              <a:gd name="connsiteX8440" fmla="*/ 8157316 w 8331431"/>
              <a:gd name="connsiteY8440" fmla="*/ 2689920 h 8330519"/>
              <a:gd name="connsiteX8441" fmla="*/ 8069065 w 8331431"/>
              <a:gd name="connsiteY8441" fmla="*/ 2689920 h 8330519"/>
              <a:gd name="connsiteX8442" fmla="*/ 8069065 w 8331431"/>
              <a:gd name="connsiteY8442" fmla="*/ 2682196 h 8330519"/>
              <a:gd name="connsiteX8443" fmla="*/ 8005415 w 8331431"/>
              <a:gd name="connsiteY8443" fmla="*/ 2533550 h 8330519"/>
              <a:gd name="connsiteX8444" fmla="*/ 7991141 w 8331431"/>
              <a:gd name="connsiteY8444" fmla="*/ 2518971 h 8330519"/>
              <a:gd name="connsiteX8445" fmla="*/ 7976866 w 8331431"/>
              <a:gd name="connsiteY8445" fmla="*/ 2533550 h 8330519"/>
              <a:gd name="connsiteX8446" fmla="*/ 7913215 w 8331431"/>
              <a:gd name="connsiteY8446" fmla="*/ 2682196 h 8330519"/>
              <a:gd name="connsiteX8447" fmla="*/ 7913215 w 8331431"/>
              <a:gd name="connsiteY8447" fmla="*/ 2689920 h 8330519"/>
              <a:gd name="connsiteX8448" fmla="*/ 7824965 w 8331431"/>
              <a:gd name="connsiteY8448" fmla="*/ 2689920 h 8330519"/>
              <a:gd name="connsiteX8449" fmla="*/ 7824965 w 8331431"/>
              <a:gd name="connsiteY8449" fmla="*/ 2794268 h 8330519"/>
              <a:gd name="connsiteX8450" fmla="*/ 7737104 w 8331431"/>
              <a:gd name="connsiteY8450" fmla="*/ 2827069 h 8330519"/>
              <a:gd name="connsiteX8451" fmla="*/ 7693586 w 8331431"/>
              <a:gd name="connsiteY8451" fmla="*/ 2811536 h 8330519"/>
              <a:gd name="connsiteX8452" fmla="*/ 7647291 w 8331431"/>
              <a:gd name="connsiteY8452" fmla="*/ 2794224 h 8330519"/>
              <a:gd name="connsiteX8453" fmla="*/ 7647291 w 8331431"/>
              <a:gd name="connsiteY8453" fmla="*/ 2689876 h 8330519"/>
              <a:gd name="connsiteX8454" fmla="*/ 7559040 w 8331431"/>
              <a:gd name="connsiteY8454" fmla="*/ 2689876 h 8330519"/>
              <a:gd name="connsiteX8455" fmla="*/ 7559040 w 8331431"/>
              <a:gd name="connsiteY8455" fmla="*/ 2682153 h 8330519"/>
              <a:gd name="connsiteX8456" fmla="*/ 7495390 w 8331431"/>
              <a:gd name="connsiteY8456" fmla="*/ 2533506 h 8330519"/>
              <a:gd name="connsiteX8457" fmla="*/ 7481116 w 8331431"/>
              <a:gd name="connsiteY8457" fmla="*/ 2518928 h 8330519"/>
              <a:gd name="connsiteX8458" fmla="*/ 7466841 w 8331431"/>
              <a:gd name="connsiteY8458" fmla="*/ 2533506 h 8330519"/>
              <a:gd name="connsiteX8459" fmla="*/ 7403191 w 8331431"/>
              <a:gd name="connsiteY8459" fmla="*/ 2682153 h 8330519"/>
              <a:gd name="connsiteX8460" fmla="*/ 7403191 w 8331431"/>
              <a:gd name="connsiteY8460" fmla="*/ 2689876 h 8330519"/>
              <a:gd name="connsiteX8461" fmla="*/ 7314940 w 8331431"/>
              <a:gd name="connsiteY8461" fmla="*/ 2689876 h 8330519"/>
              <a:gd name="connsiteX8462" fmla="*/ 7314940 w 8331431"/>
              <a:gd name="connsiteY8462" fmla="*/ 2794224 h 8330519"/>
              <a:gd name="connsiteX8463" fmla="*/ 7227079 w 8331431"/>
              <a:gd name="connsiteY8463" fmla="*/ 2827025 h 8330519"/>
              <a:gd name="connsiteX8464" fmla="*/ 7183562 w 8331431"/>
              <a:gd name="connsiteY8464" fmla="*/ 2811493 h 8330519"/>
              <a:gd name="connsiteX8465" fmla="*/ 7137266 w 8331431"/>
              <a:gd name="connsiteY8465" fmla="*/ 2794181 h 8330519"/>
              <a:gd name="connsiteX8466" fmla="*/ 7137266 w 8331431"/>
              <a:gd name="connsiteY8466" fmla="*/ 2689833 h 8330519"/>
              <a:gd name="connsiteX8467" fmla="*/ 7048972 w 8331431"/>
              <a:gd name="connsiteY8467" fmla="*/ 2689833 h 8330519"/>
              <a:gd name="connsiteX8468" fmla="*/ 7048972 w 8331431"/>
              <a:gd name="connsiteY8468" fmla="*/ 2682110 h 8330519"/>
              <a:gd name="connsiteX8469" fmla="*/ 6985365 w 8331431"/>
              <a:gd name="connsiteY8469" fmla="*/ 2533463 h 8330519"/>
              <a:gd name="connsiteX8470" fmla="*/ 6971091 w 8331431"/>
              <a:gd name="connsiteY8470" fmla="*/ 2518841 h 8330519"/>
              <a:gd name="connsiteX8471" fmla="*/ 6956816 w 8331431"/>
              <a:gd name="connsiteY8471" fmla="*/ 2533463 h 8330519"/>
              <a:gd name="connsiteX8472" fmla="*/ 6893166 w 8331431"/>
              <a:gd name="connsiteY8472" fmla="*/ 2682110 h 8330519"/>
              <a:gd name="connsiteX8473" fmla="*/ 6893166 w 8331431"/>
              <a:gd name="connsiteY8473" fmla="*/ 2689833 h 8330519"/>
              <a:gd name="connsiteX8474" fmla="*/ 6804915 w 8331431"/>
              <a:gd name="connsiteY8474" fmla="*/ 2689833 h 8330519"/>
              <a:gd name="connsiteX8475" fmla="*/ 6804915 w 8331431"/>
              <a:gd name="connsiteY8475" fmla="*/ 2794181 h 8330519"/>
              <a:gd name="connsiteX8476" fmla="*/ 6717098 w 8331431"/>
              <a:gd name="connsiteY8476" fmla="*/ 2826982 h 8330519"/>
              <a:gd name="connsiteX8477" fmla="*/ 6673580 w 8331431"/>
              <a:gd name="connsiteY8477" fmla="*/ 2811449 h 8330519"/>
              <a:gd name="connsiteX8478" fmla="*/ 6627241 w 8331431"/>
              <a:gd name="connsiteY8478" fmla="*/ 2794137 h 8330519"/>
              <a:gd name="connsiteX8479" fmla="*/ 6627241 w 8331431"/>
              <a:gd name="connsiteY8479" fmla="*/ 2689789 h 8330519"/>
              <a:gd name="connsiteX8480" fmla="*/ 6538991 w 8331431"/>
              <a:gd name="connsiteY8480" fmla="*/ 2689789 h 8330519"/>
              <a:gd name="connsiteX8481" fmla="*/ 6538991 w 8331431"/>
              <a:gd name="connsiteY8481" fmla="*/ 2682066 h 8330519"/>
              <a:gd name="connsiteX8482" fmla="*/ 6475384 w 8331431"/>
              <a:gd name="connsiteY8482" fmla="*/ 2533420 h 8330519"/>
              <a:gd name="connsiteX8483" fmla="*/ 6461110 w 8331431"/>
              <a:gd name="connsiteY8483" fmla="*/ 2518798 h 8330519"/>
              <a:gd name="connsiteX8484" fmla="*/ 6446835 w 8331431"/>
              <a:gd name="connsiteY8484" fmla="*/ 2533420 h 8330519"/>
              <a:gd name="connsiteX8485" fmla="*/ 6383185 w 8331431"/>
              <a:gd name="connsiteY8485" fmla="*/ 2682066 h 8330519"/>
              <a:gd name="connsiteX8486" fmla="*/ 6383185 w 8331431"/>
              <a:gd name="connsiteY8486" fmla="*/ 2689789 h 8330519"/>
              <a:gd name="connsiteX8487" fmla="*/ 6294934 w 8331431"/>
              <a:gd name="connsiteY8487" fmla="*/ 2689789 h 8330519"/>
              <a:gd name="connsiteX8488" fmla="*/ 6294934 w 8331431"/>
              <a:gd name="connsiteY8488" fmla="*/ 2794137 h 8330519"/>
              <a:gd name="connsiteX8489" fmla="*/ 6207030 w 8331431"/>
              <a:gd name="connsiteY8489" fmla="*/ 2826938 h 8330519"/>
              <a:gd name="connsiteX8490" fmla="*/ 6163555 w 8331431"/>
              <a:gd name="connsiteY8490" fmla="*/ 2811449 h 8330519"/>
              <a:gd name="connsiteX8491" fmla="*/ 6117217 w 8331431"/>
              <a:gd name="connsiteY8491" fmla="*/ 2794137 h 8330519"/>
              <a:gd name="connsiteX8492" fmla="*/ 6117217 w 8331431"/>
              <a:gd name="connsiteY8492" fmla="*/ 2689789 h 8330519"/>
              <a:gd name="connsiteX8493" fmla="*/ 6028966 w 8331431"/>
              <a:gd name="connsiteY8493" fmla="*/ 2689789 h 8330519"/>
              <a:gd name="connsiteX8494" fmla="*/ 6028966 w 8331431"/>
              <a:gd name="connsiteY8494" fmla="*/ 2682066 h 8330519"/>
              <a:gd name="connsiteX8495" fmla="*/ 5965316 w 8331431"/>
              <a:gd name="connsiteY8495" fmla="*/ 2533420 h 8330519"/>
              <a:gd name="connsiteX8496" fmla="*/ 5951041 w 8331431"/>
              <a:gd name="connsiteY8496" fmla="*/ 2518798 h 8330519"/>
              <a:gd name="connsiteX8497" fmla="*/ 5936767 w 8331431"/>
              <a:gd name="connsiteY8497" fmla="*/ 2533420 h 8330519"/>
              <a:gd name="connsiteX8498" fmla="*/ 5873160 w 8331431"/>
              <a:gd name="connsiteY8498" fmla="*/ 2682066 h 8330519"/>
              <a:gd name="connsiteX8499" fmla="*/ 5873160 w 8331431"/>
              <a:gd name="connsiteY8499" fmla="*/ 2689789 h 8330519"/>
              <a:gd name="connsiteX8500" fmla="*/ 5784909 w 8331431"/>
              <a:gd name="connsiteY8500" fmla="*/ 2689789 h 8330519"/>
              <a:gd name="connsiteX8501" fmla="*/ 5784909 w 8331431"/>
              <a:gd name="connsiteY8501" fmla="*/ 2794137 h 8330519"/>
              <a:gd name="connsiteX8502" fmla="*/ 5697005 w 8331431"/>
              <a:gd name="connsiteY8502" fmla="*/ 2826938 h 8330519"/>
              <a:gd name="connsiteX8503" fmla="*/ 5653487 w 8331431"/>
              <a:gd name="connsiteY8503" fmla="*/ 2811406 h 8330519"/>
              <a:gd name="connsiteX8504" fmla="*/ 5607192 w 8331431"/>
              <a:gd name="connsiteY8504" fmla="*/ 2794094 h 8330519"/>
              <a:gd name="connsiteX8505" fmla="*/ 5607192 w 8331431"/>
              <a:gd name="connsiteY8505" fmla="*/ 2689746 h 8330519"/>
              <a:gd name="connsiteX8506" fmla="*/ 5518941 w 8331431"/>
              <a:gd name="connsiteY8506" fmla="*/ 2689746 h 8330519"/>
              <a:gd name="connsiteX8507" fmla="*/ 5518941 w 8331431"/>
              <a:gd name="connsiteY8507" fmla="*/ 2682023 h 8330519"/>
              <a:gd name="connsiteX8508" fmla="*/ 5455291 w 8331431"/>
              <a:gd name="connsiteY8508" fmla="*/ 2533376 h 8330519"/>
              <a:gd name="connsiteX8509" fmla="*/ 5441017 w 8331431"/>
              <a:gd name="connsiteY8509" fmla="*/ 2518798 h 8330519"/>
              <a:gd name="connsiteX8510" fmla="*/ 5426742 w 8331431"/>
              <a:gd name="connsiteY8510" fmla="*/ 2533376 h 8330519"/>
              <a:gd name="connsiteX8511" fmla="*/ 5363135 w 8331431"/>
              <a:gd name="connsiteY8511" fmla="*/ 2682023 h 8330519"/>
              <a:gd name="connsiteX8512" fmla="*/ 5363135 w 8331431"/>
              <a:gd name="connsiteY8512" fmla="*/ 2689746 h 8330519"/>
              <a:gd name="connsiteX8513" fmla="*/ 5274841 w 8331431"/>
              <a:gd name="connsiteY8513" fmla="*/ 2689746 h 8330519"/>
              <a:gd name="connsiteX8514" fmla="*/ 5274841 w 8331431"/>
              <a:gd name="connsiteY8514" fmla="*/ 2794094 h 8330519"/>
              <a:gd name="connsiteX8515" fmla="*/ 5186980 w 8331431"/>
              <a:gd name="connsiteY8515" fmla="*/ 2826895 h 8330519"/>
              <a:gd name="connsiteX8516" fmla="*/ 5143462 w 8331431"/>
              <a:gd name="connsiteY8516" fmla="*/ 2811362 h 8330519"/>
              <a:gd name="connsiteX8517" fmla="*/ 5097168 w 8331431"/>
              <a:gd name="connsiteY8517" fmla="*/ 2794051 h 8330519"/>
              <a:gd name="connsiteX8518" fmla="*/ 5097168 w 8331431"/>
              <a:gd name="connsiteY8518" fmla="*/ 2689703 h 8330519"/>
              <a:gd name="connsiteX8519" fmla="*/ 5008916 w 8331431"/>
              <a:gd name="connsiteY8519" fmla="*/ 2689703 h 8330519"/>
              <a:gd name="connsiteX8520" fmla="*/ 5008916 w 8331431"/>
              <a:gd name="connsiteY8520" fmla="*/ 2681980 h 8330519"/>
              <a:gd name="connsiteX8521" fmla="*/ 4945266 w 8331431"/>
              <a:gd name="connsiteY8521" fmla="*/ 2533333 h 8330519"/>
              <a:gd name="connsiteX8522" fmla="*/ 4930992 w 8331431"/>
              <a:gd name="connsiteY8522" fmla="*/ 2518755 h 8330519"/>
              <a:gd name="connsiteX8523" fmla="*/ 4916717 w 8331431"/>
              <a:gd name="connsiteY8523" fmla="*/ 2533333 h 8330519"/>
              <a:gd name="connsiteX8524" fmla="*/ 4853067 w 8331431"/>
              <a:gd name="connsiteY8524" fmla="*/ 2681980 h 8330519"/>
              <a:gd name="connsiteX8525" fmla="*/ 4853067 w 8331431"/>
              <a:gd name="connsiteY8525" fmla="*/ 2689703 h 8330519"/>
              <a:gd name="connsiteX8526" fmla="*/ 4764816 w 8331431"/>
              <a:gd name="connsiteY8526" fmla="*/ 2689703 h 8330519"/>
              <a:gd name="connsiteX8527" fmla="*/ 4764816 w 8331431"/>
              <a:gd name="connsiteY8527" fmla="*/ 2794051 h 8330519"/>
              <a:gd name="connsiteX8528" fmla="*/ 4676955 w 8331431"/>
              <a:gd name="connsiteY8528" fmla="*/ 2826852 h 8330519"/>
              <a:gd name="connsiteX8529" fmla="*/ 4633438 w 8331431"/>
              <a:gd name="connsiteY8529" fmla="*/ 2811319 h 8330519"/>
              <a:gd name="connsiteX8530" fmla="*/ 4587143 w 8331431"/>
              <a:gd name="connsiteY8530" fmla="*/ 2794007 h 8330519"/>
              <a:gd name="connsiteX8531" fmla="*/ 4587143 w 8331431"/>
              <a:gd name="connsiteY8531" fmla="*/ 2689659 h 8330519"/>
              <a:gd name="connsiteX8532" fmla="*/ 4498892 w 8331431"/>
              <a:gd name="connsiteY8532" fmla="*/ 2689659 h 8330519"/>
              <a:gd name="connsiteX8533" fmla="*/ 4498892 w 8331431"/>
              <a:gd name="connsiteY8533" fmla="*/ 2681936 h 8330519"/>
              <a:gd name="connsiteX8534" fmla="*/ 4435242 w 8331431"/>
              <a:gd name="connsiteY8534" fmla="*/ 2533289 h 8330519"/>
              <a:gd name="connsiteX8535" fmla="*/ 4420967 w 8331431"/>
              <a:gd name="connsiteY8535" fmla="*/ 2518711 h 8330519"/>
              <a:gd name="connsiteX8536" fmla="*/ 4406692 w 8331431"/>
              <a:gd name="connsiteY8536" fmla="*/ 2533289 h 8330519"/>
              <a:gd name="connsiteX8537" fmla="*/ 4343042 w 8331431"/>
              <a:gd name="connsiteY8537" fmla="*/ 2681936 h 8330519"/>
              <a:gd name="connsiteX8538" fmla="*/ 4343042 w 8331431"/>
              <a:gd name="connsiteY8538" fmla="*/ 2689659 h 8330519"/>
              <a:gd name="connsiteX8539" fmla="*/ 4254791 w 8331431"/>
              <a:gd name="connsiteY8539" fmla="*/ 2689659 h 8330519"/>
              <a:gd name="connsiteX8540" fmla="*/ 4254791 w 8331431"/>
              <a:gd name="connsiteY8540" fmla="*/ 2794007 h 8330519"/>
              <a:gd name="connsiteX8541" fmla="*/ 4166931 w 8331431"/>
              <a:gd name="connsiteY8541" fmla="*/ 2826809 h 8330519"/>
              <a:gd name="connsiteX8542" fmla="*/ 4123413 w 8331431"/>
              <a:gd name="connsiteY8542" fmla="*/ 2811275 h 8330519"/>
              <a:gd name="connsiteX8543" fmla="*/ 4077118 w 8331431"/>
              <a:gd name="connsiteY8543" fmla="*/ 2793964 h 8330519"/>
              <a:gd name="connsiteX8544" fmla="*/ 4077118 w 8331431"/>
              <a:gd name="connsiteY8544" fmla="*/ 2689616 h 8330519"/>
              <a:gd name="connsiteX8545" fmla="*/ 3988867 w 8331431"/>
              <a:gd name="connsiteY8545" fmla="*/ 2689616 h 8330519"/>
              <a:gd name="connsiteX8546" fmla="*/ 3988867 w 8331431"/>
              <a:gd name="connsiteY8546" fmla="*/ 2681893 h 8330519"/>
              <a:gd name="connsiteX8547" fmla="*/ 3925217 w 8331431"/>
              <a:gd name="connsiteY8547" fmla="*/ 2533246 h 8330519"/>
              <a:gd name="connsiteX8548" fmla="*/ 3910942 w 8331431"/>
              <a:gd name="connsiteY8548" fmla="*/ 2518668 h 8330519"/>
              <a:gd name="connsiteX8549" fmla="*/ 3896667 w 8331431"/>
              <a:gd name="connsiteY8549" fmla="*/ 2533246 h 8330519"/>
              <a:gd name="connsiteX8550" fmla="*/ 3833017 w 8331431"/>
              <a:gd name="connsiteY8550" fmla="*/ 2681893 h 8330519"/>
              <a:gd name="connsiteX8551" fmla="*/ 3833017 w 8331431"/>
              <a:gd name="connsiteY8551" fmla="*/ 2689616 h 8330519"/>
              <a:gd name="connsiteX8552" fmla="*/ 3744767 w 8331431"/>
              <a:gd name="connsiteY8552" fmla="*/ 2689616 h 8330519"/>
              <a:gd name="connsiteX8553" fmla="*/ 3744767 w 8331431"/>
              <a:gd name="connsiteY8553" fmla="*/ 2793964 h 8330519"/>
              <a:gd name="connsiteX8554" fmla="*/ 3656906 w 8331431"/>
              <a:gd name="connsiteY8554" fmla="*/ 2826765 h 8330519"/>
              <a:gd name="connsiteX8555" fmla="*/ 3613388 w 8331431"/>
              <a:gd name="connsiteY8555" fmla="*/ 2811232 h 8330519"/>
              <a:gd name="connsiteX8556" fmla="*/ 3567093 w 8331431"/>
              <a:gd name="connsiteY8556" fmla="*/ 2793920 h 8330519"/>
              <a:gd name="connsiteX8557" fmla="*/ 3567093 w 8331431"/>
              <a:gd name="connsiteY8557" fmla="*/ 2689573 h 8330519"/>
              <a:gd name="connsiteX8558" fmla="*/ 3478842 w 8331431"/>
              <a:gd name="connsiteY8558" fmla="*/ 2689573 h 8330519"/>
              <a:gd name="connsiteX8559" fmla="*/ 3478842 w 8331431"/>
              <a:gd name="connsiteY8559" fmla="*/ 2681850 h 8330519"/>
              <a:gd name="connsiteX8560" fmla="*/ 3415192 w 8331431"/>
              <a:gd name="connsiteY8560" fmla="*/ 2533203 h 8330519"/>
              <a:gd name="connsiteX8561" fmla="*/ 3400917 w 8331431"/>
              <a:gd name="connsiteY8561" fmla="*/ 2518624 h 8330519"/>
              <a:gd name="connsiteX8562" fmla="*/ 3386643 w 8331431"/>
              <a:gd name="connsiteY8562" fmla="*/ 2533203 h 8330519"/>
              <a:gd name="connsiteX8563" fmla="*/ 3322993 w 8331431"/>
              <a:gd name="connsiteY8563" fmla="*/ 2681850 h 8330519"/>
              <a:gd name="connsiteX8564" fmla="*/ 3322993 w 8331431"/>
              <a:gd name="connsiteY8564" fmla="*/ 2689573 h 8330519"/>
              <a:gd name="connsiteX8565" fmla="*/ 3234742 w 8331431"/>
              <a:gd name="connsiteY8565" fmla="*/ 2689573 h 8330519"/>
              <a:gd name="connsiteX8566" fmla="*/ 3234742 w 8331431"/>
              <a:gd name="connsiteY8566" fmla="*/ 2793920 h 8330519"/>
              <a:gd name="connsiteX8567" fmla="*/ 3146881 w 8331431"/>
              <a:gd name="connsiteY8567" fmla="*/ 2826722 h 8330519"/>
              <a:gd name="connsiteX8568" fmla="*/ 3103363 w 8331431"/>
              <a:gd name="connsiteY8568" fmla="*/ 2811189 h 8330519"/>
              <a:gd name="connsiteX8569" fmla="*/ 3057068 w 8331431"/>
              <a:gd name="connsiteY8569" fmla="*/ 2793877 h 8330519"/>
              <a:gd name="connsiteX8570" fmla="*/ 3057068 w 8331431"/>
              <a:gd name="connsiteY8570" fmla="*/ 2689529 h 8330519"/>
              <a:gd name="connsiteX8571" fmla="*/ 2968774 w 8331431"/>
              <a:gd name="connsiteY8571" fmla="*/ 2689529 h 8330519"/>
              <a:gd name="connsiteX8572" fmla="*/ 2968774 w 8331431"/>
              <a:gd name="connsiteY8572" fmla="*/ 2681806 h 8330519"/>
              <a:gd name="connsiteX8573" fmla="*/ 2905167 w 8331431"/>
              <a:gd name="connsiteY8573" fmla="*/ 2533159 h 8330519"/>
              <a:gd name="connsiteX8574" fmla="*/ 2890892 w 8331431"/>
              <a:gd name="connsiteY8574" fmla="*/ 2518581 h 8330519"/>
              <a:gd name="connsiteX8575" fmla="*/ 2876618 w 8331431"/>
              <a:gd name="connsiteY8575" fmla="*/ 2533159 h 8330519"/>
              <a:gd name="connsiteX8576" fmla="*/ 2812968 w 8331431"/>
              <a:gd name="connsiteY8576" fmla="*/ 2681806 h 8330519"/>
              <a:gd name="connsiteX8577" fmla="*/ 2812968 w 8331431"/>
              <a:gd name="connsiteY8577" fmla="*/ 2689529 h 8330519"/>
              <a:gd name="connsiteX8578" fmla="*/ 2724717 w 8331431"/>
              <a:gd name="connsiteY8578" fmla="*/ 2689529 h 8330519"/>
              <a:gd name="connsiteX8579" fmla="*/ 2724717 w 8331431"/>
              <a:gd name="connsiteY8579" fmla="*/ 2793877 h 8330519"/>
              <a:gd name="connsiteX8580" fmla="*/ 2636900 w 8331431"/>
              <a:gd name="connsiteY8580" fmla="*/ 2826678 h 8330519"/>
              <a:gd name="connsiteX8581" fmla="*/ 2593338 w 8331431"/>
              <a:gd name="connsiteY8581" fmla="*/ 2811145 h 8330519"/>
              <a:gd name="connsiteX8582" fmla="*/ 2547000 w 8331431"/>
              <a:gd name="connsiteY8582" fmla="*/ 2793833 h 8330519"/>
              <a:gd name="connsiteX8583" fmla="*/ 2547000 w 8331431"/>
              <a:gd name="connsiteY8583" fmla="*/ 2689486 h 8330519"/>
              <a:gd name="connsiteX8584" fmla="*/ 2458749 w 8331431"/>
              <a:gd name="connsiteY8584" fmla="*/ 2689486 h 8330519"/>
              <a:gd name="connsiteX8585" fmla="*/ 2458749 w 8331431"/>
              <a:gd name="connsiteY8585" fmla="*/ 2681763 h 8330519"/>
              <a:gd name="connsiteX8586" fmla="*/ 2395143 w 8331431"/>
              <a:gd name="connsiteY8586" fmla="*/ 2533116 h 8330519"/>
              <a:gd name="connsiteX8587" fmla="*/ 2380868 w 8331431"/>
              <a:gd name="connsiteY8587" fmla="*/ 2518494 h 8330519"/>
              <a:gd name="connsiteX8588" fmla="*/ 2366593 w 8331431"/>
              <a:gd name="connsiteY8588" fmla="*/ 2533116 h 8330519"/>
              <a:gd name="connsiteX8589" fmla="*/ 2302943 w 8331431"/>
              <a:gd name="connsiteY8589" fmla="*/ 2681763 h 8330519"/>
              <a:gd name="connsiteX8590" fmla="*/ 2302943 w 8331431"/>
              <a:gd name="connsiteY8590" fmla="*/ 2689486 h 8330519"/>
              <a:gd name="connsiteX8591" fmla="*/ 2214692 w 8331431"/>
              <a:gd name="connsiteY8591" fmla="*/ 2689486 h 8330519"/>
              <a:gd name="connsiteX8592" fmla="*/ 2214692 w 8331431"/>
              <a:gd name="connsiteY8592" fmla="*/ 2793833 h 8330519"/>
              <a:gd name="connsiteX8593" fmla="*/ 2126832 w 8331431"/>
              <a:gd name="connsiteY8593" fmla="*/ 2826635 h 8330519"/>
              <a:gd name="connsiteX8594" fmla="*/ 2083357 w 8331431"/>
              <a:gd name="connsiteY8594" fmla="*/ 2811145 h 8330519"/>
              <a:gd name="connsiteX8595" fmla="*/ 2037019 w 8331431"/>
              <a:gd name="connsiteY8595" fmla="*/ 2793833 h 8330519"/>
              <a:gd name="connsiteX8596" fmla="*/ 2037019 w 8331431"/>
              <a:gd name="connsiteY8596" fmla="*/ 2689486 h 8330519"/>
              <a:gd name="connsiteX8597" fmla="*/ 1948768 w 8331431"/>
              <a:gd name="connsiteY8597" fmla="*/ 2689486 h 8330519"/>
              <a:gd name="connsiteX8598" fmla="*/ 1948768 w 8331431"/>
              <a:gd name="connsiteY8598" fmla="*/ 2681763 h 8330519"/>
              <a:gd name="connsiteX8599" fmla="*/ 1885118 w 8331431"/>
              <a:gd name="connsiteY8599" fmla="*/ 2533116 h 8330519"/>
              <a:gd name="connsiteX8600" fmla="*/ 1870843 w 8331431"/>
              <a:gd name="connsiteY8600" fmla="*/ 2518494 h 8330519"/>
              <a:gd name="connsiteX8601" fmla="*/ 1856568 w 8331431"/>
              <a:gd name="connsiteY8601" fmla="*/ 2533116 h 8330519"/>
              <a:gd name="connsiteX8602" fmla="*/ 1793005 w 8331431"/>
              <a:gd name="connsiteY8602" fmla="*/ 2681763 h 8330519"/>
              <a:gd name="connsiteX8603" fmla="*/ 1793005 w 8331431"/>
              <a:gd name="connsiteY8603" fmla="*/ 2689486 h 8330519"/>
              <a:gd name="connsiteX8604" fmla="*/ 1704754 w 8331431"/>
              <a:gd name="connsiteY8604" fmla="*/ 2689486 h 8330519"/>
              <a:gd name="connsiteX8605" fmla="*/ 1704754 w 8331431"/>
              <a:gd name="connsiteY8605" fmla="*/ 2793833 h 8330519"/>
              <a:gd name="connsiteX8606" fmla="*/ 1616807 w 8331431"/>
              <a:gd name="connsiteY8606" fmla="*/ 2826635 h 8330519"/>
              <a:gd name="connsiteX8607" fmla="*/ 1573289 w 8331431"/>
              <a:gd name="connsiteY8607" fmla="*/ 2811102 h 8330519"/>
              <a:gd name="connsiteX8608" fmla="*/ 1526994 w 8331431"/>
              <a:gd name="connsiteY8608" fmla="*/ 2793790 h 8330519"/>
              <a:gd name="connsiteX8609" fmla="*/ 1526994 w 8331431"/>
              <a:gd name="connsiteY8609" fmla="*/ 2689442 h 8330519"/>
              <a:gd name="connsiteX8610" fmla="*/ 1438743 w 8331431"/>
              <a:gd name="connsiteY8610" fmla="*/ 2689442 h 8330519"/>
              <a:gd name="connsiteX8611" fmla="*/ 1438743 w 8331431"/>
              <a:gd name="connsiteY8611" fmla="*/ 2681719 h 8330519"/>
              <a:gd name="connsiteX8612" fmla="*/ 1375093 w 8331431"/>
              <a:gd name="connsiteY8612" fmla="*/ 2533072 h 8330519"/>
              <a:gd name="connsiteX8613" fmla="*/ 1360818 w 8331431"/>
              <a:gd name="connsiteY8613" fmla="*/ 2518451 h 8330519"/>
              <a:gd name="connsiteX8614" fmla="*/ 1346544 w 8331431"/>
              <a:gd name="connsiteY8614" fmla="*/ 2533072 h 8330519"/>
              <a:gd name="connsiteX8615" fmla="*/ 1282937 w 8331431"/>
              <a:gd name="connsiteY8615" fmla="*/ 2681719 h 8330519"/>
              <a:gd name="connsiteX8616" fmla="*/ 1282937 w 8331431"/>
              <a:gd name="connsiteY8616" fmla="*/ 2689442 h 8330519"/>
              <a:gd name="connsiteX8617" fmla="*/ 1194642 w 8331431"/>
              <a:gd name="connsiteY8617" fmla="*/ 2689442 h 8330519"/>
              <a:gd name="connsiteX8618" fmla="*/ 1194642 w 8331431"/>
              <a:gd name="connsiteY8618" fmla="*/ 2793790 h 8330519"/>
              <a:gd name="connsiteX8619" fmla="*/ 1106782 w 8331431"/>
              <a:gd name="connsiteY8619" fmla="*/ 2826592 h 8330519"/>
              <a:gd name="connsiteX8620" fmla="*/ 1063264 w 8331431"/>
              <a:gd name="connsiteY8620" fmla="*/ 2811059 h 8330519"/>
              <a:gd name="connsiteX8621" fmla="*/ 1016969 w 8331431"/>
              <a:gd name="connsiteY8621" fmla="*/ 2793747 h 8330519"/>
              <a:gd name="connsiteX8622" fmla="*/ 1016969 w 8331431"/>
              <a:gd name="connsiteY8622" fmla="*/ 2689399 h 8330519"/>
              <a:gd name="connsiteX8623" fmla="*/ 928718 w 8331431"/>
              <a:gd name="connsiteY8623" fmla="*/ 2689399 h 8330519"/>
              <a:gd name="connsiteX8624" fmla="*/ 928718 w 8331431"/>
              <a:gd name="connsiteY8624" fmla="*/ 2681676 h 8330519"/>
              <a:gd name="connsiteX8625" fmla="*/ 865068 w 8331431"/>
              <a:gd name="connsiteY8625" fmla="*/ 2533029 h 8330519"/>
              <a:gd name="connsiteX8626" fmla="*/ 850793 w 8331431"/>
              <a:gd name="connsiteY8626" fmla="*/ 2518451 h 8330519"/>
              <a:gd name="connsiteX8627" fmla="*/ 836519 w 8331431"/>
              <a:gd name="connsiteY8627" fmla="*/ 2533029 h 8330519"/>
              <a:gd name="connsiteX8628" fmla="*/ 772869 w 8331431"/>
              <a:gd name="connsiteY8628" fmla="*/ 2681676 h 8330519"/>
              <a:gd name="connsiteX8629" fmla="*/ 772869 w 8331431"/>
              <a:gd name="connsiteY8629" fmla="*/ 2689399 h 8330519"/>
              <a:gd name="connsiteX8630" fmla="*/ 684618 w 8331431"/>
              <a:gd name="connsiteY8630" fmla="*/ 2689399 h 8330519"/>
              <a:gd name="connsiteX8631" fmla="*/ 684618 w 8331431"/>
              <a:gd name="connsiteY8631" fmla="*/ 2793747 h 8330519"/>
              <a:gd name="connsiteX8632" fmla="*/ 596757 w 8331431"/>
              <a:gd name="connsiteY8632" fmla="*/ 2826548 h 8330519"/>
              <a:gd name="connsiteX8633" fmla="*/ 553239 w 8331431"/>
              <a:gd name="connsiteY8633" fmla="*/ 2811015 h 8330519"/>
              <a:gd name="connsiteX8634" fmla="*/ 506944 w 8331431"/>
              <a:gd name="connsiteY8634" fmla="*/ 2793704 h 8330519"/>
              <a:gd name="connsiteX8635" fmla="*/ 506944 w 8331431"/>
              <a:gd name="connsiteY8635" fmla="*/ 2689356 h 8330519"/>
              <a:gd name="connsiteX8636" fmla="*/ 417999 w 8331431"/>
              <a:gd name="connsiteY8636" fmla="*/ 2689356 h 8330519"/>
              <a:gd name="connsiteX8637" fmla="*/ 417999 w 8331431"/>
              <a:gd name="connsiteY8637" fmla="*/ 2681632 h 8330519"/>
              <a:gd name="connsiteX8638" fmla="*/ 354349 w 8331431"/>
              <a:gd name="connsiteY8638" fmla="*/ 2532985 h 8330519"/>
              <a:gd name="connsiteX8639" fmla="*/ 340074 w 8331431"/>
              <a:gd name="connsiteY8639" fmla="*/ 2518407 h 8330519"/>
              <a:gd name="connsiteX8640" fmla="*/ 325800 w 8331431"/>
              <a:gd name="connsiteY8640" fmla="*/ 2532985 h 8330519"/>
              <a:gd name="connsiteX8641" fmla="*/ 262150 w 8331431"/>
              <a:gd name="connsiteY8641" fmla="*/ 2681632 h 8330519"/>
              <a:gd name="connsiteX8642" fmla="*/ 262150 w 8331431"/>
              <a:gd name="connsiteY8642" fmla="*/ 2689356 h 8330519"/>
              <a:gd name="connsiteX8643" fmla="*/ 173899 w 8331431"/>
              <a:gd name="connsiteY8643" fmla="*/ 2689356 h 8330519"/>
              <a:gd name="connsiteX8644" fmla="*/ 173899 w 8331431"/>
              <a:gd name="connsiteY8644" fmla="*/ 2793704 h 8330519"/>
              <a:gd name="connsiteX8645" fmla="*/ 86038 w 8331431"/>
              <a:gd name="connsiteY8645" fmla="*/ 2826505 h 8330519"/>
              <a:gd name="connsiteX8646" fmla="*/ 42520 w 8331431"/>
              <a:gd name="connsiteY8646" fmla="*/ 2811709 h 8330519"/>
              <a:gd name="connsiteX8647" fmla="*/ 7665904 w 8331431"/>
              <a:gd name="connsiteY8647" fmla="*/ 2780991 h 8330519"/>
              <a:gd name="connsiteX8648" fmla="*/ 7678921 w 8331431"/>
              <a:gd name="connsiteY8648" fmla="*/ 2785807 h 8330519"/>
              <a:gd name="connsiteX8649" fmla="*/ 7714108 w 8331431"/>
              <a:gd name="connsiteY8649" fmla="*/ 2803596 h 8330519"/>
              <a:gd name="connsiteX8650" fmla="*/ 7735412 w 8331431"/>
              <a:gd name="connsiteY8650" fmla="*/ 2817567 h 8330519"/>
              <a:gd name="connsiteX8651" fmla="*/ 7756716 w 8331431"/>
              <a:gd name="connsiteY8651" fmla="*/ 2803552 h 8330519"/>
              <a:gd name="connsiteX8652" fmla="*/ 7791860 w 8331431"/>
              <a:gd name="connsiteY8652" fmla="*/ 2785763 h 8330519"/>
              <a:gd name="connsiteX8653" fmla="*/ 7804876 w 8331431"/>
              <a:gd name="connsiteY8653" fmla="*/ 2780904 h 8330519"/>
              <a:gd name="connsiteX8654" fmla="*/ 7804876 w 8331431"/>
              <a:gd name="connsiteY8654" fmla="*/ 2670569 h 8330519"/>
              <a:gd name="connsiteX8655" fmla="*/ 7892823 w 8331431"/>
              <a:gd name="connsiteY8655" fmla="*/ 2670569 h 8330519"/>
              <a:gd name="connsiteX8656" fmla="*/ 7895167 w 8331431"/>
              <a:gd name="connsiteY8656" fmla="*/ 2653257 h 8330519"/>
              <a:gd name="connsiteX8657" fmla="*/ 7962201 w 8331431"/>
              <a:gd name="connsiteY8657" fmla="*/ 2520230 h 8330519"/>
              <a:gd name="connsiteX8658" fmla="*/ 7979122 w 8331431"/>
              <a:gd name="connsiteY8658" fmla="*/ 2502918 h 8330519"/>
              <a:gd name="connsiteX8659" fmla="*/ 7958903 w 8331431"/>
              <a:gd name="connsiteY8659" fmla="*/ 2489598 h 8330519"/>
              <a:gd name="connsiteX8660" fmla="*/ 7894255 w 8331431"/>
              <a:gd name="connsiteY8660" fmla="*/ 2391498 h 8330519"/>
              <a:gd name="connsiteX8661" fmla="*/ 7891999 w 8331431"/>
              <a:gd name="connsiteY8661" fmla="*/ 2374099 h 8330519"/>
              <a:gd name="connsiteX8662" fmla="*/ 7804919 w 8331431"/>
              <a:gd name="connsiteY8662" fmla="*/ 2374099 h 8330519"/>
              <a:gd name="connsiteX8663" fmla="*/ 7804919 w 8331431"/>
              <a:gd name="connsiteY8663" fmla="*/ 2334790 h 8330519"/>
              <a:gd name="connsiteX8664" fmla="*/ 7770947 w 8331431"/>
              <a:gd name="connsiteY8664" fmla="*/ 2201155 h 8330519"/>
              <a:gd name="connsiteX8665" fmla="*/ 7770166 w 8331431"/>
              <a:gd name="connsiteY8665" fmla="*/ 2200374 h 8330519"/>
              <a:gd name="connsiteX8666" fmla="*/ 7735412 w 8331431"/>
              <a:gd name="connsiteY8666" fmla="*/ 2172606 h 8330519"/>
              <a:gd name="connsiteX8667" fmla="*/ 7700658 w 8331431"/>
              <a:gd name="connsiteY8667" fmla="*/ 2200374 h 8330519"/>
              <a:gd name="connsiteX8668" fmla="*/ 7699878 w 8331431"/>
              <a:gd name="connsiteY8668" fmla="*/ 2201155 h 8330519"/>
              <a:gd name="connsiteX8669" fmla="*/ 7665904 w 8331431"/>
              <a:gd name="connsiteY8669" fmla="*/ 2334790 h 8330519"/>
              <a:gd name="connsiteX8670" fmla="*/ 7665904 w 8331431"/>
              <a:gd name="connsiteY8670" fmla="*/ 2374099 h 8330519"/>
              <a:gd name="connsiteX8671" fmla="*/ 7578738 w 8331431"/>
              <a:gd name="connsiteY8671" fmla="*/ 2374099 h 8330519"/>
              <a:gd name="connsiteX8672" fmla="*/ 7576482 w 8331431"/>
              <a:gd name="connsiteY8672" fmla="*/ 2391498 h 8330519"/>
              <a:gd name="connsiteX8673" fmla="*/ 7511877 w 8331431"/>
              <a:gd name="connsiteY8673" fmla="*/ 2489598 h 8330519"/>
              <a:gd name="connsiteX8674" fmla="*/ 7491659 w 8331431"/>
              <a:gd name="connsiteY8674" fmla="*/ 2502918 h 8330519"/>
              <a:gd name="connsiteX8675" fmla="*/ 7508580 w 8331431"/>
              <a:gd name="connsiteY8675" fmla="*/ 2520230 h 8330519"/>
              <a:gd name="connsiteX8676" fmla="*/ 7575615 w 8331431"/>
              <a:gd name="connsiteY8676" fmla="*/ 2653257 h 8330519"/>
              <a:gd name="connsiteX8677" fmla="*/ 7577958 w 8331431"/>
              <a:gd name="connsiteY8677" fmla="*/ 2670569 h 8330519"/>
              <a:gd name="connsiteX8678" fmla="*/ 7665861 w 8331431"/>
              <a:gd name="connsiteY8678" fmla="*/ 2670569 h 8330519"/>
              <a:gd name="connsiteX8679" fmla="*/ 7665861 w 8331431"/>
              <a:gd name="connsiteY8679" fmla="*/ 2780991 h 8330519"/>
              <a:gd name="connsiteX8680" fmla="*/ 4605756 w 8331431"/>
              <a:gd name="connsiteY8680" fmla="*/ 2780991 h 8330519"/>
              <a:gd name="connsiteX8681" fmla="*/ 4618773 w 8331431"/>
              <a:gd name="connsiteY8681" fmla="*/ 2785807 h 8330519"/>
              <a:gd name="connsiteX8682" fmla="*/ 4653960 w 8331431"/>
              <a:gd name="connsiteY8682" fmla="*/ 2803596 h 8330519"/>
              <a:gd name="connsiteX8683" fmla="*/ 4675220 w 8331431"/>
              <a:gd name="connsiteY8683" fmla="*/ 2817567 h 8330519"/>
              <a:gd name="connsiteX8684" fmla="*/ 4696567 w 8331431"/>
              <a:gd name="connsiteY8684" fmla="*/ 2803552 h 8330519"/>
              <a:gd name="connsiteX8685" fmla="*/ 4731711 w 8331431"/>
              <a:gd name="connsiteY8685" fmla="*/ 2785763 h 8330519"/>
              <a:gd name="connsiteX8686" fmla="*/ 4744728 w 8331431"/>
              <a:gd name="connsiteY8686" fmla="*/ 2780947 h 8330519"/>
              <a:gd name="connsiteX8687" fmla="*/ 4744728 w 8331431"/>
              <a:gd name="connsiteY8687" fmla="*/ 2670612 h 8330519"/>
              <a:gd name="connsiteX8688" fmla="*/ 4832631 w 8331431"/>
              <a:gd name="connsiteY8688" fmla="*/ 2670612 h 8330519"/>
              <a:gd name="connsiteX8689" fmla="*/ 4834974 w 8331431"/>
              <a:gd name="connsiteY8689" fmla="*/ 2653300 h 8330519"/>
              <a:gd name="connsiteX8690" fmla="*/ 4902009 w 8331431"/>
              <a:gd name="connsiteY8690" fmla="*/ 2520273 h 8330519"/>
              <a:gd name="connsiteX8691" fmla="*/ 4918930 w 8331431"/>
              <a:gd name="connsiteY8691" fmla="*/ 2502961 h 8330519"/>
              <a:gd name="connsiteX8692" fmla="*/ 4898711 w 8331431"/>
              <a:gd name="connsiteY8692" fmla="*/ 2489641 h 8330519"/>
              <a:gd name="connsiteX8693" fmla="*/ 4834107 w 8331431"/>
              <a:gd name="connsiteY8693" fmla="*/ 2391541 h 8330519"/>
              <a:gd name="connsiteX8694" fmla="*/ 4831850 w 8331431"/>
              <a:gd name="connsiteY8694" fmla="*/ 2374142 h 8330519"/>
              <a:gd name="connsiteX8695" fmla="*/ 4744684 w 8331431"/>
              <a:gd name="connsiteY8695" fmla="*/ 2374142 h 8330519"/>
              <a:gd name="connsiteX8696" fmla="*/ 4744684 w 8331431"/>
              <a:gd name="connsiteY8696" fmla="*/ 2334833 h 8330519"/>
              <a:gd name="connsiteX8697" fmla="*/ 4710711 w 8331431"/>
              <a:gd name="connsiteY8697" fmla="*/ 2201198 h 8330519"/>
              <a:gd name="connsiteX8698" fmla="*/ 4709931 w 8331431"/>
              <a:gd name="connsiteY8698" fmla="*/ 2200417 h 8330519"/>
              <a:gd name="connsiteX8699" fmla="*/ 4675177 w 8331431"/>
              <a:gd name="connsiteY8699" fmla="*/ 2172649 h 8330519"/>
              <a:gd name="connsiteX8700" fmla="*/ 4640423 w 8331431"/>
              <a:gd name="connsiteY8700" fmla="*/ 2200417 h 8330519"/>
              <a:gd name="connsiteX8701" fmla="*/ 4639642 w 8331431"/>
              <a:gd name="connsiteY8701" fmla="*/ 2201198 h 8330519"/>
              <a:gd name="connsiteX8702" fmla="*/ 4605669 w 8331431"/>
              <a:gd name="connsiteY8702" fmla="*/ 2334833 h 8330519"/>
              <a:gd name="connsiteX8703" fmla="*/ 4605669 w 8331431"/>
              <a:gd name="connsiteY8703" fmla="*/ 2374142 h 8330519"/>
              <a:gd name="connsiteX8704" fmla="*/ 4518589 w 8331431"/>
              <a:gd name="connsiteY8704" fmla="*/ 2374142 h 8330519"/>
              <a:gd name="connsiteX8705" fmla="*/ 4516334 w 8331431"/>
              <a:gd name="connsiteY8705" fmla="*/ 2391541 h 8330519"/>
              <a:gd name="connsiteX8706" fmla="*/ 4451686 w 8331431"/>
              <a:gd name="connsiteY8706" fmla="*/ 2489641 h 8330519"/>
              <a:gd name="connsiteX8707" fmla="*/ 4431467 w 8331431"/>
              <a:gd name="connsiteY8707" fmla="*/ 2502961 h 8330519"/>
              <a:gd name="connsiteX8708" fmla="*/ 4448388 w 8331431"/>
              <a:gd name="connsiteY8708" fmla="*/ 2520273 h 8330519"/>
              <a:gd name="connsiteX8709" fmla="*/ 4515422 w 8331431"/>
              <a:gd name="connsiteY8709" fmla="*/ 2653300 h 8330519"/>
              <a:gd name="connsiteX8710" fmla="*/ 4517765 w 8331431"/>
              <a:gd name="connsiteY8710" fmla="*/ 2670612 h 8330519"/>
              <a:gd name="connsiteX8711" fmla="*/ 4605713 w 8331431"/>
              <a:gd name="connsiteY8711" fmla="*/ 2670612 h 8330519"/>
              <a:gd name="connsiteX8712" fmla="*/ 4605713 w 8331431"/>
              <a:gd name="connsiteY8712" fmla="*/ 2780991 h 8330519"/>
              <a:gd name="connsiteX8713" fmla="*/ 2565700 w 8331431"/>
              <a:gd name="connsiteY8713" fmla="*/ 2780991 h 8330519"/>
              <a:gd name="connsiteX8714" fmla="*/ 2578717 w 8331431"/>
              <a:gd name="connsiteY8714" fmla="*/ 2785850 h 8330519"/>
              <a:gd name="connsiteX8715" fmla="*/ 2613991 w 8331431"/>
              <a:gd name="connsiteY8715" fmla="*/ 2803683 h 8330519"/>
              <a:gd name="connsiteX8716" fmla="*/ 2635251 w 8331431"/>
              <a:gd name="connsiteY8716" fmla="*/ 2817653 h 8330519"/>
              <a:gd name="connsiteX8717" fmla="*/ 2656555 w 8331431"/>
              <a:gd name="connsiteY8717" fmla="*/ 2803639 h 8330519"/>
              <a:gd name="connsiteX8718" fmla="*/ 2691699 w 8331431"/>
              <a:gd name="connsiteY8718" fmla="*/ 2785850 h 8330519"/>
              <a:gd name="connsiteX8719" fmla="*/ 2704715 w 8331431"/>
              <a:gd name="connsiteY8719" fmla="*/ 2781034 h 8330519"/>
              <a:gd name="connsiteX8720" fmla="*/ 2704715 w 8331431"/>
              <a:gd name="connsiteY8720" fmla="*/ 2670699 h 8330519"/>
              <a:gd name="connsiteX8721" fmla="*/ 2792576 w 8331431"/>
              <a:gd name="connsiteY8721" fmla="*/ 2670699 h 8330519"/>
              <a:gd name="connsiteX8722" fmla="*/ 2794918 w 8331431"/>
              <a:gd name="connsiteY8722" fmla="*/ 2653430 h 8330519"/>
              <a:gd name="connsiteX8723" fmla="*/ 2861953 w 8331431"/>
              <a:gd name="connsiteY8723" fmla="*/ 2520360 h 8330519"/>
              <a:gd name="connsiteX8724" fmla="*/ 2878874 w 8331431"/>
              <a:gd name="connsiteY8724" fmla="*/ 2503048 h 8330519"/>
              <a:gd name="connsiteX8725" fmla="*/ 2858655 w 8331431"/>
              <a:gd name="connsiteY8725" fmla="*/ 2489728 h 8330519"/>
              <a:gd name="connsiteX8726" fmla="*/ 2794051 w 8331431"/>
              <a:gd name="connsiteY8726" fmla="*/ 2391628 h 8330519"/>
              <a:gd name="connsiteX8727" fmla="*/ 2791795 w 8331431"/>
              <a:gd name="connsiteY8727" fmla="*/ 2374229 h 8330519"/>
              <a:gd name="connsiteX8728" fmla="*/ 2704715 w 8331431"/>
              <a:gd name="connsiteY8728" fmla="*/ 2374229 h 8330519"/>
              <a:gd name="connsiteX8729" fmla="*/ 2704715 w 8331431"/>
              <a:gd name="connsiteY8729" fmla="*/ 2334920 h 8330519"/>
              <a:gd name="connsiteX8730" fmla="*/ 2670742 w 8331431"/>
              <a:gd name="connsiteY8730" fmla="*/ 2201285 h 8330519"/>
              <a:gd name="connsiteX8731" fmla="*/ 2669961 w 8331431"/>
              <a:gd name="connsiteY8731" fmla="*/ 2200504 h 8330519"/>
              <a:gd name="connsiteX8732" fmla="*/ 2635251 w 8331431"/>
              <a:gd name="connsiteY8732" fmla="*/ 2172779 h 8330519"/>
              <a:gd name="connsiteX8733" fmla="*/ 2600411 w 8331431"/>
              <a:gd name="connsiteY8733" fmla="*/ 2200548 h 8330519"/>
              <a:gd name="connsiteX8734" fmla="*/ 2599586 w 8331431"/>
              <a:gd name="connsiteY8734" fmla="*/ 2201372 h 8330519"/>
              <a:gd name="connsiteX8735" fmla="*/ 2565744 w 8331431"/>
              <a:gd name="connsiteY8735" fmla="*/ 2334920 h 8330519"/>
              <a:gd name="connsiteX8736" fmla="*/ 2565744 w 8331431"/>
              <a:gd name="connsiteY8736" fmla="*/ 2374229 h 8330519"/>
              <a:gd name="connsiteX8737" fmla="*/ 2478621 w 8331431"/>
              <a:gd name="connsiteY8737" fmla="*/ 2374229 h 8330519"/>
              <a:gd name="connsiteX8738" fmla="*/ 2476365 w 8331431"/>
              <a:gd name="connsiteY8738" fmla="*/ 2391628 h 8330519"/>
              <a:gd name="connsiteX8739" fmla="*/ 2411760 w 8331431"/>
              <a:gd name="connsiteY8739" fmla="*/ 2489728 h 8330519"/>
              <a:gd name="connsiteX8740" fmla="*/ 2391541 w 8331431"/>
              <a:gd name="connsiteY8740" fmla="*/ 2503048 h 8330519"/>
              <a:gd name="connsiteX8741" fmla="*/ 2408462 w 8331431"/>
              <a:gd name="connsiteY8741" fmla="*/ 2520360 h 8330519"/>
              <a:gd name="connsiteX8742" fmla="*/ 2475497 w 8331431"/>
              <a:gd name="connsiteY8742" fmla="*/ 2653387 h 8330519"/>
              <a:gd name="connsiteX8743" fmla="*/ 2477840 w 8331431"/>
              <a:gd name="connsiteY8743" fmla="*/ 2670699 h 8330519"/>
              <a:gd name="connsiteX8744" fmla="*/ 2565744 w 8331431"/>
              <a:gd name="connsiteY8744" fmla="*/ 2670699 h 8330519"/>
              <a:gd name="connsiteX8745" fmla="*/ 2565744 w 8331431"/>
              <a:gd name="connsiteY8745" fmla="*/ 2780991 h 8330519"/>
              <a:gd name="connsiteX8746" fmla="*/ 7155880 w 8331431"/>
              <a:gd name="connsiteY8746" fmla="*/ 2780991 h 8330519"/>
              <a:gd name="connsiteX8747" fmla="*/ 7168896 w 8331431"/>
              <a:gd name="connsiteY8747" fmla="*/ 2785850 h 8330519"/>
              <a:gd name="connsiteX8748" fmla="*/ 7204171 w 8331431"/>
              <a:gd name="connsiteY8748" fmla="*/ 2803683 h 8330519"/>
              <a:gd name="connsiteX8749" fmla="*/ 7225431 w 8331431"/>
              <a:gd name="connsiteY8749" fmla="*/ 2817653 h 8330519"/>
              <a:gd name="connsiteX8750" fmla="*/ 7246734 w 8331431"/>
              <a:gd name="connsiteY8750" fmla="*/ 2803639 h 8330519"/>
              <a:gd name="connsiteX8751" fmla="*/ 7281878 w 8331431"/>
              <a:gd name="connsiteY8751" fmla="*/ 2785850 h 8330519"/>
              <a:gd name="connsiteX8752" fmla="*/ 7294894 w 8331431"/>
              <a:gd name="connsiteY8752" fmla="*/ 2781034 h 8330519"/>
              <a:gd name="connsiteX8753" fmla="*/ 7294894 w 8331431"/>
              <a:gd name="connsiteY8753" fmla="*/ 2670699 h 8330519"/>
              <a:gd name="connsiteX8754" fmla="*/ 7382798 w 8331431"/>
              <a:gd name="connsiteY8754" fmla="*/ 2670699 h 8330519"/>
              <a:gd name="connsiteX8755" fmla="*/ 7385142 w 8331431"/>
              <a:gd name="connsiteY8755" fmla="*/ 2653387 h 8330519"/>
              <a:gd name="connsiteX8756" fmla="*/ 7452176 w 8331431"/>
              <a:gd name="connsiteY8756" fmla="*/ 2520360 h 8330519"/>
              <a:gd name="connsiteX8757" fmla="*/ 7469140 w 8331431"/>
              <a:gd name="connsiteY8757" fmla="*/ 2503048 h 8330519"/>
              <a:gd name="connsiteX8758" fmla="*/ 7448922 w 8331431"/>
              <a:gd name="connsiteY8758" fmla="*/ 2489728 h 8330519"/>
              <a:gd name="connsiteX8759" fmla="*/ 7384274 w 8331431"/>
              <a:gd name="connsiteY8759" fmla="*/ 2391671 h 8330519"/>
              <a:gd name="connsiteX8760" fmla="*/ 7382018 w 8331431"/>
              <a:gd name="connsiteY8760" fmla="*/ 2374273 h 8330519"/>
              <a:gd name="connsiteX8761" fmla="*/ 7294938 w 8331431"/>
              <a:gd name="connsiteY8761" fmla="*/ 2374273 h 8330519"/>
              <a:gd name="connsiteX8762" fmla="*/ 7294938 w 8331431"/>
              <a:gd name="connsiteY8762" fmla="*/ 2334963 h 8330519"/>
              <a:gd name="connsiteX8763" fmla="*/ 7260965 w 8331431"/>
              <a:gd name="connsiteY8763" fmla="*/ 2201329 h 8330519"/>
              <a:gd name="connsiteX8764" fmla="*/ 7260184 w 8331431"/>
              <a:gd name="connsiteY8764" fmla="*/ 2200548 h 8330519"/>
              <a:gd name="connsiteX8765" fmla="*/ 7225474 w 8331431"/>
              <a:gd name="connsiteY8765" fmla="*/ 2172823 h 8330519"/>
              <a:gd name="connsiteX8766" fmla="*/ 7190634 w 8331431"/>
              <a:gd name="connsiteY8766" fmla="*/ 2200591 h 8330519"/>
              <a:gd name="connsiteX8767" fmla="*/ 7189809 w 8331431"/>
              <a:gd name="connsiteY8767" fmla="*/ 2201415 h 8330519"/>
              <a:gd name="connsiteX8768" fmla="*/ 7155967 w 8331431"/>
              <a:gd name="connsiteY8768" fmla="*/ 2334963 h 8330519"/>
              <a:gd name="connsiteX8769" fmla="*/ 7155967 w 8331431"/>
              <a:gd name="connsiteY8769" fmla="*/ 2374273 h 8330519"/>
              <a:gd name="connsiteX8770" fmla="*/ 7068844 w 8331431"/>
              <a:gd name="connsiteY8770" fmla="*/ 2374273 h 8330519"/>
              <a:gd name="connsiteX8771" fmla="*/ 7066587 w 8331431"/>
              <a:gd name="connsiteY8771" fmla="*/ 2391671 h 8330519"/>
              <a:gd name="connsiteX8772" fmla="*/ 7001983 w 8331431"/>
              <a:gd name="connsiteY8772" fmla="*/ 2489771 h 8330519"/>
              <a:gd name="connsiteX8773" fmla="*/ 6981764 w 8331431"/>
              <a:gd name="connsiteY8773" fmla="*/ 2503091 h 8330519"/>
              <a:gd name="connsiteX8774" fmla="*/ 6998686 w 8331431"/>
              <a:gd name="connsiteY8774" fmla="*/ 2520403 h 8330519"/>
              <a:gd name="connsiteX8775" fmla="*/ 7065720 w 8331431"/>
              <a:gd name="connsiteY8775" fmla="*/ 2653430 h 8330519"/>
              <a:gd name="connsiteX8776" fmla="*/ 7068063 w 8331431"/>
              <a:gd name="connsiteY8776" fmla="*/ 2670742 h 8330519"/>
              <a:gd name="connsiteX8777" fmla="*/ 7155967 w 8331431"/>
              <a:gd name="connsiteY8777" fmla="*/ 2670742 h 8330519"/>
              <a:gd name="connsiteX8778" fmla="*/ 7155967 w 8331431"/>
              <a:gd name="connsiteY8778" fmla="*/ 2780991 h 8330519"/>
              <a:gd name="connsiteX8779" fmla="*/ 5625762 w 8331431"/>
              <a:gd name="connsiteY8779" fmla="*/ 2780991 h 8330519"/>
              <a:gd name="connsiteX8780" fmla="*/ 5638779 w 8331431"/>
              <a:gd name="connsiteY8780" fmla="*/ 2785850 h 8330519"/>
              <a:gd name="connsiteX8781" fmla="*/ 5673966 w 8331431"/>
              <a:gd name="connsiteY8781" fmla="*/ 2803639 h 8330519"/>
              <a:gd name="connsiteX8782" fmla="*/ 5695270 w 8331431"/>
              <a:gd name="connsiteY8782" fmla="*/ 2817610 h 8330519"/>
              <a:gd name="connsiteX8783" fmla="*/ 5716573 w 8331431"/>
              <a:gd name="connsiteY8783" fmla="*/ 2803596 h 8330519"/>
              <a:gd name="connsiteX8784" fmla="*/ 5751761 w 8331431"/>
              <a:gd name="connsiteY8784" fmla="*/ 2785807 h 8330519"/>
              <a:gd name="connsiteX8785" fmla="*/ 5764777 w 8331431"/>
              <a:gd name="connsiteY8785" fmla="*/ 2780947 h 8330519"/>
              <a:gd name="connsiteX8786" fmla="*/ 5764777 w 8331431"/>
              <a:gd name="connsiteY8786" fmla="*/ 2670612 h 8330519"/>
              <a:gd name="connsiteX8787" fmla="*/ 5852681 w 8331431"/>
              <a:gd name="connsiteY8787" fmla="*/ 2670612 h 8330519"/>
              <a:gd name="connsiteX8788" fmla="*/ 5855024 w 8331431"/>
              <a:gd name="connsiteY8788" fmla="*/ 2653300 h 8330519"/>
              <a:gd name="connsiteX8789" fmla="*/ 5922058 w 8331431"/>
              <a:gd name="connsiteY8789" fmla="*/ 2520273 h 8330519"/>
              <a:gd name="connsiteX8790" fmla="*/ 5938980 w 8331431"/>
              <a:gd name="connsiteY8790" fmla="*/ 2502961 h 8330519"/>
              <a:gd name="connsiteX8791" fmla="*/ 5918761 w 8331431"/>
              <a:gd name="connsiteY8791" fmla="*/ 2489641 h 8330519"/>
              <a:gd name="connsiteX8792" fmla="*/ 5854156 w 8331431"/>
              <a:gd name="connsiteY8792" fmla="*/ 2391541 h 8330519"/>
              <a:gd name="connsiteX8793" fmla="*/ 5851900 w 8331431"/>
              <a:gd name="connsiteY8793" fmla="*/ 2374142 h 8330519"/>
              <a:gd name="connsiteX8794" fmla="*/ 5764777 w 8331431"/>
              <a:gd name="connsiteY8794" fmla="*/ 2374142 h 8330519"/>
              <a:gd name="connsiteX8795" fmla="*/ 5764777 w 8331431"/>
              <a:gd name="connsiteY8795" fmla="*/ 2334833 h 8330519"/>
              <a:gd name="connsiteX8796" fmla="*/ 5730934 w 8331431"/>
              <a:gd name="connsiteY8796" fmla="*/ 2201285 h 8330519"/>
              <a:gd name="connsiteX8797" fmla="*/ 5730110 w 8331431"/>
              <a:gd name="connsiteY8797" fmla="*/ 2200461 h 8330519"/>
              <a:gd name="connsiteX8798" fmla="*/ 5695270 w 8331431"/>
              <a:gd name="connsiteY8798" fmla="*/ 2172692 h 8330519"/>
              <a:gd name="connsiteX8799" fmla="*/ 5660559 w 8331431"/>
              <a:gd name="connsiteY8799" fmla="*/ 2200417 h 8330519"/>
              <a:gd name="connsiteX8800" fmla="*/ 5659778 w 8331431"/>
              <a:gd name="connsiteY8800" fmla="*/ 2201198 h 8330519"/>
              <a:gd name="connsiteX8801" fmla="*/ 5625806 w 8331431"/>
              <a:gd name="connsiteY8801" fmla="*/ 2334833 h 8330519"/>
              <a:gd name="connsiteX8802" fmla="*/ 5625806 w 8331431"/>
              <a:gd name="connsiteY8802" fmla="*/ 2374142 h 8330519"/>
              <a:gd name="connsiteX8803" fmla="*/ 5538726 w 8331431"/>
              <a:gd name="connsiteY8803" fmla="*/ 2374142 h 8330519"/>
              <a:gd name="connsiteX8804" fmla="*/ 5536470 w 8331431"/>
              <a:gd name="connsiteY8804" fmla="*/ 2391541 h 8330519"/>
              <a:gd name="connsiteX8805" fmla="*/ 5471865 w 8331431"/>
              <a:gd name="connsiteY8805" fmla="*/ 2489641 h 8330519"/>
              <a:gd name="connsiteX8806" fmla="*/ 5451646 w 8331431"/>
              <a:gd name="connsiteY8806" fmla="*/ 2502961 h 8330519"/>
              <a:gd name="connsiteX8807" fmla="*/ 5468568 w 8331431"/>
              <a:gd name="connsiteY8807" fmla="*/ 2520273 h 8330519"/>
              <a:gd name="connsiteX8808" fmla="*/ 5535602 w 8331431"/>
              <a:gd name="connsiteY8808" fmla="*/ 2653343 h 8330519"/>
              <a:gd name="connsiteX8809" fmla="*/ 5537945 w 8331431"/>
              <a:gd name="connsiteY8809" fmla="*/ 2670612 h 8330519"/>
              <a:gd name="connsiteX8810" fmla="*/ 5625806 w 8331431"/>
              <a:gd name="connsiteY8810" fmla="*/ 2670612 h 8330519"/>
              <a:gd name="connsiteX8811" fmla="*/ 5625806 w 8331431"/>
              <a:gd name="connsiteY8811" fmla="*/ 2780991 h 8330519"/>
              <a:gd name="connsiteX8812" fmla="*/ 5115737 w 8331431"/>
              <a:gd name="connsiteY8812" fmla="*/ 2780991 h 8330519"/>
              <a:gd name="connsiteX8813" fmla="*/ 5128754 w 8331431"/>
              <a:gd name="connsiteY8813" fmla="*/ 2785807 h 8330519"/>
              <a:gd name="connsiteX8814" fmla="*/ 5163942 w 8331431"/>
              <a:gd name="connsiteY8814" fmla="*/ 2803596 h 8330519"/>
              <a:gd name="connsiteX8815" fmla="*/ 5185245 w 8331431"/>
              <a:gd name="connsiteY8815" fmla="*/ 2817567 h 8330519"/>
              <a:gd name="connsiteX8816" fmla="*/ 5206548 w 8331431"/>
              <a:gd name="connsiteY8816" fmla="*/ 2803552 h 8330519"/>
              <a:gd name="connsiteX8817" fmla="*/ 5241736 w 8331431"/>
              <a:gd name="connsiteY8817" fmla="*/ 2785763 h 8330519"/>
              <a:gd name="connsiteX8818" fmla="*/ 5254752 w 8331431"/>
              <a:gd name="connsiteY8818" fmla="*/ 2780904 h 8330519"/>
              <a:gd name="connsiteX8819" fmla="*/ 5254752 w 8331431"/>
              <a:gd name="connsiteY8819" fmla="*/ 2670569 h 8330519"/>
              <a:gd name="connsiteX8820" fmla="*/ 5342656 w 8331431"/>
              <a:gd name="connsiteY8820" fmla="*/ 2670569 h 8330519"/>
              <a:gd name="connsiteX8821" fmla="*/ 5344999 w 8331431"/>
              <a:gd name="connsiteY8821" fmla="*/ 2653257 h 8330519"/>
              <a:gd name="connsiteX8822" fmla="*/ 5412033 w 8331431"/>
              <a:gd name="connsiteY8822" fmla="*/ 2520230 h 8330519"/>
              <a:gd name="connsiteX8823" fmla="*/ 5428955 w 8331431"/>
              <a:gd name="connsiteY8823" fmla="*/ 2502918 h 8330519"/>
              <a:gd name="connsiteX8824" fmla="*/ 5408736 w 8331431"/>
              <a:gd name="connsiteY8824" fmla="*/ 2489598 h 8330519"/>
              <a:gd name="connsiteX8825" fmla="*/ 5344131 w 8331431"/>
              <a:gd name="connsiteY8825" fmla="*/ 2391498 h 8330519"/>
              <a:gd name="connsiteX8826" fmla="*/ 5341875 w 8331431"/>
              <a:gd name="connsiteY8826" fmla="*/ 2374099 h 8330519"/>
              <a:gd name="connsiteX8827" fmla="*/ 5254752 w 8331431"/>
              <a:gd name="connsiteY8827" fmla="*/ 2374099 h 8330519"/>
              <a:gd name="connsiteX8828" fmla="*/ 5254752 w 8331431"/>
              <a:gd name="connsiteY8828" fmla="*/ 2334790 h 8330519"/>
              <a:gd name="connsiteX8829" fmla="*/ 5220910 w 8331431"/>
              <a:gd name="connsiteY8829" fmla="*/ 2201242 h 8330519"/>
              <a:gd name="connsiteX8830" fmla="*/ 5220085 w 8331431"/>
              <a:gd name="connsiteY8830" fmla="*/ 2200417 h 8330519"/>
              <a:gd name="connsiteX8831" fmla="*/ 5185245 w 8331431"/>
              <a:gd name="connsiteY8831" fmla="*/ 2172649 h 8330519"/>
              <a:gd name="connsiteX8832" fmla="*/ 5150534 w 8331431"/>
              <a:gd name="connsiteY8832" fmla="*/ 2200374 h 8330519"/>
              <a:gd name="connsiteX8833" fmla="*/ 5149754 w 8331431"/>
              <a:gd name="connsiteY8833" fmla="*/ 2201155 h 8330519"/>
              <a:gd name="connsiteX8834" fmla="*/ 5115781 w 8331431"/>
              <a:gd name="connsiteY8834" fmla="*/ 2334790 h 8330519"/>
              <a:gd name="connsiteX8835" fmla="*/ 5115781 w 8331431"/>
              <a:gd name="connsiteY8835" fmla="*/ 2374099 h 8330519"/>
              <a:gd name="connsiteX8836" fmla="*/ 5028658 w 8331431"/>
              <a:gd name="connsiteY8836" fmla="*/ 2374099 h 8330519"/>
              <a:gd name="connsiteX8837" fmla="*/ 5026402 w 8331431"/>
              <a:gd name="connsiteY8837" fmla="*/ 2391498 h 8330519"/>
              <a:gd name="connsiteX8838" fmla="*/ 4961754 w 8331431"/>
              <a:gd name="connsiteY8838" fmla="*/ 2489554 h 8330519"/>
              <a:gd name="connsiteX8839" fmla="*/ 4941535 w 8331431"/>
              <a:gd name="connsiteY8839" fmla="*/ 2502875 h 8330519"/>
              <a:gd name="connsiteX8840" fmla="*/ 4958499 w 8331431"/>
              <a:gd name="connsiteY8840" fmla="*/ 2520186 h 8330519"/>
              <a:gd name="connsiteX8841" fmla="*/ 5025534 w 8331431"/>
              <a:gd name="connsiteY8841" fmla="*/ 2653214 h 8330519"/>
              <a:gd name="connsiteX8842" fmla="*/ 5027877 w 8331431"/>
              <a:gd name="connsiteY8842" fmla="*/ 2670525 h 8330519"/>
              <a:gd name="connsiteX8843" fmla="*/ 5115781 w 8331431"/>
              <a:gd name="connsiteY8843" fmla="*/ 2670525 h 8330519"/>
              <a:gd name="connsiteX8844" fmla="*/ 5115781 w 8331431"/>
              <a:gd name="connsiteY8844" fmla="*/ 2780991 h 8330519"/>
              <a:gd name="connsiteX8845" fmla="*/ 3585706 w 8331431"/>
              <a:gd name="connsiteY8845" fmla="*/ 2780991 h 8330519"/>
              <a:gd name="connsiteX8846" fmla="*/ 3598723 w 8331431"/>
              <a:gd name="connsiteY8846" fmla="*/ 2785850 h 8330519"/>
              <a:gd name="connsiteX8847" fmla="*/ 3633910 w 8331431"/>
              <a:gd name="connsiteY8847" fmla="*/ 2803639 h 8330519"/>
              <a:gd name="connsiteX8848" fmla="*/ 3655214 w 8331431"/>
              <a:gd name="connsiteY8848" fmla="*/ 2817610 h 8330519"/>
              <a:gd name="connsiteX8849" fmla="*/ 3676517 w 8331431"/>
              <a:gd name="connsiteY8849" fmla="*/ 2803596 h 8330519"/>
              <a:gd name="connsiteX8850" fmla="*/ 3711662 w 8331431"/>
              <a:gd name="connsiteY8850" fmla="*/ 2785807 h 8330519"/>
              <a:gd name="connsiteX8851" fmla="*/ 3724678 w 8331431"/>
              <a:gd name="connsiteY8851" fmla="*/ 2780947 h 8330519"/>
              <a:gd name="connsiteX8852" fmla="*/ 3724678 w 8331431"/>
              <a:gd name="connsiteY8852" fmla="*/ 2670612 h 8330519"/>
              <a:gd name="connsiteX8853" fmla="*/ 3812582 w 8331431"/>
              <a:gd name="connsiteY8853" fmla="*/ 2670612 h 8330519"/>
              <a:gd name="connsiteX8854" fmla="*/ 3814925 w 8331431"/>
              <a:gd name="connsiteY8854" fmla="*/ 2653300 h 8330519"/>
              <a:gd name="connsiteX8855" fmla="*/ 3881959 w 8331431"/>
              <a:gd name="connsiteY8855" fmla="*/ 2520273 h 8330519"/>
              <a:gd name="connsiteX8856" fmla="*/ 3898880 w 8331431"/>
              <a:gd name="connsiteY8856" fmla="*/ 2502961 h 8330519"/>
              <a:gd name="connsiteX8857" fmla="*/ 3878662 w 8331431"/>
              <a:gd name="connsiteY8857" fmla="*/ 2489641 h 8330519"/>
              <a:gd name="connsiteX8858" fmla="*/ 3814013 w 8331431"/>
              <a:gd name="connsiteY8858" fmla="*/ 2391584 h 8330519"/>
              <a:gd name="connsiteX8859" fmla="*/ 3811757 w 8331431"/>
              <a:gd name="connsiteY8859" fmla="*/ 2374186 h 8330519"/>
              <a:gd name="connsiteX8860" fmla="*/ 3724678 w 8331431"/>
              <a:gd name="connsiteY8860" fmla="*/ 2374186 h 8330519"/>
              <a:gd name="connsiteX8861" fmla="*/ 3724678 w 8331431"/>
              <a:gd name="connsiteY8861" fmla="*/ 2334876 h 8330519"/>
              <a:gd name="connsiteX8862" fmla="*/ 3690705 w 8331431"/>
              <a:gd name="connsiteY8862" fmla="*/ 2201242 h 8330519"/>
              <a:gd name="connsiteX8863" fmla="*/ 3689924 w 8331431"/>
              <a:gd name="connsiteY8863" fmla="*/ 2200461 h 8330519"/>
              <a:gd name="connsiteX8864" fmla="*/ 3655214 w 8331431"/>
              <a:gd name="connsiteY8864" fmla="*/ 2172692 h 8330519"/>
              <a:gd name="connsiteX8865" fmla="*/ 3620504 w 8331431"/>
              <a:gd name="connsiteY8865" fmla="*/ 2200461 h 8330519"/>
              <a:gd name="connsiteX8866" fmla="*/ 3619723 w 8331431"/>
              <a:gd name="connsiteY8866" fmla="*/ 2201242 h 8330519"/>
              <a:gd name="connsiteX8867" fmla="*/ 3585750 w 8331431"/>
              <a:gd name="connsiteY8867" fmla="*/ 2334876 h 8330519"/>
              <a:gd name="connsiteX8868" fmla="*/ 3585750 w 8331431"/>
              <a:gd name="connsiteY8868" fmla="*/ 2374186 h 8330519"/>
              <a:gd name="connsiteX8869" fmla="*/ 3498583 w 8331431"/>
              <a:gd name="connsiteY8869" fmla="*/ 2374186 h 8330519"/>
              <a:gd name="connsiteX8870" fmla="*/ 3496327 w 8331431"/>
              <a:gd name="connsiteY8870" fmla="*/ 2391584 h 8330519"/>
              <a:gd name="connsiteX8871" fmla="*/ 3431723 w 8331431"/>
              <a:gd name="connsiteY8871" fmla="*/ 2489684 h 8330519"/>
              <a:gd name="connsiteX8872" fmla="*/ 3411504 w 8331431"/>
              <a:gd name="connsiteY8872" fmla="*/ 2503005 h 8330519"/>
              <a:gd name="connsiteX8873" fmla="*/ 3428425 w 8331431"/>
              <a:gd name="connsiteY8873" fmla="*/ 2520317 h 8330519"/>
              <a:gd name="connsiteX8874" fmla="*/ 3495460 w 8331431"/>
              <a:gd name="connsiteY8874" fmla="*/ 2653343 h 8330519"/>
              <a:gd name="connsiteX8875" fmla="*/ 3497802 w 8331431"/>
              <a:gd name="connsiteY8875" fmla="*/ 2670655 h 8330519"/>
              <a:gd name="connsiteX8876" fmla="*/ 3585706 w 8331431"/>
              <a:gd name="connsiteY8876" fmla="*/ 2670655 h 8330519"/>
              <a:gd name="connsiteX8877" fmla="*/ 3585706 w 8331431"/>
              <a:gd name="connsiteY8877" fmla="*/ 2780991 h 8330519"/>
              <a:gd name="connsiteX8878" fmla="*/ 3075682 w 8331431"/>
              <a:gd name="connsiteY8878" fmla="*/ 2780991 h 8330519"/>
              <a:gd name="connsiteX8879" fmla="*/ 3088698 w 8331431"/>
              <a:gd name="connsiteY8879" fmla="*/ 2785850 h 8330519"/>
              <a:gd name="connsiteX8880" fmla="*/ 3123929 w 8331431"/>
              <a:gd name="connsiteY8880" fmla="*/ 2803683 h 8330519"/>
              <a:gd name="connsiteX8881" fmla="*/ 3145232 w 8331431"/>
              <a:gd name="connsiteY8881" fmla="*/ 2817653 h 8330519"/>
              <a:gd name="connsiteX8882" fmla="*/ 3166536 w 8331431"/>
              <a:gd name="connsiteY8882" fmla="*/ 2803639 h 8330519"/>
              <a:gd name="connsiteX8883" fmla="*/ 3201680 w 8331431"/>
              <a:gd name="connsiteY8883" fmla="*/ 2785850 h 8330519"/>
              <a:gd name="connsiteX8884" fmla="*/ 3214696 w 8331431"/>
              <a:gd name="connsiteY8884" fmla="*/ 2780991 h 8330519"/>
              <a:gd name="connsiteX8885" fmla="*/ 3214696 w 8331431"/>
              <a:gd name="connsiteY8885" fmla="*/ 2670655 h 8330519"/>
              <a:gd name="connsiteX8886" fmla="*/ 3302600 w 8331431"/>
              <a:gd name="connsiteY8886" fmla="*/ 2670655 h 8330519"/>
              <a:gd name="connsiteX8887" fmla="*/ 3304943 w 8331431"/>
              <a:gd name="connsiteY8887" fmla="*/ 2653343 h 8330519"/>
              <a:gd name="connsiteX8888" fmla="*/ 3371978 w 8331431"/>
              <a:gd name="connsiteY8888" fmla="*/ 2520317 h 8330519"/>
              <a:gd name="connsiteX8889" fmla="*/ 3388942 w 8331431"/>
              <a:gd name="connsiteY8889" fmla="*/ 2503005 h 8330519"/>
              <a:gd name="connsiteX8890" fmla="*/ 3368680 w 8331431"/>
              <a:gd name="connsiteY8890" fmla="*/ 2489684 h 8330519"/>
              <a:gd name="connsiteX8891" fmla="*/ 3304032 w 8331431"/>
              <a:gd name="connsiteY8891" fmla="*/ 2391584 h 8330519"/>
              <a:gd name="connsiteX8892" fmla="*/ 3301776 w 8331431"/>
              <a:gd name="connsiteY8892" fmla="*/ 2374186 h 8330519"/>
              <a:gd name="connsiteX8893" fmla="*/ 3214696 w 8331431"/>
              <a:gd name="connsiteY8893" fmla="*/ 2374186 h 8330519"/>
              <a:gd name="connsiteX8894" fmla="*/ 3214696 w 8331431"/>
              <a:gd name="connsiteY8894" fmla="*/ 2334876 h 8330519"/>
              <a:gd name="connsiteX8895" fmla="*/ 3180724 w 8331431"/>
              <a:gd name="connsiteY8895" fmla="*/ 2201242 h 8330519"/>
              <a:gd name="connsiteX8896" fmla="*/ 3179943 w 8331431"/>
              <a:gd name="connsiteY8896" fmla="*/ 2200461 h 8330519"/>
              <a:gd name="connsiteX8897" fmla="*/ 3145232 w 8331431"/>
              <a:gd name="connsiteY8897" fmla="*/ 2172736 h 8330519"/>
              <a:gd name="connsiteX8898" fmla="*/ 3110392 w 8331431"/>
              <a:gd name="connsiteY8898" fmla="*/ 2200504 h 8330519"/>
              <a:gd name="connsiteX8899" fmla="*/ 3109568 w 8331431"/>
              <a:gd name="connsiteY8899" fmla="*/ 2201329 h 8330519"/>
              <a:gd name="connsiteX8900" fmla="*/ 3075725 w 8331431"/>
              <a:gd name="connsiteY8900" fmla="*/ 2334876 h 8330519"/>
              <a:gd name="connsiteX8901" fmla="*/ 3075725 w 8331431"/>
              <a:gd name="connsiteY8901" fmla="*/ 2374186 h 8330519"/>
              <a:gd name="connsiteX8902" fmla="*/ 2988559 w 8331431"/>
              <a:gd name="connsiteY8902" fmla="*/ 2374186 h 8330519"/>
              <a:gd name="connsiteX8903" fmla="*/ 2986303 w 8331431"/>
              <a:gd name="connsiteY8903" fmla="*/ 2391584 h 8330519"/>
              <a:gd name="connsiteX8904" fmla="*/ 2921698 w 8331431"/>
              <a:gd name="connsiteY8904" fmla="*/ 2489684 h 8330519"/>
              <a:gd name="connsiteX8905" fmla="*/ 2901479 w 8331431"/>
              <a:gd name="connsiteY8905" fmla="*/ 2503005 h 8330519"/>
              <a:gd name="connsiteX8906" fmla="*/ 2918400 w 8331431"/>
              <a:gd name="connsiteY8906" fmla="*/ 2520317 h 8330519"/>
              <a:gd name="connsiteX8907" fmla="*/ 2985435 w 8331431"/>
              <a:gd name="connsiteY8907" fmla="*/ 2653343 h 8330519"/>
              <a:gd name="connsiteX8908" fmla="*/ 2987778 w 8331431"/>
              <a:gd name="connsiteY8908" fmla="*/ 2670655 h 8330519"/>
              <a:gd name="connsiteX8909" fmla="*/ 3075682 w 8331431"/>
              <a:gd name="connsiteY8909" fmla="*/ 2670655 h 8330519"/>
              <a:gd name="connsiteX8910" fmla="*/ 3075682 w 8331431"/>
              <a:gd name="connsiteY8910" fmla="*/ 2780991 h 8330519"/>
              <a:gd name="connsiteX8911" fmla="*/ 1035582 w 8331431"/>
              <a:gd name="connsiteY8911" fmla="*/ 2780991 h 8330519"/>
              <a:gd name="connsiteX8912" fmla="*/ 1048599 w 8331431"/>
              <a:gd name="connsiteY8912" fmla="*/ 2785850 h 8330519"/>
              <a:gd name="connsiteX8913" fmla="*/ 1083786 w 8331431"/>
              <a:gd name="connsiteY8913" fmla="*/ 2803639 h 8330519"/>
              <a:gd name="connsiteX8914" fmla="*/ 1105090 w 8331431"/>
              <a:gd name="connsiteY8914" fmla="*/ 2817610 h 8330519"/>
              <a:gd name="connsiteX8915" fmla="*/ 1126393 w 8331431"/>
              <a:gd name="connsiteY8915" fmla="*/ 2803596 h 8330519"/>
              <a:gd name="connsiteX8916" fmla="*/ 1161581 w 8331431"/>
              <a:gd name="connsiteY8916" fmla="*/ 2785807 h 8330519"/>
              <a:gd name="connsiteX8917" fmla="*/ 1174597 w 8331431"/>
              <a:gd name="connsiteY8917" fmla="*/ 2780947 h 8330519"/>
              <a:gd name="connsiteX8918" fmla="*/ 1174597 w 8331431"/>
              <a:gd name="connsiteY8918" fmla="*/ 2670612 h 8330519"/>
              <a:gd name="connsiteX8919" fmla="*/ 1262501 w 8331431"/>
              <a:gd name="connsiteY8919" fmla="*/ 2670612 h 8330519"/>
              <a:gd name="connsiteX8920" fmla="*/ 1264844 w 8331431"/>
              <a:gd name="connsiteY8920" fmla="*/ 2653300 h 8330519"/>
              <a:gd name="connsiteX8921" fmla="*/ 1331878 w 8331431"/>
              <a:gd name="connsiteY8921" fmla="*/ 2520273 h 8330519"/>
              <a:gd name="connsiteX8922" fmla="*/ 1348800 w 8331431"/>
              <a:gd name="connsiteY8922" fmla="*/ 2502961 h 8330519"/>
              <a:gd name="connsiteX8923" fmla="*/ 1328581 w 8331431"/>
              <a:gd name="connsiteY8923" fmla="*/ 2489641 h 8330519"/>
              <a:gd name="connsiteX8924" fmla="*/ 1263976 w 8331431"/>
              <a:gd name="connsiteY8924" fmla="*/ 2391541 h 8330519"/>
              <a:gd name="connsiteX8925" fmla="*/ 1261720 w 8331431"/>
              <a:gd name="connsiteY8925" fmla="*/ 2374142 h 8330519"/>
              <a:gd name="connsiteX8926" fmla="*/ 1174554 w 8331431"/>
              <a:gd name="connsiteY8926" fmla="*/ 2374142 h 8330519"/>
              <a:gd name="connsiteX8927" fmla="*/ 1174554 w 8331431"/>
              <a:gd name="connsiteY8927" fmla="*/ 2334833 h 8330519"/>
              <a:gd name="connsiteX8928" fmla="*/ 1140711 w 8331431"/>
              <a:gd name="connsiteY8928" fmla="*/ 2201285 h 8330519"/>
              <a:gd name="connsiteX8929" fmla="*/ 1139887 w 8331431"/>
              <a:gd name="connsiteY8929" fmla="*/ 2200461 h 8330519"/>
              <a:gd name="connsiteX8930" fmla="*/ 1105047 w 8331431"/>
              <a:gd name="connsiteY8930" fmla="*/ 2172692 h 8330519"/>
              <a:gd name="connsiteX8931" fmla="*/ 1070336 w 8331431"/>
              <a:gd name="connsiteY8931" fmla="*/ 2200417 h 8330519"/>
              <a:gd name="connsiteX8932" fmla="*/ 1069555 w 8331431"/>
              <a:gd name="connsiteY8932" fmla="*/ 2201198 h 8330519"/>
              <a:gd name="connsiteX8933" fmla="*/ 1035539 w 8331431"/>
              <a:gd name="connsiteY8933" fmla="*/ 2334833 h 8330519"/>
              <a:gd name="connsiteX8934" fmla="*/ 1035539 w 8331431"/>
              <a:gd name="connsiteY8934" fmla="*/ 2374142 h 8330519"/>
              <a:gd name="connsiteX8935" fmla="*/ 948460 w 8331431"/>
              <a:gd name="connsiteY8935" fmla="*/ 2374142 h 8330519"/>
              <a:gd name="connsiteX8936" fmla="*/ 946203 w 8331431"/>
              <a:gd name="connsiteY8936" fmla="*/ 2391541 h 8330519"/>
              <a:gd name="connsiteX8937" fmla="*/ 881555 w 8331431"/>
              <a:gd name="connsiteY8937" fmla="*/ 2489598 h 8330519"/>
              <a:gd name="connsiteX8938" fmla="*/ 861293 w 8331431"/>
              <a:gd name="connsiteY8938" fmla="*/ 2502918 h 8330519"/>
              <a:gd name="connsiteX8939" fmla="*/ 878258 w 8331431"/>
              <a:gd name="connsiteY8939" fmla="*/ 2520230 h 8330519"/>
              <a:gd name="connsiteX8940" fmla="*/ 945292 w 8331431"/>
              <a:gd name="connsiteY8940" fmla="*/ 2653257 h 8330519"/>
              <a:gd name="connsiteX8941" fmla="*/ 947635 w 8331431"/>
              <a:gd name="connsiteY8941" fmla="*/ 2670569 h 8330519"/>
              <a:gd name="connsiteX8942" fmla="*/ 1035539 w 8331431"/>
              <a:gd name="connsiteY8942" fmla="*/ 2670569 h 8330519"/>
              <a:gd name="connsiteX8943" fmla="*/ 1035539 w 8331431"/>
              <a:gd name="connsiteY8943" fmla="*/ 2780991 h 8330519"/>
              <a:gd name="connsiteX8944" fmla="*/ 6645855 w 8331431"/>
              <a:gd name="connsiteY8944" fmla="*/ 2780991 h 8330519"/>
              <a:gd name="connsiteX8945" fmla="*/ 6658871 w 8331431"/>
              <a:gd name="connsiteY8945" fmla="*/ 2785850 h 8330519"/>
              <a:gd name="connsiteX8946" fmla="*/ 6694146 w 8331431"/>
              <a:gd name="connsiteY8946" fmla="*/ 2803683 h 8330519"/>
              <a:gd name="connsiteX8947" fmla="*/ 6715406 w 8331431"/>
              <a:gd name="connsiteY8947" fmla="*/ 2817653 h 8330519"/>
              <a:gd name="connsiteX8948" fmla="*/ 6736710 w 8331431"/>
              <a:gd name="connsiteY8948" fmla="*/ 2803639 h 8330519"/>
              <a:gd name="connsiteX8949" fmla="*/ 6771854 w 8331431"/>
              <a:gd name="connsiteY8949" fmla="*/ 2785850 h 8330519"/>
              <a:gd name="connsiteX8950" fmla="*/ 6784870 w 8331431"/>
              <a:gd name="connsiteY8950" fmla="*/ 2780991 h 8330519"/>
              <a:gd name="connsiteX8951" fmla="*/ 6784870 w 8331431"/>
              <a:gd name="connsiteY8951" fmla="*/ 2670655 h 8330519"/>
              <a:gd name="connsiteX8952" fmla="*/ 6872731 w 8331431"/>
              <a:gd name="connsiteY8952" fmla="*/ 2670655 h 8330519"/>
              <a:gd name="connsiteX8953" fmla="*/ 6875074 w 8331431"/>
              <a:gd name="connsiteY8953" fmla="*/ 2653387 h 8330519"/>
              <a:gd name="connsiteX8954" fmla="*/ 6942108 w 8331431"/>
              <a:gd name="connsiteY8954" fmla="*/ 2520317 h 8330519"/>
              <a:gd name="connsiteX8955" fmla="*/ 6959029 w 8331431"/>
              <a:gd name="connsiteY8955" fmla="*/ 2503005 h 8330519"/>
              <a:gd name="connsiteX8956" fmla="*/ 6938810 w 8331431"/>
              <a:gd name="connsiteY8956" fmla="*/ 2489684 h 8330519"/>
              <a:gd name="connsiteX8957" fmla="*/ 6874206 w 8331431"/>
              <a:gd name="connsiteY8957" fmla="*/ 2391584 h 8330519"/>
              <a:gd name="connsiteX8958" fmla="*/ 6871949 w 8331431"/>
              <a:gd name="connsiteY8958" fmla="*/ 2374186 h 8330519"/>
              <a:gd name="connsiteX8959" fmla="*/ 6784870 w 8331431"/>
              <a:gd name="connsiteY8959" fmla="*/ 2374186 h 8330519"/>
              <a:gd name="connsiteX8960" fmla="*/ 6784870 w 8331431"/>
              <a:gd name="connsiteY8960" fmla="*/ 2334876 h 8330519"/>
              <a:gd name="connsiteX8961" fmla="*/ 6750897 w 8331431"/>
              <a:gd name="connsiteY8961" fmla="*/ 2201242 h 8330519"/>
              <a:gd name="connsiteX8962" fmla="*/ 6750116 w 8331431"/>
              <a:gd name="connsiteY8962" fmla="*/ 2200461 h 8330519"/>
              <a:gd name="connsiteX8963" fmla="*/ 6715406 w 8331431"/>
              <a:gd name="connsiteY8963" fmla="*/ 2172736 h 8330519"/>
              <a:gd name="connsiteX8964" fmla="*/ 6680609 w 8331431"/>
              <a:gd name="connsiteY8964" fmla="*/ 2200461 h 8330519"/>
              <a:gd name="connsiteX8965" fmla="*/ 6679828 w 8331431"/>
              <a:gd name="connsiteY8965" fmla="*/ 2201242 h 8330519"/>
              <a:gd name="connsiteX8966" fmla="*/ 6645898 w 8331431"/>
              <a:gd name="connsiteY8966" fmla="*/ 2334876 h 8330519"/>
              <a:gd name="connsiteX8967" fmla="*/ 6645898 w 8331431"/>
              <a:gd name="connsiteY8967" fmla="*/ 2374186 h 8330519"/>
              <a:gd name="connsiteX8968" fmla="*/ 6558776 w 8331431"/>
              <a:gd name="connsiteY8968" fmla="*/ 2374186 h 8330519"/>
              <a:gd name="connsiteX8969" fmla="*/ 6556519 w 8331431"/>
              <a:gd name="connsiteY8969" fmla="*/ 2391584 h 8330519"/>
              <a:gd name="connsiteX8970" fmla="*/ 6491915 w 8331431"/>
              <a:gd name="connsiteY8970" fmla="*/ 2489684 h 8330519"/>
              <a:gd name="connsiteX8971" fmla="*/ 6471696 w 8331431"/>
              <a:gd name="connsiteY8971" fmla="*/ 2503005 h 8330519"/>
              <a:gd name="connsiteX8972" fmla="*/ 6488617 w 8331431"/>
              <a:gd name="connsiteY8972" fmla="*/ 2520317 h 8330519"/>
              <a:gd name="connsiteX8973" fmla="*/ 6555651 w 8331431"/>
              <a:gd name="connsiteY8973" fmla="*/ 2653343 h 8330519"/>
              <a:gd name="connsiteX8974" fmla="*/ 6557995 w 8331431"/>
              <a:gd name="connsiteY8974" fmla="*/ 2670655 h 8330519"/>
              <a:gd name="connsiteX8975" fmla="*/ 6645898 w 8331431"/>
              <a:gd name="connsiteY8975" fmla="*/ 2670655 h 8330519"/>
              <a:gd name="connsiteX8976" fmla="*/ 6645898 w 8331431"/>
              <a:gd name="connsiteY8976" fmla="*/ 2780991 h 8330519"/>
              <a:gd name="connsiteX8977" fmla="*/ 4095731 w 8331431"/>
              <a:gd name="connsiteY8977" fmla="*/ 2780991 h 8330519"/>
              <a:gd name="connsiteX8978" fmla="*/ 4108747 w 8331431"/>
              <a:gd name="connsiteY8978" fmla="*/ 2785850 h 8330519"/>
              <a:gd name="connsiteX8979" fmla="*/ 4143935 w 8331431"/>
              <a:gd name="connsiteY8979" fmla="*/ 2803639 h 8330519"/>
              <a:gd name="connsiteX8980" fmla="*/ 4165239 w 8331431"/>
              <a:gd name="connsiteY8980" fmla="*/ 2817610 h 8330519"/>
              <a:gd name="connsiteX8981" fmla="*/ 4186542 w 8331431"/>
              <a:gd name="connsiteY8981" fmla="*/ 2803596 h 8330519"/>
              <a:gd name="connsiteX8982" fmla="*/ 4221686 w 8331431"/>
              <a:gd name="connsiteY8982" fmla="*/ 2785807 h 8330519"/>
              <a:gd name="connsiteX8983" fmla="*/ 4234703 w 8331431"/>
              <a:gd name="connsiteY8983" fmla="*/ 2780991 h 8330519"/>
              <a:gd name="connsiteX8984" fmla="*/ 4234703 w 8331431"/>
              <a:gd name="connsiteY8984" fmla="*/ 2670655 h 8330519"/>
              <a:gd name="connsiteX8985" fmla="*/ 4322607 w 8331431"/>
              <a:gd name="connsiteY8985" fmla="*/ 2670655 h 8330519"/>
              <a:gd name="connsiteX8986" fmla="*/ 4324950 w 8331431"/>
              <a:gd name="connsiteY8986" fmla="*/ 2653343 h 8330519"/>
              <a:gd name="connsiteX8987" fmla="*/ 4391984 w 8331431"/>
              <a:gd name="connsiteY8987" fmla="*/ 2520317 h 8330519"/>
              <a:gd name="connsiteX8988" fmla="*/ 4408905 w 8331431"/>
              <a:gd name="connsiteY8988" fmla="*/ 2503005 h 8330519"/>
              <a:gd name="connsiteX8989" fmla="*/ 4388686 w 8331431"/>
              <a:gd name="connsiteY8989" fmla="*/ 2489684 h 8330519"/>
              <a:gd name="connsiteX8990" fmla="*/ 4324038 w 8331431"/>
              <a:gd name="connsiteY8990" fmla="*/ 2391584 h 8330519"/>
              <a:gd name="connsiteX8991" fmla="*/ 4321739 w 8331431"/>
              <a:gd name="connsiteY8991" fmla="*/ 2374186 h 8330519"/>
              <a:gd name="connsiteX8992" fmla="*/ 4234659 w 8331431"/>
              <a:gd name="connsiteY8992" fmla="*/ 2374186 h 8330519"/>
              <a:gd name="connsiteX8993" fmla="*/ 4234659 w 8331431"/>
              <a:gd name="connsiteY8993" fmla="*/ 2334876 h 8330519"/>
              <a:gd name="connsiteX8994" fmla="*/ 4200687 w 8331431"/>
              <a:gd name="connsiteY8994" fmla="*/ 2201242 h 8330519"/>
              <a:gd name="connsiteX8995" fmla="*/ 4199906 w 8331431"/>
              <a:gd name="connsiteY8995" fmla="*/ 2200461 h 8330519"/>
              <a:gd name="connsiteX8996" fmla="*/ 4165152 w 8331431"/>
              <a:gd name="connsiteY8996" fmla="*/ 2172692 h 8330519"/>
              <a:gd name="connsiteX8997" fmla="*/ 4130398 w 8331431"/>
              <a:gd name="connsiteY8997" fmla="*/ 2200461 h 8330519"/>
              <a:gd name="connsiteX8998" fmla="*/ 4129617 w 8331431"/>
              <a:gd name="connsiteY8998" fmla="*/ 2201242 h 8330519"/>
              <a:gd name="connsiteX8999" fmla="*/ 4095644 w 8331431"/>
              <a:gd name="connsiteY8999" fmla="*/ 2334876 h 8330519"/>
              <a:gd name="connsiteX9000" fmla="*/ 4095644 w 8331431"/>
              <a:gd name="connsiteY9000" fmla="*/ 2374186 h 8330519"/>
              <a:gd name="connsiteX9001" fmla="*/ 4008565 w 8331431"/>
              <a:gd name="connsiteY9001" fmla="*/ 2374186 h 8330519"/>
              <a:gd name="connsiteX9002" fmla="*/ 4006265 w 8331431"/>
              <a:gd name="connsiteY9002" fmla="*/ 2391584 h 8330519"/>
              <a:gd name="connsiteX9003" fmla="*/ 3941574 w 8331431"/>
              <a:gd name="connsiteY9003" fmla="*/ 2489684 h 8330519"/>
              <a:gd name="connsiteX9004" fmla="*/ 3921355 w 8331431"/>
              <a:gd name="connsiteY9004" fmla="*/ 2503005 h 8330519"/>
              <a:gd name="connsiteX9005" fmla="*/ 3938276 w 8331431"/>
              <a:gd name="connsiteY9005" fmla="*/ 2520317 h 8330519"/>
              <a:gd name="connsiteX9006" fmla="*/ 4005311 w 8331431"/>
              <a:gd name="connsiteY9006" fmla="*/ 2653343 h 8330519"/>
              <a:gd name="connsiteX9007" fmla="*/ 4007654 w 8331431"/>
              <a:gd name="connsiteY9007" fmla="*/ 2670655 h 8330519"/>
              <a:gd name="connsiteX9008" fmla="*/ 4095558 w 8331431"/>
              <a:gd name="connsiteY9008" fmla="*/ 2670655 h 8330519"/>
              <a:gd name="connsiteX9009" fmla="*/ 4095558 w 8331431"/>
              <a:gd name="connsiteY9009" fmla="*/ 2780991 h 8330519"/>
              <a:gd name="connsiteX9010" fmla="*/ 1545607 w 8331431"/>
              <a:gd name="connsiteY9010" fmla="*/ 2780991 h 8330519"/>
              <a:gd name="connsiteX9011" fmla="*/ 1558624 w 8331431"/>
              <a:gd name="connsiteY9011" fmla="*/ 2785850 h 8330519"/>
              <a:gd name="connsiteX9012" fmla="*/ 1593811 w 8331431"/>
              <a:gd name="connsiteY9012" fmla="*/ 2803639 h 8330519"/>
              <a:gd name="connsiteX9013" fmla="*/ 1615115 w 8331431"/>
              <a:gd name="connsiteY9013" fmla="*/ 2817610 h 8330519"/>
              <a:gd name="connsiteX9014" fmla="*/ 1636418 w 8331431"/>
              <a:gd name="connsiteY9014" fmla="*/ 2803596 h 8330519"/>
              <a:gd name="connsiteX9015" fmla="*/ 1671606 w 8331431"/>
              <a:gd name="connsiteY9015" fmla="*/ 2785807 h 8330519"/>
              <a:gd name="connsiteX9016" fmla="*/ 1684622 w 8331431"/>
              <a:gd name="connsiteY9016" fmla="*/ 2780947 h 8330519"/>
              <a:gd name="connsiteX9017" fmla="*/ 1684622 w 8331431"/>
              <a:gd name="connsiteY9017" fmla="*/ 2670612 h 8330519"/>
              <a:gd name="connsiteX9018" fmla="*/ 1772526 w 8331431"/>
              <a:gd name="connsiteY9018" fmla="*/ 2670612 h 8330519"/>
              <a:gd name="connsiteX9019" fmla="*/ 1774869 w 8331431"/>
              <a:gd name="connsiteY9019" fmla="*/ 2653300 h 8330519"/>
              <a:gd name="connsiteX9020" fmla="*/ 1841903 w 8331431"/>
              <a:gd name="connsiteY9020" fmla="*/ 2520273 h 8330519"/>
              <a:gd name="connsiteX9021" fmla="*/ 1858825 w 8331431"/>
              <a:gd name="connsiteY9021" fmla="*/ 2502961 h 8330519"/>
              <a:gd name="connsiteX9022" fmla="*/ 1838606 w 8331431"/>
              <a:gd name="connsiteY9022" fmla="*/ 2489641 h 8330519"/>
              <a:gd name="connsiteX9023" fmla="*/ 1774001 w 8331431"/>
              <a:gd name="connsiteY9023" fmla="*/ 2391541 h 8330519"/>
              <a:gd name="connsiteX9024" fmla="*/ 1771745 w 8331431"/>
              <a:gd name="connsiteY9024" fmla="*/ 2374142 h 8330519"/>
              <a:gd name="connsiteX9025" fmla="*/ 1684622 w 8331431"/>
              <a:gd name="connsiteY9025" fmla="*/ 2374142 h 8330519"/>
              <a:gd name="connsiteX9026" fmla="*/ 1684622 w 8331431"/>
              <a:gd name="connsiteY9026" fmla="*/ 2334833 h 8330519"/>
              <a:gd name="connsiteX9027" fmla="*/ 1650693 w 8331431"/>
              <a:gd name="connsiteY9027" fmla="*/ 2201198 h 8330519"/>
              <a:gd name="connsiteX9028" fmla="*/ 1649912 w 8331431"/>
              <a:gd name="connsiteY9028" fmla="*/ 2200417 h 8330519"/>
              <a:gd name="connsiteX9029" fmla="*/ 1615115 w 8331431"/>
              <a:gd name="connsiteY9029" fmla="*/ 2172692 h 8330519"/>
              <a:gd name="connsiteX9030" fmla="*/ 1580404 w 8331431"/>
              <a:gd name="connsiteY9030" fmla="*/ 2200417 h 8330519"/>
              <a:gd name="connsiteX9031" fmla="*/ 1579623 w 8331431"/>
              <a:gd name="connsiteY9031" fmla="*/ 2201198 h 8330519"/>
              <a:gd name="connsiteX9032" fmla="*/ 1545651 w 8331431"/>
              <a:gd name="connsiteY9032" fmla="*/ 2334833 h 8330519"/>
              <a:gd name="connsiteX9033" fmla="*/ 1545651 w 8331431"/>
              <a:gd name="connsiteY9033" fmla="*/ 2374142 h 8330519"/>
              <a:gd name="connsiteX9034" fmla="*/ 1458571 w 8331431"/>
              <a:gd name="connsiteY9034" fmla="*/ 2374142 h 8330519"/>
              <a:gd name="connsiteX9035" fmla="*/ 1456315 w 8331431"/>
              <a:gd name="connsiteY9035" fmla="*/ 2391541 h 8330519"/>
              <a:gd name="connsiteX9036" fmla="*/ 1391710 w 8331431"/>
              <a:gd name="connsiteY9036" fmla="*/ 2489641 h 8330519"/>
              <a:gd name="connsiteX9037" fmla="*/ 1371492 w 8331431"/>
              <a:gd name="connsiteY9037" fmla="*/ 2502961 h 8330519"/>
              <a:gd name="connsiteX9038" fmla="*/ 1388413 w 8331431"/>
              <a:gd name="connsiteY9038" fmla="*/ 2520273 h 8330519"/>
              <a:gd name="connsiteX9039" fmla="*/ 1455447 w 8331431"/>
              <a:gd name="connsiteY9039" fmla="*/ 2653343 h 8330519"/>
              <a:gd name="connsiteX9040" fmla="*/ 1457790 w 8331431"/>
              <a:gd name="connsiteY9040" fmla="*/ 2670612 h 8330519"/>
              <a:gd name="connsiteX9041" fmla="*/ 1545651 w 8331431"/>
              <a:gd name="connsiteY9041" fmla="*/ 2670612 h 8330519"/>
              <a:gd name="connsiteX9042" fmla="*/ 1545651 w 8331431"/>
              <a:gd name="connsiteY9042" fmla="*/ 2780991 h 8330519"/>
              <a:gd name="connsiteX9043" fmla="*/ 525558 w 8331431"/>
              <a:gd name="connsiteY9043" fmla="*/ 2780991 h 8330519"/>
              <a:gd name="connsiteX9044" fmla="*/ 538574 w 8331431"/>
              <a:gd name="connsiteY9044" fmla="*/ 2785807 h 8330519"/>
              <a:gd name="connsiteX9045" fmla="*/ 573762 w 8331431"/>
              <a:gd name="connsiteY9045" fmla="*/ 2803596 h 8330519"/>
              <a:gd name="connsiteX9046" fmla="*/ 595065 w 8331431"/>
              <a:gd name="connsiteY9046" fmla="*/ 2817567 h 8330519"/>
              <a:gd name="connsiteX9047" fmla="*/ 616369 w 8331431"/>
              <a:gd name="connsiteY9047" fmla="*/ 2803552 h 8330519"/>
              <a:gd name="connsiteX9048" fmla="*/ 651513 w 8331431"/>
              <a:gd name="connsiteY9048" fmla="*/ 2785763 h 8330519"/>
              <a:gd name="connsiteX9049" fmla="*/ 664529 w 8331431"/>
              <a:gd name="connsiteY9049" fmla="*/ 2780904 h 8330519"/>
              <a:gd name="connsiteX9050" fmla="*/ 664529 w 8331431"/>
              <a:gd name="connsiteY9050" fmla="*/ 2670569 h 8330519"/>
              <a:gd name="connsiteX9051" fmla="*/ 752433 w 8331431"/>
              <a:gd name="connsiteY9051" fmla="*/ 2670569 h 8330519"/>
              <a:gd name="connsiteX9052" fmla="*/ 754776 w 8331431"/>
              <a:gd name="connsiteY9052" fmla="*/ 2653257 h 8330519"/>
              <a:gd name="connsiteX9053" fmla="*/ 821810 w 8331431"/>
              <a:gd name="connsiteY9053" fmla="*/ 2520230 h 8330519"/>
              <a:gd name="connsiteX9054" fmla="*/ 838732 w 8331431"/>
              <a:gd name="connsiteY9054" fmla="*/ 2502918 h 8330519"/>
              <a:gd name="connsiteX9055" fmla="*/ 818513 w 8331431"/>
              <a:gd name="connsiteY9055" fmla="*/ 2489598 h 8330519"/>
              <a:gd name="connsiteX9056" fmla="*/ 753908 w 8331431"/>
              <a:gd name="connsiteY9056" fmla="*/ 2391498 h 8330519"/>
              <a:gd name="connsiteX9057" fmla="*/ 751652 w 8331431"/>
              <a:gd name="connsiteY9057" fmla="*/ 2374099 h 8330519"/>
              <a:gd name="connsiteX9058" fmla="*/ 664529 w 8331431"/>
              <a:gd name="connsiteY9058" fmla="*/ 2374099 h 8330519"/>
              <a:gd name="connsiteX9059" fmla="*/ 664529 w 8331431"/>
              <a:gd name="connsiteY9059" fmla="*/ 2334790 h 8330519"/>
              <a:gd name="connsiteX9060" fmla="*/ 630556 w 8331431"/>
              <a:gd name="connsiteY9060" fmla="*/ 2201155 h 8330519"/>
              <a:gd name="connsiteX9061" fmla="*/ 629775 w 8331431"/>
              <a:gd name="connsiteY9061" fmla="*/ 2200374 h 8330519"/>
              <a:gd name="connsiteX9062" fmla="*/ 595022 w 8331431"/>
              <a:gd name="connsiteY9062" fmla="*/ 2172606 h 8330519"/>
              <a:gd name="connsiteX9063" fmla="*/ 560268 w 8331431"/>
              <a:gd name="connsiteY9063" fmla="*/ 2200374 h 8330519"/>
              <a:gd name="connsiteX9064" fmla="*/ 559487 w 8331431"/>
              <a:gd name="connsiteY9064" fmla="*/ 2201155 h 8330519"/>
              <a:gd name="connsiteX9065" fmla="*/ 525514 w 8331431"/>
              <a:gd name="connsiteY9065" fmla="*/ 2334790 h 8330519"/>
              <a:gd name="connsiteX9066" fmla="*/ 525514 w 8331431"/>
              <a:gd name="connsiteY9066" fmla="*/ 2374099 h 8330519"/>
              <a:gd name="connsiteX9067" fmla="*/ 438435 w 8331431"/>
              <a:gd name="connsiteY9067" fmla="*/ 2374099 h 8330519"/>
              <a:gd name="connsiteX9068" fmla="*/ 436179 w 8331431"/>
              <a:gd name="connsiteY9068" fmla="*/ 2391498 h 8330519"/>
              <a:gd name="connsiteX9069" fmla="*/ 371531 w 8331431"/>
              <a:gd name="connsiteY9069" fmla="*/ 2489554 h 8330519"/>
              <a:gd name="connsiteX9070" fmla="*/ 351312 w 8331431"/>
              <a:gd name="connsiteY9070" fmla="*/ 2502875 h 8330519"/>
              <a:gd name="connsiteX9071" fmla="*/ 368233 w 8331431"/>
              <a:gd name="connsiteY9071" fmla="*/ 2520186 h 8330519"/>
              <a:gd name="connsiteX9072" fmla="*/ 435267 w 8331431"/>
              <a:gd name="connsiteY9072" fmla="*/ 2653214 h 8330519"/>
              <a:gd name="connsiteX9073" fmla="*/ 437610 w 8331431"/>
              <a:gd name="connsiteY9073" fmla="*/ 2670525 h 8330519"/>
              <a:gd name="connsiteX9074" fmla="*/ 525514 w 8331431"/>
              <a:gd name="connsiteY9074" fmla="*/ 2670525 h 8330519"/>
              <a:gd name="connsiteX9075" fmla="*/ 525514 w 8331431"/>
              <a:gd name="connsiteY9075" fmla="*/ 2780991 h 8330519"/>
              <a:gd name="connsiteX9076" fmla="*/ 2055675 w 8331431"/>
              <a:gd name="connsiteY9076" fmla="*/ 2780991 h 8330519"/>
              <a:gd name="connsiteX9077" fmla="*/ 2068692 w 8331431"/>
              <a:gd name="connsiteY9077" fmla="*/ 2785850 h 8330519"/>
              <a:gd name="connsiteX9078" fmla="*/ 2103836 w 8331431"/>
              <a:gd name="connsiteY9078" fmla="*/ 2803683 h 8330519"/>
              <a:gd name="connsiteX9079" fmla="*/ 2125183 w 8331431"/>
              <a:gd name="connsiteY9079" fmla="*/ 2817653 h 8330519"/>
              <a:gd name="connsiteX9080" fmla="*/ 2146486 w 8331431"/>
              <a:gd name="connsiteY9080" fmla="*/ 2803639 h 8330519"/>
              <a:gd name="connsiteX9081" fmla="*/ 2181631 w 8331431"/>
              <a:gd name="connsiteY9081" fmla="*/ 2785850 h 8330519"/>
              <a:gd name="connsiteX9082" fmla="*/ 2194647 w 8331431"/>
              <a:gd name="connsiteY9082" fmla="*/ 2780991 h 8330519"/>
              <a:gd name="connsiteX9083" fmla="*/ 2194647 w 8331431"/>
              <a:gd name="connsiteY9083" fmla="*/ 2670655 h 8330519"/>
              <a:gd name="connsiteX9084" fmla="*/ 2282551 w 8331431"/>
              <a:gd name="connsiteY9084" fmla="*/ 2670655 h 8330519"/>
              <a:gd name="connsiteX9085" fmla="*/ 2284894 w 8331431"/>
              <a:gd name="connsiteY9085" fmla="*/ 2653387 h 8330519"/>
              <a:gd name="connsiteX9086" fmla="*/ 2351928 w 8331431"/>
              <a:gd name="connsiteY9086" fmla="*/ 2520317 h 8330519"/>
              <a:gd name="connsiteX9087" fmla="*/ 2368849 w 8331431"/>
              <a:gd name="connsiteY9087" fmla="*/ 2503005 h 8330519"/>
              <a:gd name="connsiteX9088" fmla="*/ 2348631 w 8331431"/>
              <a:gd name="connsiteY9088" fmla="*/ 2489684 h 8330519"/>
              <a:gd name="connsiteX9089" fmla="*/ 2284026 w 8331431"/>
              <a:gd name="connsiteY9089" fmla="*/ 2391584 h 8330519"/>
              <a:gd name="connsiteX9090" fmla="*/ 2281770 w 8331431"/>
              <a:gd name="connsiteY9090" fmla="*/ 2374186 h 8330519"/>
              <a:gd name="connsiteX9091" fmla="*/ 2194604 w 8331431"/>
              <a:gd name="connsiteY9091" fmla="*/ 2374186 h 8330519"/>
              <a:gd name="connsiteX9092" fmla="*/ 2194604 w 8331431"/>
              <a:gd name="connsiteY9092" fmla="*/ 2334876 h 8330519"/>
              <a:gd name="connsiteX9093" fmla="*/ 2160674 w 8331431"/>
              <a:gd name="connsiteY9093" fmla="*/ 2201242 h 8330519"/>
              <a:gd name="connsiteX9094" fmla="*/ 2159893 w 8331431"/>
              <a:gd name="connsiteY9094" fmla="*/ 2200461 h 8330519"/>
              <a:gd name="connsiteX9095" fmla="*/ 2125183 w 8331431"/>
              <a:gd name="connsiteY9095" fmla="*/ 2172736 h 8330519"/>
              <a:gd name="connsiteX9096" fmla="*/ 2090386 w 8331431"/>
              <a:gd name="connsiteY9096" fmla="*/ 2200461 h 8330519"/>
              <a:gd name="connsiteX9097" fmla="*/ 2089605 w 8331431"/>
              <a:gd name="connsiteY9097" fmla="*/ 2201242 h 8330519"/>
              <a:gd name="connsiteX9098" fmla="*/ 2055675 w 8331431"/>
              <a:gd name="connsiteY9098" fmla="*/ 2334876 h 8330519"/>
              <a:gd name="connsiteX9099" fmla="*/ 2055675 w 8331431"/>
              <a:gd name="connsiteY9099" fmla="*/ 2374186 h 8330519"/>
              <a:gd name="connsiteX9100" fmla="*/ 1968509 w 8331431"/>
              <a:gd name="connsiteY9100" fmla="*/ 2374186 h 8330519"/>
              <a:gd name="connsiteX9101" fmla="*/ 1966253 w 8331431"/>
              <a:gd name="connsiteY9101" fmla="*/ 2391584 h 8330519"/>
              <a:gd name="connsiteX9102" fmla="*/ 1901648 w 8331431"/>
              <a:gd name="connsiteY9102" fmla="*/ 2489684 h 8330519"/>
              <a:gd name="connsiteX9103" fmla="*/ 1881430 w 8331431"/>
              <a:gd name="connsiteY9103" fmla="*/ 2503005 h 8330519"/>
              <a:gd name="connsiteX9104" fmla="*/ 1898351 w 8331431"/>
              <a:gd name="connsiteY9104" fmla="*/ 2520317 h 8330519"/>
              <a:gd name="connsiteX9105" fmla="*/ 1965385 w 8331431"/>
              <a:gd name="connsiteY9105" fmla="*/ 2653387 h 8330519"/>
              <a:gd name="connsiteX9106" fmla="*/ 1967728 w 8331431"/>
              <a:gd name="connsiteY9106" fmla="*/ 2670655 h 8330519"/>
              <a:gd name="connsiteX9107" fmla="*/ 2055632 w 8331431"/>
              <a:gd name="connsiteY9107" fmla="*/ 2670655 h 8330519"/>
              <a:gd name="connsiteX9108" fmla="*/ 2055632 w 8331431"/>
              <a:gd name="connsiteY9108" fmla="*/ 2780991 h 8330519"/>
              <a:gd name="connsiteX9109" fmla="*/ 6135831 w 8331431"/>
              <a:gd name="connsiteY9109" fmla="*/ 2780991 h 8330519"/>
              <a:gd name="connsiteX9110" fmla="*/ 6148847 w 8331431"/>
              <a:gd name="connsiteY9110" fmla="*/ 2785850 h 8330519"/>
              <a:gd name="connsiteX9111" fmla="*/ 6183991 w 8331431"/>
              <a:gd name="connsiteY9111" fmla="*/ 2803683 h 8330519"/>
              <a:gd name="connsiteX9112" fmla="*/ 6205251 w 8331431"/>
              <a:gd name="connsiteY9112" fmla="*/ 2817653 h 8330519"/>
              <a:gd name="connsiteX9113" fmla="*/ 6226641 w 8331431"/>
              <a:gd name="connsiteY9113" fmla="*/ 2803683 h 8330519"/>
              <a:gd name="connsiteX9114" fmla="*/ 6261829 w 8331431"/>
              <a:gd name="connsiteY9114" fmla="*/ 2785850 h 8330519"/>
              <a:gd name="connsiteX9115" fmla="*/ 6274845 w 8331431"/>
              <a:gd name="connsiteY9115" fmla="*/ 2780991 h 8330519"/>
              <a:gd name="connsiteX9116" fmla="*/ 6274845 w 8331431"/>
              <a:gd name="connsiteY9116" fmla="*/ 2670655 h 8330519"/>
              <a:gd name="connsiteX9117" fmla="*/ 6362749 w 8331431"/>
              <a:gd name="connsiteY9117" fmla="*/ 2670655 h 8330519"/>
              <a:gd name="connsiteX9118" fmla="*/ 6365092 w 8331431"/>
              <a:gd name="connsiteY9118" fmla="*/ 2653387 h 8330519"/>
              <a:gd name="connsiteX9119" fmla="*/ 6432126 w 8331431"/>
              <a:gd name="connsiteY9119" fmla="*/ 2520317 h 8330519"/>
              <a:gd name="connsiteX9120" fmla="*/ 6449048 w 8331431"/>
              <a:gd name="connsiteY9120" fmla="*/ 2503005 h 8330519"/>
              <a:gd name="connsiteX9121" fmla="*/ 6428829 w 8331431"/>
              <a:gd name="connsiteY9121" fmla="*/ 2489684 h 8330519"/>
              <a:gd name="connsiteX9122" fmla="*/ 6364224 w 8331431"/>
              <a:gd name="connsiteY9122" fmla="*/ 2391584 h 8330519"/>
              <a:gd name="connsiteX9123" fmla="*/ 6361968 w 8331431"/>
              <a:gd name="connsiteY9123" fmla="*/ 2374186 h 8330519"/>
              <a:gd name="connsiteX9124" fmla="*/ 6274802 w 8331431"/>
              <a:gd name="connsiteY9124" fmla="*/ 2374186 h 8330519"/>
              <a:gd name="connsiteX9125" fmla="*/ 6274802 w 8331431"/>
              <a:gd name="connsiteY9125" fmla="*/ 2334876 h 8330519"/>
              <a:gd name="connsiteX9126" fmla="*/ 6240873 w 8331431"/>
              <a:gd name="connsiteY9126" fmla="*/ 2201242 h 8330519"/>
              <a:gd name="connsiteX9127" fmla="*/ 6240091 w 8331431"/>
              <a:gd name="connsiteY9127" fmla="*/ 2200461 h 8330519"/>
              <a:gd name="connsiteX9128" fmla="*/ 6205294 w 8331431"/>
              <a:gd name="connsiteY9128" fmla="*/ 2172736 h 8330519"/>
              <a:gd name="connsiteX9129" fmla="*/ 6170584 w 8331431"/>
              <a:gd name="connsiteY9129" fmla="*/ 2200461 h 8330519"/>
              <a:gd name="connsiteX9130" fmla="*/ 6169803 w 8331431"/>
              <a:gd name="connsiteY9130" fmla="*/ 2201242 h 8330519"/>
              <a:gd name="connsiteX9131" fmla="*/ 6135873 w 8331431"/>
              <a:gd name="connsiteY9131" fmla="*/ 2334876 h 8330519"/>
              <a:gd name="connsiteX9132" fmla="*/ 6135873 w 8331431"/>
              <a:gd name="connsiteY9132" fmla="*/ 2374186 h 8330519"/>
              <a:gd name="connsiteX9133" fmla="*/ 6048707 w 8331431"/>
              <a:gd name="connsiteY9133" fmla="*/ 2374186 h 8330519"/>
              <a:gd name="connsiteX9134" fmla="*/ 6046451 w 8331431"/>
              <a:gd name="connsiteY9134" fmla="*/ 2391584 h 8330519"/>
              <a:gd name="connsiteX9135" fmla="*/ 5981846 w 8331431"/>
              <a:gd name="connsiteY9135" fmla="*/ 2489684 h 8330519"/>
              <a:gd name="connsiteX9136" fmla="*/ 5961628 w 8331431"/>
              <a:gd name="connsiteY9136" fmla="*/ 2503005 h 8330519"/>
              <a:gd name="connsiteX9137" fmla="*/ 5978549 w 8331431"/>
              <a:gd name="connsiteY9137" fmla="*/ 2520317 h 8330519"/>
              <a:gd name="connsiteX9138" fmla="*/ 6045584 w 8331431"/>
              <a:gd name="connsiteY9138" fmla="*/ 2653387 h 8330519"/>
              <a:gd name="connsiteX9139" fmla="*/ 6047927 w 8331431"/>
              <a:gd name="connsiteY9139" fmla="*/ 2670655 h 8330519"/>
              <a:gd name="connsiteX9140" fmla="*/ 6135831 w 8331431"/>
              <a:gd name="connsiteY9140" fmla="*/ 2670655 h 8330519"/>
              <a:gd name="connsiteX9141" fmla="*/ 6135831 w 8331431"/>
              <a:gd name="connsiteY9141" fmla="*/ 2780991 h 8330519"/>
              <a:gd name="connsiteX9142" fmla="*/ 42520 w 8331431"/>
              <a:gd name="connsiteY9142" fmla="*/ 2144187 h 8330519"/>
              <a:gd name="connsiteX9143" fmla="*/ 0 w 8331431"/>
              <a:gd name="connsiteY9143" fmla="*/ 2128307 h 8330519"/>
              <a:gd name="connsiteX9144" fmla="*/ 0 w 8331431"/>
              <a:gd name="connsiteY9144" fmla="*/ 2003219 h 8330519"/>
              <a:gd name="connsiteX9145" fmla="*/ 15533 w 8331431"/>
              <a:gd name="connsiteY9145" fmla="*/ 2003219 h 8330519"/>
              <a:gd name="connsiteX9146" fmla="*/ 15533 w 8331431"/>
              <a:gd name="connsiteY9146" fmla="*/ 2113512 h 8330519"/>
              <a:gd name="connsiteX9147" fmla="*/ 28549 w 8331431"/>
              <a:gd name="connsiteY9147" fmla="*/ 2118328 h 8330519"/>
              <a:gd name="connsiteX9148" fmla="*/ 63737 w 8331431"/>
              <a:gd name="connsiteY9148" fmla="*/ 2136116 h 8330519"/>
              <a:gd name="connsiteX9149" fmla="*/ 85040 w 8331431"/>
              <a:gd name="connsiteY9149" fmla="*/ 2150131 h 8330519"/>
              <a:gd name="connsiteX9150" fmla="*/ 106344 w 8331431"/>
              <a:gd name="connsiteY9150" fmla="*/ 2136116 h 8330519"/>
              <a:gd name="connsiteX9151" fmla="*/ 141488 w 8331431"/>
              <a:gd name="connsiteY9151" fmla="*/ 2118328 h 8330519"/>
              <a:gd name="connsiteX9152" fmla="*/ 154504 w 8331431"/>
              <a:gd name="connsiteY9152" fmla="*/ 2113512 h 8330519"/>
              <a:gd name="connsiteX9153" fmla="*/ 154504 w 8331431"/>
              <a:gd name="connsiteY9153" fmla="*/ 2003219 h 8330519"/>
              <a:gd name="connsiteX9154" fmla="*/ 242452 w 8331431"/>
              <a:gd name="connsiteY9154" fmla="*/ 2003219 h 8330519"/>
              <a:gd name="connsiteX9155" fmla="*/ 244795 w 8331431"/>
              <a:gd name="connsiteY9155" fmla="*/ 1985908 h 8330519"/>
              <a:gd name="connsiteX9156" fmla="*/ 311829 w 8331431"/>
              <a:gd name="connsiteY9156" fmla="*/ 1852793 h 8330519"/>
              <a:gd name="connsiteX9157" fmla="*/ 328750 w 8331431"/>
              <a:gd name="connsiteY9157" fmla="*/ 1835482 h 8330519"/>
              <a:gd name="connsiteX9158" fmla="*/ 308531 w 8331431"/>
              <a:gd name="connsiteY9158" fmla="*/ 1822162 h 8330519"/>
              <a:gd name="connsiteX9159" fmla="*/ 243927 w 8331431"/>
              <a:gd name="connsiteY9159" fmla="*/ 1724062 h 8330519"/>
              <a:gd name="connsiteX9160" fmla="*/ 241671 w 8331431"/>
              <a:gd name="connsiteY9160" fmla="*/ 1706663 h 8330519"/>
              <a:gd name="connsiteX9161" fmla="*/ 154548 w 8331431"/>
              <a:gd name="connsiteY9161" fmla="*/ 1706663 h 8330519"/>
              <a:gd name="connsiteX9162" fmla="*/ 154548 w 8331431"/>
              <a:gd name="connsiteY9162" fmla="*/ 1667354 h 8330519"/>
              <a:gd name="connsiteX9163" fmla="*/ 120575 w 8331431"/>
              <a:gd name="connsiteY9163" fmla="*/ 1533719 h 8330519"/>
              <a:gd name="connsiteX9164" fmla="*/ 119794 w 8331431"/>
              <a:gd name="connsiteY9164" fmla="*/ 1532938 h 8330519"/>
              <a:gd name="connsiteX9165" fmla="*/ 85040 w 8331431"/>
              <a:gd name="connsiteY9165" fmla="*/ 1505170 h 8330519"/>
              <a:gd name="connsiteX9166" fmla="*/ 50287 w 8331431"/>
              <a:gd name="connsiteY9166" fmla="*/ 1532938 h 8330519"/>
              <a:gd name="connsiteX9167" fmla="*/ 49506 w 8331431"/>
              <a:gd name="connsiteY9167" fmla="*/ 1533719 h 8330519"/>
              <a:gd name="connsiteX9168" fmla="*/ 15533 w 8331431"/>
              <a:gd name="connsiteY9168" fmla="*/ 1667354 h 8330519"/>
              <a:gd name="connsiteX9169" fmla="*/ 15533 w 8331431"/>
              <a:gd name="connsiteY9169" fmla="*/ 1706663 h 8330519"/>
              <a:gd name="connsiteX9170" fmla="*/ 0 w 8331431"/>
              <a:gd name="connsiteY9170" fmla="*/ 1706663 h 8330519"/>
              <a:gd name="connsiteX9171" fmla="*/ 0 w 8331431"/>
              <a:gd name="connsiteY9171" fmla="*/ 1609561 h 8330519"/>
              <a:gd name="connsiteX9172" fmla="*/ 43778 w 8331431"/>
              <a:gd name="connsiteY9172" fmla="*/ 1513630 h 8330519"/>
              <a:gd name="connsiteX9173" fmla="*/ 84997 w 8331431"/>
              <a:gd name="connsiteY9173" fmla="*/ 1498618 h 8330519"/>
              <a:gd name="connsiteX9174" fmla="*/ 126302 w 8331431"/>
              <a:gd name="connsiteY9174" fmla="*/ 1513630 h 8330519"/>
              <a:gd name="connsiteX9175" fmla="*/ 173855 w 8331431"/>
              <a:gd name="connsiteY9175" fmla="*/ 1667354 h 8330519"/>
              <a:gd name="connsiteX9176" fmla="*/ 173855 w 8331431"/>
              <a:gd name="connsiteY9176" fmla="*/ 1687355 h 8330519"/>
              <a:gd name="connsiteX9177" fmla="*/ 262106 w 8331431"/>
              <a:gd name="connsiteY9177" fmla="*/ 1687355 h 8330519"/>
              <a:gd name="connsiteX9178" fmla="*/ 262106 w 8331431"/>
              <a:gd name="connsiteY9178" fmla="*/ 1707487 h 8330519"/>
              <a:gd name="connsiteX9179" fmla="*/ 330529 w 8331431"/>
              <a:gd name="connsiteY9179" fmla="*/ 1812877 h 8330519"/>
              <a:gd name="connsiteX9180" fmla="*/ 340074 w 8331431"/>
              <a:gd name="connsiteY9180" fmla="*/ 1818040 h 8330519"/>
              <a:gd name="connsiteX9181" fmla="*/ 349620 w 8331431"/>
              <a:gd name="connsiteY9181" fmla="*/ 1812877 h 8330519"/>
              <a:gd name="connsiteX9182" fmla="*/ 418042 w 8331431"/>
              <a:gd name="connsiteY9182" fmla="*/ 1707487 h 8330519"/>
              <a:gd name="connsiteX9183" fmla="*/ 418042 w 8331431"/>
              <a:gd name="connsiteY9183" fmla="*/ 1687355 h 8330519"/>
              <a:gd name="connsiteX9184" fmla="*/ 506293 w 8331431"/>
              <a:gd name="connsiteY9184" fmla="*/ 1687355 h 8330519"/>
              <a:gd name="connsiteX9185" fmla="*/ 506293 w 8331431"/>
              <a:gd name="connsiteY9185" fmla="*/ 1667354 h 8330519"/>
              <a:gd name="connsiteX9186" fmla="*/ 553847 w 8331431"/>
              <a:gd name="connsiteY9186" fmla="*/ 1513630 h 8330519"/>
              <a:gd name="connsiteX9187" fmla="*/ 595065 w 8331431"/>
              <a:gd name="connsiteY9187" fmla="*/ 1498618 h 8330519"/>
              <a:gd name="connsiteX9188" fmla="*/ 636370 w 8331431"/>
              <a:gd name="connsiteY9188" fmla="*/ 1513630 h 8330519"/>
              <a:gd name="connsiteX9189" fmla="*/ 683924 w 8331431"/>
              <a:gd name="connsiteY9189" fmla="*/ 1667354 h 8330519"/>
              <a:gd name="connsiteX9190" fmla="*/ 683924 w 8331431"/>
              <a:gd name="connsiteY9190" fmla="*/ 1687355 h 8330519"/>
              <a:gd name="connsiteX9191" fmla="*/ 772174 w 8331431"/>
              <a:gd name="connsiteY9191" fmla="*/ 1687355 h 8330519"/>
              <a:gd name="connsiteX9192" fmla="*/ 772174 w 8331431"/>
              <a:gd name="connsiteY9192" fmla="*/ 1707487 h 8330519"/>
              <a:gd name="connsiteX9193" fmla="*/ 840597 w 8331431"/>
              <a:gd name="connsiteY9193" fmla="*/ 1812877 h 8330519"/>
              <a:gd name="connsiteX9194" fmla="*/ 850143 w 8331431"/>
              <a:gd name="connsiteY9194" fmla="*/ 1818040 h 8330519"/>
              <a:gd name="connsiteX9195" fmla="*/ 859688 w 8331431"/>
              <a:gd name="connsiteY9195" fmla="*/ 1812877 h 8330519"/>
              <a:gd name="connsiteX9196" fmla="*/ 928111 w 8331431"/>
              <a:gd name="connsiteY9196" fmla="*/ 1707487 h 8330519"/>
              <a:gd name="connsiteX9197" fmla="*/ 928111 w 8331431"/>
              <a:gd name="connsiteY9197" fmla="*/ 1687355 h 8330519"/>
              <a:gd name="connsiteX9198" fmla="*/ 1016362 w 8331431"/>
              <a:gd name="connsiteY9198" fmla="*/ 1687355 h 8330519"/>
              <a:gd name="connsiteX9199" fmla="*/ 1016362 w 8331431"/>
              <a:gd name="connsiteY9199" fmla="*/ 1667354 h 8330519"/>
              <a:gd name="connsiteX9200" fmla="*/ 1063915 w 8331431"/>
              <a:gd name="connsiteY9200" fmla="*/ 1513630 h 8330519"/>
              <a:gd name="connsiteX9201" fmla="*/ 1105133 w 8331431"/>
              <a:gd name="connsiteY9201" fmla="*/ 1498618 h 8330519"/>
              <a:gd name="connsiteX9202" fmla="*/ 1146439 w 8331431"/>
              <a:gd name="connsiteY9202" fmla="*/ 1513630 h 8330519"/>
              <a:gd name="connsiteX9203" fmla="*/ 1193992 w 8331431"/>
              <a:gd name="connsiteY9203" fmla="*/ 1667354 h 8330519"/>
              <a:gd name="connsiteX9204" fmla="*/ 1193992 w 8331431"/>
              <a:gd name="connsiteY9204" fmla="*/ 1687355 h 8330519"/>
              <a:gd name="connsiteX9205" fmla="*/ 1282286 w 8331431"/>
              <a:gd name="connsiteY9205" fmla="*/ 1687355 h 8330519"/>
              <a:gd name="connsiteX9206" fmla="*/ 1282286 w 8331431"/>
              <a:gd name="connsiteY9206" fmla="*/ 1707487 h 8330519"/>
              <a:gd name="connsiteX9207" fmla="*/ 1350622 w 8331431"/>
              <a:gd name="connsiteY9207" fmla="*/ 1812877 h 8330519"/>
              <a:gd name="connsiteX9208" fmla="*/ 1360167 w 8331431"/>
              <a:gd name="connsiteY9208" fmla="*/ 1818040 h 8330519"/>
              <a:gd name="connsiteX9209" fmla="*/ 1369713 w 8331431"/>
              <a:gd name="connsiteY9209" fmla="*/ 1812877 h 8330519"/>
              <a:gd name="connsiteX9210" fmla="*/ 1438135 w 8331431"/>
              <a:gd name="connsiteY9210" fmla="*/ 1707487 h 8330519"/>
              <a:gd name="connsiteX9211" fmla="*/ 1438135 w 8331431"/>
              <a:gd name="connsiteY9211" fmla="*/ 1687355 h 8330519"/>
              <a:gd name="connsiteX9212" fmla="*/ 1526386 w 8331431"/>
              <a:gd name="connsiteY9212" fmla="*/ 1687355 h 8330519"/>
              <a:gd name="connsiteX9213" fmla="*/ 1526386 w 8331431"/>
              <a:gd name="connsiteY9213" fmla="*/ 1667354 h 8330519"/>
              <a:gd name="connsiteX9214" fmla="*/ 1573940 w 8331431"/>
              <a:gd name="connsiteY9214" fmla="*/ 1513630 h 8330519"/>
              <a:gd name="connsiteX9215" fmla="*/ 1615158 w 8331431"/>
              <a:gd name="connsiteY9215" fmla="*/ 1498618 h 8330519"/>
              <a:gd name="connsiteX9216" fmla="*/ 1656507 w 8331431"/>
              <a:gd name="connsiteY9216" fmla="*/ 1513630 h 8330519"/>
              <a:gd name="connsiteX9217" fmla="*/ 1704103 w 8331431"/>
              <a:gd name="connsiteY9217" fmla="*/ 1667354 h 8330519"/>
              <a:gd name="connsiteX9218" fmla="*/ 1704103 w 8331431"/>
              <a:gd name="connsiteY9218" fmla="*/ 1687355 h 8330519"/>
              <a:gd name="connsiteX9219" fmla="*/ 1792354 w 8331431"/>
              <a:gd name="connsiteY9219" fmla="*/ 1687355 h 8330519"/>
              <a:gd name="connsiteX9220" fmla="*/ 1792354 w 8331431"/>
              <a:gd name="connsiteY9220" fmla="*/ 1707487 h 8330519"/>
              <a:gd name="connsiteX9221" fmla="*/ 1860690 w 8331431"/>
              <a:gd name="connsiteY9221" fmla="*/ 1812877 h 8330519"/>
              <a:gd name="connsiteX9222" fmla="*/ 1870235 w 8331431"/>
              <a:gd name="connsiteY9222" fmla="*/ 1818040 h 8330519"/>
              <a:gd name="connsiteX9223" fmla="*/ 1879781 w 8331431"/>
              <a:gd name="connsiteY9223" fmla="*/ 1812877 h 8330519"/>
              <a:gd name="connsiteX9224" fmla="*/ 1948204 w 8331431"/>
              <a:gd name="connsiteY9224" fmla="*/ 1707487 h 8330519"/>
              <a:gd name="connsiteX9225" fmla="*/ 1948204 w 8331431"/>
              <a:gd name="connsiteY9225" fmla="*/ 1687355 h 8330519"/>
              <a:gd name="connsiteX9226" fmla="*/ 2036454 w 8331431"/>
              <a:gd name="connsiteY9226" fmla="*/ 1687355 h 8330519"/>
              <a:gd name="connsiteX9227" fmla="*/ 2036454 w 8331431"/>
              <a:gd name="connsiteY9227" fmla="*/ 1667354 h 8330519"/>
              <a:gd name="connsiteX9228" fmla="*/ 2084051 w 8331431"/>
              <a:gd name="connsiteY9228" fmla="*/ 1513630 h 8330519"/>
              <a:gd name="connsiteX9229" fmla="*/ 2125270 w 8331431"/>
              <a:gd name="connsiteY9229" fmla="*/ 1498618 h 8330519"/>
              <a:gd name="connsiteX9230" fmla="*/ 2166575 w 8331431"/>
              <a:gd name="connsiteY9230" fmla="*/ 1513630 h 8330519"/>
              <a:gd name="connsiteX9231" fmla="*/ 2214171 w 8331431"/>
              <a:gd name="connsiteY9231" fmla="*/ 1667354 h 8330519"/>
              <a:gd name="connsiteX9232" fmla="*/ 2214171 w 8331431"/>
              <a:gd name="connsiteY9232" fmla="*/ 1687355 h 8330519"/>
              <a:gd name="connsiteX9233" fmla="*/ 2302422 w 8331431"/>
              <a:gd name="connsiteY9233" fmla="*/ 1687355 h 8330519"/>
              <a:gd name="connsiteX9234" fmla="*/ 2302422 w 8331431"/>
              <a:gd name="connsiteY9234" fmla="*/ 1707487 h 8330519"/>
              <a:gd name="connsiteX9235" fmla="*/ 2370845 w 8331431"/>
              <a:gd name="connsiteY9235" fmla="*/ 1812877 h 8330519"/>
              <a:gd name="connsiteX9236" fmla="*/ 2380391 w 8331431"/>
              <a:gd name="connsiteY9236" fmla="*/ 1818040 h 8330519"/>
              <a:gd name="connsiteX9237" fmla="*/ 2389936 w 8331431"/>
              <a:gd name="connsiteY9237" fmla="*/ 1812877 h 8330519"/>
              <a:gd name="connsiteX9238" fmla="*/ 2458272 w 8331431"/>
              <a:gd name="connsiteY9238" fmla="*/ 1707487 h 8330519"/>
              <a:gd name="connsiteX9239" fmla="*/ 2458272 w 8331431"/>
              <a:gd name="connsiteY9239" fmla="*/ 1687355 h 8330519"/>
              <a:gd name="connsiteX9240" fmla="*/ 2546523 w 8331431"/>
              <a:gd name="connsiteY9240" fmla="*/ 1687355 h 8330519"/>
              <a:gd name="connsiteX9241" fmla="*/ 2546523 w 8331431"/>
              <a:gd name="connsiteY9241" fmla="*/ 1667354 h 8330519"/>
              <a:gd name="connsiteX9242" fmla="*/ 2594119 w 8331431"/>
              <a:gd name="connsiteY9242" fmla="*/ 1513630 h 8330519"/>
              <a:gd name="connsiteX9243" fmla="*/ 2635381 w 8331431"/>
              <a:gd name="connsiteY9243" fmla="*/ 1498618 h 8330519"/>
              <a:gd name="connsiteX9244" fmla="*/ 2676686 w 8331431"/>
              <a:gd name="connsiteY9244" fmla="*/ 1513630 h 8330519"/>
              <a:gd name="connsiteX9245" fmla="*/ 2724240 w 8331431"/>
              <a:gd name="connsiteY9245" fmla="*/ 1667354 h 8330519"/>
              <a:gd name="connsiteX9246" fmla="*/ 2724240 w 8331431"/>
              <a:gd name="connsiteY9246" fmla="*/ 1687355 h 8330519"/>
              <a:gd name="connsiteX9247" fmla="*/ 2812490 w 8331431"/>
              <a:gd name="connsiteY9247" fmla="*/ 1687355 h 8330519"/>
              <a:gd name="connsiteX9248" fmla="*/ 2812490 w 8331431"/>
              <a:gd name="connsiteY9248" fmla="*/ 1707487 h 8330519"/>
              <a:gd name="connsiteX9249" fmla="*/ 2880913 w 8331431"/>
              <a:gd name="connsiteY9249" fmla="*/ 1812877 h 8330519"/>
              <a:gd name="connsiteX9250" fmla="*/ 2890459 w 8331431"/>
              <a:gd name="connsiteY9250" fmla="*/ 1818040 h 8330519"/>
              <a:gd name="connsiteX9251" fmla="*/ 2900004 w 8331431"/>
              <a:gd name="connsiteY9251" fmla="*/ 1812877 h 8330519"/>
              <a:gd name="connsiteX9252" fmla="*/ 2968340 w 8331431"/>
              <a:gd name="connsiteY9252" fmla="*/ 1707487 h 8330519"/>
              <a:gd name="connsiteX9253" fmla="*/ 2968340 w 8331431"/>
              <a:gd name="connsiteY9253" fmla="*/ 1687355 h 8330519"/>
              <a:gd name="connsiteX9254" fmla="*/ 3056634 w 8331431"/>
              <a:gd name="connsiteY9254" fmla="*/ 1687355 h 8330519"/>
              <a:gd name="connsiteX9255" fmla="*/ 3056634 w 8331431"/>
              <a:gd name="connsiteY9255" fmla="*/ 1667354 h 8330519"/>
              <a:gd name="connsiteX9256" fmla="*/ 3104188 w 8331431"/>
              <a:gd name="connsiteY9256" fmla="*/ 1513630 h 8330519"/>
              <a:gd name="connsiteX9257" fmla="*/ 3145406 w 8331431"/>
              <a:gd name="connsiteY9257" fmla="*/ 1498618 h 8330519"/>
              <a:gd name="connsiteX9258" fmla="*/ 3186711 w 8331431"/>
              <a:gd name="connsiteY9258" fmla="*/ 1513630 h 8330519"/>
              <a:gd name="connsiteX9259" fmla="*/ 3234264 w 8331431"/>
              <a:gd name="connsiteY9259" fmla="*/ 1667354 h 8330519"/>
              <a:gd name="connsiteX9260" fmla="*/ 3234264 w 8331431"/>
              <a:gd name="connsiteY9260" fmla="*/ 1687355 h 8330519"/>
              <a:gd name="connsiteX9261" fmla="*/ 3322515 w 8331431"/>
              <a:gd name="connsiteY9261" fmla="*/ 1687355 h 8330519"/>
              <a:gd name="connsiteX9262" fmla="*/ 3322515 w 8331431"/>
              <a:gd name="connsiteY9262" fmla="*/ 1707487 h 8330519"/>
              <a:gd name="connsiteX9263" fmla="*/ 3390938 w 8331431"/>
              <a:gd name="connsiteY9263" fmla="*/ 1812877 h 8330519"/>
              <a:gd name="connsiteX9264" fmla="*/ 3400483 w 8331431"/>
              <a:gd name="connsiteY9264" fmla="*/ 1818040 h 8330519"/>
              <a:gd name="connsiteX9265" fmla="*/ 3410029 w 8331431"/>
              <a:gd name="connsiteY9265" fmla="*/ 1812877 h 8330519"/>
              <a:gd name="connsiteX9266" fmla="*/ 3478452 w 8331431"/>
              <a:gd name="connsiteY9266" fmla="*/ 1707487 h 8330519"/>
              <a:gd name="connsiteX9267" fmla="*/ 3478452 w 8331431"/>
              <a:gd name="connsiteY9267" fmla="*/ 1687355 h 8330519"/>
              <a:gd name="connsiteX9268" fmla="*/ 3566702 w 8331431"/>
              <a:gd name="connsiteY9268" fmla="*/ 1687355 h 8330519"/>
              <a:gd name="connsiteX9269" fmla="*/ 3566702 w 8331431"/>
              <a:gd name="connsiteY9269" fmla="*/ 1667354 h 8330519"/>
              <a:gd name="connsiteX9270" fmla="*/ 3614256 w 8331431"/>
              <a:gd name="connsiteY9270" fmla="*/ 1513630 h 8330519"/>
              <a:gd name="connsiteX9271" fmla="*/ 3655474 w 8331431"/>
              <a:gd name="connsiteY9271" fmla="*/ 1498618 h 8330519"/>
              <a:gd name="connsiteX9272" fmla="*/ 3696780 w 8331431"/>
              <a:gd name="connsiteY9272" fmla="*/ 1513630 h 8330519"/>
              <a:gd name="connsiteX9273" fmla="*/ 3744332 w 8331431"/>
              <a:gd name="connsiteY9273" fmla="*/ 1667354 h 8330519"/>
              <a:gd name="connsiteX9274" fmla="*/ 3744332 w 8331431"/>
              <a:gd name="connsiteY9274" fmla="*/ 1687355 h 8330519"/>
              <a:gd name="connsiteX9275" fmla="*/ 3832584 w 8331431"/>
              <a:gd name="connsiteY9275" fmla="*/ 1687355 h 8330519"/>
              <a:gd name="connsiteX9276" fmla="*/ 3832584 w 8331431"/>
              <a:gd name="connsiteY9276" fmla="*/ 1707487 h 8330519"/>
              <a:gd name="connsiteX9277" fmla="*/ 3901006 w 8331431"/>
              <a:gd name="connsiteY9277" fmla="*/ 1812877 h 8330519"/>
              <a:gd name="connsiteX9278" fmla="*/ 3910552 w 8331431"/>
              <a:gd name="connsiteY9278" fmla="*/ 1818040 h 8330519"/>
              <a:gd name="connsiteX9279" fmla="*/ 3920097 w 8331431"/>
              <a:gd name="connsiteY9279" fmla="*/ 1812877 h 8330519"/>
              <a:gd name="connsiteX9280" fmla="*/ 3988520 w 8331431"/>
              <a:gd name="connsiteY9280" fmla="*/ 1707487 h 8330519"/>
              <a:gd name="connsiteX9281" fmla="*/ 3988520 w 8331431"/>
              <a:gd name="connsiteY9281" fmla="*/ 1687355 h 8330519"/>
              <a:gd name="connsiteX9282" fmla="*/ 4076771 w 8331431"/>
              <a:gd name="connsiteY9282" fmla="*/ 1687355 h 8330519"/>
              <a:gd name="connsiteX9283" fmla="*/ 4076771 w 8331431"/>
              <a:gd name="connsiteY9283" fmla="*/ 1667354 h 8330519"/>
              <a:gd name="connsiteX9284" fmla="*/ 4124324 w 8331431"/>
              <a:gd name="connsiteY9284" fmla="*/ 1513630 h 8330519"/>
              <a:gd name="connsiteX9285" fmla="*/ 4165542 w 8331431"/>
              <a:gd name="connsiteY9285" fmla="*/ 1498618 h 8330519"/>
              <a:gd name="connsiteX9286" fmla="*/ 4206848 w 8331431"/>
              <a:gd name="connsiteY9286" fmla="*/ 1513630 h 8330519"/>
              <a:gd name="connsiteX9287" fmla="*/ 4254401 w 8331431"/>
              <a:gd name="connsiteY9287" fmla="*/ 1667354 h 8330519"/>
              <a:gd name="connsiteX9288" fmla="*/ 4254401 w 8331431"/>
              <a:gd name="connsiteY9288" fmla="*/ 1687355 h 8330519"/>
              <a:gd name="connsiteX9289" fmla="*/ 4342652 w 8331431"/>
              <a:gd name="connsiteY9289" fmla="*/ 1687355 h 8330519"/>
              <a:gd name="connsiteX9290" fmla="*/ 4342652 w 8331431"/>
              <a:gd name="connsiteY9290" fmla="*/ 1707487 h 8330519"/>
              <a:gd name="connsiteX9291" fmla="*/ 4411074 w 8331431"/>
              <a:gd name="connsiteY9291" fmla="*/ 1812877 h 8330519"/>
              <a:gd name="connsiteX9292" fmla="*/ 4420620 w 8331431"/>
              <a:gd name="connsiteY9292" fmla="*/ 1818040 h 8330519"/>
              <a:gd name="connsiteX9293" fmla="*/ 4430165 w 8331431"/>
              <a:gd name="connsiteY9293" fmla="*/ 1812877 h 8330519"/>
              <a:gd name="connsiteX9294" fmla="*/ 4498588 w 8331431"/>
              <a:gd name="connsiteY9294" fmla="*/ 1707487 h 8330519"/>
              <a:gd name="connsiteX9295" fmla="*/ 4498588 w 8331431"/>
              <a:gd name="connsiteY9295" fmla="*/ 1687355 h 8330519"/>
              <a:gd name="connsiteX9296" fmla="*/ 4586839 w 8331431"/>
              <a:gd name="connsiteY9296" fmla="*/ 1687355 h 8330519"/>
              <a:gd name="connsiteX9297" fmla="*/ 4586839 w 8331431"/>
              <a:gd name="connsiteY9297" fmla="*/ 1667354 h 8330519"/>
              <a:gd name="connsiteX9298" fmla="*/ 4634392 w 8331431"/>
              <a:gd name="connsiteY9298" fmla="*/ 1513630 h 8330519"/>
              <a:gd name="connsiteX9299" fmla="*/ 4675611 w 8331431"/>
              <a:gd name="connsiteY9299" fmla="*/ 1498618 h 8330519"/>
              <a:gd name="connsiteX9300" fmla="*/ 4716916 w 8331431"/>
              <a:gd name="connsiteY9300" fmla="*/ 1513630 h 8330519"/>
              <a:gd name="connsiteX9301" fmla="*/ 4764469 w 8331431"/>
              <a:gd name="connsiteY9301" fmla="*/ 1667354 h 8330519"/>
              <a:gd name="connsiteX9302" fmla="*/ 4764469 w 8331431"/>
              <a:gd name="connsiteY9302" fmla="*/ 1687355 h 8330519"/>
              <a:gd name="connsiteX9303" fmla="*/ 4852720 w 8331431"/>
              <a:gd name="connsiteY9303" fmla="*/ 1687355 h 8330519"/>
              <a:gd name="connsiteX9304" fmla="*/ 4852720 w 8331431"/>
              <a:gd name="connsiteY9304" fmla="*/ 1707487 h 8330519"/>
              <a:gd name="connsiteX9305" fmla="*/ 4921143 w 8331431"/>
              <a:gd name="connsiteY9305" fmla="*/ 1812877 h 8330519"/>
              <a:gd name="connsiteX9306" fmla="*/ 4930688 w 8331431"/>
              <a:gd name="connsiteY9306" fmla="*/ 1818040 h 8330519"/>
              <a:gd name="connsiteX9307" fmla="*/ 4940233 w 8331431"/>
              <a:gd name="connsiteY9307" fmla="*/ 1812877 h 8330519"/>
              <a:gd name="connsiteX9308" fmla="*/ 5008656 w 8331431"/>
              <a:gd name="connsiteY9308" fmla="*/ 1707487 h 8330519"/>
              <a:gd name="connsiteX9309" fmla="*/ 5008656 w 8331431"/>
              <a:gd name="connsiteY9309" fmla="*/ 1687355 h 8330519"/>
              <a:gd name="connsiteX9310" fmla="*/ 5096907 w 8331431"/>
              <a:gd name="connsiteY9310" fmla="*/ 1687355 h 8330519"/>
              <a:gd name="connsiteX9311" fmla="*/ 5096907 w 8331431"/>
              <a:gd name="connsiteY9311" fmla="*/ 1667354 h 8330519"/>
              <a:gd name="connsiteX9312" fmla="*/ 5144460 w 8331431"/>
              <a:gd name="connsiteY9312" fmla="*/ 1513630 h 8330519"/>
              <a:gd name="connsiteX9313" fmla="*/ 5185678 w 8331431"/>
              <a:gd name="connsiteY9313" fmla="*/ 1498618 h 8330519"/>
              <a:gd name="connsiteX9314" fmla="*/ 5226984 w 8331431"/>
              <a:gd name="connsiteY9314" fmla="*/ 1513630 h 8330519"/>
              <a:gd name="connsiteX9315" fmla="*/ 5274537 w 8331431"/>
              <a:gd name="connsiteY9315" fmla="*/ 1667354 h 8330519"/>
              <a:gd name="connsiteX9316" fmla="*/ 5274537 w 8331431"/>
              <a:gd name="connsiteY9316" fmla="*/ 1687355 h 8330519"/>
              <a:gd name="connsiteX9317" fmla="*/ 5362832 w 8331431"/>
              <a:gd name="connsiteY9317" fmla="*/ 1687355 h 8330519"/>
              <a:gd name="connsiteX9318" fmla="*/ 5362832 w 8331431"/>
              <a:gd name="connsiteY9318" fmla="*/ 1707487 h 8330519"/>
              <a:gd name="connsiteX9319" fmla="*/ 5431168 w 8331431"/>
              <a:gd name="connsiteY9319" fmla="*/ 1812877 h 8330519"/>
              <a:gd name="connsiteX9320" fmla="*/ 5440713 w 8331431"/>
              <a:gd name="connsiteY9320" fmla="*/ 1818040 h 8330519"/>
              <a:gd name="connsiteX9321" fmla="*/ 5450258 w 8331431"/>
              <a:gd name="connsiteY9321" fmla="*/ 1812877 h 8330519"/>
              <a:gd name="connsiteX9322" fmla="*/ 5518681 w 8331431"/>
              <a:gd name="connsiteY9322" fmla="*/ 1707487 h 8330519"/>
              <a:gd name="connsiteX9323" fmla="*/ 5518681 w 8331431"/>
              <a:gd name="connsiteY9323" fmla="*/ 1687355 h 8330519"/>
              <a:gd name="connsiteX9324" fmla="*/ 5606932 w 8331431"/>
              <a:gd name="connsiteY9324" fmla="*/ 1687355 h 8330519"/>
              <a:gd name="connsiteX9325" fmla="*/ 5606932 w 8331431"/>
              <a:gd name="connsiteY9325" fmla="*/ 1667354 h 8330519"/>
              <a:gd name="connsiteX9326" fmla="*/ 5654485 w 8331431"/>
              <a:gd name="connsiteY9326" fmla="*/ 1513630 h 8330519"/>
              <a:gd name="connsiteX9327" fmla="*/ 5695703 w 8331431"/>
              <a:gd name="connsiteY9327" fmla="*/ 1498618 h 8330519"/>
              <a:gd name="connsiteX9328" fmla="*/ 5737052 w 8331431"/>
              <a:gd name="connsiteY9328" fmla="*/ 1513630 h 8330519"/>
              <a:gd name="connsiteX9329" fmla="*/ 5784649 w 8331431"/>
              <a:gd name="connsiteY9329" fmla="*/ 1667354 h 8330519"/>
              <a:gd name="connsiteX9330" fmla="*/ 5784649 w 8331431"/>
              <a:gd name="connsiteY9330" fmla="*/ 1687355 h 8330519"/>
              <a:gd name="connsiteX9331" fmla="*/ 5872899 w 8331431"/>
              <a:gd name="connsiteY9331" fmla="*/ 1687355 h 8330519"/>
              <a:gd name="connsiteX9332" fmla="*/ 5872899 w 8331431"/>
              <a:gd name="connsiteY9332" fmla="*/ 1707487 h 8330519"/>
              <a:gd name="connsiteX9333" fmla="*/ 5941235 w 8331431"/>
              <a:gd name="connsiteY9333" fmla="*/ 1812877 h 8330519"/>
              <a:gd name="connsiteX9334" fmla="*/ 5950781 w 8331431"/>
              <a:gd name="connsiteY9334" fmla="*/ 1818040 h 8330519"/>
              <a:gd name="connsiteX9335" fmla="*/ 5960326 w 8331431"/>
              <a:gd name="connsiteY9335" fmla="*/ 1812877 h 8330519"/>
              <a:gd name="connsiteX9336" fmla="*/ 6028749 w 8331431"/>
              <a:gd name="connsiteY9336" fmla="*/ 1707487 h 8330519"/>
              <a:gd name="connsiteX9337" fmla="*/ 6028749 w 8331431"/>
              <a:gd name="connsiteY9337" fmla="*/ 1687355 h 8330519"/>
              <a:gd name="connsiteX9338" fmla="*/ 6117000 w 8331431"/>
              <a:gd name="connsiteY9338" fmla="*/ 1687355 h 8330519"/>
              <a:gd name="connsiteX9339" fmla="*/ 6117000 w 8331431"/>
              <a:gd name="connsiteY9339" fmla="*/ 1667354 h 8330519"/>
              <a:gd name="connsiteX9340" fmla="*/ 6164640 w 8331431"/>
              <a:gd name="connsiteY9340" fmla="*/ 1513630 h 8330519"/>
              <a:gd name="connsiteX9341" fmla="*/ 6205815 w 8331431"/>
              <a:gd name="connsiteY9341" fmla="*/ 1498618 h 8330519"/>
              <a:gd name="connsiteX9342" fmla="*/ 6247120 w 8331431"/>
              <a:gd name="connsiteY9342" fmla="*/ 1513630 h 8330519"/>
              <a:gd name="connsiteX9343" fmla="*/ 6294760 w 8331431"/>
              <a:gd name="connsiteY9343" fmla="*/ 1667354 h 8330519"/>
              <a:gd name="connsiteX9344" fmla="*/ 6294760 w 8331431"/>
              <a:gd name="connsiteY9344" fmla="*/ 1687355 h 8330519"/>
              <a:gd name="connsiteX9345" fmla="*/ 6383011 w 8331431"/>
              <a:gd name="connsiteY9345" fmla="*/ 1687355 h 8330519"/>
              <a:gd name="connsiteX9346" fmla="*/ 6383011 w 8331431"/>
              <a:gd name="connsiteY9346" fmla="*/ 1707487 h 8330519"/>
              <a:gd name="connsiteX9347" fmla="*/ 6451434 w 8331431"/>
              <a:gd name="connsiteY9347" fmla="*/ 1812877 h 8330519"/>
              <a:gd name="connsiteX9348" fmla="*/ 6460979 w 8331431"/>
              <a:gd name="connsiteY9348" fmla="*/ 1818040 h 8330519"/>
              <a:gd name="connsiteX9349" fmla="*/ 6470481 w 8331431"/>
              <a:gd name="connsiteY9349" fmla="*/ 1812877 h 8330519"/>
              <a:gd name="connsiteX9350" fmla="*/ 6538817 w 8331431"/>
              <a:gd name="connsiteY9350" fmla="*/ 1707487 h 8330519"/>
              <a:gd name="connsiteX9351" fmla="*/ 6538817 w 8331431"/>
              <a:gd name="connsiteY9351" fmla="*/ 1687355 h 8330519"/>
              <a:gd name="connsiteX9352" fmla="*/ 6627068 w 8331431"/>
              <a:gd name="connsiteY9352" fmla="*/ 1687355 h 8330519"/>
              <a:gd name="connsiteX9353" fmla="*/ 6627068 w 8331431"/>
              <a:gd name="connsiteY9353" fmla="*/ 1667354 h 8330519"/>
              <a:gd name="connsiteX9354" fmla="*/ 6674665 w 8331431"/>
              <a:gd name="connsiteY9354" fmla="*/ 1513630 h 8330519"/>
              <a:gd name="connsiteX9355" fmla="*/ 6715927 w 8331431"/>
              <a:gd name="connsiteY9355" fmla="*/ 1498618 h 8330519"/>
              <a:gd name="connsiteX9356" fmla="*/ 6757232 w 8331431"/>
              <a:gd name="connsiteY9356" fmla="*/ 1513630 h 8330519"/>
              <a:gd name="connsiteX9357" fmla="*/ 6804785 w 8331431"/>
              <a:gd name="connsiteY9357" fmla="*/ 1667354 h 8330519"/>
              <a:gd name="connsiteX9358" fmla="*/ 6804785 w 8331431"/>
              <a:gd name="connsiteY9358" fmla="*/ 1687355 h 8330519"/>
              <a:gd name="connsiteX9359" fmla="*/ 6893036 w 8331431"/>
              <a:gd name="connsiteY9359" fmla="*/ 1687355 h 8330519"/>
              <a:gd name="connsiteX9360" fmla="*/ 6893036 w 8331431"/>
              <a:gd name="connsiteY9360" fmla="*/ 1707487 h 8330519"/>
              <a:gd name="connsiteX9361" fmla="*/ 6961459 w 8331431"/>
              <a:gd name="connsiteY9361" fmla="*/ 1812877 h 8330519"/>
              <a:gd name="connsiteX9362" fmla="*/ 6971004 w 8331431"/>
              <a:gd name="connsiteY9362" fmla="*/ 1818040 h 8330519"/>
              <a:gd name="connsiteX9363" fmla="*/ 6980506 w 8331431"/>
              <a:gd name="connsiteY9363" fmla="*/ 1812877 h 8330519"/>
              <a:gd name="connsiteX9364" fmla="*/ 7048842 w 8331431"/>
              <a:gd name="connsiteY9364" fmla="*/ 1707487 h 8330519"/>
              <a:gd name="connsiteX9365" fmla="*/ 7048842 w 8331431"/>
              <a:gd name="connsiteY9365" fmla="*/ 1687355 h 8330519"/>
              <a:gd name="connsiteX9366" fmla="*/ 7137136 w 8331431"/>
              <a:gd name="connsiteY9366" fmla="*/ 1687355 h 8330519"/>
              <a:gd name="connsiteX9367" fmla="*/ 7137136 w 8331431"/>
              <a:gd name="connsiteY9367" fmla="*/ 1667354 h 8330519"/>
              <a:gd name="connsiteX9368" fmla="*/ 7184690 w 8331431"/>
              <a:gd name="connsiteY9368" fmla="*/ 1513630 h 8330519"/>
              <a:gd name="connsiteX9369" fmla="*/ 7225908 w 8331431"/>
              <a:gd name="connsiteY9369" fmla="*/ 1498618 h 8330519"/>
              <a:gd name="connsiteX9370" fmla="*/ 7267213 w 8331431"/>
              <a:gd name="connsiteY9370" fmla="*/ 1513630 h 8330519"/>
              <a:gd name="connsiteX9371" fmla="*/ 7314766 w 8331431"/>
              <a:gd name="connsiteY9371" fmla="*/ 1667354 h 8330519"/>
              <a:gd name="connsiteX9372" fmla="*/ 7314766 w 8331431"/>
              <a:gd name="connsiteY9372" fmla="*/ 1687355 h 8330519"/>
              <a:gd name="connsiteX9373" fmla="*/ 7403017 w 8331431"/>
              <a:gd name="connsiteY9373" fmla="*/ 1687355 h 8330519"/>
              <a:gd name="connsiteX9374" fmla="*/ 7403017 w 8331431"/>
              <a:gd name="connsiteY9374" fmla="*/ 1707487 h 8330519"/>
              <a:gd name="connsiteX9375" fmla="*/ 7471440 w 8331431"/>
              <a:gd name="connsiteY9375" fmla="*/ 1812877 h 8330519"/>
              <a:gd name="connsiteX9376" fmla="*/ 7480985 w 8331431"/>
              <a:gd name="connsiteY9376" fmla="*/ 1818040 h 8330519"/>
              <a:gd name="connsiteX9377" fmla="*/ 7490531 w 8331431"/>
              <a:gd name="connsiteY9377" fmla="*/ 1812877 h 8330519"/>
              <a:gd name="connsiteX9378" fmla="*/ 7558954 w 8331431"/>
              <a:gd name="connsiteY9378" fmla="*/ 1707487 h 8330519"/>
              <a:gd name="connsiteX9379" fmla="*/ 7558954 w 8331431"/>
              <a:gd name="connsiteY9379" fmla="*/ 1687355 h 8330519"/>
              <a:gd name="connsiteX9380" fmla="*/ 7647205 w 8331431"/>
              <a:gd name="connsiteY9380" fmla="*/ 1687355 h 8330519"/>
              <a:gd name="connsiteX9381" fmla="*/ 7647205 w 8331431"/>
              <a:gd name="connsiteY9381" fmla="*/ 1667354 h 8330519"/>
              <a:gd name="connsiteX9382" fmla="*/ 7694758 w 8331431"/>
              <a:gd name="connsiteY9382" fmla="*/ 1513630 h 8330519"/>
              <a:gd name="connsiteX9383" fmla="*/ 7735976 w 8331431"/>
              <a:gd name="connsiteY9383" fmla="*/ 1498618 h 8330519"/>
              <a:gd name="connsiteX9384" fmla="*/ 7777281 w 8331431"/>
              <a:gd name="connsiteY9384" fmla="*/ 1513630 h 8330519"/>
              <a:gd name="connsiteX9385" fmla="*/ 7824834 w 8331431"/>
              <a:gd name="connsiteY9385" fmla="*/ 1667354 h 8330519"/>
              <a:gd name="connsiteX9386" fmla="*/ 7824834 w 8331431"/>
              <a:gd name="connsiteY9386" fmla="*/ 1687355 h 8330519"/>
              <a:gd name="connsiteX9387" fmla="*/ 7913086 w 8331431"/>
              <a:gd name="connsiteY9387" fmla="*/ 1687355 h 8330519"/>
              <a:gd name="connsiteX9388" fmla="*/ 7913086 w 8331431"/>
              <a:gd name="connsiteY9388" fmla="*/ 1707487 h 8330519"/>
              <a:gd name="connsiteX9389" fmla="*/ 7981508 w 8331431"/>
              <a:gd name="connsiteY9389" fmla="*/ 1812877 h 8330519"/>
              <a:gd name="connsiteX9390" fmla="*/ 7991054 w 8331431"/>
              <a:gd name="connsiteY9390" fmla="*/ 1818040 h 8330519"/>
              <a:gd name="connsiteX9391" fmla="*/ 8000599 w 8331431"/>
              <a:gd name="connsiteY9391" fmla="*/ 1812877 h 8330519"/>
              <a:gd name="connsiteX9392" fmla="*/ 8069022 w 8331431"/>
              <a:gd name="connsiteY9392" fmla="*/ 1707487 h 8330519"/>
              <a:gd name="connsiteX9393" fmla="*/ 8069022 w 8331431"/>
              <a:gd name="connsiteY9393" fmla="*/ 1687355 h 8330519"/>
              <a:gd name="connsiteX9394" fmla="*/ 8157272 w 8331431"/>
              <a:gd name="connsiteY9394" fmla="*/ 1687355 h 8330519"/>
              <a:gd name="connsiteX9395" fmla="*/ 8157272 w 8331431"/>
              <a:gd name="connsiteY9395" fmla="*/ 1667354 h 8330519"/>
              <a:gd name="connsiteX9396" fmla="*/ 8204826 w 8331431"/>
              <a:gd name="connsiteY9396" fmla="*/ 1513630 h 8330519"/>
              <a:gd name="connsiteX9397" fmla="*/ 8246044 w 8331431"/>
              <a:gd name="connsiteY9397" fmla="*/ 1498618 h 8330519"/>
              <a:gd name="connsiteX9398" fmla="*/ 8287393 w 8331431"/>
              <a:gd name="connsiteY9398" fmla="*/ 1513630 h 8330519"/>
              <a:gd name="connsiteX9399" fmla="*/ 8331171 w 8331431"/>
              <a:gd name="connsiteY9399" fmla="*/ 1609561 h 8330519"/>
              <a:gd name="connsiteX9400" fmla="*/ 8331171 w 8331431"/>
              <a:gd name="connsiteY9400" fmla="*/ 1706663 h 8330519"/>
              <a:gd name="connsiteX9401" fmla="*/ 8315638 w 8331431"/>
              <a:gd name="connsiteY9401" fmla="*/ 1706663 h 8330519"/>
              <a:gd name="connsiteX9402" fmla="*/ 8315638 w 8331431"/>
              <a:gd name="connsiteY9402" fmla="*/ 1667354 h 8330519"/>
              <a:gd name="connsiteX9403" fmla="*/ 8281666 w 8331431"/>
              <a:gd name="connsiteY9403" fmla="*/ 1533719 h 8330519"/>
              <a:gd name="connsiteX9404" fmla="*/ 8280885 w 8331431"/>
              <a:gd name="connsiteY9404" fmla="*/ 1532938 h 8330519"/>
              <a:gd name="connsiteX9405" fmla="*/ 8246131 w 8331431"/>
              <a:gd name="connsiteY9405" fmla="*/ 1505170 h 8330519"/>
              <a:gd name="connsiteX9406" fmla="*/ 8211378 w 8331431"/>
              <a:gd name="connsiteY9406" fmla="*/ 1532938 h 8330519"/>
              <a:gd name="connsiteX9407" fmla="*/ 8210596 w 8331431"/>
              <a:gd name="connsiteY9407" fmla="*/ 1533719 h 8330519"/>
              <a:gd name="connsiteX9408" fmla="*/ 8176624 w 8331431"/>
              <a:gd name="connsiteY9408" fmla="*/ 1667354 h 8330519"/>
              <a:gd name="connsiteX9409" fmla="*/ 8176624 w 8331431"/>
              <a:gd name="connsiteY9409" fmla="*/ 1706663 h 8330519"/>
              <a:gd name="connsiteX9410" fmla="*/ 8089457 w 8331431"/>
              <a:gd name="connsiteY9410" fmla="*/ 1706663 h 8330519"/>
              <a:gd name="connsiteX9411" fmla="*/ 8087201 w 8331431"/>
              <a:gd name="connsiteY9411" fmla="*/ 1724062 h 8330519"/>
              <a:gd name="connsiteX9412" fmla="*/ 8022597 w 8331431"/>
              <a:gd name="connsiteY9412" fmla="*/ 1822162 h 8330519"/>
              <a:gd name="connsiteX9413" fmla="*/ 8002378 w 8331431"/>
              <a:gd name="connsiteY9413" fmla="*/ 1835482 h 8330519"/>
              <a:gd name="connsiteX9414" fmla="*/ 8019299 w 8331431"/>
              <a:gd name="connsiteY9414" fmla="*/ 1852793 h 8330519"/>
              <a:gd name="connsiteX9415" fmla="*/ 8086333 w 8331431"/>
              <a:gd name="connsiteY9415" fmla="*/ 1985908 h 8330519"/>
              <a:gd name="connsiteX9416" fmla="*/ 8088676 w 8331431"/>
              <a:gd name="connsiteY9416" fmla="*/ 2003219 h 8330519"/>
              <a:gd name="connsiteX9417" fmla="*/ 8176580 w 8331431"/>
              <a:gd name="connsiteY9417" fmla="*/ 2003219 h 8330519"/>
              <a:gd name="connsiteX9418" fmla="*/ 8176580 w 8331431"/>
              <a:gd name="connsiteY9418" fmla="*/ 2113512 h 8330519"/>
              <a:gd name="connsiteX9419" fmla="*/ 8189597 w 8331431"/>
              <a:gd name="connsiteY9419" fmla="*/ 2118328 h 8330519"/>
              <a:gd name="connsiteX9420" fmla="*/ 8224784 w 8331431"/>
              <a:gd name="connsiteY9420" fmla="*/ 2136116 h 8330519"/>
              <a:gd name="connsiteX9421" fmla="*/ 8246088 w 8331431"/>
              <a:gd name="connsiteY9421" fmla="*/ 2150131 h 8330519"/>
              <a:gd name="connsiteX9422" fmla="*/ 8267434 w 8331431"/>
              <a:gd name="connsiteY9422" fmla="*/ 2136116 h 8330519"/>
              <a:gd name="connsiteX9423" fmla="*/ 8302578 w 8331431"/>
              <a:gd name="connsiteY9423" fmla="*/ 2118328 h 8330519"/>
              <a:gd name="connsiteX9424" fmla="*/ 8315595 w 8331431"/>
              <a:gd name="connsiteY9424" fmla="*/ 2113512 h 8330519"/>
              <a:gd name="connsiteX9425" fmla="*/ 8315595 w 8331431"/>
              <a:gd name="connsiteY9425" fmla="*/ 2003219 h 8330519"/>
              <a:gd name="connsiteX9426" fmla="*/ 8331128 w 8331431"/>
              <a:gd name="connsiteY9426" fmla="*/ 2003219 h 8330519"/>
              <a:gd name="connsiteX9427" fmla="*/ 8331128 w 8331431"/>
              <a:gd name="connsiteY9427" fmla="*/ 2128307 h 8330519"/>
              <a:gd name="connsiteX9428" fmla="*/ 8247086 w 8331431"/>
              <a:gd name="connsiteY9428" fmla="*/ 2159720 h 8330519"/>
              <a:gd name="connsiteX9429" fmla="*/ 8203568 w 8331431"/>
              <a:gd name="connsiteY9429" fmla="*/ 2144187 h 8330519"/>
              <a:gd name="connsiteX9430" fmla="*/ 8157272 w 8331431"/>
              <a:gd name="connsiteY9430" fmla="*/ 2126875 h 8330519"/>
              <a:gd name="connsiteX9431" fmla="*/ 8157272 w 8331431"/>
              <a:gd name="connsiteY9431" fmla="*/ 2022527 h 8330519"/>
              <a:gd name="connsiteX9432" fmla="*/ 8069022 w 8331431"/>
              <a:gd name="connsiteY9432" fmla="*/ 2022527 h 8330519"/>
              <a:gd name="connsiteX9433" fmla="*/ 8069022 w 8331431"/>
              <a:gd name="connsiteY9433" fmla="*/ 2014804 h 8330519"/>
              <a:gd name="connsiteX9434" fmla="*/ 8005371 w 8331431"/>
              <a:gd name="connsiteY9434" fmla="*/ 1866157 h 8330519"/>
              <a:gd name="connsiteX9435" fmla="*/ 7991097 w 8331431"/>
              <a:gd name="connsiteY9435" fmla="*/ 1851578 h 8330519"/>
              <a:gd name="connsiteX9436" fmla="*/ 7976822 w 8331431"/>
              <a:gd name="connsiteY9436" fmla="*/ 1866157 h 8330519"/>
              <a:gd name="connsiteX9437" fmla="*/ 7913172 w 8331431"/>
              <a:gd name="connsiteY9437" fmla="*/ 2014804 h 8330519"/>
              <a:gd name="connsiteX9438" fmla="*/ 7913172 w 8331431"/>
              <a:gd name="connsiteY9438" fmla="*/ 2022527 h 8330519"/>
              <a:gd name="connsiteX9439" fmla="*/ 7824921 w 8331431"/>
              <a:gd name="connsiteY9439" fmla="*/ 2022527 h 8330519"/>
              <a:gd name="connsiteX9440" fmla="*/ 7824921 w 8331431"/>
              <a:gd name="connsiteY9440" fmla="*/ 2126875 h 8330519"/>
              <a:gd name="connsiteX9441" fmla="*/ 7737061 w 8331431"/>
              <a:gd name="connsiteY9441" fmla="*/ 2159676 h 8330519"/>
              <a:gd name="connsiteX9442" fmla="*/ 7693543 w 8331431"/>
              <a:gd name="connsiteY9442" fmla="*/ 2144143 h 8330519"/>
              <a:gd name="connsiteX9443" fmla="*/ 7647248 w 8331431"/>
              <a:gd name="connsiteY9443" fmla="*/ 2126831 h 8330519"/>
              <a:gd name="connsiteX9444" fmla="*/ 7647248 w 8331431"/>
              <a:gd name="connsiteY9444" fmla="*/ 2022483 h 8330519"/>
              <a:gd name="connsiteX9445" fmla="*/ 7558997 w 8331431"/>
              <a:gd name="connsiteY9445" fmla="*/ 2022483 h 8330519"/>
              <a:gd name="connsiteX9446" fmla="*/ 7558997 w 8331431"/>
              <a:gd name="connsiteY9446" fmla="*/ 2014761 h 8330519"/>
              <a:gd name="connsiteX9447" fmla="*/ 7495347 w 8331431"/>
              <a:gd name="connsiteY9447" fmla="*/ 1866114 h 8330519"/>
              <a:gd name="connsiteX9448" fmla="*/ 7481072 w 8331431"/>
              <a:gd name="connsiteY9448" fmla="*/ 1851535 h 8330519"/>
              <a:gd name="connsiteX9449" fmla="*/ 7466797 w 8331431"/>
              <a:gd name="connsiteY9449" fmla="*/ 1866114 h 8330519"/>
              <a:gd name="connsiteX9450" fmla="*/ 7403148 w 8331431"/>
              <a:gd name="connsiteY9450" fmla="*/ 2014761 h 8330519"/>
              <a:gd name="connsiteX9451" fmla="*/ 7403148 w 8331431"/>
              <a:gd name="connsiteY9451" fmla="*/ 2022483 h 8330519"/>
              <a:gd name="connsiteX9452" fmla="*/ 7314897 w 8331431"/>
              <a:gd name="connsiteY9452" fmla="*/ 2022483 h 8330519"/>
              <a:gd name="connsiteX9453" fmla="*/ 7314897 w 8331431"/>
              <a:gd name="connsiteY9453" fmla="*/ 2126831 h 8330519"/>
              <a:gd name="connsiteX9454" fmla="*/ 7227036 w 8331431"/>
              <a:gd name="connsiteY9454" fmla="*/ 2159633 h 8330519"/>
              <a:gd name="connsiteX9455" fmla="*/ 7183518 w 8331431"/>
              <a:gd name="connsiteY9455" fmla="*/ 2144100 h 8330519"/>
              <a:gd name="connsiteX9456" fmla="*/ 7137223 w 8331431"/>
              <a:gd name="connsiteY9456" fmla="*/ 2126788 h 8330519"/>
              <a:gd name="connsiteX9457" fmla="*/ 7137223 w 8331431"/>
              <a:gd name="connsiteY9457" fmla="*/ 2022440 h 8330519"/>
              <a:gd name="connsiteX9458" fmla="*/ 7048929 w 8331431"/>
              <a:gd name="connsiteY9458" fmla="*/ 2022440 h 8330519"/>
              <a:gd name="connsiteX9459" fmla="*/ 7048929 w 8331431"/>
              <a:gd name="connsiteY9459" fmla="*/ 2014717 h 8330519"/>
              <a:gd name="connsiteX9460" fmla="*/ 6985322 w 8331431"/>
              <a:gd name="connsiteY9460" fmla="*/ 1866070 h 8330519"/>
              <a:gd name="connsiteX9461" fmla="*/ 6971048 w 8331431"/>
              <a:gd name="connsiteY9461" fmla="*/ 1851448 h 8330519"/>
              <a:gd name="connsiteX9462" fmla="*/ 6956773 w 8331431"/>
              <a:gd name="connsiteY9462" fmla="*/ 1866070 h 8330519"/>
              <a:gd name="connsiteX9463" fmla="*/ 6893123 w 8331431"/>
              <a:gd name="connsiteY9463" fmla="*/ 2014717 h 8330519"/>
              <a:gd name="connsiteX9464" fmla="*/ 6893123 w 8331431"/>
              <a:gd name="connsiteY9464" fmla="*/ 2022440 h 8330519"/>
              <a:gd name="connsiteX9465" fmla="*/ 6804872 w 8331431"/>
              <a:gd name="connsiteY9465" fmla="*/ 2022440 h 8330519"/>
              <a:gd name="connsiteX9466" fmla="*/ 6804872 w 8331431"/>
              <a:gd name="connsiteY9466" fmla="*/ 2126788 h 8330519"/>
              <a:gd name="connsiteX9467" fmla="*/ 6717055 w 8331431"/>
              <a:gd name="connsiteY9467" fmla="*/ 2159589 h 8330519"/>
              <a:gd name="connsiteX9468" fmla="*/ 6673537 w 8331431"/>
              <a:gd name="connsiteY9468" fmla="*/ 2144057 h 8330519"/>
              <a:gd name="connsiteX9469" fmla="*/ 6627199 w 8331431"/>
              <a:gd name="connsiteY9469" fmla="*/ 2126745 h 8330519"/>
              <a:gd name="connsiteX9470" fmla="*/ 6627199 w 8331431"/>
              <a:gd name="connsiteY9470" fmla="*/ 2022397 h 8330519"/>
              <a:gd name="connsiteX9471" fmla="*/ 6538947 w 8331431"/>
              <a:gd name="connsiteY9471" fmla="*/ 2022397 h 8330519"/>
              <a:gd name="connsiteX9472" fmla="*/ 6538947 w 8331431"/>
              <a:gd name="connsiteY9472" fmla="*/ 2014674 h 8330519"/>
              <a:gd name="connsiteX9473" fmla="*/ 6475341 w 8331431"/>
              <a:gd name="connsiteY9473" fmla="*/ 1866027 h 8330519"/>
              <a:gd name="connsiteX9474" fmla="*/ 6461066 w 8331431"/>
              <a:gd name="connsiteY9474" fmla="*/ 1851405 h 8330519"/>
              <a:gd name="connsiteX9475" fmla="*/ 6446791 w 8331431"/>
              <a:gd name="connsiteY9475" fmla="*/ 1866027 h 8330519"/>
              <a:gd name="connsiteX9476" fmla="*/ 6383142 w 8331431"/>
              <a:gd name="connsiteY9476" fmla="*/ 2014674 h 8330519"/>
              <a:gd name="connsiteX9477" fmla="*/ 6383142 w 8331431"/>
              <a:gd name="connsiteY9477" fmla="*/ 2022397 h 8330519"/>
              <a:gd name="connsiteX9478" fmla="*/ 6294890 w 8331431"/>
              <a:gd name="connsiteY9478" fmla="*/ 2022397 h 8330519"/>
              <a:gd name="connsiteX9479" fmla="*/ 6294890 w 8331431"/>
              <a:gd name="connsiteY9479" fmla="*/ 2126745 h 8330519"/>
              <a:gd name="connsiteX9480" fmla="*/ 6206986 w 8331431"/>
              <a:gd name="connsiteY9480" fmla="*/ 2159546 h 8330519"/>
              <a:gd name="connsiteX9481" fmla="*/ 6163512 w 8331431"/>
              <a:gd name="connsiteY9481" fmla="*/ 2144057 h 8330519"/>
              <a:gd name="connsiteX9482" fmla="*/ 6117174 w 8331431"/>
              <a:gd name="connsiteY9482" fmla="*/ 2126745 h 8330519"/>
              <a:gd name="connsiteX9483" fmla="*/ 6117174 w 8331431"/>
              <a:gd name="connsiteY9483" fmla="*/ 2022397 h 8330519"/>
              <a:gd name="connsiteX9484" fmla="*/ 6028923 w 8331431"/>
              <a:gd name="connsiteY9484" fmla="*/ 2022397 h 8330519"/>
              <a:gd name="connsiteX9485" fmla="*/ 6028923 w 8331431"/>
              <a:gd name="connsiteY9485" fmla="*/ 2014674 h 8330519"/>
              <a:gd name="connsiteX9486" fmla="*/ 5965272 w 8331431"/>
              <a:gd name="connsiteY9486" fmla="*/ 1866027 h 8330519"/>
              <a:gd name="connsiteX9487" fmla="*/ 5950998 w 8331431"/>
              <a:gd name="connsiteY9487" fmla="*/ 1851448 h 8330519"/>
              <a:gd name="connsiteX9488" fmla="*/ 5936723 w 8331431"/>
              <a:gd name="connsiteY9488" fmla="*/ 1866070 h 8330519"/>
              <a:gd name="connsiteX9489" fmla="*/ 5873117 w 8331431"/>
              <a:gd name="connsiteY9489" fmla="*/ 2014717 h 8330519"/>
              <a:gd name="connsiteX9490" fmla="*/ 5873117 w 8331431"/>
              <a:gd name="connsiteY9490" fmla="*/ 2022440 h 8330519"/>
              <a:gd name="connsiteX9491" fmla="*/ 5784866 w 8331431"/>
              <a:gd name="connsiteY9491" fmla="*/ 2022440 h 8330519"/>
              <a:gd name="connsiteX9492" fmla="*/ 5784866 w 8331431"/>
              <a:gd name="connsiteY9492" fmla="*/ 2126788 h 8330519"/>
              <a:gd name="connsiteX9493" fmla="*/ 5696962 w 8331431"/>
              <a:gd name="connsiteY9493" fmla="*/ 2159589 h 8330519"/>
              <a:gd name="connsiteX9494" fmla="*/ 5653444 w 8331431"/>
              <a:gd name="connsiteY9494" fmla="*/ 2144057 h 8330519"/>
              <a:gd name="connsiteX9495" fmla="*/ 5607149 w 8331431"/>
              <a:gd name="connsiteY9495" fmla="*/ 2126745 h 8330519"/>
              <a:gd name="connsiteX9496" fmla="*/ 5607149 w 8331431"/>
              <a:gd name="connsiteY9496" fmla="*/ 2022397 h 8330519"/>
              <a:gd name="connsiteX9497" fmla="*/ 5518898 w 8331431"/>
              <a:gd name="connsiteY9497" fmla="*/ 2022397 h 8330519"/>
              <a:gd name="connsiteX9498" fmla="*/ 5518898 w 8331431"/>
              <a:gd name="connsiteY9498" fmla="*/ 2014674 h 8330519"/>
              <a:gd name="connsiteX9499" fmla="*/ 5455248 w 8331431"/>
              <a:gd name="connsiteY9499" fmla="*/ 1866027 h 8330519"/>
              <a:gd name="connsiteX9500" fmla="*/ 5440973 w 8331431"/>
              <a:gd name="connsiteY9500" fmla="*/ 1851448 h 8330519"/>
              <a:gd name="connsiteX9501" fmla="*/ 5426698 w 8331431"/>
              <a:gd name="connsiteY9501" fmla="*/ 1866027 h 8330519"/>
              <a:gd name="connsiteX9502" fmla="*/ 5363092 w 8331431"/>
              <a:gd name="connsiteY9502" fmla="*/ 2014674 h 8330519"/>
              <a:gd name="connsiteX9503" fmla="*/ 5363092 w 8331431"/>
              <a:gd name="connsiteY9503" fmla="*/ 2022397 h 8330519"/>
              <a:gd name="connsiteX9504" fmla="*/ 5274797 w 8331431"/>
              <a:gd name="connsiteY9504" fmla="*/ 2022397 h 8330519"/>
              <a:gd name="connsiteX9505" fmla="*/ 5274797 w 8331431"/>
              <a:gd name="connsiteY9505" fmla="*/ 2126745 h 8330519"/>
              <a:gd name="connsiteX9506" fmla="*/ 5186937 w 8331431"/>
              <a:gd name="connsiteY9506" fmla="*/ 2159546 h 8330519"/>
              <a:gd name="connsiteX9507" fmla="*/ 5143419 w 8331431"/>
              <a:gd name="connsiteY9507" fmla="*/ 2144013 h 8330519"/>
              <a:gd name="connsiteX9508" fmla="*/ 5097124 w 8331431"/>
              <a:gd name="connsiteY9508" fmla="*/ 2126701 h 8330519"/>
              <a:gd name="connsiteX9509" fmla="*/ 5097124 w 8331431"/>
              <a:gd name="connsiteY9509" fmla="*/ 2022353 h 8330519"/>
              <a:gd name="connsiteX9510" fmla="*/ 5008873 w 8331431"/>
              <a:gd name="connsiteY9510" fmla="*/ 2022353 h 8330519"/>
              <a:gd name="connsiteX9511" fmla="*/ 5008873 w 8331431"/>
              <a:gd name="connsiteY9511" fmla="*/ 2014630 h 8330519"/>
              <a:gd name="connsiteX9512" fmla="*/ 4945223 w 8331431"/>
              <a:gd name="connsiteY9512" fmla="*/ 1865983 h 8330519"/>
              <a:gd name="connsiteX9513" fmla="*/ 4930948 w 8331431"/>
              <a:gd name="connsiteY9513" fmla="*/ 1851405 h 8330519"/>
              <a:gd name="connsiteX9514" fmla="*/ 4916673 w 8331431"/>
              <a:gd name="connsiteY9514" fmla="*/ 1865983 h 8330519"/>
              <a:gd name="connsiteX9515" fmla="*/ 4853024 w 8331431"/>
              <a:gd name="connsiteY9515" fmla="*/ 2014630 h 8330519"/>
              <a:gd name="connsiteX9516" fmla="*/ 4853024 w 8331431"/>
              <a:gd name="connsiteY9516" fmla="*/ 2022353 h 8330519"/>
              <a:gd name="connsiteX9517" fmla="*/ 4764773 w 8331431"/>
              <a:gd name="connsiteY9517" fmla="*/ 2022353 h 8330519"/>
              <a:gd name="connsiteX9518" fmla="*/ 4764773 w 8331431"/>
              <a:gd name="connsiteY9518" fmla="*/ 2126701 h 8330519"/>
              <a:gd name="connsiteX9519" fmla="*/ 4676912 w 8331431"/>
              <a:gd name="connsiteY9519" fmla="*/ 2159503 h 8330519"/>
              <a:gd name="connsiteX9520" fmla="*/ 4633394 w 8331431"/>
              <a:gd name="connsiteY9520" fmla="*/ 2143970 h 8330519"/>
              <a:gd name="connsiteX9521" fmla="*/ 4587099 w 8331431"/>
              <a:gd name="connsiteY9521" fmla="*/ 2126658 h 8330519"/>
              <a:gd name="connsiteX9522" fmla="*/ 4587099 w 8331431"/>
              <a:gd name="connsiteY9522" fmla="*/ 2022310 h 8330519"/>
              <a:gd name="connsiteX9523" fmla="*/ 4498848 w 8331431"/>
              <a:gd name="connsiteY9523" fmla="*/ 2022310 h 8330519"/>
              <a:gd name="connsiteX9524" fmla="*/ 4498848 w 8331431"/>
              <a:gd name="connsiteY9524" fmla="*/ 2014587 h 8330519"/>
              <a:gd name="connsiteX9525" fmla="*/ 4435198 w 8331431"/>
              <a:gd name="connsiteY9525" fmla="*/ 1865940 h 8330519"/>
              <a:gd name="connsiteX9526" fmla="*/ 4420924 w 8331431"/>
              <a:gd name="connsiteY9526" fmla="*/ 1851362 h 8330519"/>
              <a:gd name="connsiteX9527" fmla="*/ 4406649 w 8331431"/>
              <a:gd name="connsiteY9527" fmla="*/ 1865940 h 8330519"/>
              <a:gd name="connsiteX9528" fmla="*/ 4342999 w 8331431"/>
              <a:gd name="connsiteY9528" fmla="*/ 2014587 h 8330519"/>
              <a:gd name="connsiteX9529" fmla="*/ 4342999 w 8331431"/>
              <a:gd name="connsiteY9529" fmla="*/ 2022310 h 8330519"/>
              <a:gd name="connsiteX9530" fmla="*/ 4254748 w 8331431"/>
              <a:gd name="connsiteY9530" fmla="*/ 2022310 h 8330519"/>
              <a:gd name="connsiteX9531" fmla="*/ 4254748 w 8331431"/>
              <a:gd name="connsiteY9531" fmla="*/ 2126658 h 8330519"/>
              <a:gd name="connsiteX9532" fmla="*/ 4166887 w 8331431"/>
              <a:gd name="connsiteY9532" fmla="*/ 2159459 h 8330519"/>
              <a:gd name="connsiteX9533" fmla="*/ 4123369 w 8331431"/>
              <a:gd name="connsiteY9533" fmla="*/ 2143926 h 8330519"/>
              <a:gd name="connsiteX9534" fmla="*/ 4077074 w 8331431"/>
              <a:gd name="connsiteY9534" fmla="*/ 2126615 h 8330519"/>
              <a:gd name="connsiteX9535" fmla="*/ 4077074 w 8331431"/>
              <a:gd name="connsiteY9535" fmla="*/ 2022267 h 8330519"/>
              <a:gd name="connsiteX9536" fmla="*/ 3988823 w 8331431"/>
              <a:gd name="connsiteY9536" fmla="*/ 2022267 h 8330519"/>
              <a:gd name="connsiteX9537" fmla="*/ 3988823 w 8331431"/>
              <a:gd name="connsiteY9537" fmla="*/ 2014543 h 8330519"/>
              <a:gd name="connsiteX9538" fmla="*/ 3925173 w 8331431"/>
              <a:gd name="connsiteY9538" fmla="*/ 1865897 h 8330519"/>
              <a:gd name="connsiteX9539" fmla="*/ 3910899 w 8331431"/>
              <a:gd name="connsiteY9539" fmla="*/ 1851318 h 8330519"/>
              <a:gd name="connsiteX9540" fmla="*/ 3896624 w 8331431"/>
              <a:gd name="connsiteY9540" fmla="*/ 1865897 h 8330519"/>
              <a:gd name="connsiteX9541" fmla="*/ 3832974 w 8331431"/>
              <a:gd name="connsiteY9541" fmla="*/ 2014543 h 8330519"/>
              <a:gd name="connsiteX9542" fmla="*/ 3832974 w 8331431"/>
              <a:gd name="connsiteY9542" fmla="*/ 2022267 h 8330519"/>
              <a:gd name="connsiteX9543" fmla="*/ 3744723 w 8331431"/>
              <a:gd name="connsiteY9543" fmla="*/ 2022267 h 8330519"/>
              <a:gd name="connsiteX9544" fmla="*/ 3744723 w 8331431"/>
              <a:gd name="connsiteY9544" fmla="*/ 2126615 h 8330519"/>
              <a:gd name="connsiteX9545" fmla="*/ 3656863 w 8331431"/>
              <a:gd name="connsiteY9545" fmla="*/ 2159416 h 8330519"/>
              <a:gd name="connsiteX9546" fmla="*/ 3613344 w 8331431"/>
              <a:gd name="connsiteY9546" fmla="*/ 2143883 h 8330519"/>
              <a:gd name="connsiteX9547" fmla="*/ 3567050 w 8331431"/>
              <a:gd name="connsiteY9547" fmla="*/ 2126571 h 8330519"/>
              <a:gd name="connsiteX9548" fmla="*/ 3567050 w 8331431"/>
              <a:gd name="connsiteY9548" fmla="*/ 2022223 h 8330519"/>
              <a:gd name="connsiteX9549" fmla="*/ 3478798 w 8331431"/>
              <a:gd name="connsiteY9549" fmla="*/ 2022223 h 8330519"/>
              <a:gd name="connsiteX9550" fmla="*/ 3478798 w 8331431"/>
              <a:gd name="connsiteY9550" fmla="*/ 2014500 h 8330519"/>
              <a:gd name="connsiteX9551" fmla="*/ 3415149 w 8331431"/>
              <a:gd name="connsiteY9551" fmla="*/ 1865853 h 8330519"/>
              <a:gd name="connsiteX9552" fmla="*/ 3400874 w 8331431"/>
              <a:gd name="connsiteY9552" fmla="*/ 1851275 h 8330519"/>
              <a:gd name="connsiteX9553" fmla="*/ 3386599 w 8331431"/>
              <a:gd name="connsiteY9553" fmla="*/ 1865853 h 8330519"/>
              <a:gd name="connsiteX9554" fmla="*/ 3322949 w 8331431"/>
              <a:gd name="connsiteY9554" fmla="*/ 2014500 h 8330519"/>
              <a:gd name="connsiteX9555" fmla="*/ 3322949 w 8331431"/>
              <a:gd name="connsiteY9555" fmla="*/ 2022223 h 8330519"/>
              <a:gd name="connsiteX9556" fmla="*/ 3234698 w 8331431"/>
              <a:gd name="connsiteY9556" fmla="*/ 2022223 h 8330519"/>
              <a:gd name="connsiteX9557" fmla="*/ 3234698 w 8331431"/>
              <a:gd name="connsiteY9557" fmla="*/ 2126571 h 8330519"/>
              <a:gd name="connsiteX9558" fmla="*/ 3146838 w 8331431"/>
              <a:gd name="connsiteY9558" fmla="*/ 2159372 h 8330519"/>
              <a:gd name="connsiteX9559" fmla="*/ 3103320 w 8331431"/>
              <a:gd name="connsiteY9559" fmla="*/ 2143840 h 8330519"/>
              <a:gd name="connsiteX9560" fmla="*/ 3057025 w 8331431"/>
              <a:gd name="connsiteY9560" fmla="*/ 2126528 h 8330519"/>
              <a:gd name="connsiteX9561" fmla="*/ 3057025 w 8331431"/>
              <a:gd name="connsiteY9561" fmla="*/ 2022180 h 8330519"/>
              <a:gd name="connsiteX9562" fmla="*/ 2968730 w 8331431"/>
              <a:gd name="connsiteY9562" fmla="*/ 2022180 h 8330519"/>
              <a:gd name="connsiteX9563" fmla="*/ 2968730 w 8331431"/>
              <a:gd name="connsiteY9563" fmla="*/ 2014457 h 8330519"/>
              <a:gd name="connsiteX9564" fmla="*/ 2905124 w 8331431"/>
              <a:gd name="connsiteY9564" fmla="*/ 1865810 h 8330519"/>
              <a:gd name="connsiteX9565" fmla="*/ 2890849 w 8331431"/>
              <a:gd name="connsiteY9565" fmla="*/ 1851232 h 8330519"/>
              <a:gd name="connsiteX9566" fmla="*/ 2876574 w 8331431"/>
              <a:gd name="connsiteY9566" fmla="*/ 1865810 h 8330519"/>
              <a:gd name="connsiteX9567" fmla="*/ 2812925 w 8331431"/>
              <a:gd name="connsiteY9567" fmla="*/ 2014457 h 8330519"/>
              <a:gd name="connsiteX9568" fmla="*/ 2812925 w 8331431"/>
              <a:gd name="connsiteY9568" fmla="*/ 2022180 h 8330519"/>
              <a:gd name="connsiteX9569" fmla="*/ 2724673 w 8331431"/>
              <a:gd name="connsiteY9569" fmla="*/ 2022180 h 8330519"/>
              <a:gd name="connsiteX9570" fmla="*/ 2724673 w 8331431"/>
              <a:gd name="connsiteY9570" fmla="*/ 2126528 h 8330519"/>
              <a:gd name="connsiteX9571" fmla="*/ 2636856 w 8331431"/>
              <a:gd name="connsiteY9571" fmla="*/ 2159329 h 8330519"/>
              <a:gd name="connsiteX9572" fmla="*/ 2593295 w 8331431"/>
              <a:gd name="connsiteY9572" fmla="*/ 2143796 h 8330519"/>
              <a:gd name="connsiteX9573" fmla="*/ 2546957 w 8331431"/>
              <a:gd name="connsiteY9573" fmla="*/ 2126484 h 8330519"/>
              <a:gd name="connsiteX9574" fmla="*/ 2546957 w 8331431"/>
              <a:gd name="connsiteY9574" fmla="*/ 2022136 h 8330519"/>
              <a:gd name="connsiteX9575" fmla="*/ 2458706 w 8331431"/>
              <a:gd name="connsiteY9575" fmla="*/ 2022136 h 8330519"/>
              <a:gd name="connsiteX9576" fmla="*/ 2458706 w 8331431"/>
              <a:gd name="connsiteY9576" fmla="*/ 2014413 h 8330519"/>
              <a:gd name="connsiteX9577" fmla="*/ 2395099 w 8331431"/>
              <a:gd name="connsiteY9577" fmla="*/ 1865766 h 8330519"/>
              <a:gd name="connsiteX9578" fmla="*/ 2380824 w 8331431"/>
              <a:gd name="connsiteY9578" fmla="*/ 1851145 h 8330519"/>
              <a:gd name="connsiteX9579" fmla="*/ 2366550 w 8331431"/>
              <a:gd name="connsiteY9579" fmla="*/ 1865766 h 8330519"/>
              <a:gd name="connsiteX9580" fmla="*/ 2302900 w 8331431"/>
              <a:gd name="connsiteY9580" fmla="*/ 2014413 h 8330519"/>
              <a:gd name="connsiteX9581" fmla="*/ 2302900 w 8331431"/>
              <a:gd name="connsiteY9581" fmla="*/ 2022136 h 8330519"/>
              <a:gd name="connsiteX9582" fmla="*/ 2214649 w 8331431"/>
              <a:gd name="connsiteY9582" fmla="*/ 2022136 h 8330519"/>
              <a:gd name="connsiteX9583" fmla="*/ 2214649 w 8331431"/>
              <a:gd name="connsiteY9583" fmla="*/ 2126484 h 8330519"/>
              <a:gd name="connsiteX9584" fmla="*/ 2126788 w 8331431"/>
              <a:gd name="connsiteY9584" fmla="*/ 2159286 h 8330519"/>
              <a:gd name="connsiteX9585" fmla="*/ 2082619 w 8331431"/>
              <a:gd name="connsiteY9585" fmla="*/ 2144187 h 8330519"/>
              <a:gd name="connsiteX9586" fmla="*/ 2036281 w 8331431"/>
              <a:gd name="connsiteY9586" fmla="*/ 2126875 h 8330519"/>
              <a:gd name="connsiteX9587" fmla="*/ 2036281 w 8331431"/>
              <a:gd name="connsiteY9587" fmla="*/ 2022527 h 8330519"/>
              <a:gd name="connsiteX9588" fmla="*/ 1948030 w 8331431"/>
              <a:gd name="connsiteY9588" fmla="*/ 2022527 h 8330519"/>
              <a:gd name="connsiteX9589" fmla="*/ 1948030 w 8331431"/>
              <a:gd name="connsiteY9589" fmla="*/ 2014804 h 8330519"/>
              <a:gd name="connsiteX9590" fmla="*/ 1884380 w 8331431"/>
              <a:gd name="connsiteY9590" fmla="*/ 1866157 h 8330519"/>
              <a:gd name="connsiteX9591" fmla="*/ 1870105 w 8331431"/>
              <a:gd name="connsiteY9591" fmla="*/ 1851535 h 8330519"/>
              <a:gd name="connsiteX9592" fmla="*/ 1855831 w 8331431"/>
              <a:gd name="connsiteY9592" fmla="*/ 1866157 h 8330519"/>
              <a:gd name="connsiteX9593" fmla="*/ 1792267 w 8331431"/>
              <a:gd name="connsiteY9593" fmla="*/ 2014804 h 8330519"/>
              <a:gd name="connsiteX9594" fmla="*/ 1792267 w 8331431"/>
              <a:gd name="connsiteY9594" fmla="*/ 2022527 h 8330519"/>
              <a:gd name="connsiteX9595" fmla="*/ 1704016 w 8331431"/>
              <a:gd name="connsiteY9595" fmla="*/ 2022527 h 8330519"/>
              <a:gd name="connsiteX9596" fmla="*/ 1704016 w 8331431"/>
              <a:gd name="connsiteY9596" fmla="*/ 2126875 h 8330519"/>
              <a:gd name="connsiteX9597" fmla="*/ 1616069 w 8331431"/>
              <a:gd name="connsiteY9597" fmla="*/ 2159676 h 8330519"/>
              <a:gd name="connsiteX9598" fmla="*/ 1572595 w 8331431"/>
              <a:gd name="connsiteY9598" fmla="*/ 2144143 h 8330519"/>
              <a:gd name="connsiteX9599" fmla="*/ 1526300 w 8331431"/>
              <a:gd name="connsiteY9599" fmla="*/ 2126831 h 8330519"/>
              <a:gd name="connsiteX9600" fmla="*/ 1526300 w 8331431"/>
              <a:gd name="connsiteY9600" fmla="*/ 2022483 h 8330519"/>
              <a:gd name="connsiteX9601" fmla="*/ 1438049 w 8331431"/>
              <a:gd name="connsiteY9601" fmla="*/ 2022483 h 8330519"/>
              <a:gd name="connsiteX9602" fmla="*/ 1438049 w 8331431"/>
              <a:gd name="connsiteY9602" fmla="*/ 2014761 h 8330519"/>
              <a:gd name="connsiteX9603" fmla="*/ 1374399 w 8331431"/>
              <a:gd name="connsiteY9603" fmla="*/ 1866114 h 8330519"/>
              <a:gd name="connsiteX9604" fmla="*/ 1360124 w 8331431"/>
              <a:gd name="connsiteY9604" fmla="*/ 1851535 h 8330519"/>
              <a:gd name="connsiteX9605" fmla="*/ 1345849 w 8331431"/>
              <a:gd name="connsiteY9605" fmla="*/ 1866157 h 8330519"/>
              <a:gd name="connsiteX9606" fmla="*/ 1282243 w 8331431"/>
              <a:gd name="connsiteY9606" fmla="*/ 2014804 h 8330519"/>
              <a:gd name="connsiteX9607" fmla="*/ 1282243 w 8331431"/>
              <a:gd name="connsiteY9607" fmla="*/ 2022527 h 8330519"/>
              <a:gd name="connsiteX9608" fmla="*/ 1193948 w 8331431"/>
              <a:gd name="connsiteY9608" fmla="*/ 2022527 h 8330519"/>
              <a:gd name="connsiteX9609" fmla="*/ 1193948 w 8331431"/>
              <a:gd name="connsiteY9609" fmla="*/ 2126875 h 8330519"/>
              <a:gd name="connsiteX9610" fmla="*/ 1106088 w 8331431"/>
              <a:gd name="connsiteY9610" fmla="*/ 2159676 h 8330519"/>
              <a:gd name="connsiteX9611" fmla="*/ 1062570 w 8331431"/>
              <a:gd name="connsiteY9611" fmla="*/ 2144143 h 8330519"/>
              <a:gd name="connsiteX9612" fmla="*/ 1016275 w 8331431"/>
              <a:gd name="connsiteY9612" fmla="*/ 2126831 h 8330519"/>
              <a:gd name="connsiteX9613" fmla="*/ 1016275 w 8331431"/>
              <a:gd name="connsiteY9613" fmla="*/ 2022483 h 8330519"/>
              <a:gd name="connsiteX9614" fmla="*/ 928024 w 8331431"/>
              <a:gd name="connsiteY9614" fmla="*/ 2022483 h 8330519"/>
              <a:gd name="connsiteX9615" fmla="*/ 928024 w 8331431"/>
              <a:gd name="connsiteY9615" fmla="*/ 2014761 h 8330519"/>
              <a:gd name="connsiteX9616" fmla="*/ 864374 w 8331431"/>
              <a:gd name="connsiteY9616" fmla="*/ 1866114 h 8330519"/>
              <a:gd name="connsiteX9617" fmla="*/ 850099 w 8331431"/>
              <a:gd name="connsiteY9617" fmla="*/ 1851535 h 8330519"/>
              <a:gd name="connsiteX9618" fmla="*/ 835825 w 8331431"/>
              <a:gd name="connsiteY9618" fmla="*/ 1866114 h 8330519"/>
              <a:gd name="connsiteX9619" fmla="*/ 772174 w 8331431"/>
              <a:gd name="connsiteY9619" fmla="*/ 2014761 h 8330519"/>
              <a:gd name="connsiteX9620" fmla="*/ 772174 w 8331431"/>
              <a:gd name="connsiteY9620" fmla="*/ 2022483 h 8330519"/>
              <a:gd name="connsiteX9621" fmla="*/ 683924 w 8331431"/>
              <a:gd name="connsiteY9621" fmla="*/ 2022483 h 8330519"/>
              <a:gd name="connsiteX9622" fmla="*/ 683924 w 8331431"/>
              <a:gd name="connsiteY9622" fmla="*/ 2126831 h 8330519"/>
              <a:gd name="connsiteX9623" fmla="*/ 596063 w 8331431"/>
              <a:gd name="connsiteY9623" fmla="*/ 2159633 h 8330519"/>
              <a:gd name="connsiteX9624" fmla="*/ 552545 w 8331431"/>
              <a:gd name="connsiteY9624" fmla="*/ 2144100 h 8330519"/>
              <a:gd name="connsiteX9625" fmla="*/ 506250 w 8331431"/>
              <a:gd name="connsiteY9625" fmla="*/ 2126788 h 8330519"/>
              <a:gd name="connsiteX9626" fmla="*/ 506250 w 8331431"/>
              <a:gd name="connsiteY9626" fmla="*/ 2022440 h 8330519"/>
              <a:gd name="connsiteX9627" fmla="*/ 417999 w 8331431"/>
              <a:gd name="connsiteY9627" fmla="*/ 2022440 h 8330519"/>
              <a:gd name="connsiteX9628" fmla="*/ 417999 w 8331431"/>
              <a:gd name="connsiteY9628" fmla="*/ 2014717 h 8330519"/>
              <a:gd name="connsiteX9629" fmla="*/ 354349 w 8331431"/>
              <a:gd name="connsiteY9629" fmla="*/ 1866070 h 8330519"/>
              <a:gd name="connsiteX9630" fmla="*/ 340074 w 8331431"/>
              <a:gd name="connsiteY9630" fmla="*/ 1851492 h 8330519"/>
              <a:gd name="connsiteX9631" fmla="*/ 325800 w 8331431"/>
              <a:gd name="connsiteY9631" fmla="*/ 1866070 h 8330519"/>
              <a:gd name="connsiteX9632" fmla="*/ 262150 w 8331431"/>
              <a:gd name="connsiteY9632" fmla="*/ 2014717 h 8330519"/>
              <a:gd name="connsiteX9633" fmla="*/ 262150 w 8331431"/>
              <a:gd name="connsiteY9633" fmla="*/ 2022440 h 8330519"/>
              <a:gd name="connsiteX9634" fmla="*/ 173899 w 8331431"/>
              <a:gd name="connsiteY9634" fmla="*/ 2022440 h 8330519"/>
              <a:gd name="connsiteX9635" fmla="*/ 173899 w 8331431"/>
              <a:gd name="connsiteY9635" fmla="*/ 2126788 h 8330519"/>
              <a:gd name="connsiteX9636" fmla="*/ 86038 w 8331431"/>
              <a:gd name="connsiteY9636" fmla="*/ 2159589 h 8330519"/>
              <a:gd name="connsiteX9637" fmla="*/ 42520 w 8331431"/>
              <a:gd name="connsiteY9637" fmla="*/ 2144187 h 8330519"/>
              <a:gd name="connsiteX9638" fmla="*/ 7665904 w 8331431"/>
              <a:gd name="connsiteY9638" fmla="*/ 2113512 h 8330519"/>
              <a:gd name="connsiteX9639" fmla="*/ 7678921 w 8331431"/>
              <a:gd name="connsiteY9639" fmla="*/ 2118328 h 8330519"/>
              <a:gd name="connsiteX9640" fmla="*/ 7714108 w 8331431"/>
              <a:gd name="connsiteY9640" fmla="*/ 2136116 h 8330519"/>
              <a:gd name="connsiteX9641" fmla="*/ 7735412 w 8331431"/>
              <a:gd name="connsiteY9641" fmla="*/ 2150131 h 8330519"/>
              <a:gd name="connsiteX9642" fmla="*/ 7756716 w 8331431"/>
              <a:gd name="connsiteY9642" fmla="*/ 2136116 h 8330519"/>
              <a:gd name="connsiteX9643" fmla="*/ 7791860 w 8331431"/>
              <a:gd name="connsiteY9643" fmla="*/ 2118328 h 8330519"/>
              <a:gd name="connsiteX9644" fmla="*/ 7804876 w 8331431"/>
              <a:gd name="connsiteY9644" fmla="*/ 2113512 h 8330519"/>
              <a:gd name="connsiteX9645" fmla="*/ 7804876 w 8331431"/>
              <a:gd name="connsiteY9645" fmla="*/ 2003219 h 8330519"/>
              <a:gd name="connsiteX9646" fmla="*/ 7892823 w 8331431"/>
              <a:gd name="connsiteY9646" fmla="*/ 2003219 h 8330519"/>
              <a:gd name="connsiteX9647" fmla="*/ 7895167 w 8331431"/>
              <a:gd name="connsiteY9647" fmla="*/ 1985908 h 8330519"/>
              <a:gd name="connsiteX9648" fmla="*/ 7962201 w 8331431"/>
              <a:gd name="connsiteY9648" fmla="*/ 1852793 h 8330519"/>
              <a:gd name="connsiteX9649" fmla="*/ 7979122 w 8331431"/>
              <a:gd name="connsiteY9649" fmla="*/ 1835482 h 8330519"/>
              <a:gd name="connsiteX9650" fmla="*/ 7958903 w 8331431"/>
              <a:gd name="connsiteY9650" fmla="*/ 1822162 h 8330519"/>
              <a:gd name="connsiteX9651" fmla="*/ 7894255 w 8331431"/>
              <a:gd name="connsiteY9651" fmla="*/ 1724105 h 8330519"/>
              <a:gd name="connsiteX9652" fmla="*/ 7891999 w 8331431"/>
              <a:gd name="connsiteY9652" fmla="*/ 1706707 h 8330519"/>
              <a:gd name="connsiteX9653" fmla="*/ 7804919 w 8331431"/>
              <a:gd name="connsiteY9653" fmla="*/ 1706707 h 8330519"/>
              <a:gd name="connsiteX9654" fmla="*/ 7804919 w 8331431"/>
              <a:gd name="connsiteY9654" fmla="*/ 1667397 h 8330519"/>
              <a:gd name="connsiteX9655" fmla="*/ 7770947 w 8331431"/>
              <a:gd name="connsiteY9655" fmla="*/ 1533762 h 8330519"/>
              <a:gd name="connsiteX9656" fmla="*/ 7770166 w 8331431"/>
              <a:gd name="connsiteY9656" fmla="*/ 1532981 h 8330519"/>
              <a:gd name="connsiteX9657" fmla="*/ 7735412 w 8331431"/>
              <a:gd name="connsiteY9657" fmla="*/ 1505213 h 8330519"/>
              <a:gd name="connsiteX9658" fmla="*/ 7700658 w 8331431"/>
              <a:gd name="connsiteY9658" fmla="*/ 1532981 h 8330519"/>
              <a:gd name="connsiteX9659" fmla="*/ 7699878 w 8331431"/>
              <a:gd name="connsiteY9659" fmla="*/ 1533762 h 8330519"/>
              <a:gd name="connsiteX9660" fmla="*/ 7665904 w 8331431"/>
              <a:gd name="connsiteY9660" fmla="*/ 1667397 h 8330519"/>
              <a:gd name="connsiteX9661" fmla="*/ 7665904 w 8331431"/>
              <a:gd name="connsiteY9661" fmla="*/ 1706707 h 8330519"/>
              <a:gd name="connsiteX9662" fmla="*/ 7578738 w 8331431"/>
              <a:gd name="connsiteY9662" fmla="*/ 1706707 h 8330519"/>
              <a:gd name="connsiteX9663" fmla="*/ 7576482 w 8331431"/>
              <a:gd name="connsiteY9663" fmla="*/ 1724105 h 8330519"/>
              <a:gd name="connsiteX9664" fmla="*/ 7511877 w 8331431"/>
              <a:gd name="connsiteY9664" fmla="*/ 1822205 h 8330519"/>
              <a:gd name="connsiteX9665" fmla="*/ 7491659 w 8331431"/>
              <a:gd name="connsiteY9665" fmla="*/ 1835525 h 8330519"/>
              <a:gd name="connsiteX9666" fmla="*/ 7508580 w 8331431"/>
              <a:gd name="connsiteY9666" fmla="*/ 1852837 h 8330519"/>
              <a:gd name="connsiteX9667" fmla="*/ 7575615 w 8331431"/>
              <a:gd name="connsiteY9667" fmla="*/ 1985951 h 8330519"/>
              <a:gd name="connsiteX9668" fmla="*/ 7577958 w 8331431"/>
              <a:gd name="connsiteY9668" fmla="*/ 2003263 h 8330519"/>
              <a:gd name="connsiteX9669" fmla="*/ 7665861 w 8331431"/>
              <a:gd name="connsiteY9669" fmla="*/ 2003263 h 8330519"/>
              <a:gd name="connsiteX9670" fmla="*/ 7665861 w 8331431"/>
              <a:gd name="connsiteY9670" fmla="*/ 2113512 h 8330519"/>
              <a:gd name="connsiteX9671" fmla="*/ 4605756 w 8331431"/>
              <a:gd name="connsiteY9671" fmla="*/ 2113512 h 8330519"/>
              <a:gd name="connsiteX9672" fmla="*/ 4618773 w 8331431"/>
              <a:gd name="connsiteY9672" fmla="*/ 2118328 h 8330519"/>
              <a:gd name="connsiteX9673" fmla="*/ 4653960 w 8331431"/>
              <a:gd name="connsiteY9673" fmla="*/ 2136116 h 8330519"/>
              <a:gd name="connsiteX9674" fmla="*/ 4675220 w 8331431"/>
              <a:gd name="connsiteY9674" fmla="*/ 2150131 h 8330519"/>
              <a:gd name="connsiteX9675" fmla="*/ 4696567 w 8331431"/>
              <a:gd name="connsiteY9675" fmla="*/ 2136116 h 8330519"/>
              <a:gd name="connsiteX9676" fmla="*/ 4731711 w 8331431"/>
              <a:gd name="connsiteY9676" fmla="*/ 2118328 h 8330519"/>
              <a:gd name="connsiteX9677" fmla="*/ 4744728 w 8331431"/>
              <a:gd name="connsiteY9677" fmla="*/ 2113512 h 8330519"/>
              <a:gd name="connsiteX9678" fmla="*/ 4744728 w 8331431"/>
              <a:gd name="connsiteY9678" fmla="*/ 2003219 h 8330519"/>
              <a:gd name="connsiteX9679" fmla="*/ 4832631 w 8331431"/>
              <a:gd name="connsiteY9679" fmla="*/ 2003219 h 8330519"/>
              <a:gd name="connsiteX9680" fmla="*/ 4834974 w 8331431"/>
              <a:gd name="connsiteY9680" fmla="*/ 1985908 h 8330519"/>
              <a:gd name="connsiteX9681" fmla="*/ 4902009 w 8331431"/>
              <a:gd name="connsiteY9681" fmla="*/ 1852793 h 8330519"/>
              <a:gd name="connsiteX9682" fmla="*/ 4918930 w 8331431"/>
              <a:gd name="connsiteY9682" fmla="*/ 1835482 h 8330519"/>
              <a:gd name="connsiteX9683" fmla="*/ 4898711 w 8331431"/>
              <a:gd name="connsiteY9683" fmla="*/ 1822162 h 8330519"/>
              <a:gd name="connsiteX9684" fmla="*/ 4834107 w 8331431"/>
              <a:gd name="connsiteY9684" fmla="*/ 1724062 h 8330519"/>
              <a:gd name="connsiteX9685" fmla="*/ 4831850 w 8331431"/>
              <a:gd name="connsiteY9685" fmla="*/ 1706663 h 8330519"/>
              <a:gd name="connsiteX9686" fmla="*/ 4744684 w 8331431"/>
              <a:gd name="connsiteY9686" fmla="*/ 1706663 h 8330519"/>
              <a:gd name="connsiteX9687" fmla="*/ 4744684 w 8331431"/>
              <a:gd name="connsiteY9687" fmla="*/ 1667354 h 8330519"/>
              <a:gd name="connsiteX9688" fmla="*/ 4710711 w 8331431"/>
              <a:gd name="connsiteY9688" fmla="*/ 1533719 h 8330519"/>
              <a:gd name="connsiteX9689" fmla="*/ 4709931 w 8331431"/>
              <a:gd name="connsiteY9689" fmla="*/ 1532938 h 8330519"/>
              <a:gd name="connsiteX9690" fmla="*/ 4675177 w 8331431"/>
              <a:gd name="connsiteY9690" fmla="*/ 1505170 h 8330519"/>
              <a:gd name="connsiteX9691" fmla="*/ 4640423 w 8331431"/>
              <a:gd name="connsiteY9691" fmla="*/ 1532938 h 8330519"/>
              <a:gd name="connsiteX9692" fmla="*/ 4639642 w 8331431"/>
              <a:gd name="connsiteY9692" fmla="*/ 1533719 h 8330519"/>
              <a:gd name="connsiteX9693" fmla="*/ 4605669 w 8331431"/>
              <a:gd name="connsiteY9693" fmla="*/ 1667354 h 8330519"/>
              <a:gd name="connsiteX9694" fmla="*/ 4605669 w 8331431"/>
              <a:gd name="connsiteY9694" fmla="*/ 1706663 h 8330519"/>
              <a:gd name="connsiteX9695" fmla="*/ 4518589 w 8331431"/>
              <a:gd name="connsiteY9695" fmla="*/ 1706663 h 8330519"/>
              <a:gd name="connsiteX9696" fmla="*/ 4516334 w 8331431"/>
              <a:gd name="connsiteY9696" fmla="*/ 1724062 h 8330519"/>
              <a:gd name="connsiteX9697" fmla="*/ 4451686 w 8331431"/>
              <a:gd name="connsiteY9697" fmla="*/ 1822118 h 8330519"/>
              <a:gd name="connsiteX9698" fmla="*/ 4431467 w 8331431"/>
              <a:gd name="connsiteY9698" fmla="*/ 1835438 h 8330519"/>
              <a:gd name="connsiteX9699" fmla="*/ 4448388 w 8331431"/>
              <a:gd name="connsiteY9699" fmla="*/ 1852750 h 8330519"/>
              <a:gd name="connsiteX9700" fmla="*/ 4515422 w 8331431"/>
              <a:gd name="connsiteY9700" fmla="*/ 1985864 h 8330519"/>
              <a:gd name="connsiteX9701" fmla="*/ 4517765 w 8331431"/>
              <a:gd name="connsiteY9701" fmla="*/ 2003176 h 8330519"/>
              <a:gd name="connsiteX9702" fmla="*/ 4605713 w 8331431"/>
              <a:gd name="connsiteY9702" fmla="*/ 2003176 h 8330519"/>
              <a:gd name="connsiteX9703" fmla="*/ 4605713 w 8331431"/>
              <a:gd name="connsiteY9703" fmla="*/ 2113512 h 8330519"/>
              <a:gd name="connsiteX9704" fmla="*/ 2565700 w 8331431"/>
              <a:gd name="connsiteY9704" fmla="*/ 2113512 h 8330519"/>
              <a:gd name="connsiteX9705" fmla="*/ 2578717 w 8331431"/>
              <a:gd name="connsiteY9705" fmla="*/ 2118371 h 8330519"/>
              <a:gd name="connsiteX9706" fmla="*/ 2613991 w 8331431"/>
              <a:gd name="connsiteY9706" fmla="*/ 2136203 h 8330519"/>
              <a:gd name="connsiteX9707" fmla="*/ 2635251 w 8331431"/>
              <a:gd name="connsiteY9707" fmla="*/ 2150174 h 8330519"/>
              <a:gd name="connsiteX9708" fmla="*/ 2656555 w 8331431"/>
              <a:gd name="connsiteY9708" fmla="*/ 2136160 h 8330519"/>
              <a:gd name="connsiteX9709" fmla="*/ 2691699 w 8331431"/>
              <a:gd name="connsiteY9709" fmla="*/ 2118371 h 8330519"/>
              <a:gd name="connsiteX9710" fmla="*/ 2704715 w 8331431"/>
              <a:gd name="connsiteY9710" fmla="*/ 2113555 h 8330519"/>
              <a:gd name="connsiteX9711" fmla="*/ 2704715 w 8331431"/>
              <a:gd name="connsiteY9711" fmla="*/ 2003263 h 8330519"/>
              <a:gd name="connsiteX9712" fmla="*/ 2792576 w 8331431"/>
              <a:gd name="connsiteY9712" fmla="*/ 2003263 h 8330519"/>
              <a:gd name="connsiteX9713" fmla="*/ 2794918 w 8331431"/>
              <a:gd name="connsiteY9713" fmla="*/ 1985994 h 8330519"/>
              <a:gd name="connsiteX9714" fmla="*/ 2861953 w 8331431"/>
              <a:gd name="connsiteY9714" fmla="*/ 1852880 h 8330519"/>
              <a:gd name="connsiteX9715" fmla="*/ 2878874 w 8331431"/>
              <a:gd name="connsiteY9715" fmla="*/ 1835568 h 8330519"/>
              <a:gd name="connsiteX9716" fmla="*/ 2858655 w 8331431"/>
              <a:gd name="connsiteY9716" fmla="*/ 1822249 h 8330519"/>
              <a:gd name="connsiteX9717" fmla="*/ 2794051 w 8331431"/>
              <a:gd name="connsiteY9717" fmla="*/ 1724148 h 8330519"/>
              <a:gd name="connsiteX9718" fmla="*/ 2791795 w 8331431"/>
              <a:gd name="connsiteY9718" fmla="*/ 1706750 h 8330519"/>
              <a:gd name="connsiteX9719" fmla="*/ 2704715 w 8331431"/>
              <a:gd name="connsiteY9719" fmla="*/ 1706750 h 8330519"/>
              <a:gd name="connsiteX9720" fmla="*/ 2704715 w 8331431"/>
              <a:gd name="connsiteY9720" fmla="*/ 1667440 h 8330519"/>
              <a:gd name="connsiteX9721" fmla="*/ 2670742 w 8331431"/>
              <a:gd name="connsiteY9721" fmla="*/ 1533806 h 8330519"/>
              <a:gd name="connsiteX9722" fmla="*/ 2669961 w 8331431"/>
              <a:gd name="connsiteY9722" fmla="*/ 1533025 h 8330519"/>
              <a:gd name="connsiteX9723" fmla="*/ 2635251 w 8331431"/>
              <a:gd name="connsiteY9723" fmla="*/ 1505300 h 8330519"/>
              <a:gd name="connsiteX9724" fmla="*/ 2600411 w 8331431"/>
              <a:gd name="connsiteY9724" fmla="*/ 1533068 h 8330519"/>
              <a:gd name="connsiteX9725" fmla="*/ 2599586 w 8331431"/>
              <a:gd name="connsiteY9725" fmla="*/ 1533892 h 8330519"/>
              <a:gd name="connsiteX9726" fmla="*/ 2565744 w 8331431"/>
              <a:gd name="connsiteY9726" fmla="*/ 1667440 h 8330519"/>
              <a:gd name="connsiteX9727" fmla="*/ 2565744 w 8331431"/>
              <a:gd name="connsiteY9727" fmla="*/ 1706750 h 8330519"/>
              <a:gd name="connsiteX9728" fmla="*/ 2478577 w 8331431"/>
              <a:gd name="connsiteY9728" fmla="*/ 1706750 h 8330519"/>
              <a:gd name="connsiteX9729" fmla="*/ 2476321 w 8331431"/>
              <a:gd name="connsiteY9729" fmla="*/ 1724148 h 8330519"/>
              <a:gd name="connsiteX9730" fmla="*/ 2411716 w 8331431"/>
              <a:gd name="connsiteY9730" fmla="*/ 1822249 h 8330519"/>
              <a:gd name="connsiteX9731" fmla="*/ 2391498 w 8331431"/>
              <a:gd name="connsiteY9731" fmla="*/ 1835568 h 8330519"/>
              <a:gd name="connsiteX9732" fmla="*/ 2408419 w 8331431"/>
              <a:gd name="connsiteY9732" fmla="*/ 1852880 h 8330519"/>
              <a:gd name="connsiteX9733" fmla="*/ 2475453 w 8331431"/>
              <a:gd name="connsiteY9733" fmla="*/ 1985994 h 8330519"/>
              <a:gd name="connsiteX9734" fmla="*/ 2477796 w 8331431"/>
              <a:gd name="connsiteY9734" fmla="*/ 2003306 h 8330519"/>
              <a:gd name="connsiteX9735" fmla="*/ 2565700 w 8331431"/>
              <a:gd name="connsiteY9735" fmla="*/ 2003306 h 8330519"/>
              <a:gd name="connsiteX9736" fmla="*/ 2565700 w 8331431"/>
              <a:gd name="connsiteY9736" fmla="*/ 2113512 h 8330519"/>
              <a:gd name="connsiteX9737" fmla="*/ 7155880 w 8331431"/>
              <a:gd name="connsiteY9737" fmla="*/ 2113512 h 8330519"/>
              <a:gd name="connsiteX9738" fmla="*/ 7168896 w 8331431"/>
              <a:gd name="connsiteY9738" fmla="*/ 2118371 h 8330519"/>
              <a:gd name="connsiteX9739" fmla="*/ 7204171 w 8331431"/>
              <a:gd name="connsiteY9739" fmla="*/ 2136203 h 8330519"/>
              <a:gd name="connsiteX9740" fmla="*/ 7225431 w 8331431"/>
              <a:gd name="connsiteY9740" fmla="*/ 2150174 h 8330519"/>
              <a:gd name="connsiteX9741" fmla="*/ 7246777 w 8331431"/>
              <a:gd name="connsiteY9741" fmla="*/ 2136160 h 8330519"/>
              <a:gd name="connsiteX9742" fmla="*/ 7281922 w 8331431"/>
              <a:gd name="connsiteY9742" fmla="*/ 2118371 h 8330519"/>
              <a:gd name="connsiteX9743" fmla="*/ 7294938 w 8331431"/>
              <a:gd name="connsiteY9743" fmla="*/ 2113555 h 8330519"/>
              <a:gd name="connsiteX9744" fmla="*/ 7294938 w 8331431"/>
              <a:gd name="connsiteY9744" fmla="*/ 2003263 h 8330519"/>
              <a:gd name="connsiteX9745" fmla="*/ 7382842 w 8331431"/>
              <a:gd name="connsiteY9745" fmla="*/ 2003263 h 8330519"/>
              <a:gd name="connsiteX9746" fmla="*/ 7385185 w 8331431"/>
              <a:gd name="connsiteY9746" fmla="*/ 1985951 h 8330519"/>
              <a:gd name="connsiteX9747" fmla="*/ 7452219 w 8331431"/>
              <a:gd name="connsiteY9747" fmla="*/ 1852837 h 8330519"/>
              <a:gd name="connsiteX9748" fmla="*/ 7469184 w 8331431"/>
              <a:gd name="connsiteY9748" fmla="*/ 1835525 h 8330519"/>
              <a:gd name="connsiteX9749" fmla="*/ 7448922 w 8331431"/>
              <a:gd name="connsiteY9749" fmla="*/ 1822205 h 8330519"/>
              <a:gd name="connsiteX9750" fmla="*/ 7384274 w 8331431"/>
              <a:gd name="connsiteY9750" fmla="*/ 1724148 h 8330519"/>
              <a:gd name="connsiteX9751" fmla="*/ 7382018 w 8331431"/>
              <a:gd name="connsiteY9751" fmla="*/ 1706750 h 8330519"/>
              <a:gd name="connsiteX9752" fmla="*/ 7294938 w 8331431"/>
              <a:gd name="connsiteY9752" fmla="*/ 1706750 h 8330519"/>
              <a:gd name="connsiteX9753" fmla="*/ 7294938 w 8331431"/>
              <a:gd name="connsiteY9753" fmla="*/ 1667440 h 8330519"/>
              <a:gd name="connsiteX9754" fmla="*/ 7260965 w 8331431"/>
              <a:gd name="connsiteY9754" fmla="*/ 1533806 h 8330519"/>
              <a:gd name="connsiteX9755" fmla="*/ 7260184 w 8331431"/>
              <a:gd name="connsiteY9755" fmla="*/ 1533025 h 8330519"/>
              <a:gd name="connsiteX9756" fmla="*/ 7225474 w 8331431"/>
              <a:gd name="connsiteY9756" fmla="*/ 1505300 h 8330519"/>
              <a:gd name="connsiteX9757" fmla="*/ 7190634 w 8331431"/>
              <a:gd name="connsiteY9757" fmla="*/ 1533068 h 8330519"/>
              <a:gd name="connsiteX9758" fmla="*/ 7189809 w 8331431"/>
              <a:gd name="connsiteY9758" fmla="*/ 1533892 h 8330519"/>
              <a:gd name="connsiteX9759" fmla="*/ 7155967 w 8331431"/>
              <a:gd name="connsiteY9759" fmla="*/ 1667440 h 8330519"/>
              <a:gd name="connsiteX9760" fmla="*/ 7155967 w 8331431"/>
              <a:gd name="connsiteY9760" fmla="*/ 1706750 h 8330519"/>
              <a:gd name="connsiteX9761" fmla="*/ 7068800 w 8331431"/>
              <a:gd name="connsiteY9761" fmla="*/ 1706750 h 8330519"/>
              <a:gd name="connsiteX9762" fmla="*/ 7066544 w 8331431"/>
              <a:gd name="connsiteY9762" fmla="*/ 1724148 h 8330519"/>
              <a:gd name="connsiteX9763" fmla="*/ 7001940 w 8331431"/>
              <a:gd name="connsiteY9763" fmla="*/ 1822249 h 8330519"/>
              <a:gd name="connsiteX9764" fmla="*/ 6981721 w 8331431"/>
              <a:gd name="connsiteY9764" fmla="*/ 1835568 h 8330519"/>
              <a:gd name="connsiteX9765" fmla="*/ 6998642 w 8331431"/>
              <a:gd name="connsiteY9765" fmla="*/ 1852880 h 8330519"/>
              <a:gd name="connsiteX9766" fmla="*/ 7065676 w 8331431"/>
              <a:gd name="connsiteY9766" fmla="*/ 1985994 h 8330519"/>
              <a:gd name="connsiteX9767" fmla="*/ 7068020 w 8331431"/>
              <a:gd name="connsiteY9767" fmla="*/ 2003306 h 8330519"/>
              <a:gd name="connsiteX9768" fmla="*/ 7155967 w 8331431"/>
              <a:gd name="connsiteY9768" fmla="*/ 2003306 h 8330519"/>
              <a:gd name="connsiteX9769" fmla="*/ 7155967 w 8331431"/>
              <a:gd name="connsiteY9769" fmla="*/ 2113512 h 8330519"/>
              <a:gd name="connsiteX9770" fmla="*/ 5625762 w 8331431"/>
              <a:gd name="connsiteY9770" fmla="*/ 2113512 h 8330519"/>
              <a:gd name="connsiteX9771" fmla="*/ 5638779 w 8331431"/>
              <a:gd name="connsiteY9771" fmla="*/ 2118328 h 8330519"/>
              <a:gd name="connsiteX9772" fmla="*/ 5673966 w 8331431"/>
              <a:gd name="connsiteY9772" fmla="*/ 2136116 h 8330519"/>
              <a:gd name="connsiteX9773" fmla="*/ 5695270 w 8331431"/>
              <a:gd name="connsiteY9773" fmla="*/ 2150131 h 8330519"/>
              <a:gd name="connsiteX9774" fmla="*/ 5716617 w 8331431"/>
              <a:gd name="connsiteY9774" fmla="*/ 2136116 h 8330519"/>
              <a:gd name="connsiteX9775" fmla="*/ 5751804 w 8331431"/>
              <a:gd name="connsiteY9775" fmla="*/ 2118328 h 8330519"/>
              <a:gd name="connsiteX9776" fmla="*/ 5764821 w 8331431"/>
              <a:gd name="connsiteY9776" fmla="*/ 2113468 h 8330519"/>
              <a:gd name="connsiteX9777" fmla="*/ 5764821 w 8331431"/>
              <a:gd name="connsiteY9777" fmla="*/ 2003219 h 8330519"/>
              <a:gd name="connsiteX9778" fmla="*/ 5852767 w 8331431"/>
              <a:gd name="connsiteY9778" fmla="*/ 2003219 h 8330519"/>
              <a:gd name="connsiteX9779" fmla="*/ 5855111 w 8331431"/>
              <a:gd name="connsiteY9779" fmla="*/ 1985908 h 8330519"/>
              <a:gd name="connsiteX9780" fmla="*/ 5922145 w 8331431"/>
              <a:gd name="connsiteY9780" fmla="*/ 1852793 h 8330519"/>
              <a:gd name="connsiteX9781" fmla="*/ 5939066 w 8331431"/>
              <a:gd name="connsiteY9781" fmla="*/ 1835482 h 8330519"/>
              <a:gd name="connsiteX9782" fmla="*/ 5918848 w 8331431"/>
              <a:gd name="connsiteY9782" fmla="*/ 1822162 h 8330519"/>
              <a:gd name="connsiteX9783" fmla="*/ 5854243 w 8331431"/>
              <a:gd name="connsiteY9783" fmla="*/ 1724062 h 8330519"/>
              <a:gd name="connsiteX9784" fmla="*/ 5851987 w 8331431"/>
              <a:gd name="connsiteY9784" fmla="*/ 1706663 h 8330519"/>
              <a:gd name="connsiteX9785" fmla="*/ 5764821 w 8331431"/>
              <a:gd name="connsiteY9785" fmla="*/ 1706663 h 8330519"/>
              <a:gd name="connsiteX9786" fmla="*/ 5764821 w 8331431"/>
              <a:gd name="connsiteY9786" fmla="*/ 1667354 h 8330519"/>
              <a:gd name="connsiteX9787" fmla="*/ 5730978 w 8331431"/>
              <a:gd name="connsiteY9787" fmla="*/ 1533806 h 8330519"/>
              <a:gd name="connsiteX9788" fmla="*/ 5730154 w 8331431"/>
              <a:gd name="connsiteY9788" fmla="*/ 1532981 h 8330519"/>
              <a:gd name="connsiteX9789" fmla="*/ 5695313 w 8331431"/>
              <a:gd name="connsiteY9789" fmla="*/ 1505213 h 8330519"/>
              <a:gd name="connsiteX9790" fmla="*/ 5660603 w 8331431"/>
              <a:gd name="connsiteY9790" fmla="*/ 1532938 h 8330519"/>
              <a:gd name="connsiteX9791" fmla="*/ 5659822 w 8331431"/>
              <a:gd name="connsiteY9791" fmla="*/ 1533719 h 8330519"/>
              <a:gd name="connsiteX9792" fmla="*/ 5625849 w 8331431"/>
              <a:gd name="connsiteY9792" fmla="*/ 1667354 h 8330519"/>
              <a:gd name="connsiteX9793" fmla="*/ 5625849 w 8331431"/>
              <a:gd name="connsiteY9793" fmla="*/ 1706663 h 8330519"/>
              <a:gd name="connsiteX9794" fmla="*/ 5538769 w 8331431"/>
              <a:gd name="connsiteY9794" fmla="*/ 1706663 h 8330519"/>
              <a:gd name="connsiteX9795" fmla="*/ 5536513 w 8331431"/>
              <a:gd name="connsiteY9795" fmla="*/ 1724062 h 8330519"/>
              <a:gd name="connsiteX9796" fmla="*/ 5471909 w 8331431"/>
              <a:gd name="connsiteY9796" fmla="*/ 1822162 h 8330519"/>
              <a:gd name="connsiteX9797" fmla="*/ 5451690 w 8331431"/>
              <a:gd name="connsiteY9797" fmla="*/ 1835482 h 8330519"/>
              <a:gd name="connsiteX9798" fmla="*/ 5468611 w 8331431"/>
              <a:gd name="connsiteY9798" fmla="*/ 1852793 h 8330519"/>
              <a:gd name="connsiteX9799" fmla="*/ 5535645 w 8331431"/>
              <a:gd name="connsiteY9799" fmla="*/ 1985908 h 8330519"/>
              <a:gd name="connsiteX9800" fmla="*/ 5537989 w 8331431"/>
              <a:gd name="connsiteY9800" fmla="*/ 2003176 h 8330519"/>
              <a:gd name="connsiteX9801" fmla="*/ 5625849 w 8331431"/>
              <a:gd name="connsiteY9801" fmla="*/ 2003176 h 8330519"/>
              <a:gd name="connsiteX9802" fmla="*/ 5625849 w 8331431"/>
              <a:gd name="connsiteY9802" fmla="*/ 2113512 h 8330519"/>
              <a:gd name="connsiteX9803" fmla="*/ 5115737 w 8331431"/>
              <a:gd name="connsiteY9803" fmla="*/ 2113512 h 8330519"/>
              <a:gd name="connsiteX9804" fmla="*/ 5128754 w 8331431"/>
              <a:gd name="connsiteY9804" fmla="*/ 2118328 h 8330519"/>
              <a:gd name="connsiteX9805" fmla="*/ 5163942 w 8331431"/>
              <a:gd name="connsiteY9805" fmla="*/ 2136116 h 8330519"/>
              <a:gd name="connsiteX9806" fmla="*/ 5185245 w 8331431"/>
              <a:gd name="connsiteY9806" fmla="*/ 2150131 h 8330519"/>
              <a:gd name="connsiteX9807" fmla="*/ 5206592 w 8331431"/>
              <a:gd name="connsiteY9807" fmla="*/ 2136116 h 8330519"/>
              <a:gd name="connsiteX9808" fmla="*/ 5241779 w 8331431"/>
              <a:gd name="connsiteY9808" fmla="*/ 2118328 h 8330519"/>
              <a:gd name="connsiteX9809" fmla="*/ 5254796 w 8331431"/>
              <a:gd name="connsiteY9809" fmla="*/ 2113468 h 8330519"/>
              <a:gd name="connsiteX9810" fmla="*/ 5254796 w 8331431"/>
              <a:gd name="connsiteY9810" fmla="*/ 2003219 h 8330519"/>
              <a:gd name="connsiteX9811" fmla="*/ 5342743 w 8331431"/>
              <a:gd name="connsiteY9811" fmla="*/ 2003219 h 8330519"/>
              <a:gd name="connsiteX9812" fmla="*/ 5345086 w 8331431"/>
              <a:gd name="connsiteY9812" fmla="*/ 1985908 h 8330519"/>
              <a:gd name="connsiteX9813" fmla="*/ 5412120 w 8331431"/>
              <a:gd name="connsiteY9813" fmla="*/ 1852793 h 8330519"/>
              <a:gd name="connsiteX9814" fmla="*/ 5429042 w 8331431"/>
              <a:gd name="connsiteY9814" fmla="*/ 1835482 h 8330519"/>
              <a:gd name="connsiteX9815" fmla="*/ 5408823 w 8331431"/>
              <a:gd name="connsiteY9815" fmla="*/ 1822162 h 8330519"/>
              <a:gd name="connsiteX9816" fmla="*/ 5344218 w 8331431"/>
              <a:gd name="connsiteY9816" fmla="*/ 1724062 h 8330519"/>
              <a:gd name="connsiteX9817" fmla="*/ 5341962 w 8331431"/>
              <a:gd name="connsiteY9817" fmla="*/ 1706663 h 8330519"/>
              <a:gd name="connsiteX9818" fmla="*/ 5254796 w 8331431"/>
              <a:gd name="connsiteY9818" fmla="*/ 1706663 h 8330519"/>
              <a:gd name="connsiteX9819" fmla="*/ 5254796 w 8331431"/>
              <a:gd name="connsiteY9819" fmla="*/ 1667354 h 8330519"/>
              <a:gd name="connsiteX9820" fmla="*/ 5220953 w 8331431"/>
              <a:gd name="connsiteY9820" fmla="*/ 1533806 h 8330519"/>
              <a:gd name="connsiteX9821" fmla="*/ 5220129 w 8331431"/>
              <a:gd name="connsiteY9821" fmla="*/ 1532981 h 8330519"/>
              <a:gd name="connsiteX9822" fmla="*/ 5185288 w 8331431"/>
              <a:gd name="connsiteY9822" fmla="*/ 1505213 h 8330519"/>
              <a:gd name="connsiteX9823" fmla="*/ 5150578 w 8331431"/>
              <a:gd name="connsiteY9823" fmla="*/ 1532938 h 8330519"/>
              <a:gd name="connsiteX9824" fmla="*/ 5149797 w 8331431"/>
              <a:gd name="connsiteY9824" fmla="*/ 1533719 h 8330519"/>
              <a:gd name="connsiteX9825" fmla="*/ 5115824 w 8331431"/>
              <a:gd name="connsiteY9825" fmla="*/ 1667354 h 8330519"/>
              <a:gd name="connsiteX9826" fmla="*/ 5115824 w 8331431"/>
              <a:gd name="connsiteY9826" fmla="*/ 1706663 h 8330519"/>
              <a:gd name="connsiteX9827" fmla="*/ 5028658 w 8331431"/>
              <a:gd name="connsiteY9827" fmla="*/ 1706663 h 8330519"/>
              <a:gd name="connsiteX9828" fmla="*/ 5026402 w 8331431"/>
              <a:gd name="connsiteY9828" fmla="*/ 1724062 h 8330519"/>
              <a:gd name="connsiteX9829" fmla="*/ 4961754 w 8331431"/>
              <a:gd name="connsiteY9829" fmla="*/ 1822118 h 8330519"/>
              <a:gd name="connsiteX9830" fmla="*/ 4941535 w 8331431"/>
              <a:gd name="connsiteY9830" fmla="*/ 1835438 h 8330519"/>
              <a:gd name="connsiteX9831" fmla="*/ 4958499 w 8331431"/>
              <a:gd name="connsiteY9831" fmla="*/ 1852750 h 8330519"/>
              <a:gd name="connsiteX9832" fmla="*/ 5025534 w 8331431"/>
              <a:gd name="connsiteY9832" fmla="*/ 1985864 h 8330519"/>
              <a:gd name="connsiteX9833" fmla="*/ 5027877 w 8331431"/>
              <a:gd name="connsiteY9833" fmla="*/ 2003176 h 8330519"/>
              <a:gd name="connsiteX9834" fmla="*/ 5115781 w 8331431"/>
              <a:gd name="connsiteY9834" fmla="*/ 2003176 h 8330519"/>
              <a:gd name="connsiteX9835" fmla="*/ 5115781 w 8331431"/>
              <a:gd name="connsiteY9835" fmla="*/ 2113512 h 8330519"/>
              <a:gd name="connsiteX9836" fmla="*/ 3585706 w 8331431"/>
              <a:gd name="connsiteY9836" fmla="*/ 2113512 h 8330519"/>
              <a:gd name="connsiteX9837" fmla="*/ 3598723 w 8331431"/>
              <a:gd name="connsiteY9837" fmla="*/ 2118328 h 8330519"/>
              <a:gd name="connsiteX9838" fmla="*/ 3633910 w 8331431"/>
              <a:gd name="connsiteY9838" fmla="*/ 2136116 h 8330519"/>
              <a:gd name="connsiteX9839" fmla="*/ 3655214 w 8331431"/>
              <a:gd name="connsiteY9839" fmla="*/ 2150131 h 8330519"/>
              <a:gd name="connsiteX9840" fmla="*/ 3676561 w 8331431"/>
              <a:gd name="connsiteY9840" fmla="*/ 2136116 h 8330519"/>
              <a:gd name="connsiteX9841" fmla="*/ 3711705 w 8331431"/>
              <a:gd name="connsiteY9841" fmla="*/ 2118328 h 8330519"/>
              <a:gd name="connsiteX9842" fmla="*/ 3724721 w 8331431"/>
              <a:gd name="connsiteY9842" fmla="*/ 2113512 h 8330519"/>
              <a:gd name="connsiteX9843" fmla="*/ 3724721 w 8331431"/>
              <a:gd name="connsiteY9843" fmla="*/ 2003219 h 8330519"/>
              <a:gd name="connsiteX9844" fmla="*/ 3812668 w 8331431"/>
              <a:gd name="connsiteY9844" fmla="*/ 2003219 h 8330519"/>
              <a:gd name="connsiteX9845" fmla="*/ 3815012 w 8331431"/>
              <a:gd name="connsiteY9845" fmla="*/ 1985908 h 8330519"/>
              <a:gd name="connsiteX9846" fmla="*/ 3882046 w 8331431"/>
              <a:gd name="connsiteY9846" fmla="*/ 1852793 h 8330519"/>
              <a:gd name="connsiteX9847" fmla="*/ 3898967 w 8331431"/>
              <a:gd name="connsiteY9847" fmla="*/ 1835482 h 8330519"/>
              <a:gd name="connsiteX9848" fmla="*/ 3878748 w 8331431"/>
              <a:gd name="connsiteY9848" fmla="*/ 1822162 h 8330519"/>
              <a:gd name="connsiteX9849" fmla="*/ 3814100 w 8331431"/>
              <a:gd name="connsiteY9849" fmla="*/ 1724105 h 8330519"/>
              <a:gd name="connsiteX9850" fmla="*/ 3811844 w 8331431"/>
              <a:gd name="connsiteY9850" fmla="*/ 1706707 h 8330519"/>
              <a:gd name="connsiteX9851" fmla="*/ 3724765 w 8331431"/>
              <a:gd name="connsiteY9851" fmla="*/ 1706707 h 8330519"/>
              <a:gd name="connsiteX9852" fmla="*/ 3724765 w 8331431"/>
              <a:gd name="connsiteY9852" fmla="*/ 1667397 h 8330519"/>
              <a:gd name="connsiteX9853" fmla="*/ 3690792 w 8331431"/>
              <a:gd name="connsiteY9853" fmla="*/ 1533762 h 8330519"/>
              <a:gd name="connsiteX9854" fmla="*/ 3690011 w 8331431"/>
              <a:gd name="connsiteY9854" fmla="*/ 1532981 h 8330519"/>
              <a:gd name="connsiteX9855" fmla="*/ 3655300 w 8331431"/>
              <a:gd name="connsiteY9855" fmla="*/ 1505257 h 8330519"/>
              <a:gd name="connsiteX9856" fmla="*/ 3620590 w 8331431"/>
              <a:gd name="connsiteY9856" fmla="*/ 1532981 h 8330519"/>
              <a:gd name="connsiteX9857" fmla="*/ 3619809 w 8331431"/>
              <a:gd name="connsiteY9857" fmla="*/ 1533762 h 8330519"/>
              <a:gd name="connsiteX9858" fmla="*/ 3585837 w 8331431"/>
              <a:gd name="connsiteY9858" fmla="*/ 1667397 h 8330519"/>
              <a:gd name="connsiteX9859" fmla="*/ 3585837 w 8331431"/>
              <a:gd name="connsiteY9859" fmla="*/ 1706707 h 8330519"/>
              <a:gd name="connsiteX9860" fmla="*/ 3498670 w 8331431"/>
              <a:gd name="connsiteY9860" fmla="*/ 1706707 h 8330519"/>
              <a:gd name="connsiteX9861" fmla="*/ 3496414 w 8331431"/>
              <a:gd name="connsiteY9861" fmla="*/ 1724105 h 8330519"/>
              <a:gd name="connsiteX9862" fmla="*/ 3431810 w 8331431"/>
              <a:gd name="connsiteY9862" fmla="*/ 1822205 h 8330519"/>
              <a:gd name="connsiteX9863" fmla="*/ 3411591 w 8331431"/>
              <a:gd name="connsiteY9863" fmla="*/ 1835525 h 8330519"/>
              <a:gd name="connsiteX9864" fmla="*/ 3428512 w 8331431"/>
              <a:gd name="connsiteY9864" fmla="*/ 1852837 h 8330519"/>
              <a:gd name="connsiteX9865" fmla="*/ 3495546 w 8331431"/>
              <a:gd name="connsiteY9865" fmla="*/ 1985951 h 8330519"/>
              <a:gd name="connsiteX9866" fmla="*/ 3497889 w 8331431"/>
              <a:gd name="connsiteY9866" fmla="*/ 2003263 h 8330519"/>
              <a:gd name="connsiteX9867" fmla="*/ 3585837 w 8331431"/>
              <a:gd name="connsiteY9867" fmla="*/ 2003263 h 8330519"/>
              <a:gd name="connsiteX9868" fmla="*/ 3585837 w 8331431"/>
              <a:gd name="connsiteY9868" fmla="*/ 2113512 h 8330519"/>
              <a:gd name="connsiteX9869" fmla="*/ 3075682 w 8331431"/>
              <a:gd name="connsiteY9869" fmla="*/ 2113512 h 8330519"/>
              <a:gd name="connsiteX9870" fmla="*/ 3088698 w 8331431"/>
              <a:gd name="connsiteY9870" fmla="*/ 2118371 h 8330519"/>
              <a:gd name="connsiteX9871" fmla="*/ 3123929 w 8331431"/>
              <a:gd name="connsiteY9871" fmla="*/ 2136203 h 8330519"/>
              <a:gd name="connsiteX9872" fmla="*/ 3145232 w 8331431"/>
              <a:gd name="connsiteY9872" fmla="*/ 2150218 h 8330519"/>
              <a:gd name="connsiteX9873" fmla="*/ 3166579 w 8331431"/>
              <a:gd name="connsiteY9873" fmla="*/ 2136203 h 8330519"/>
              <a:gd name="connsiteX9874" fmla="*/ 3201723 w 8331431"/>
              <a:gd name="connsiteY9874" fmla="*/ 2118414 h 8330519"/>
              <a:gd name="connsiteX9875" fmla="*/ 3214740 w 8331431"/>
              <a:gd name="connsiteY9875" fmla="*/ 2113598 h 8330519"/>
              <a:gd name="connsiteX9876" fmla="*/ 3214740 w 8331431"/>
              <a:gd name="connsiteY9876" fmla="*/ 2003306 h 8330519"/>
              <a:gd name="connsiteX9877" fmla="*/ 3302687 w 8331431"/>
              <a:gd name="connsiteY9877" fmla="*/ 2003306 h 8330519"/>
              <a:gd name="connsiteX9878" fmla="*/ 3305030 w 8331431"/>
              <a:gd name="connsiteY9878" fmla="*/ 1985994 h 8330519"/>
              <a:gd name="connsiteX9879" fmla="*/ 3372064 w 8331431"/>
              <a:gd name="connsiteY9879" fmla="*/ 1852880 h 8330519"/>
              <a:gd name="connsiteX9880" fmla="*/ 3389029 w 8331431"/>
              <a:gd name="connsiteY9880" fmla="*/ 1835568 h 8330519"/>
              <a:gd name="connsiteX9881" fmla="*/ 3368767 w 8331431"/>
              <a:gd name="connsiteY9881" fmla="*/ 1822249 h 8330519"/>
              <a:gd name="connsiteX9882" fmla="*/ 3304119 w 8331431"/>
              <a:gd name="connsiteY9882" fmla="*/ 1724192 h 8330519"/>
              <a:gd name="connsiteX9883" fmla="*/ 3301863 w 8331431"/>
              <a:gd name="connsiteY9883" fmla="*/ 1706793 h 8330519"/>
              <a:gd name="connsiteX9884" fmla="*/ 3214783 w 8331431"/>
              <a:gd name="connsiteY9884" fmla="*/ 1706793 h 8330519"/>
              <a:gd name="connsiteX9885" fmla="*/ 3214783 w 8331431"/>
              <a:gd name="connsiteY9885" fmla="*/ 1667484 h 8330519"/>
              <a:gd name="connsiteX9886" fmla="*/ 3180810 w 8331431"/>
              <a:gd name="connsiteY9886" fmla="*/ 1533849 h 8330519"/>
              <a:gd name="connsiteX9887" fmla="*/ 3180029 w 8331431"/>
              <a:gd name="connsiteY9887" fmla="*/ 1533068 h 8330519"/>
              <a:gd name="connsiteX9888" fmla="*/ 3145319 w 8331431"/>
              <a:gd name="connsiteY9888" fmla="*/ 1505343 h 8330519"/>
              <a:gd name="connsiteX9889" fmla="*/ 3110479 w 8331431"/>
              <a:gd name="connsiteY9889" fmla="*/ 1533111 h 8330519"/>
              <a:gd name="connsiteX9890" fmla="*/ 3109654 w 8331431"/>
              <a:gd name="connsiteY9890" fmla="*/ 1533936 h 8330519"/>
              <a:gd name="connsiteX9891" fmla="*/ 3075812 w 8331431"/>
              <a:gd name="connsiteY9891" fmla="*/ 1667484 h 8330519"/>
              <a:gd name="connsiteX9892" fmla="*/ 3075812 w 8331431"/>
              <a:gd name="connsiteY9892" fmla="*/ 1706793 h 8330519"/>
              <a:gd name="connsiteX9893" fmla="*/ 2988559 w 8331431"/>
              <a:gd name="connsiteY9893" fmla="*/ 1706793 h 8330519"/>
              <a:gd name="connsiteX9894" fmla="*/ 2986303 w 8331431"/>
              <a:gd name="connsiteY9894" fmla="*/ 1724192 h 8330519"/>
              <a:gd name="connsiteX9895" fmla="*/ 2921698 w 8331431"/>
              <a:gd name="connsiteY9895" fmla="*/ 1822292 h 8330519"/>
              <a:gd name="connsiteX9896" fmla="*/ 2901479 w 8331431"/>
              <a:gd name="connsiteY9896" fmla="*/ 1835612 h 8330519"/>
              <a:gd name="connsiteX9897" fmla="*/ 2918400 w 8331431"/>
              <a:gd name="connsiteY9897" fmla="*/ 1852924 h 8330519"/>
              <a:gd name="connsiteX9898" fmla="*/ 2985435 w 8331431"/>
              <a:gd name="connsiteY9898" fmla="*/ 1986038 h 8330519"/>
              <a:gd name="connsiteX9899" fmla="*/ 2987778 w 8331431"/>
              <a:gd name="connsiteY9899" fmla="*/ 2003350 h 8330519"/>
              <a:gd name="connsiteX9900" fmla="*/ 3075682 w 8331431"/>
              <a:gd name="connsiteY9900" fmla="*/ 2003350 h 8330519"/>
              <a:gd name="connsiteX9901" fmla="*/ 3075682 w 8331431"/>
              <a:gd name="connsiteY9901" fmla="*/ 2113512 h 8330519"/>
              <a:gd name="connsiteX9902" fmla="*/ 1035582 w 8331431"/>
              <a:gd name="connsiteY9902" fmla="*/ 2113512 h 8330519"/>
              <a:gd name="connsiteX9903" fmla="*/ 1048599 w 8331431"/>
              <a:gd name="connsiteY9903" fmla="*/ 2118328 h 8330519"/>
              <a:gd name="connsiteX9904" fmla="*/ 1083786 w 8331431"/>
              <a:gd name="connsiteY9904" fmla="*/ 2136116 h 8330519"/>
              <a:gd name="connsiteX9905" fmla="*/ 1105090 w 8331431"/>
              <a:gd name="connsiteY9905" fmla="*/ 2150131 h 8330519"/>
              <a:gd name="connsiteX9906" fmla="*/ 1126437 w 8331431"/>
              <a:gd name="connsiteY9906" fmla="*/ 2136116 h 8330519"/>
              <a:gd name="connsiteX9907" fmla="*/ 1161624 w 8331431"/>
              <a:gd name="connsiteY9907" fmla="*/ 2118328 h 8330519"/>
              <a:gd name="connsiteX9908" fmla="*/ 1174641 w 8331431"/>
              <a:gd name="connsiteY9908" fmla="*/ 2113468 h 8330519"/>
              <a:gd name="connsiteX9909" fmla="*/ 1174641 w 8331431"/>
              <a:gd name="connsiteY9909" fmla="*/ 2003219 h 8330519"/>
              <a:gd name="connsiteX9910" fmla="*/ 1262588 w 8331431"/>
              <a:gd name="connsiteY9910" fmla="*/ 2003219 h 8330519"/>
              <a:gd name="connsiteX9911" fmla="*/ 1264931 w 8331431"/>
              <a:gd name="connsiteY9911" fmla="*/ 1985908 h 8330519"/>
              <a:gd name="connsiteX9912" fmla="*/ 1331965 w 8331431"/>
              <a:gd name="connsiteY9912" fmla="*/ 1852793 h 8330519"/>
              <a:gd name="connsiteX9913" fmla="*/ 1348887 w 8331431"/>
              <a:gd name="connsiteY9913" fmla="*/ 1835482 h 8330519"/>
              <a:gd name="connsiteX9914" fmla="*/ 1328668 w 8331431"/>
              <a:gd name="connsiteY9914" fmla="*/ 1822162 h 8330519"/>
              <a:gd name="connsiteX9915" fmla="*/ 1264063 w 8331431"/>
              <a:gd name="connsiteY9915" fmla="*/ 1724062 h 8330519"/>
              <a:gd name="connsiteX9916" fmla="*/ 1261807 w 8331431"/>
              <a:gd name="connsiteY9916" fmla="*/ 1706663 h 8330519"/>
              <a:gd name="connsiteX9917" fmla="*/ 1174641 w 8331431"/>
              <a:gd name="connsiteY9917" fmla="*/ 1706663 h 8330519"/>
              <a:gd name="connsiteX9918" fmla="*/ 1174641 w 8331431"/>
              <a:gd name="connsiteY9918" fmla="*/ 1667354 h 8330519"/>
              <a:gd name="connsiteX9919" fmla="*/ 1140798 w 8331431"/>
              <a:gd name="connsiteY9919" fmla="*/ 1533806 h 8330519"/>
              <a:gd name="connsiteX9920" fmla="*/ 1139974 w 8331431"/>
              <a:gd name="connsiteY9920" fmla="*/ 1532981 h 8330519"/>
              <a:gd name="connsiteX9921" fmla="*/ 1105133 w 8331431"/>
              <a:gd name="connsiteY9921" fmla="*/ 1505213 h 8330519"/>
              <a:gd name="connsiteX9922" fmla="*/ 1070423 w 8331431"/>
              <a:gd name="connsiteY9922" fmla="*/ 1532938 h 8330519"/>
              <a:gd name="connsiteX9923" fmla="*/ 1069642 w 8331431"/>
              <a:gd name="connsiteY9923" fmla="*/ 1533719 h 8330519"/>
              <a:gd name="connsiteX9924" fmla="*/ 1035669 w 8331431"/>
              <a:gd name="connsiteY9924" fmla="*/ 1667354 h 8330519"/>
              <a:gd name="connsiteX9925" fmla="*/ 1035669 w 8331431"/>
              <a:gd name="connsiteY9925" fmla="*/ 1706663 h 8330519"/>
              <a:gd name="connsiteX9926" fmla="*/ 948590 w 8331431"/>
              <a:gd name="connsiteY9926" fmla="*/ 1706663 h 8330519"/>
              <a:gd name="connsiteX9927" fmla="*/ 946334 w 8331431"/>
              <a:gd name="connsiteY9927" fmla="*/ 1724062 h 8330519"/>
              <a:gd name="connsiteX9928" fmla="*/ 881686 w 8331431"/>
              <a:gd name="connsiteY9928" fmla="*/ 1822118 h 8330519"/>
              <a:gd name="connsiteX9929" fmla="*/ 861423 w 8331431"/>
              <a:gd name="connsiteY9929" fmla="*/ 1835438 h 8330519"/>
              <a:gd name="connsiteX9930" fmla="*/ 878388 w 8331431"/>
              <a:gd name="connsiteY9930" fmla="*/ 1852750 h 8330519"/>
              <a:gd name="connsiteX9931" fmla="*/ 945422 w 8331431"/>
              <a:gd name="connsiteY9931" fmla="*/ 1985864 h 8330519"/>
              <a:gd name="connsiteX9932" fmla="*/ 947765 w 8331431"/>
              <a:gd name="connsiteY9932" fmla="*/ 2003176 h 8330519"/>
              <a:gd name="connsiteX9933" fmla="*/ 1035713 w 8331431"/>
              <a:gd name="connsiteY9933" fmla="*/ 2003176 h 8330519"/>
              <a:gd name="connsiteX9934" fmla="*/ 1035713 w 8331431"/>
              <a:gd name="connsiteY9934" fmla="*/ 2113512 h 8330519"/>
              <a:gd name="connsiteX9935" fmla="*/ 6645855 w 8331431"/>
              <a:gd name="connsiteY9935" fmla="*/ 2113512 h 8330519"/>
              <a:gd name="connsiteX9936" fmla="*/ 6658871 w 8331431"/>
              <a:gd name="connsiteY9936" fmla="*/ 2118371 h 8330519"/>
              <a:gd name="connsiteX9937" fmla="*/ 6694146 w 8331431"/>
              <a:gd name="connsiteY9937" fmla="*/ 2136203 h 8330519"/>
              <a:gd name="connsiteX9938" fmla="*/ 6715406 w 8331431"/>
              <a:gd name="connsiteY9938" fmla="*/ 2150174 h 8330519"/>
              <a:gd name="connsiteX9939" fmla="*/ 6736753 w 8331431"/>
              <a:gd name="connsiteY9939" fmla="*/ 2136160 h 8330519"/>
              <a:gd name="connsiteX9940" fmla="*/ 6771897 w 8331431"/>
              <a:gd name="connsiteY9940" fmla="*/ 2118371 h 8330519"/>
              <a:gd name="connsiteX9941" fmla="*/ 6784913 w 8331431"/>
              <a:gd name="connsiteY9941" fmla="*/ 2113555 h 8330519"/>
              <a:gd name="connsiteX9942" fmla="*/ 6784913 w 8331431"/>
              <a:gd name="connsiteY9942" fmla="*/ 2003263 h 8330519"/>
              <a:gd name="connsiteX9943" fmla="*/ 6872774 w 8331431"/>
              <a:gd name="connsiteY9943" fmla="*/ 2003263 h 8330519"/>
              <a:gd name="connsiteX9944" fmla="*/ 6875117 w 8331431"/>
              <a:gd name="connsiteY9944" fmla="*/ 1985994 h 8330519"/>
              <a:gd name="connsiteX9945" fmla="*/ 6942151 w 8331431"/>
              <a:gd name="connsiteY9945" fmla="*/ 1852880 h 8330519"/>
              <a:gd name="connsiteX9946" fmla="*/ 6959073 w 8331431"/>
              <a:gd name="connsiteY9946" fmla="*/ 1835568 h 8330519"/>
              <a:gd name="connsiteX9947" fmla="*/ 6938854 w 8331431"/>
              <a:gd name="connsiteY9947" fmla="*/ 1822249 h 8330519"/>
              <a:gd name="connsiteX9948" fmla="*/ 6874249 w 8331431"/>
              <a:gd name="connsiteY9948" fmla="*/ 1724148 h 8330519"/>
              <a:gd name="connsiteX9949" fmla="*/ 6871993 w 8331431"/>
              <a:gd name="connsiteY9949" fmla="*/ 1706750 h 8330519"/>
              <a:gd name="connsiteX9950" fmla="*/ 6784913 w 8331431"/>
              <a:gd name="connsiteY9950" fmla="*/ 1706750 h 8330519"/>
              <a:gd name="connsiteX9951" fmla="*/ 6784913 w 8331431"/>
              <a:gd name="connsiteY9951" fmla="*/ 1667440 h 8330519"/>
              <a:gd name="connsiteX9952" fmla="*/ 6750940 w 8331431"/>
              <a:gd name="connsiteY9952" fmla="*/ 1533806 h 8330519"/>
              <a:gd name="connsiteX9953" fmla="*/ 6750160 w 8331431"/>
              <a:gd name="connsiteY9953" fmla="*/ 1533025 h 8330519"/>
              <a:gd name="connsiteX9954" fmla="*/ 6715449 w 8331431"/>
              <a:gd name="connsiteY9954" fmla="*/ 1505300 h 8330519"/>
              <a:gd name="connsiteX9955" fmla="*/ 6680652 w 8331431"/>
              <a:gd name="connsiteY9955" fmla="*/ 1533025 h 8330519"/>
              <a:gd name="connsiteX9956" fmla="*/ 6679871 w 8331431"/>
              <a:gd name="connsiteY9956" fmla="*/ 1533806 h 8330519"/>
              <a:gd name="connsiteX9957" fmla="*/ 6645942 w 8331431"/>
              <a:gd name="connsiteY9957" fmla="*/ 1667440 h 8330519"/>
              <a:gd name="connsiteX9958" fmla="*/ 6645942 w 8331431"/>
              <a:gd name="connsiteY9958" fmla="*/ 1706750 h 8330519"/>
              <a:gd name="connsiteX9959" fmla="*/ 6558776 w 8331431"/>
              <a:gd name="connsiteY9959" fmla="*/ 1706750 h 8330519"/>
              <a:gd name="connsiteX9960" fmla="*/ 6556519 w 8331431"/>
              <a:gd name="connsiteY9960" fmla="*/ 1724148 h 8330519"/>
              <a:gd name="connsiteX9961" fmla="*/ 6491915 w 8331431"/>
              <a:gd name="connsiteY9961" fmla="*/ 1822249 h 8330519"/>
              <a:gd name="connsiteX9962" fmla="*/ 6471696 w 8331431"/>
              <a:gd name="connsiteY9962" fmla="*/ 1835568 h 8330519"/>
              <a:gd name="connsiteX9963" fmla="*/ 6488617 w 8331431"/>
              <a:gd name="connsiteY9963" fmla="*/ 1852880 h 8330519"/>
              <a:gd name="connsiteX9964" fmla="*/ 6555651 w 8331431"/>
              <a:gd name="connsiteY9964" fmla="*/ 1985994 h 8330519"/>
              <a:gd name="connsiteX9965" fmla="*/ 6557995 w 8331431"/>
              <a:gd name="connsiteY9965" fmla="*/ 2003306 h 8330519"/>
              <a:gd name="connsiteX9966" fmla="*/ 6645942 w 8331431"/>
              <a:gd name="connsiteY9966" fmla="*/ 2003306 h 8330519"/>
              <a:gd name="connsiteX9967" fmla="*/ 6645942 w 8331431"/>
              <a:gd name="connsiteY9967" fmla="*/ 2113512 h 8330519"/>
              <a:gd name="connsiteX9968" fmla="*/ 4095731 w 8331431"/>
              <a:gd name="connsiteY9968" fmla="*/ 2113512 h 8330519"/>
              <a:gd name="connsiteX9969" fmla="*/ 4108747 w 8331431"/>
              <a:gd name="connsiteY9969" fmla="*/ 2118328 h 8330519"/>
              <a:gd name="connsiteX9970" fmla="*/ 4143935 w 8331431"/>
              <a:gd name="connsiteY9970" fmla="*/ 2136116 h 8330519"/>
              <a:gd name="connsiteX9971" fmla="*/ 4165239 w 8331431"/>
              <a:gd name="connsiteY9971" fmla="*/ 2150131 h 8330519"/>
              <a:gd name="connsiteX9972" fmla="*/ 4186585 w 8331431"/>
              <a:gd name="connsiteY9972" fmla="*/ 2136116 h 8330519"/>
              <a:gd name="connsiteX9973" fmla="*/ 4221730 w 8331431"/>
              <a:gd name="connsiteY9973" fmla="*/ 2118328 h 8330519"/>
              <a:gd name="connsiteX9974" fmla="*/ 4234746 w 8331431"/>
              <a:gd name="connsiteY9974" fmla="*/ 2113512 h 8330519"/>
              <a:gd name="connsiteX9975" fmla="*/ 4234746 w 8331431"/>
              <a:gd name="connsiteY9975" fmla="*/ 2003219 h 8330519"/>
              <a:gd name="connsiteX9976" fmla="*/ 4322650 w 8331431"/>
              <a:gd name="connsiteY9976" fmla="*/ 2003219 h 8330519"/>
              <a:gd name="connsiteX9977" fmla="*/ 4324993 w 8331431"/>
              <a:gd name="connsiteY9977" fmla="*/ 1985908 h 8330519"/>
              <a:gd name="connsiteX9978" fmla="*/ 4392027 w 8331431"/>
              <a:gd name="connsiteY9978" fmla="*/ 1852793 h 8330519"/>
              <a:gd name="connsiteX9979" fmla="*/ 4408948 w 8331431"/>
              <a:gd name="connsiteY9979" fmla="*/ 1835482 h 8330519"/>
              <a:gd name="connsiteX9980" fmla="*/ 4388730 w 8331431"/>
              <a:gd name="connsiteY9980" fmla="*/ 1822162 h 8330519"/>
              <a:gd name="connsiteX9981" fmla="*/ 4324082 w 8331431"/>
              <a:gd name="connsiteY9981" fmla="*/ 1724062 h 8330519"/>
              <a:gd name="connsiteX9982" fmla="*/ 4321782 w 8331431"/>
              <a:gd name="connsiteY9982" fmla="*/ 1706663 h 8330519"/>
              <a:gd name="connsiteX9983" fmla="*/ 4234703 w 8331431"/>
              <a:gd name="connsiteY9983" fmla="*/ 1706663 h 8330519"/>
              <a:gd name="connsiteX9984" fmla="*/ 4234703 w 8331431"/>
              <a:gd name="connsiteY9984" fmla="*/ 1667354 h 8330519"/>
              <a:gd name="connsiteX9985" fmla="*/ 4200730 w 8331431"/>
              <a:gd name="connsiteY9985" fmla="*/ 1533719 h 8330519"/>
              <a:gd name="connsiteX9986" fmla="*/ 4199949 w 8331431"/>
              <a:gd name="connsiteY9986" fmla="*/ 1532938 h 8330519"/>
              <a:gd name="connsiteX9987" fmla="*/ 4165195 w 8331431"/>
              <a:gd name="connsiteY9987" fmla="*/ 1505170 h 8330519"/>
              <a:gd name="connsiteX9988" fmla="*/ 4130441 w 8331431"/>
              <a:gd name="connsiteY9988" fmla="*/ 1532938 h 8330519"/>
              <a:gd name="connsiteX9989" fmla="*/ 4129660 w 8331431"/>
              <a:gd name="connsiteY9989" fmla="*/ 1533719 h 8330519"/>
              <a:gd name="connsiteX9990" fmla="*/ 4095688 w 8331431"/>
              <a:gd name="connsiteY9990" fmla="*/ 1667354 h 8330519"/>
              <a:gd name="connsiteX9991" fmla="*/ 4095688 w 8331431"/>
              <a:gd name="connsiteY9991" fmla="*/ 1706663 h 8330519"/>
              <a:gd name="connsiteX9992" fmla="*/ 4008608 w 8331431"/>
              <a:gd name="connsiteY9992" fmla="*/ 1706663 h 8330519"/>
              <a:gd name="connsiteX9993" fmla="*/ 4006309 w 8331431"/>
              <a:gd name="connsiteY9993" fmla="*/ 1724062 h 8330519"/>
              <a:gd name="connsiteX9994" fmla="*/ 3941617 w 8331431"/>
              <a:gd name="connsiteY9994" fmla="*/ 1822162 h 8330519"/>
              <a:gd name="connsiteX9995" fmla="*/ 3921399 w 8331431"/>
              <a:gd name="connsiteY9995" fmla="*/ 1835482 h 8330519"/>
              <a:gd name="connsiteX9996" fmla="*/ 3938320 w 8331431"/>
              <a:gd name="connsiteY9996" fmla="*/ 1852793 h 8330519"/>
              <a:gd name="connsiteX9997" fmla="*/ 4005354 w 8331431"/>
              <a:gd name="connsiteY9997" fmla="*/ 1985908 h 8330519"/>
              <a:gd name="connsiteX9998" fmla="*/ 4007697 w 8331431"/>
              <a:gd name="connsiteY9998" fmla="*/ 2003219 h 8330519"/>
              <a:gd name="connsiteX9999" fmla="*/ 4095644 w 8331431"/>
              <a:gd name="connsiteY9999" fmla="*/ 2003219 h 8330519"/>
              <a:gd name="connsiteX10000" fmla="*/ 4095644 w 8331431"/>
              <a:gd name="connsiteY10000" fmla="*/ 2113512 h 8330519"/>
              <a:gd name="connsiteX10001" fmla="*/ 1545607 w 8331431"/>
              <a:gd name="connsiteY10001" fmla="*/ 2113512 h 8330519"/>
              <a:gd name="connsiteX10002" fmla="*/ 1558624 w 8331431"/>
              <a:gd name="connsiteY10002" fmla="*/ 2118328 h 8330519"/>
              <a:gd name="connsiteX10003" fmla="*/ 1593811 w 8331431"/>
              <a:gd name="connsiteY10003" fmla="*/ 2136116 h 8330519"/>
              <a:gd name="connsiteX10004" fmla="*/ 1615115 w 8331431"/>
              <a:gd name="connsiteY10004" fmla="*/ 2150131 h 8330519"/>
              <a:gd name="connsiteX10005" fmla="*/ 1636462 w 8331431"/>
              <a:gd name="connsiteY10005" fmla="*/ 2136116 h 8330519"/>
              <a:gd name="connsiteX10006" fmla="*/ 1671649 w 8331431"/>
              <a:gd name="connsiteY10006" fmla="*/ 2118328 h 8330519"/>
              <a:gd name="connsiteX10007" fmla="*/ 1684665 w 8331431"/>
              <a:gd name="connsiteY10007" fmla="*/ 2113468 h 8330519"/>
              <a:gd name="connsiteX10008" fmla="*/ 1684665 w 8331431"/>
              <a:gd name="connsiteY10008" fmla="*/ 2003219 h 8330519"/>
              <a:gd name="connsiteX10009" fmla="*/ 1772569 w 8331431"/>
              <a:gd name="connsiteY10009" fmla="*/ 2003219 h 8330519"/>
              <a:gd name="connsiteX10010" fmla="*/ 1774912 w 8331431"/>
              <a:gd name="connsiteY10010" fmla="*/ 1985908 h 8330519"/>
              <a:gd name="connsiteX10011" fmla="*/ 1841947 w 8331431"/>
              <a:gd name="connsiteY10011" fmla="*/ 1852793 h 8330519"/>
              <a:gd name="connsiteX10012" fmla="*/ 1858868 w 8331431"/>
              <a:gd name="connsiteY10012" fmla="*/ 1835482 h 8330519"/>
              <a:gd name="connsiteX10013" fmla="*/ 1838649 w 8331431"/>
              <a:gd name="connsiteY10013" fmla="*/ 1822162 h 8330519"/>
              <a:gd name="connsiteX10014" fmla="*/ 1774045 w 8331431"/>
              <a:gd name="connsiteY10014" fmla="*/ 1724062 h 8330519"/>
              <a:gd name="connsiteX10015" fmla="*/ 1771788 w 8331431"/>
              <a:gd name="connsiteY10015" fmla="*/ 1706663 h 8330519"/>
              <a:gd name="connsiteX10016" fmla="*/ 1684622 w 8331431"/>
              <a:gd name="connsiteY10016" fmla="*/ 1706663 h 8330519"/>
              <a:gd name="connsiteX10017" fmla="*/ 1684622 w 8331431"/>
              <a:gd name="connsiteY10017" fmla="*/ 1667354 h 8330519"/>
              <a:gd name="connsiteX10018" fmla="*/ 1650693 w 8331431"/>
              <a:gd name="connsiteY10018" fmla="*/ 1533719 h 8330519"/>
              <a:gd name="connsiteX10019" fmla="*/ 1649912 w 8331431"/>
              <a:gd name="connsiteY10019" fmla="*/ 1532938 h 8330519"/>
              <a:gd name="connsiteX10020" fmla="*/ 1615115 w 8331431"/>
              <a:gd name="connsiteY10020" fmla="*/ 1505213 h 8330519"/>
              <a:gd name="connsiteX10021" fmla="*/ 1580404 w 8331431"/>
              <a:gd name="connsiteY10021" fmla="*/ 1532938 h 8330519"/>
              <a:gd name="connsiteX10022" fmla="*/ 1579623 w 8331431"/>
              <a:gd name="connsiteY10022" fmla="*/ 1533719 h 8330519"/>
              <a:gd name="connsiteX10023" fmla="*/ 1545651 w 8331431"/>
              <a:gd name="connsiteY10023" fmla="*/ 1667354 h 8330519"/>
              <a:gd name="connsiteX10024" fmla="*/ 1545651 w 8331431"/>
              <a:gd name="connsiteY10024" fmla="*/ 1706663 h 8330519"/>
              <a:gd name="connsiteX10025" fmla="*/ 1458571 w 8331431"/>
              <a:gd name="connsiteY10025" fmla="*/ 1706663 h 8330519"/>
              <a:gd name="connsiteX10026" fmla="*/ 1456315 w 8331431"/>
              <a:gd name="connsiteY10026" fmla="*/ 1724062 h 8330519"/>
              <a:gd name="connsiteX10027" fmla="*/ 1391710 w 8331431"/>
              <a:gd name="connsiteY10027" fmla="*/ 1822162 h 8330519"/>
              <a:gd name="connsiteX10028" fmla="*/ 1371492 w 8331431"/>
              <a:gd name="connsiteY10028" fmla="*/ 1835482 h 8330519"/>
              <a:gd name="connsiteX10029" fmla="*/ 1388413 w 8331431"/>
              <a:gd name="connsiteY10029" fmla="*/ 1852793 h 8330519"/>
              <a:gd name="connsiteX10030" fmla="*/ 1455447 w 8331431"/>
              <a:gd name="connsiteY10030" fmla="*/ 1985908 h 8330519"/>
              <a:gd name="connsiteX10031" fmla="*/ 1457790 w 8331431"/>
              <a:gd name="connsiteY10031" fmla="*/ 2003176 h 8330519"/>
              <a:gd name="connsiteX10032" fmla="*/ 1545651 w 8331431"/>
              <a:gd name="connsiteY10032" fmla="*/ 2003176 h 8330519"/>
              <a:gd name="connsiteX10033" fmla="*/ 1545651 w 8331431"/>
              <a:gd name="connsiteY10033" fmla="*/ 2113512 h 8330519"/>
              <a:gd name="connsiteX10034" fmla="*/ 525558 w 8331431"/>
              <a:gd name="connsiteY10034" fmla="*/ 2113512 h 8330519"/>
              <a:gd name="connsiteX10035" fmla="*/ 538574 w 8331431"/>
              <a:gd name="connsiteY10035" fmla="*/ 2118328 h 8330519"/>
              <a:gd name="connsiteX10036" fmla="*/ 573762 w 8331431"/>
              <a:gd name="connsiteY10036" fmla="*/ 2136116 h 8330519"/>
              <a:gd name="connsiteX10037" fmla="*/ 595065 w 8331431"/>
              <a:gd name="connsiteY10037" fmla="*/ 2150131 h 8330519"/>
              <a:gd name="connsiteX10038" fmla="*/ 616412 w 8331431"/>
              <a:gd name="connsiteY10038" fmla="*/ 2136116 h 8330519"/>
              <a:gd name="connsiteX10039" fmla="*/ 651556 w 8331431"/>
              <a:gd name="connsiteY10039" fmla="*/ 2118328 h 8330519"/>
              <a:gd name="connsiteX10040" fmla="*/ 664572 w 8331431"/>
              <a:gd name="connsiteY10040" fmla="*/ 2113512 h 8330519"/>
              <a:gd name="connsiteX10041" fmla="*/ 664572 w 8331431"/>
              <a:gd name="connsiteY10041" fmla="*/ 2003219 h 8330519"/>
              <a:gd name="connsiteX10042" fmla="*/ 752520 w 8331431"/>
              <a:gd name="connsiteY10042" fmla="*/ 2003219 h 8330519"/>
              <a:gd name="connsiteX10043" fmla="*/ 754863 w 8331431"/>
              <a:gd name="connsiteY10043" fmla="*/ 1985908 h 8330519"/>
              <a:gd name="connsiteX10044" fmla="*/ 821897 w 8331431"/>
              <a:gd name="connsiteY10044" fmla="*/ 1852793 h 8330519"/>
              <a:gd name="connsiteX10045" fmla="*/ 838818 w 8331431"/>
              <a:gd name="connsiteY10045" fmla="*/ 1835482 h 8330519"/>
              <a:gd name="connsiteX10046" fmla="*/ 818600 w 8331431"/>
              <a:gd name="connsiteY10046" fmla="*/ 1822162 h 8330519"/>
              <a:gd name="connsiteX10047" fmla="*/ 753995 w 8331431"/>
              <a:gd name="connsiteY10047" fmla="*/ 1724062 h 8330519"/>
              <a:gd name="connsiteX10048" fmla="*/ 751739 w 8331431"/>
              <a:gd name="connsiteY10048" fmla="*/ 1706663 h 8330519"/>
              <a:gd name="connsiteX10049" fmla="*/ 664572 w 8331431"/>
              <a:gd name="connsiteY10049" fmla="*/ 1706663 h 8330519"/>
              <a:gd name="connsiteX10050" fmla="*/ 664572 w 8331431"/>
              <a:gd name="connsiteY10050" fmla="*/ 1667354 h 8330519"/>
              <a:gd name="connsiteX10051" fmla="*/ 630600 w 8331431"/>
              <a:gd name="connsiteY10051" fmla="*/ 1533719 h 8330519"/>
              <a:gd name="connsiteX10052" fmla="*/ 629819 w 8331431"/>
              <a:gd name="connsiteY10052" fmla="*/ 1532938 h 8330519"/>
              <a:gd name="connsiteX10053" fmla="*/ 595065 w 8331431"/>
              <a:gd name="connsiteY10053" fmla="*/ 1505170 h 8330519"/>
              <a:gd name="connsiteX10054" fmla="*/ 560311 w 8331431"/>
              <a:gd name="connsiteY10054" fmla="*/ 1532938 h 8330519"/>
              <a:gd name="connsiteX10055" fmla="*/ 559530 w 8331431"/>
              <a:gd name="connsiteY10055" fmla="*/ 1533719 h 8330519"/>
              <a:gd name="connsiteX10056" fmla="*/ 525558 w 8331431"/>
              <a:gd name="connsiteY10056" fmla="*/ 1667354 h 8330519"/>
              <a:gd name="connsiteX10057" fmla="*/ 525558 w 8331431"/>
              <a:gd name="connsiteY10057" fmla="*/ 1706663 h 8330519"/>
              <a:gd name="connsiteX10058" fmla="*/ 438478 w 8331431"/>
              <a:gd name="connsiteY10058" fmla="*/ 1706663 h 8330519"/>
              <a:gd name="connsiteX10059" fmla="*/ 436222 w 8331431"/>
              <a:gd name="connsiteY10059" fmla="*/ 1724062 h 8330519"/>
              <a:gd name="connsiteX10060" fmla="*/ 371574 w 8331431"/>
              <a:gd name="connsiteY10060" fmla="*/ 1822118 h 8330519"/>
              <a:gd name="connsiteX10061" fmla="*/ 351355 w 8331431"/>
              <a:gd name="connsiteY10061" fmla="*/ 1835438 h 8330519"/>
              <a:gd name="connsiteX10062" fmla="*/ 368277 w 8331431"/>
              <a:gd name="connsiteY10062" fmla="*/ 1852750 h 8330519"/>
              <a:gd name="connsiteX10063" fmla="*/ 435311 w 8331431"/>
              <a:gd name="connsiteY10063" fmla="*/ 1985864 h 8330519"/>
              <a:gd name="connsiteX10064" fmla="*/ 437654 w 8331431"/>
              <a:gd name="connsiteY10064" fmla="*/ 2003176 h 8330519"/>
              <a:gd name="connsiteX10065" fmla="*/ 525558 w 8331431"/>
              <a:gd name="connsiteY10065" fmla="*/ 2003176 h 8330519"/>
              <a:gd name="connsiteX10066" fmla="*/ 525558 w 8331431"/>
              <a:gd name="connsiteY10066" fmla="*/ 2113512 h 8330519"/>
              <a:gd name="connsiteX10067" fmla="*/ 2055675 w 8331431"/>
              <a:gd name="connsiteY10067" fmla="*/ 2113512 h 8330519"/>
              <a:gd name="connsiteX10068" fmla="*/ 2068692 w 8331431"/>
              <a:gd name="connsiteY10068" fmla="*/ 2118371 h 8330519"/>
              <a:gd name="connsiteX10069" fmla="*/ 2103836 w 8331431"/>
              <a:gd name="connsiteY10069" fmla="*/ 2136203 h 8330519"/>
              <a:gd name="connsiteX10070" fmla="*/ 2125183 w 8331431"/>
              <a:gd name="connsiteY10070" fmla="*/ 2150174 h 8330519"/>
              <a:gd name="connsiteX10071" fmla="*/ 2146486 w 8331431"/>
              <a:gd name="connsiteY10071" fmla="*/ 2136160 h 8330519"/>
              <a:gd name="connsiteX10072" fmla="*/ 2181587 w 8331431"/>
              <a:gd name="connsiteY10072" fmla="*/ 2118371 h 8330519"/>
              <a:gd name="connsiteX10073" fmla="*/ 2194604 w 8331431"/>
              <a:gd name="connsiteY10073" fmla="*/ 2113512 h 8330519"/>
              <a:gd name="connsiteX10074" fmla="*/ 2194604 w 8331431"/>
              <a:gd name="connsiteY10074" fmla="*/ 2003263 h 8330519"/>
              <a:gd name="connsiteX10075" fmla="*/ 2282507 w 8331431"/>
              <a:gd name="connsiteY10075" fmla="*/ 2003263 h 8330519"/>
              <a:gd name="connsiteX10076" fmla="*/ 2284850 w 8331431"/>
              <a:gd name="connsiteY10076" fmla="*/ 1985994 h 8330519"/>
              <a:gd name="connsiteX10077" fmla="*/ 2351885 w 8331431"/>
              <a:gd name="connsiteY10077" fmla="*/ 1852880 h 8330519"/>
              <a:gd name="connsiteX10078" fmla="*/ 2368806 w 8331431"/>
              <a:gd name="connsiteY10078" fmla="*/ 1835568 h 8330519"/>
              <a:gd name="connsiteX10079" fmla="*/ 2348587 w 8331431"/>
              <a:gd name="connsiteY10079" fmla="*/ 1822249 h 8330519"/>
              <a:gd name="connsiteX10080" fmla="*/ 2283982 w 8331431"/>
              <a:gd name="connsiteY10080" fmla="*/ 1724148 h 8330519"/>
              <a:gd name="connsiteX10081" fmla="*/ 2281726 w 8331431"/>
              <a:gd name="connsiteY10081" fmla="*/ 1706750 h 8330519"/>
              <a:gd name="connsiteX10082" fmla="*/ 2194560 w 8331431"/>
              <a:gd name="connsiteY10082" fmla="*/ 1706750 h 8330519"/>
              <a:gd name="connsiteX10083" fmla="*/ 2194560 w 8331431"/>
              <a:gd name="connsiteY10083" fmla="*/ 1667440 h 8330519"/>
              <a:gd name="connsiteX10084" fmla="*/ 2160631 w 8331431"/>
              <a:gd name="connsiteY10084" fmla="*/ 1533806 h 8330519"/>
              <a:gd name="connsiteX10085" fmla="*/ 2159850 w 8331431"/>
              <a:gd name="connsiteY10085" fmla="*/ 1533025 h 8330519"/>
              <a:gd name="connsiteX10086" fmla="*/ 2125139 w 8331431"/>
              <a:gd name="connsiteY10086" fmla="*/ 1505300 h 8330519"/>
              <a:gd name="connsiteX10087" fmla="*/ 2090342 w 8331431"/>
              <a:gd name="connsiteY10087" fmla="*/ 1533025 h 8330519"/>
              <a:gd name="connsiteX10088" fmla="*/ 2089561 w 8331431"/>
              <a:gd name="connsiteY10088" fmla="*/ 1533806 h 8330519"/>
              <a:gd name="connsiteX10089" fmla="*/ 2055632 w 8331431"/>
              <a:gd name="connsiteY10089" fmla="*/ 1667440 h 8330519"/>
              <a:gd name="connsiteX10090" fmla="*/ 2055632 w 8331431"/>
              <a:gd name="connsiteY10090" fmla="*/ 1706750 h 8330519"/>
              <a:gd name="connsiteX10091" fmla="*/ 1968509 w 8331431"/>
              <a:gd name="connsiteY10091" fmla="*/ 1706750 h 8330519"/>
              <a:gd name="connsiteX10092" fmla="*/ 1966253 w 8331431"/>
              <a:gd name="connsiteY10092" fmla="*/ 1724148 h 8330519"/>
              <a:gd name="connsiteX10093" fmla="*/ 1901648 w 8331431"/>
              <a:gd name="connsiteY10093" fmla="*/ 1822249 h 8330519"/>
              <a:gd name="connsiteX10094" fmla="*/ 1881430 w 8331431"/>
              <a:gd name="connsiteY10094" fmla="*/ 1835568 h 8330519"/>
              <a:gd name="connsiteX10095" fmla="*/ 1898351 w 8331431"/>
              <a:gd name="connsiteY10095" fmla="*/ 1852880 h 8330519"/>
              <a:gd name="connsiteX10096" fmla="*/ 1965385 w 8331431"/>
              <a:gd name="connsiteY10096" fmla="*/ 1985994 h 8330519"/>
              <a:gd name="connsiteX10097" fmla="*/ 1967728 w 8331431"/>
              <a:gd name="connsiteY10097" fmla="*/ 2003263 h 8330519"/>
              <a:gd name="connsiteX10098" fmla="*/ 2055632 w 8331431"/>
              <a:gd name="connsiteY10098" fmla="*/ 2003263 h 8330519"/>
              <a:gd name="connsiteX10099" fmla="*/ 2055632 w 8331431"/>
              <a:gd name="connsiteY10099" fmla="*/ 2113512 h 8330519"/>
              <a:gd name="connsiteX10100" fmla="*/ 6135831 w 8331431"/>
              <a:gd name="connsiteY10100" fmla="*/ 2113512 h 8330519"/>
              <a:gd name="connsiteX10101" fmla="*/ 6148847 w 8331431"/>
              <a:gd name="connsiteY10101" fmla="*/ 2118371 h 8330519"/>
              <a:gd name="connsiteX10102" fmla="*/ 6183991 w 8331431"/>
              <a:gd name="connsiteY10102" fmla="*/ 2136203 h 8330519"/>
              <a:gd name="connsiteX10103" fmla="*/ 6205251 w 8331431"/>
              <a:gd name="connsiteY10103" fmla="*/ 2150174 h 8330519"/>
              <a:gd name="connsiteX10104" fmla="*/ 6226641 w 8331431"/>
              <a:gd name="connsiteY10104" fmla="*/ 2136203 h 8330519"/>
              <a:gd name="connsiteX10105" fmla="*/ 6261785 w 8331431"/>
              <a:gd name="connsiteY10105" fmla="*/ 2118371 h 8330519"/>
              <a:gd name="connsiteX10106" fmla="*/ 6274802 w 8331431"/>
              <a:gd name="connsiteY10106" fmla="*/ 2113512 h 8330519"/>
              <a:gd name="connsiteX10107" fmla="*/ 6274802 w 8331431"/>
              <a:gd name="connsiteY10107" fmla="*/ 2003263 h 8330519"/>
              <a:gd name="connsiteX10108" fmla="*/ 6362706 w 8331431"/>
              <a:gd name="connsiteY10108" fmla="*/ 2003263 h 8330519"/>
              <a:gd name="connsiteX10109" fmla="*/ 6365049 w 8331431"/>
              <a:gd name="connsiteY10109" fmla="*/ 1985994 h 8330519"/>
              <a:gd name="connsiteX10110" fmla="*/ 6432083 w 8331431"/>
              <a:gd name="connsiteY10110" fmla="*/ 1852880 h 8330519"/>
              <a:gd name="connsiteX10111" fmla="*/ 6449004 w 8331431"/>
              <a:gd name="connsiteY10111" fmla="*/ 1835568 h 8330519"/>
              <a:gd name="connsiteX10112" fmla="*/ 6428785 w 8331431"/>
              <a:gd name="connsiteY10112" fmla="*/ 1822249 h 8330519"/>
              <a:gd name="connsiteX10113" fmla="*/ 6364181 w 8331431"/>
              <a:gd name="connsiteY10113" fmla="*/ 1724148 h 8330519"/>
              <a:gd name="connsiteX10114" fmla="*/ 6361925 w 8331431"/>
              <a:gd name="connsiteY10114" fmla="*/ 1706750 h 8330519"/>
              <a:gd name="connsiteX10115" fmla="*/ 6274758 w 8331431"/>
              <a:gd name="connsiteY10115" fmla="*/ 1706750 h 8330519"/>
              <a:gd name="connsiteX10116" fmla="*/ 6274758 w 8331431"/>
              <a:gd name="connsiteY10116" fmla="*/ 1667440 h 8330519"/>
              <a:gd name="connsiteX10117" fmla="*/ 6240829 w 8331431"/>
              <a:gd name="connsiteY10117" fmla="*/ 1533806 h 8330519"/>
              <a:gd name="connsiteX10118" fmla="*/ 6240048 w 8331431"/>
              <a:gd name="connsiteY10118" fmla="*/ 1533025 h 8330519"/>
              <a:gd name="connsiteX10119" fmla="*/ 6205251 w 8331431"/>
              <a:gd name="connsiteY10119" fmla="*/ 1505300 h 8330519"/>
              <a:gd name="connsiteX10120" fmla="*/ 6170541 w 8331431"/>
              <a:gd name="connsiteY10120" fmla="*/ 1533025 h 8330519"/>
              <a:gd name="connsiteX10121" fmla="*/ 6169760 w 8331431"/>
              <a:gd name="connsiteY10121" fmla="*/ 1533806 h 8330519"/>
              <a:gd name="connsiteX10122" fmla="*/ 6135831 w 8331431"/>
              <a:gd name="connsiteY10122" fmla="*/ 1667440 h 8330519"/>
              <a:gd name="connsiteX10123" fmla="*/ 6135831 w 8331431"/>
              <a:gd name="connsiteY10123" fmla="*/ 1706750 h 8330519"/>
              <a:gd name="connsiteX10124" fmla="*/ 6048664 w 8331431"/>
              <a:gd name="connsiteY10124" fmla="*/ 1706750 h 8330519"/>
              <a:gd name="connsiteX10125" fmla="*/ 6046408 w 8331431"/>
              <a:gd name="connsiteY10125" fmla="*/ 1724148 h 8330519"/>
              <a:gd name="connsiteX10126" fmla="*/ 5981804 w 8331431"/>
              <a:gd name="connsiteY10126" fmla="*/ 1822249 h 8330519"/>
              <a:gd name="connsiteX10127" fmla="*/ 5961585 w 8331431"/>
              <a:gd name="connsiteY10127" fmla="*/ 1835568 h 8330519"/>
              <a:gd name="connsiteX10128" fmla="*/ 5978506 w 8331431"/>
              <a:gd name="connsiteY10128" fmla="*/ 1852880 h 8330519"/>
              <a:gd name="connsiteX10129" fmla="*/ 6045540 w 8331431"/>
              <a:gd name="connsiteY10129" fmla="*/ 1985994 h 8330519"/>
              <a:gd name="connsiteX10130" fmla="*/ 6047883 w 8331431"/>
              <a:gd name="connsiteY10130" fmla="*/ 2003263 h 8330519"/>
              <a:gd name="connsiteX10131" fmla="*/ 6135787 w 8331431"/>
              <a:gd name="connsiteY10131" fmla="*/ 2003263 h 8330519"/>
              <a:gd name="connsiteX10132" fmla="*/ 6135787 w 8331431"/>
              <a:gd name="connsiteY10132" fmla="*/ 2113512 h 8330519"/>
              <a:gd name="connsiteX10133" fmla="*/ 42520 w 8331431"/>
              <a:gd name="connsiteY10133" fmla="*/ 1476707 h 8330519"/>
              <a:gd name="connsiteX10134" fmla="*/ 0 w 8331431"/>
              <a:gd name="connsiteY10134" fmla="*/ 1460827 h 8330519"/>
              <a:gd name="connsiteX10135" fmla="*/ 0 w 8331431"/>
              <a:gd name="connsiteY10135" fmla="*/ 1335740 h 8330519"/>
              <a:gd name="connsiteX10136" fmla="*/ 15533 w 8331431"/>
              <a:gd name="connsiteY10136" fmla="*/ 1335740 h 8330519"/>
              <a:gd name="connsiteX10137" fmla="*/ 15533 w 8331431"/>
              <a:gd name="connsiteY10137" fmla="*/ 1445989 h 8330519"/>
              <a:gd name="connsiteX10138" fmla="*/ 28506 w 8331431"/>
              <a:gd name="connsiteY10138" fmla="*/ 1450848 h 8330519"/>
              <a:gd name="connsiteX10139" fmla="*/ 63780 w 8331431"/>
              <a:gd name="connsiteY10139" fmla="*/ 1468680 h 8330519"/>
              <a:gd name="connsiteX10140" fmla="*/ 85084 w 8331431"/>
              <a:gd name="connsiteY10140" fmla="*/ 1482695 h 8330519"/>
              <a:gd name="connsiteX10141" fmla="*/ 106387 w 8331431"/>
              <a:gd name="connsiteY10141" fmla="*/ 1468680 h 8330519"/>
              <a:gd name="connsiteX10142" fmla="*/ 141618 w 8331431"/>
              <a:gd name="connsiteY10142" fmla="*/ 1450891 h 8330519"/>
              <a:gd name="connsiteX10143" fmla="*/ 154591 w 8331431"/>
              <a:gd name="connsiteY10143" fmla="*/ 1446032 h 8330519"/>
              <a:gd name="connsiteX10144" fmla="*/ 154591 w 8331431"/>
              <a:gd name="connsiteY10144" fmla="*/ 1335783 h 8330519"/>
              <a:gd name="connsiteX10145" fmla="*/ 242538 w 8331431"/>
              <a:gd name="connsiteY10145" fmla="*/ 1335783 h 8330519"/>
              <a:gd name="connsiteX10146" fmla="*/ 244881 w 8331431"/>
              <a:gd name="connsiteY10146" fmla="*/ 1318471 h 8330519"/>
              <a:gd name="connsiteX10147" fmla="*/ 311916 w 8331431"/>
              <a:gd name="connsiteY10147" fmla="*/ 1185357 h 8330519"/>
              <a:gd name="connsiteX10148" fmla="*/ 328837 w 8331431"/>
              <a:gd name="connsiteY10148" fmla="*/ 1168046 h 8330519"/>
              <a:gd name="connsiteX10149" fmla="*/ 308618 w 8331431"/>
              <a:gd name="connsiteY10149" fmla="*/ 1154726 h 8330519"/>
              <a:gd name="connsiteX10150" fmla="*/ 244014 w 8331431"/>
              <a:gd name="connsiteY10150" fmla="*/ 1056626 h 8330519"/>
              <a:gd name="connsiteX10151" fmla="*/ 241757 w 8331431"/>
              <a:gd name="connsiteY10151" fmla="*/ 1039227 h 8330519"/>
              <a:gd name="connsiteX10152" fmla="*/ 154548 w 8331431"/>
              <a:gd name="connsiteY10152" fmla="*/ 1039227 h 8330519"/>
              <a:gd name="connsiteX10153" fmla="*/ 154548 w 8331431"/>
              <a:gd name="connsiteY10153" fmla="*/ 999918 h 8330519"/>
              <a:gd name="connsiteX10154" fmla="*/ 120575 w 8331431"/>
              <a:gd name="connsiteY10154" fmla="*/ 866283 h 8330519"/>
              <a:gd name="connsiteX10155" fmla="*/ 119794 w 8331431"/>
              <a:gd name="connsiteY10155" fmla="*/ 865502 h 8330519"/>
              <a:gd name="connsiteX10156" fmla="*/ 85040 w 8331431"/>
              <a:gd name="connsiteY10156" fmla="*/ 837734 h 8330519"/>
              <a:gd name="connsiteX10157" fmla="*/ 50287 w 8331431"/>
              <a:gd name="connsiteY10157" fmla="*/ 865502 h 8330519"/>
              <a:gd name="connsiteX10158" fmla="*/ 49506 w 8331431"/>
              <a:gd name="connsiteY10158" fmla="*/ 866283 h 8330519"/>
              <a:gd name="connsiteX10159" fmla="*/ 15533 w 8331431"/>
              <a:gd name="connsiteY10159" fmla="*/ 999918 h 8330519"/>
              <a:gd name="connsiteX10160" fmla="*/ 15533 w 8331431"/>
              <a:gd name="connsiteY10160" fmla="*/ 1039227 h 8330519"/>
              <a:gd name="connsiteX10161" fmla="*/ 0 w 8331431"/>
              <a:gd name="connsiteY10161" fmla="*/ 1039227 h 8330519"/>
              <a:gd name="connsiteX10162" fmla="*/ 0 w 8331431"/>
              <a:gd name="connsiteY10162" fmla="*/ 942125 h 8330519"/>
              <a:gd name="connsiteX10163" fmla="*/ 43778 w 8331431"/>
              <a:gd name="connsiteY10163" fmla="*/ 846194 h 8330519"/>
              <a:gd name="connsiteX10164" fmla="*/ 84997 w 8331431"/>
              <a:gd name="connsiteY10164" fmla="*/ 831182 h 8330519"/>
              <a:gd name="connsiteX10165" fmla="*/ 126302 w 8331431"/>
              <a:gd name="connsiteY10165" fmla="*/ 846194 h 8330519"/>
              <a:gd name="connsiteX10166" fmla="*/ 173855 w 8331431"/>
              <a:gd name="connsiteY10166" fmla="*/ 999918 h 8330519"/>
              <a:gd name="connsiteX10167" fmla="*/ 173855 w 8331431"/>
              <a:gd name="connsiteY10167" fmla="*/ 1019919 h 8330519"/>
              <a:gd name="connsiteX10168" fmla="*/ 262106 w 8331431"/>
              <a:gd name="connsiteY10168" fmla="*/ 1019919 h 8330519"/>
              <a:gd name="connsiteX10169" fmla="*/ 262106 w 8331431"/>
              <a:gd name="connsiteY10169" fmla="*/ 1040095 h 8330519"/>
              <a:gd name="connsiteX10170" fmla="*/ 330486 w 8331431"/>
              <a:gd name="connsiteY10170" fmla="*/ 1145484 h 8330519"/>
              <a:gd name="connsiteX10171" fmla="*/ 340031 w 8331431"/>
              <a:gd name="connsiteY10171" fmla="*/ 1150690 h 8330519"/>
              <a:gd name="connsiteX10172" fmla="*/ 349576 w 8331431"/>
              <a:gd name="connsiteY10172" fmla="*/ 1145484 h 8330519"/>
              <a:gd name="connsiteX10173" fmla="*/ 417956 w 8331431"/>
              <a:gd name="connsiteY10173" fmla="*/ 1040095 h 8330519"/>
              <a:gd name="connsiteX10174" fmla="*/ 417956 w 8331431"/>
              <a:gd name="connsiteY10174" fmla="*/ 1019919 h 8330519"/>
              <a:gd name="connsiteX10175" fmla="*/ 506207 w 8331431"/>
              <a:gd name="connsiteY10175" fmla="*/ 1019919 h 8330519"/>
              <a:gd name="connsiteX10176" fmla="*/ 506207 w 8331431"/>
              <a:gd name="connsiteY10176" fmla="*/ 999918 h 8330519"/>
              <a:gd name="connsiteX10177" fmla="*/ 553760 w 8331431"/>
              <a:gd name="connsiteY10177" fmla="*/ 846194 h 8330519"/>
              <a:gd name="connsiteX10178" fmla="*/ 594978 w 8331431"/>
              <a:gd name="connsiteY10178" fmla="*/ 831182 h 8330519"/>
              <a:gd name="connsiteX10179" fmla="*/ 636284 w 8331431"/>
              <a:gd name="connsiteY10179" fmla="*/ 846194 h 8330519"/>
              <a:gd name="connsiteX10180" fmla="*/ 683837 w 8331431"/>
              <a:gd name="connsiteY10180" fmla="*/ 999918 h 8330519"/>
              <a:gd name="connsiteX10181" fmla="*/ 683837 w 8331431"/>
              <a:gd name="connsiteY10181" fmla="*/ 1019919 h 8330519"/>
              <a:gd name="connsiteX10182" fmla="*/ 772088 w 8331431"/>
              <a:gd name="connsiteY10182" fmla="*/ 1019919 h 8330519"/>
              <a:gd name="connsiteX10183" fmla="*/ 772088 w 8331431"/>
              <a:gd name="connsiteY10183" fmla="*/ 1040095 h 8330519"/>
              <a:gd name="connsiteX10184" fmla="*/ 840467 w 8331431"/>
              <a:gd name="connsiteY10184" fmla="*/ 1145484 h 8330519"/>
              <a:gd name="connsiteX10185" fmla="*/ 850012 w 8331431"/>
              <a:gd name="connsiteY10185" fmla="*/ 1150690 h 8330519"/>
              <a:gd name="connsiteX10186" fmla="*/ 859558 w 8331431"/>
              <a:gd name="connsiteY10186" fmla="*/ 1145484 h 8330519"/>
              <a:gd name="connsiteX10187" fmla="*/ 927937 w 8331431"/>
              <a:gd name="connsiteY10187" fmla="*/ 1040095 h 8330519"/>
              <a:gd name="connsiteX10188" fmla="*/ 927937 w 8331431"/>
              <a:gd name="connsiteY10188" fmla="*/ 1019919 h 8330519"/>
              <a:gd name="connsiteX10189" fmla="*/ 1016188 w 8331431"/>
              <a:gd name="connsiteY10189" fmla="*/ 1019919 h 8330519"/>
              <a:gd name="connsiteX10190" fmla="*/ 1016188 w 8331431"/>
              <a:gd name="connsiteY10190" fmla="*/ 999918 h 8330519"/>
              <a:gd name="connsiteX10191" fmla="*/ 1063741 w 8331431"/>
              <a:gd name="connsiteY10191" fmla="*/ 846194 h 8330519"/>
              <a:gd name="connsiteX10192" fmla="*/ 1104960 w 8331431"/>
              <a:gd name="connsiteY10192" fmla="*/ 831182 h 8330519"/>
              <a:gd name="connsiteX10193" fmla="*/ 1146265 w 8331431"/>
              <a:gd name="connsiteY10193" fmla="*/ 846194 h 8330519"/>
              <a:gd name="connsiteX10194" fmla="*/ 1193818 w 8331431"/>
              <a:gd name="connsiteY10194" fmla="*/ 999918 h 8330519"/>
              <a:gd name="connsiteX10195" fmla="*/ 1193818 w 8331431"/>
              <a:gd name="connsiteY10195" fmla="*/ 1019919 h 8330519"/>
              <a:gd name="connsiteX10196" fmla="*/ 1282113 w 8331431"/>
              <a:gd name="connsiteY10196" fmla="*/ 1019919 h 8330519"/>
              <a:gd name="connsiteX10197" fmla="*/ 1282113 w 8331431"/>
              <a:gd name="connsiteY10197" fmla="*/ 1040095 h 8330519"/>
              <a:gd name="connsiteX10198" fmla="*/ 1350448 w 8331431"/>
              <a:gd name="connsiteY10198" fmla="*/ 1145484 h 8330519"/>
              <a:gd name="connsiteX10199" fmla="*/ 1359994 w 8331431"/>
              <a:gd name="connsiteY10199" fmla="*/ 1150690 h 8330519"/>
              <a:gd name="connsiteX10200" fmla="*/ 1369539 w 8331431"/>
              <a:gd name="connsiteY10200" fmla="*/ 1145484 h 8330519"/>
              <a:gd name="connsiteX10201" fmla="*/ 1437918 w 8331431"/>
              <a:gd name="connsiteY10201" fmla="*/ 1040095 h 8330519"/>
              <a:gd name="connsiteX10202" fmla="*/ 1437918 w 8331431"/>
              <a:gd name="connsiteY10202" fmla="*/ 1019919 h 8330519"/>
              <a:gd name="connsiteX10203" fmla="*/ 1526169 w 8331431"/>
              <a:gd name="connsiteY10203" fmla="*/ 1019919 h 8330519"/>
              <a:gd name="connsiteX10204" fmla="*/ 1526169 w 8331431"/>
              <a:gd name="connsiteY10204" fmla="*/ 999918 h 8330519"/>
              <a:gd name="connsiteX10205" fmla="*/ 1573723 w 8331431"/>
              <a:gd name="connsiteY10205" fmla="*/ 846194 h 8330519"/>
              <a:gd name="connsiteX10206" fmla="*/ 1614941 w 8331431"/>
              <a:gd name="connsiteY10206" fmla="*/ 831182 h 8330519"/>
              <a:gd name="connsiteX10207" fmla="*/ 1656290 w 8331431"/>
              <a:gd name="connsiteY10207" fmla="*/ 846194 h 8330519"/>
              <a:gd name="connsiteX10208" fmla="*/ 1703886 w 8331431"/>
              <a:gd name="connsiteY10208" fmla="*/ 999918 h 8330519"/>
              <a:gd name="connsiteX10209" fmla="*/ 1703886 w 8331431"/>
              <a:gd name="connsiteY10209" fmla="*/ 1019919 h 8330519"/>
              <a:gd name="connsiteX10210" fmla="*/ 1792137 w 8331431"/>
              <a:gd name="connsiteY10210" fmla="*/ 1019919 h 8330519"/>
              <a:gd name="connsiteX10211" fmla="*/ 1792137 w 8331431"/>
              <a:gd name="connsiteY10211" fmla="*/ 1040095 h 8330519"/>
              <a:gd name="connsiteX10212" fmla="*/ 1860473 w 8331431"/>
              <a:gd name="connsiteY10212" fmla="*/ 1145484 h 8330519"/>
              <a:gd name="connsiteX10213" fmla="*/ 1870019 w 8331431"/>
              <a:gd name="connsiteY10213" fmla="*/ 1150690 h 8330519"/>
              <a:gd name="connsiteX10214" fmla="*/ 1879564 w 8331431"/>
              <a:gd name="connsiteY10214" fmla="*/ 1145484 h 8330519"/>
              <a:gd name="connsiteX10215" fmla="*/ 1947943 w 8331431"/>
              <a:gd name="connsiteY10215" fmla="*/ 1040095 h 8330519"/>
              <a:gd name="connsiteX10216" fmla="*/ 1947943 w 8331431"/>
              <a:gd name="connsiteY10216" fmla="*/ 1019919 h 8330519"/>
              <a:gd name="connsiteX10217" fmla="*/ 2036194 w 8331431"/>
              <a:gd name="connsiteY10217" fmla="*/ 1019919 h 8330519"/>
              <a:gd name="connsiteX10218" fmla="*/ 2036194 w 8331431"/>
              <a:gd name="connsiteY10218" fmla="*/ 999918 h 8330519"/>
              <a:gd name="connsiteX10219" fmla="*/ 2083791 w 8331431"/>
              <a:gd name="connsiteY10219" fmla="*/ 846194 h 8330519"/>
              <a:gd name="connsiteX10220" fmla="*/ 2125009 w 8331431"/>
              <a:gd name="connsiteY10220" fmla="*/ 831182 h 8330519"/>
              <a:gd name="connsiteX10221" fmla="*/ 2166315 w 8331431"/>
              <a:gd name="connsiteY10221" fmla="*/ 846194 h 8330519"/>
              <a:gd name="connsiteX10222" fmla="*/ 2213911 w 8331431"/>
              <a:gd name="connsiteY10222" fmla="*/ 999918 h 8330519"/>
              <a:gd name="connsiteX10223" fmla="*/ 2213911 w 8331431"/>
              <a:gd name="connsiteY10223" fmla="*/ 1019919 h 8330519"/>
              <a:gd name="connsiteX10224" fmla="*/ 2302162 w 8331431"/>
              <a:gd name="connsiteY10224" fmla="*/ 1019919 h 8330519"/>
              <a:gd name="connsiteX10225" fmla="*/ 2302162 w 8331431"/>
              <a:gd name="connsiteY10225" fmla="*/ 1040095 h 8330519"/>
              <a:gd name="connsiteX10226" fmla="*/ 2370541 w 8331431"/>
              <a:gd name="connsiteY10226" fmla="*/ 1145484 h 8330519"/>
              <a:gd name="connsiteX10227" fmla="*/ 2380087 w 8331431"/>
              <a:gd name="connsiteY10227" fmla="*/ 1150690 h 8330519"/>
              <a:gd name="connsiteX10228" fmla="*/ 2389632 w 8331431"/>
              <a:gd name="connsiteY10228" fmla="*/ 1145484 h 8330519"/>
              <a:gd name="connsiteX10229" fmla="*/ 2457968 w 8331431"/>
              <a:gd name="connsiteY10229" fmla="*/ 1040095 h 8330519"/>
              <a:gd name="connsiteX10230" fmla="*/ 2457968 w 8331431"/>
              <a:gd name="connsiteY10230" fmla="*/ 1019919 h 8330519"/>
              <a:gd name="connsiteX10231" fmla="*/ 2546219 w 8331431"/>
              <a:gd name="connsiteY10231" fmla="*/ 1019919 h 8330519"/>
              <a:gd name="connsiteX10232" fmla="*/ 2546219 w 8331431"/>
              <a:gd name="connsiteY10232" fmla="*/ 999918 h 8330519"/>
              <a:gd name="connsiteX10233" fmla="*/ 2593816 w 8331431"/>
              <a:gd name="connsiteY10233" fmla="*/ 846194 h 8330519"/>
              <a:gd name="connsiteX10234" fmla="*/ 2635078 w 8331431"/>
              <a:gd name="connsiteY10234" fmla="*/ 831182 h 8330519"/>
              <a:gd name="connsiteX10235" fmla="*/ 2676383 w 8331431"/>
              <a:gd name="connsiteY10235" fmla="*/ 846194 h 8330519"/>
              <a:gd name="connsiteX10236" fmla="*/ 2723936 w 8331431"/>
              <a:gd name="connsiteY10236" fmla="*/ 999918 h 8330519"/>
              <a:gd name="connsiteX10237" fmla="*/ 2723936 w 8331431"/>
              <a:gd name="connsiteY10237" fmla="*/ 1019919 h 8330519"/>
              <a:gd name="connsiteX10238" fmla="*/ 2812187 w 8331431"/>
              <a:gd name="connsiteY10238" fmla="*/ 1019919 h 8330519"/>
              <a:gd name="connsiteX10239" fmla="*/ 2812187 w 8331431"/>
              <a:gd name="connsiteY10239" fmla="*/ 1040095 h 8330519"/>
              <a:gd name="connsiteX10240" fmla="*/ 2880566 w 8331431"/>
              <a:gd name="connsiteY10240" fmla="*/ 1145484 h 8330519"/>
              <a:gd name="connsiteX10241" fmla="*/ 2890111 w 8331431"/>
              <a:gd name="connsiteY10241" fmla="*/ 1150690 h 8330519"/>
              <a:gd name="connsiteX10242" fmla="*/ 2899657 w 8331431"/>
              <a:gd name="connsiteY10242" fmla="*/ 1145484 h 8330519"/>
              <a:gd name="connsiteX10243" fmla="*/ 2967993 w 8331431"/>
              <a:gd name="connsiteY10243" fmla="*/ 1040095 h 8330519"/>
              <a:gd name="connsiteX10244" fmla="*/ 2967993 w 8331431"/>
              <a:gd name="connsiteY10244" fmla="*/ 1019919 h 8330519"/>
              <a:gd name="connsiteX10245" fmla="*/ 3056287 w 8331431"/>
              <a:gd name="connsiteY10245" fmla="*/ 1019919 h 8330519"/>
              <a:gd name="connsiteX10246" fmla="*/ 3056287 w 8331431"/>
              <a:gd name="connsiteY10246" fmla="*/ 999918 h 8330519"/>
              <a:gd name="connsiteX10247" fmla="*/ 3103840 w 8331431"/>
              <a:gd name="connsiteY10247" fmla="*/ 846194 h 8330519"/>
              <a:gd name="connsiteX10248" fmla="*/ 3145059 w 8331431"/>
              <a:gd name="connsiteY10248" fmla="*/ 831182 h 8330519"/>
              <a:gd name="connsiteX10249" fmla="*/ 3186364 w 8331431"/>
              <a:gd name="connsiteY10249" fmla="*/ 846194 h 8330519"/>
              <a:gd name="connsiteX10250" fmla="*/ 3233917 w 8331431"/>
              <a:gd name="connsiteY10250" fmla="*/ 999918 h 8330519"/>
              <a:gd name="connsiteX10251" fmla="*/ 3233917 w 8331431"/>
              <a:gd name="connsiteY10251" fmla="*/ 1019919 h 8330519"/>
              <a:gd name="connsiteX10252" fmla="*/ 3322168 w 8331431"/>
              <a:gd name="connsiteY10252" fmla="*/ 1019919 h 8330519"/>
              <a:gd name="connsiteX10253" fmla="*/ 3322168 w 8331431"/>
              <a:gd name="connsiteY10253" fmla="*/ 1040095 h 8330519"/>
              <a:gd name="connsiteX10254" fmla="*/ 3390548 w 8331431"/>
              <a:gd name="connsiteY10254" fmla="*/ 1145484 h 8330519"/>
              <a:gd name="connsiteX10255" fmla="*/ 3400093 w 8331431"/>
              <a:gd name="connsiteY10255" fmla="*/ 1150690 h 8330519"/>
              <a:gd name="connsiteX10256" fmla="*/ 3409638 w 8331431"/>
              <a:gd name="connsiteY10256" fmla="*/ 1145484 h 8330519"/>
              <a:gd name="connsiteX10257" fmla="*/ 3478018 w 8331431"/>
              <a:gd name="connsiteY10257" fmla="*/ 1040095 h 8330519"/>
              <a:gd name="connsiteX10258" fmla="*/ 3478018 w 8331431"/>
              <a:gd name="connsiteY10258" fmla="*/ 1019919 h 8330519"/>
              <a:gd name="connsiteX10259" fmla="*/ 3566269 w 8331431"/>
              <a:gd name="connsiteY10259" fmla="*/ 1019919 h 8330519"/>
              <a:gd name="connsiteX10260" fmla="*/ 3566269 w 8331431"/>
              <a:gd name="connsiteY10260" fmla="*/ 999918 h 8330519"/>
              <a:gd name="connsiteX10261" fmla="*/ 3613822 w 8331431"/>
              <a:gd name="connsiteY10261" fmla="*/ 846194 h 8330519"/>
              <a:gd name="connsiteX10262" fmla="*/ 3655040 w 8331431"/>
              <a:gd name="connsiteY10262" fmla="*/ 831182 h 8330519"/>
              <a:gd name="connsiteX10263" fmla="*/ 3696345 w 8331431"/>
              <a:gd name="connsiteY10263" fmla="*/ 846194 h 8330519"/>
              <a:gd name="connsiteX10264" fmla="*/ 3743899 w 8331431"/>
              <a:gd name="connsiteY10264" fmla="*/ 999918 h 8330519"/>
              <a:gd name="connsiteX10265" fmla="*/ 3743899 w 8331431"/>
              <a:gd name="connsiteY10265" fmla="*/ 1019919 h 8330519"/>
              <a:gd name="connsiteX10266" fmla="*/ 3832150 w 8331431"/>
              <a:gd name="connsiteY10266" fmla="*/ 1019919 h 8330519"/>
              <a:gd name="connsiteX10267" fmla="*/ 3832150 w 8331431"/>
              <a:gd name="connsiteY10267" fmla="*/ 1040095 h 8330519"/>
              <a:gd name="connsiteX10268" fmla="*/ 3900529 w 8331431"/>
              <a:gd name="connsiteY10268" fmla="*/ 1145484 h 8330519"/>
              <a:gd name="connsiteX10269" fmla="*/ 3910074 w 8331431"/>
              <a:gd name="connsiteY10269" fmla="*/ 1150690 h 8330519"/>
              <a:gd name="connsiteX10270" fmla="*/ 3919620 w 8331431"/>
              <a:gd name="connsiteY10270" fmla="*/ 1145484 h 8330519"/>
              <a:gd name="connsiteX10271" fmla="*/ 3987999 w 8331431"/>
              <a:gd name="connsiteY10271" fmla="*/ 1040095 h 8330519"/>
              <a:gd name="connsiteX10272" fmla="*/ 3987999 w 8331431"/>
              <a:gd name="connsiteY10272" fmla="*/ 1019919 h 8330519"/>
              <a:gd name="connsiteX10273" fmla="*/ 4076250 w 8331431"/>
              <a:gd name="connsiteY10273" fmla="*/ 1019919 h 8330519"/>
              <a:gd name="connsiteX10274" fmla="*/ 4076250 w 8331431"/>
              <a:gd name="connsiteY10274" fmla="*/ 999918 h 8330519"/>
              <a:gd name="connsiteX10275" fmla="*/ 4123803 w 8331431"/>
              <a:gd name="connsiteY10275" fmla="*/ 846194 h 8330519"/>
              <a:gd name="connsiteX10276" fmla="*/ 4165022 w 8331431"/>
              <a:gd name="connsiteY10276" fmla="*/ 831182 h 8330519"/>
              <a:gd name="connsiteX10277" fmla="*/ 4206327 w 8331431"/>
              <a:gd name="connsiteY10277" fmla="*/ 846194 h 8330519"/>
              <a:gd name="connsiteX10278" fmla="*/ 4253880 w 8331431"/>
              <a:gd name="connsiteY10278" fmla="*/ 999918 h 8330519"/>
              <a:gd name="connsiteX10279" fmla="*/ 4253880 w 8331431"/>
              <a:gd name="connsiteY10279" fmla="*/ 1019919 h 8330519"/>
              <a:gd name="connsiteX10280" fmla="*/ 4342131 w 8331431"/>
              <a:gd name="connsiteY10280" fmla="*/ 1019919 h 8330519"/>
              <a:gd name="connsiteX10281" fmla="*/ 4342131 w 8331431"/>
              <a:gd name="connsiteY10281" fmla="*/ 1040095 h 8330519"/>
              <a:gd name="connsiteX10282" fmla="*/ 4410511 w 8331431"/>
              <a:gd name="connsiteY10282" fmla="*/ 1145484 h 8330519"/>
              <a:gd name="connsiteX10283" fmla="*/ 4420056 w 8331431"/>
              <a:gd name="connsiteY10283" fmla="*/ 1150690 h 8330519"/>
              <a:gd name="connsiteX10284" fmla="*/ 4429601 w 8331431"/>
              <a:gd name="connsiteY10284" fmla="*/ 1145484 h 8330519"/>
              <a:gd name="connsiteX10285" fmla="*/ 4497980 w 8331431"/>
              <a:gd name="connsiteY10285" fmla="*/ 1040095 h 8330519"/>
              <a:gd name="connsiteX10286" fmla="*/ 4497980 w 8331431"/>
              <a:gd name="connsiteY10286" fmla="*/ 1019919 h 8330519"/>
              <a:gd name="connsiteX10287" fmla="*/ 4586232 w 8331431"/>
              <a:gd name="connsiteY10287" fmla="*/ 1019919 h 8330519"/>
              <a:gd name="connsiteX10288" fmla="*/ 4586232 w 8331431"/>
              <a:gd name="connsiteY10288" fmla="*/ 999918 h 8330519"/>
              <a:gd name="connsiteX10289" fmla="*/ 4633785 w 8331431"/>
              <a:gd name="connsiteY10289" fmla="*/ 846194 h 8330519"/>
              <a:gd name="connsiteX10290" fmla="*/ 4675003 w 8331431"/>
              <a:gd name="connsiteY10290" fmla="*/ 831182 h 8330519"/>
              <a:gd name="connsiteX10291" fmla="*/ 4716308 w 8331431"/>
              <a:gd name="connsiteY10291" fmla="*/ 846194 h 8330519"/>
              <a:gd name="connsiteX10292" fmla="*/ 4763861 w 8331431"/>
              <a:gd name="connsiteY10292" fmla="*/ 999918 h 8330519"/>
              <a:gd name="connsiteX10293" fmla="*/ 4763861 w 8331431"/>
              <a:gd name="connsiteY10293" fmla="*/ 1019919 h 8330519"/>
              <a:gd name="connsiteX10294" fmla="*/ 4852113 w 8331431"/>
              <a:gd name="connsiteY10294" fmla="*/ 1019919 h 8330519"/>
              <a:gd name="connsiteX10295" fmla="*/ 4852113 w 8331431"/>
              <a:gd name="connsiteY10295" fmla="*/ 1040095 h 8330519"/>
              <a:gd name="connsiteX10296" fmla="*/ 4920492 w 8331431"/>
              <a:gd name="connsiteY10296" fmla="*/ 1145484 h 8330519"/>
              <a:gd name="connsiteX10297" fmla="*/ 4930037 w 8331431"/>
              <a:gd name="connsiteY10297" fmla="*/ 1150690 h 8330519"/>
              <a:gd name="connsiteX10298" fmla="*/ 4939582 w 8331431"/>
              <a:gd name="connsiteY10298" fmla="*/ 1145484 h 8330519"/>
              <a:gd name="connsiteX10299" fmla="*/ 5007962 w 8331431"/>
              <a:gd name="connsiteY10299" fmla="*/ 1040095 h 8330519"/>
              <a:gd name="connsiteX10300" fmla="*/ 5007962 w 8331431"/>
              <a:gd name="connsiteY10300" fmla="*/ 1019919 h 8330519"/>
              <a:gd name="connsiteX10301" fmla="*/ 5096213 w 8331431"/>
              <a:gd name="connsiteY10301" fmla="*/ 1019919 h 8330519"/>
              <a:gd name="connsiteX10302" fmla="*/ 5096213 w 8331431"/>
              <a:gd name="connsiteY10302" fmla="*/ 999918 h 8330519"/>
              <a:gd name="connsiteX10303" fmla="*/ 5143766 w 8331431"/>
              <a:gd name="connsiteY10303" fmla="*/ 846194 h 8330519"/>
              <a:gd name="connsiteX10304" fmla="*/ 5184985 w 8331431"/>
              <a:gd name="connsiteY10304" fmla="*/ 831182 h 8330519"/>
              <a:gd name="connsiteX10305" fmla="*/ 5226290 w 8331431"/>
              <a:gd name="connsiteY10305" fmla="*/ 846194 h 8330519"/>
              <a:gd name="connsiteX10306" fmla="*/ 5273843 w 8331431"/>
              <a:gd name="connsiteY10306" fmla="*/ 999918 h 8330519"/>
              <a:gd name="connsiteX10307" fmla="*/ 5273843 w 8331431"/>
              <a:gd name="connsiteY10307" fmla="*/ 1019919 h 8330519"/>
              <a:gd name="connsiteX10308" fmla="*/ 5362137 w 8331431"/>
              <a:gd name="connsiteY10308" fmla="*/ 1019919 h 8330519"/>
              <a:gd name="connsiteX10309" fmla="*/ 5362137 w 8331431"/>
              <a:gd name="connsiteY10309" fmla="*/ 1040095 h 8330519"/>
              <a:gd name="connsiteX10310" fmla="*/ 5430473 w 8331431"/>
              <a:gd name="connsiteY10310" fmla="*/ 1145484 h 8330519"/>
              <a:gd name="connsiteX10311" fmla="*/ 5440019 w 8331431"/>
              <a:gd name="connsiteY10311" fmla="*/ 1150690 h 8330519"/>
              <a:gd name="connsiteX10312" fmla="*/ 5449564 w 8331431"/>
              <a:gd name="connsiteY10312" fmla="*/ 1145484 h 8330519"/>
              <a:gd name="connsiteX10313" fmla="*/ 5517943 w 8331431"/>
              <a:gd name="connsiteY10313" fmla="*/ 1040095 h 8330519"/>
              <a:gd name="connsiteX10314" fmla="*/ 5517943 w 8331431"/>
              <a:gd name="connsiteY10314" fmla="*/ 1019919 h 8330519"/>
              <a:gd name="connsiteX10315" fmla="*/ 5606194 w 8331431"/>
              <a:gd name="connsiteY10315" fmla="*/ 1019919 h 8330519"/>
              <a:gd name="connsiteX10316" fmla="*/ 5606194 w 8331431"/>
              <a:gd name="connsiteY10316" fmla="*/ 999918 h 8330519"/>
              <a:gd name="connsiteX10317" fmla="*/ 5653747 w 8331431"/>
              <a:gd name="connsiteY10317" fmla="*/ 846194 h 8330519"/>
              <a:gd name="connsiteX10318" fmla="*/ 5694966 w 8331431"/>
              <a:gd name="connsiteY10318" fmla="*/ 831182 h 8330519"/>
              <a:gd name="connsiteX10319" fmla="*/ 5736314 w 8331431"/>
              <a:gd name="connsiteY10319" fmla="*/ 846194 h 8330519"/>
              <a:gd name="connsiteX10320" fmla="*/ 5783911 w 8331431"/>
              <a:gd name="connsiteY10320" fmla="*/ 999918 h 8330519"/>
              <a:gd name="connsiteX10321" fmla="*/ 5783911 w 8331431"/>
              <a:gd name="connsiteY10321" fmla="*/ 1019919 h 8330519"/>
              <a:gd name="connsiteX10322" fmla="*/ 5872162 w 8331431"/>
              <a:gd name="connsiteY10322" fmla="*/ 1019919 h 8330519"/>
              <a:gd name="connsiteX10323" fmla="*/ 5872162 w 8331431"/>
              <a:gd name="connsiteY10323" fmla="*/ 1040095 h 8330519"/>
              <a:gd name="connsiteX10324" fmla="*/ 5940498 w 8331431"/>
              <a:gd name="connsiteY10324" fmla="*/ 1145484 h 8330519"/>
              <a:gd name="connsiteX10325" fmla="*/ 5950043 w 8331431"/>
              <a:gd name="connsiteY10325" fmla="*/ 1150690 h 8330519"/>
              <a:gd name="connsiteX10326" fmla="*/ 5959589 w 8331431"/>
              <a:gd name="connsiteY10326" fmla="*/ 1145484 h 8330519"/>
              <a:gd name="connsiteX10327" fmla="*/ 6027968 w 8331431"/>
              <a:gd name="connsiteY10327" fmla="*/ 1040095 h 8330519"/>
              <a:gd name="connsiteX10328" fmla="*/ 6027968 w 8331431"/>
              <a:gd name="connsiteY10328" fmla="*/ 1019919 h 8330519"/>
              <a:gd name="connsiteX10329" fmla="*/ 6116219 w 8331431"/>
              <a:gd name="connsiteY10329" fmla="*/ 1019919 h 8330519"/>
              <a:gd name="connsiteX10330" fmla="*/ 6116219 w 8331431"/>
              <a:gd name="connsiteY10330" fmla="*/ 999918 h 8330519"/>
              <a:gd name="connsiteX10331" fmla="*/ 6163859 w 8331431"/>
              <a:gd name="connsiteY10331" fmla="*/ 846194 h 8330519"/>
              <a:gd name="connsiteX10332" fmla="*/ 6205034 w 8331431"/>
              <a:gd name="connsiteY10332" fmla="*/ 831182 h 8330519"/>
              <a:gd name="connsiteX10333" fmla="*/ 6246339 w 8331431"/>
              <a:gd name="connsiteY10333" fmla="*/ 846194 h 8330519"/>
              <a:gd name="connsiteX10334" fmla="*/ 6293979 w 8331431"/>
              <a:gd name="connsiteY10334" fmla="*/ 999918 h 8330519"/>
              <a:gd name="connsiteX10335" fmla="*/ 6293979 w 8331431"/>
              <a:gd name="connsiteY10335" fmla="*/ 1019919 h 8330519"/>
              <a:gd name="connsiteX10336" fmla="*/ 6382230 w 8331431"/>
              <a:gd name="connsiteY10336" fmla="*/ 1019919 h 8330519"/>
              <a:gd name="connsiteX10337" fmla="*/ 6382230 w 8331431"/>
              <a:gd name="connsiteY10337" fmla="*/ 1040095 h 8330519"/>
              <a:gd name="connsiteX10338" fmla="*/ 6450609 w 8331431"/>
              <a:gd name="connsiteY10338" fmla="*/ 1145484 h 8330519"/>
              <a:gd name="connsiteX10339" fmla="*/ 6460155 w 8331431"/>
              <a:gd name="connsiteY10339" fmla="*/ 1150690 h 8330519"/>
              <a:gd name="connsiteX10340" fmla="*/ 6469700 w 8331431"/>
              <a:gd name="connsiteY10340" fmla="*/ 1145484 h 8330519"/>
              <a:gd name="connsiteX10341" fmla="*/ 6538036 w 8331431"/>
              <a:gd name="connsiteY10341" fmla="*/ 1040095 h 8330519"/>
              <a:gd name="connsiteX10342" fmla="*/ 6538036 w 8331431"/>
              <a:gd name="connsiteY10342" fmla="*/ 1019919 h 8330519"/>
              <a:gd name="connsiteX10343" fmla="*/ 6626287 w 8331431"/>
              <a:gd name="connsiteY10343" fmla="*/ 1019919 h 8330519"/>
              <a:gd name="connsiteX10344" fmla="*/ 6626287 w 8331431"/>
              <a:gd name="connsiteY10344" fmla="*/ 999918 h 8330519"/>
              <a:gd name="connsiteX10345" fmla="*/ 6673883 w 8331431"/>
              <a:gd name="connsiteY10345" fmla="*/ 846194 h 8330519"/>
              <a:gd name="connsiteX10346" fmla="*/ 6715145 w 8331431"/>
              <a:gd name="connsiteY10346" fmla="*/ 831182 h 8330519"/>
              <a:gd name="connsiteX10347" fmla="*/ 6756451 w 8331431"/>
              <a:gd name="connsiteY10347" fmla="*/ 846194 h 8330519"/>
              <a:gd name="connsiteX10348" fmla="*/ 6804004 w 8331431"/>
              <a:gd name="connsiteY10348" fmla="*/ 999918 h 8330519"/>
              <a:gd name="connsiteX10349" fmla="*/ 6804004 w 8331431"/>
              <a:gd name="connsiteY10349" fmla="*/ 1019919 h 8330519"/>
              <a:gd name="connsiteX10350" fmla="*/ 6892255 w 8331431"/>
              <a:gd name="connsiteY10350" fmla="*/ 1019919 h 8330519"/>
              <a:gd name="connsiteX10351" fmla="*/ 6892255 w 8331431"/>
              <a:gd name="connsiteY10351" fmla="*/ 1040095 h 8330519"/>
              <a:gd name="connsiteX10352" fmla="*/ 6960634 w 8331431"/>
              <a:gd name="connsiteY10352" fmla="*/ 1145484 h 8330519"/>
              <a:gd name="connsiteX10353" fmla="*/ 6970180 w 8331431"/>
              <a:gd name="connsiteY10353" fmla="*/ 1150690 h 8330519"/>
              <a:gd name="connsiteX10354" fmla="*/ 6979725 w 8331431"/>
              <a:gd name="connsiteY10354" fmla="*/ 1145484 h 8330519"/>
              <a:gd name="connsiteX10355" fmla="*/ 7048061 w 8331431"/>
              <a:gd name="connsiteY10355" fmla="*/ 1040095 h 8330519"/>
              <a:gd name="connsiteX10356" fmla="*/ 7048061 w 8331431"/>
              <a:gd name="connsiteY10356" fmla="*/ 1019919 h 8330519"/>
              <a:gd name="connsiteX10357" fmla="*/ 7136355 w 8331431"/>
              <a:gd name="connsiteY10357" fmla="*/ 1019919 h 8330519"/>
              <a:gd name="connsiteX10358" fmla="*/ 7136355 w 8331431"/>
              <a:gd name="connsiteY10358" fmla="*/ 999918 h 8330519"/>
              <a:gd name="connsiteX10359" fmla="*/ 7183908 w 8331431"/>
              <a:gd name="connsiteY10359" fmla="*/ 846194 h 8330519"/>
              <a:gd name="connsiteX10360" fmla="*/ 7225127 w 8331431"/>
              <a:gd name="connsiteY10360" fmla="*/ 831182 h 8330519"/>
              <a:gd name="connsiteX10361" fmla="*/ 7266432 w 8331431"/>
              <a:gd name="connsiteY10361" fmla="*/ 846194 h 8330519"/>
              <a:gd name="connsiteX10362" fmla="*/ 7313985 w 8331431"/>
              <a:gd name="connsiteY10362" fmla="*/ 999918 h 8330519"/>
              <a:gd name="connsiteX10363" fmla="*/ 7313985 w 8331431"/>
              <a:gd name="connsiteY10363" fmla="*/ 1019919 h 8330519"/>
              <a:gd name="connsiteX10364" fmla="*/ 7402237 w 8331431"/>
              <a:gd name="connsiteY10364" fmla="*/ 1019919 h 8330519"/>
              <a:gd name="connsiteX10365" fmla="*/ 7402237 w 8331431"/>
              <a:gd name="connsiteY10365" fmla="*/ 1040095 h 8330519"/>
              <a:gd name="connsiteX10366" fmla="*/ 7470615 w 8331431"/>
              <a:gd name="connsiteY10366" fmla="*/ 1145484 h 8330519"/>
              <a:gd name="connsiteX10367" fmla="*/ 7480161 w 8331431"/>
              <a:gd name="connsiteY10367" fmla="*/ 1150690 h 8330519"/>
              <a:gd name="connsiteX10368" fmla="*/ 7489706 w 8331431"/>
              <a:gd name="connsiteY10368" fmla="*/ 1145484 h 8330519"/>
              <a:gd name="connsiteX10369" fmla="*/ 7558086 w 8331431"/>
              <a:gd name="connsiteY10369" fmla="*/ 1040095 h 8330519"/>
              <a:gd name="connsiteX10370" fmla="*/ 7558086 w 8331431"/>
              <a:gd name="connsiteY10370" fmla="*/ 1019919 h 8330519"/>
              <a:gd name="connsiteX10371" fmla="*/ 7646336 w 8331431"/>
              <a:gd name="connsiteY10371" fmla="*/ 1019919 h 8330519"/>
              <a:gd name="connsiteX10372" fmla="*/ 7646336 w 8331431"/>
              <a:gd name="connsiteY10372" fmla="*/ 999918 h 8330519"/>
              <a:gd name="connsiteX10373" fmla="*/ 7693890 w 8331431"/>
              <a:gd name="connsiteY10373" fmla="*/ 846194 h 8330519"/>
              <a:gd name="connsiteX10374" fmla="*/ 7735108 w 8331431"/>
              <a:gd name="connsiteY10374" fmla="*/ 831182 h 8330519"/>
              <a:gd name="connsiteX10375" fmla="*/ 7776414 w 8331431"/>
              <a:gd name="connsiteY10375" fmla="*/ 846194 h 8330519"/>
              <a:gd name="connsiteX10376" fmla="*/ 7823967 w 8331431"/>
              <a:gd name="connsiteY10376" fmla="*/ 999918 h 8330519"/>
              <a:gd name="connsiteX10377" fmla="*/ 7823967 w 8331431"/>
              <a:gd name="connsiteY10377" fmla="*/ 1019919 h 8330519"/>
              <a:gd name="connsiteX10378" fmla="*/ 7912218 w 8331431"/>
              <a:gd name="connsiteY10378" fmla="*/ 1019919 h 8330519"/>
              <a:gd name="connsiteX10379" fmla="*/ 7912218 w 8331431"/>
              <a:gd name="connsiteY10379" fmla="*/ 1040095 h 8330519"/>
              <a:gd name="connsiteX10380" fmla="*/ 7980597 w 8331431"/>
              <a:gd name="connsiteY10380" fmla="*/ 1145484 h 8330519"/>
              <a:gd name="connsiteX10381" fmla="*/ 7990143 w 8331431"/>
              <a:gd name="connsiteY10381" fmla="*/ 1150690 h 8330519"/>
              <a:gd name="connsiteX10382" fmla="*/ 7999688 w 8331431"/>
              <a:gd name="connsiteY10382" fmla="*/ 1145484 h 8330519"/>
              <a:gd name="connsiteX10383" fmla="*/ 8068067 w 8331431"/>
              <a:gd name="connsiteY10383" fmla="*/ 1040095 h 8330519"/>
              <a:gd name="connsiteX10384" fmla="*/ 8068067 w 8331431"/>
              <a:gd name="connsiteY10384" fmla="*/ 1019919 h 8330519"/>
              <a:gd name="connsiteX10385" fmla="*/ 8156318 w 8331431"/>
              <a:gd name="connsiteY10385" fmla="*/ 1019919 h 8330519"/>
              <a:gd name="connsiteX10386" fmla="*/ 8156318 w 8331431"/>
              <a:gd name="connsiteY10386" fmla="*/ 999918 h 8330519"/>
              <a:gd name="connsiteX10387" fmla="*/ 8203871 w 8331431"/>
              <a:gd name="connsiteY10387" fmla="*/ 846194 h 8330519"/>
              <a:gd name="connsiteX10388" fmla="*/ 8245089 w 8331431"/>
              <a:gd name="connsiteY10388" fmla="*/ 831182 h 8330519"/>
              <a:gd name="connsiteX10389" fmla="*/ 8286438 w 8331431"/>
              <a:gd name="connsiteY10389" fmla="*/ 846194 h 8330519"/>
              <a:gd name="connsiteX10390" fmla="*/ 8330217 w 8331431"/>
              <a:gd name="connsiteY10390" fmla="*/ 942125 h 8330519"/>
              <a:gd name="connsiteX10391" fmla="*/ 8330217 w 8331431"/>
              <a:gd name="connsiteY10391" fmla="*/ 1039227 h 8330519"/>
              <a:gd name="connsiteX10392" fmla="*/ 8314684 w 8331431"/>
              <a:gd name="connsiteY10392" fmla="*/ 1039227 h 8330519"/>
              <a:gd name="connsiteX10393" fmla="*/ 8314684 w 8331431"/>
              <a:gd name="connsiteY10393" fmla="*/ 999918 h 8330519"/>
              <a:gd name="connsiteX10394" fmla="*/ 8280711 w 8331431"/>
              <a:gd name="connsiteY10394" fmla="*/ 866283 h 8330519"/>
              <a:gd name="connsiteX10395" fmla="*/ 8279930 w 8331431"/>
              <a:gd name="connsiteY10395" fmla="*/ 865502 h 8330519"/>
              <a:gd name="connsiteX10396" fmla="*/ 8245176 w 8331431"/>
              <a:gd name="connsiteY10396" fmla="*/ 837734 h 8330519"/>
              <a:gd name="connsiteX10397" fmla="*/ 8210423 w 8331431"/>
              <a:gd name="connsiteY10397" fmla="*/ 865502 h 8330519"/>
              <a:gd name="connsiteX10398" fmla="*/ 8209642 w 8331431"/>
              <a:gd name="connsiteY10398" fmla="*/ 866283 h 8330519"/>
              <a:gd name="connsiteX10399" fmla="*/ 8175669 w 8331431"/>
              <a:gd name="connsiteY10399" fmla="*/ 999918 h 8330519"/>
              <a:gd name="connsiteX10400" fmla="*/ 8175669 w 8331431"/>
              <a:gd name="connsiteY10400" fmla="*/ 1039227 h 8330519"/>
              <a:gd name="connsiteX10401" fmla="*/ 8088503 w 8331431"/>
              <a:gd name="connsiteY10401" fmla="*/ 1039227 h 8330519"/>
              <a:gd name="connsiteX10402" fmla="*/ 8086246 w 8331431"/>
              <a:gd name="connsiteY10402" fmla="*/ 1056626 h 8330519"/>
              <a:gd name="connsiteX10403" fmla="*/ 8021642 w 8331431"/>
              <a:gd name="connsiteY10403" fmla="*/ 1154726 h 8330519"/>
              <a:gd name="connsiteX10404" fmla="*/ 8001423 w 8331431"/>
              <a:gd name="connsiteY10404" fmla="*/ 1168046 h 8330519"/>
              <a:gd name="connsiteX10405" fmla="*/ 8018345 w 8331431"/>
              <a:gd name="connsiteY10405" fmla="*/ 1185357 h 8330519"/>
              <a:gd name="connsiteX10406" fmla="*/ 8085379 w 8331431"/>
              <a:gd name="connsiteY10406" fmla="*/ 1318471 h 8330519"/>
              <a:gd name="connsiteX10407" fmla="*/ 8087722 w 8331431"/>
              <a:gd name="connsiteY10407" fmla="*/ 1335783 h 8330519"/>
              <a:gd name="connsiteX10408" fmla="*/ 8175626 w 8331431"/>
              <a:gd name="connsiteY10408" fmla="*/ 1335783 h 8330519"/>
              <a:gd name="connsiteX10409" fmla="*/ 8175626 w 8331431"/>
              <a:gd name="connsiteY10409" fmla="*/ 1446032 h 8330519"/>
              <a:gd name="connsiteX10410" fmla="*/ 8188599 w 8331431"/>
              <a:gd name="connsiteY10410" fmla="*/ 1450891 h 8330519"/>
              <a:gd name="connsiteX10411" fmla="*/ 8223873 w 8331431"/>
              <a:gd name="connsiteY10411" fmla="*/ 1468724 h 8330519"/>
              <a:gd name="connsiteX10412" fmla="*/ 8245176 w 8331431"/>
              <a:gd name="connsiteY10412" fmla="*/ 1482738 h 8330519"/>
              <a:gd name="connsiteX10413" fmla="*/ 8266523 w 8331431"/>
              <a:gd name="connsiteY10413" fmla="*/ 1468724 h 8330519"/>
              <a:gd name="connsiteX10414" fmla="*/ 8301754 w 8331431"/>
              <a:gd name="connsiteY10414" fmla="*/ 1450935 h 8330519"/>
              <a:gd name="connsiteX10415" fmla="*/ 8314727 w 8331431"/>
              <a:gd name="connsiteY10415" fmla="*/ 1446075 h 8330519"/>
              <a:gd name="connsiteX10416" fmla="*/ 8314727 w 8331431"/>
              <a:gd name="connsiteY10416" fmla="*/ 1335827 h 8330519"/>
              <a:gd name="connsiteX10417" fmla="*/ 8330260 w 8331431"/>
              <a:gd name="connsiteY10417" fmla="*/ 1335827 h 8330519"/>
              <a:gd name="connsiteX10418" fmla="*/ 8330260 w 8331431"/>
              <a:gd name="connsiteY10418" fmla="*/ 1460914 h 8330519"/>
              <a:gd name="connsiteX10419" fmla="*/ 8246218 w 8331431"/>
              <a:gd name="connsiteY10419" fmla="*/ 1492327 h 8330519"/>
              <a:gd name="connsiteX10420" fmla="*/ 8202700 w 8331431"/>
              <a:gd name="connsiteY10420" fmla="*/ 1476794 h 8330519"/>
              <a:gd name="connsiteX10421" fmla="*/ 8156405 w 8331431"/>
              <a:gd name="connsiteY10421" fmla="*/ 1459482 h 8330519"/>
              <a:gd name="connsiteX10422" fmla="*/ 8156405 w 8331431"/>
              <a:gd name="connsiteY10422" fmla="*/ 1355134 h 8330519"/>
              <a:gd name="connsiteX10423" fmla="*/ 8068154 w 8331431"/>
              <a:gd name="connsiteY10423" fmla="*/ 1355134 h 8330519"/>
              <a:gd name="connsiteX10424" fmla="*/ 8068154 w 8331431"/>
              <a:gd name="connsiteY10424" fmla="*/ 1347411 h 8330519"/>
              <a:gd name="connsiteX10425" fmla="*/ 8004504 w 8331431"/>
              <a:gd name="connsiteY10425" fmla="*/ 1198764 h 8330519"/>
              <a:gd name="connsiteX10426" fmla="*/ 7990229 w 8331431"/>
              <a:gd name="connsiteY10426" fmla="*/ 1184143 h 8330519"/>
              <a:gd name="connsiteX10427" fmla="*/ 7975955 w 8331431"/>
              <a:gd name="connsiteY10427" fmla="*/ 1198764 h 8330519"/>
              <a:gd name="connsiteX10428" fmla="*/ 7912305 w 8331431"/>
              <a:gd name="connsiteY10428" fmla="*/ 1347411 h 8330519"/>
              <a:gd name="connsiteX10429" fmla="*/ 7912305 w 8331431"/>
              <a:gd name="connsiteY10429" fmla="*/ 1355134 h 8330519"/>
              <a:gd name="connsiteX10430" fmla="*/ 7824054 w 8331431"/>
              <a:gd name="connsiteY10430" fmla="*/ 1355134 h 8330519"/>
              <a:gd name="connsiteX10431" fmla="*/ 7824054 w 8331431"/>
              <a:gd name="connsiteY10431" fmla="*/ 1459482 h 8330519"/>
              <a:gd name="connsiteX10432" fmla="*/ 7736193 w 8331431"/>
              <a:gd name="connsiteY10432" fmla="*/ 1492283 h 8330519"/>
              <a:gd name="connsiteX10433" fmla="*/ 7692675 w 8331431"/>
              <a:gd name="connsiteY10433" fmla="*/ 1476751 h 8330519"/>
              <a:gd name="connsiteX10434" fmla="*/ 7646380 w 8331431"/>
              <a:gd name="connsiteY10434" fmla="*/ 1459439 h 8330519"/>
              <a:gd name="connsiteX10435" fmla="*/ 7646380 w 8331431"/>
              <a:gd name="connsiteY10435" fmla="*/ 1355091 h 8330519"/>
              <a:gd name="connsiteX10436" fmla="*/ 7558129 w 8331431"/>
              <a:gd name="connsiteY10436" fmla="*/ 1355091 h 8330519"/>
              <a:gd name="connsiteX10437" fmla="*/ 7558129 w 8331431"/>
              <a:gd name="connsiteY10437" fmla="*/ 1347368 h 8330519"/>
              <a:gd name="connsiteX10438" fmla="*/ 7494479 w 8331431"/>
              <a:gd name="connsiteY10438" fmla="*/ 1198721 h 8330519"/>
              <a:gd name="connsiteX10439" fmla="*/ 7480205 w 8331431"/>
              <a:gd name="connsiteY10439" fmla="*/ 1184099 h 8330519"/>
              <a:gd name="connsiteX10440" fmla="*/ 7465930 w 8331431"/>
              <a:gd name="connsiteY10440" fmla="*/ 1198721 h 8330519"/>
              <a:gd name="connsiteX10441" fmla="*/ 7402280 w 8331431"/>
              <a:gd name="connsiteY10441" fmla="*/ 1347368 h 8330519"/>
              <a:gd name="connsiteX10442" fmla="*/ 7402280 w 8331431"/>
              <a:gd name="connsiteY10442" fmla="*/ 1355091 h 8330519"/>
              <a:gd name="connsiteX10443" fmla="*/ 7314029 w 8331431"/>
              <a:gd name="connsiteY10443" fmla="*/ 1355091 h 8330519"/>
              <a:gd name="connsiteX10444" fmla="*/ 7314029 w 8331431"/>
              <a:gd name="connsiteY10444" fmla="*/ 1459439 h 8330519"/>
              <a:gd name="connsiteX10445" fmla="*/ 7226168 w 8331431"/>
              <a:gd name="connsiteY10445" fmla="*/ 1492240 h 8330519"/>
              <a:gd name="connsiteX10446" fmla="*/ 7182650 w 8331431"/>
              <a:gd name="connsiteY10446" fmla="*/ 1476707 h 8330519"/>
              <a:gd name="connsiteX10447" fmla="*/ 7136355 w 8331431"/>
              <a:gd name="connsiteY10447" fmla="*/ 1459395 h 8330519"/>
              <a:gd name="connsiteX10448" fmla="*/ 7136355 w 8331431"/>
              <a:gd name="connsiteY10448" fmla="*/ 1355047 h 8330519"/>
              <a:gd name="connsiteX10449" fmla="*/ 7048061 w 8331431"/>
              <a:gd name="connsiteY10449" fmla="*/ 1355047 h 8330519"/>
              <a:gd name="connsiteX10450" fmla="*/ 7048061 w 8331431"/>
              <a:gd name="connsiteY10450" fmla="*/ 1347324 h 8330519"/>
              <a:gd name="connsiteX10451" fmla="*/ 6984498 w 8331431"/>
              <a:gd name="connsiteY10451" fmla="*/ 1198677 h 8330519"/>
              <a:gd name="connsiteX10452" fmla="*/ 6970223 w 8331431"/>
              <a:gd name="connsiteY10452" fmla="*/ 1184012 h 8330519"/>
              <a:gd name="connsiteX10453" fmla="*/ 6955905 w 8331431"/>
              <a:gd name="connsiteY10453" fmla="*/ 1198634 h 8330519"/>
              <a:gd name="connsiteX10454" fmla="*/ 6892255 w 8331431"/>
              <a:gd name="connsiteY10454" fmla="*/ 1347281 h 8330519"/>
              <a:gd name="connsiteX10455" fmla="*/ 6892255 w 8331431"/>
              <a:gd name="connsiteY10455" fmla="*/ 1355004 h 8330519"/>
              <a:gd name="connsiteX10456" fmla="*/ 6804004 w 8331431"/>
              <a:gd name="connsiteY10456" fmla="*/ 1355004 h 8330519"/>
              <a:gd name="connsiteX10457" fmla="*/ 6804004 w 8331431"/>
              <a:gd name="connsiteY10457" fmla="*/ 1459352 h 8330519"/>
              <a:gd name="connsiteX10458" fmla="*/ 6716187 w 8331431"/>
              <a:gd name="connsiteY10458" fmla="*/ 1492153 h 8330519"/>
              <a:gd name="connsiteX10459" fmla="*/ 6672669 w 8331431"/>
              <a:gd name="connsiteY10459" fmla="*/ 1476620 h 8330519"/>
              <a:gd name="connsiteX10460" fmla="*/ 6626330 w 8331431"/>
              <a:gd name="connsiteY10460" fmla="*/ 1459309 h 8330519"/>
              <a:gd name="connsiteX10461" fmla="*/ 6626330 w 8331431"/>
              <a:gd name="connsiteY10461" fmla="*/ 1354961 h 8330519"/>
              <a:gd name="connsiteX10462" fmla="*/ 6538080 w 8331431"/>
              <a:gd name="connsiteY10462" fmla="*/ 1354961 h 8330519"/>
              <a:gd name="connsiteX10463" fmla="*/ 6538080 w 8331431"/>
              <a:gd name="connsiteY10463" fmla="*/ 1347238 h 8330519"/>
              <a:gd name="connsiteX10464" fmla="*/ 6474516 w 8331431"/>
              <a:gd name="connsiteY10464" fmla="*/ 1198591 h 8330519"/>
              <a:gd name="connsiteX10465" fmla="*/ 6460241 w 8331431"/>
              <a:gd name="connsiteY10465" fmla="*/ 1183926 h 8330519"/>
              <a:gd name="connsiteX10466" fmla="*/ 6445924 w 8331431"/>
              <a:gd name="connsiteY10466" fmla="*/ 1198547 h 8330519"/>
              <a:gd name="connsiteX10467" fmla="*/ 6382274 w 8331431"/>
              <a:gd name="connsiteY10467" fmla="*/ 1347194 h 8330519"/>
              <a:gd name="connsiteX10468" fmla="*/ 6382274 w 8331431"/>
              <a:gd name="connsiteY10468" fmla="*/ 1354917 h 8330519"/>
              <a:gd name="connsiteX10469" fmla="*/ 6294023 w 8331431"/>
              <a:gd name="connsiteY10469" fmla="*/ 1354917 h 8330519"/>
              <a:gd name="connsiteX10470" fmla="*/ 6294023 w 8331431"/>
              <a:gd name="connsiteY10470" fmla="*/ 1459265 h 8330519"/>
              <a:gd name="connsiteX10471" fmla="*/ 6206119 w 8331431"/>
              <a:gd name="connsiteY10471" fmla="*/ 1492066 h 8330519"/>
              <a:gd name="connsiteX10472" fmla="*/ 6162644 w 8331431"/>
              <a:gd name="connsiteY10472" fmla="*/ 1476577 h 8330519"/>
              <a:gd name="connsiteX10473" fmla="*/ 6116306 w 8331431"/>
              <a:gd name="connsiteY10473" fmla="*/ 1459265 h 8330519"/>
              <a:gd name="connsiteX10474" fmla="*/ 6116306 w 8331431"/>
              <a:gd name="connsiteY10474" fmla="*/ 1354917 h 8330519"/>
              <a:gd name="connsiteX10475" fmla="*/ 6028055 w 8331431"/>
              <a:gd name="connsiteY10475" fmla="*/ 1354917 h 8330519"/>
              <a:gd name="connsiteX10476" fmla="*/ 6028055 w 8331431"/>
              <a:gd name="connsiteY10476" fmla="*/ 1347194 h 8330519"/>
              <a:gd name="connsiteX10477" fmla="*/ 5964405 w 8331431"/>
              <a:gd name="connsiteY10477" fmla="*/ 1198547 h 8330519"/>
              <a:gd name="connsiteX10478" fmla="*/ 5950087 w 8331431"/>
              <a:gd name="connsiteY10478" fmla="*/ 1183926 h 8330519"/>
              <a:gd name="connsiteX10479" fmla="*/ 5935812 w 8331431"/>
              <a:gd name="connsiteY10479" fmla="*/ 1198591 h 8330519"/>
              <a:gd name="connsiteX10480" fmla="*/ 5872249 w 8331431"/>
              <a:gd name="connsiteY10480" fmla="*/ 1347238 h 8330519"/>
              <a:gd name="connsiteX10481" fmla="*/ 5872249 w 8331431"/>
              <a:gd name="connsiteY10481" fmla="*/ 1354961 h 8330519"/>
              <a:gd name="connsiteX10482" fmla="*/ 5783998 w 8331431"/>
              <a:gd name="connsiteY10482" fmla="*/ 1354961 h 8330519"/>
              <a:gd name="connsiteX10483" fmla="*/ 5783998 w 8331431"/>
              <a:gd name="connsiteY10483" fmla="*/ 1459309 h 8330519"/>
              <a:gd name="connsiteX10484" fmla="*/ 5696094 w 8331431"/>
              <a:gd name="connsiteY10484" fmla="*/ 1492110 h 8330519"/>
              <a:gd name="connsiteX10485" fmla="*/ 5652576 w 8331431"/>
              <a:gd name="connsiteY10485" fmla="*/ 1476577 h 8330519"/>
              <a:gd name="connsiteX10486" fmla="*/ 5606281 w 8331431"/>
              <a:gd name="connsiteY10486" fmla="*/ 1459265 h 8330519"/>
              <a:gd name="connsiteX10487" fmla="*/ 5606281 w 8331431"/>
              <a:gd name="connsiteY10487" fmla="*/ 1354917 h 8330519"/>
              <a:gd name="connsiteX10488" fmla="*/ 5518030 w 8331431"/>
              <a:gd name="connsiteY10488" fmla="*/ 1354917 h 8330519"/>
              <a:gd name="connsiteX10489" fmla="*/ 5518030 w 8331431"/>
              <a:gd name="connsiteY10489" fmla="*/ 1347194 h 8330519"/>
              <a:gd name="connsiteX10490" fmla="*/ 5454380 w 8331431"/>
              <a:gd name="connsiteY10490" fmla="*/ 1198547 h 8330519"/>
              <a:gd name="connsiteX10491" fmla="*/ 5440105 w 8331431"/>
              <a:gd name="connsiteY10491" fmla="*/ 1183926 h 8330519"/>
              <a:gd name="connsiteX10492" fmla="*/ 5425831 w 8331431"/>
              <a:gd name="connsiteY10492" fmla="*/ 1198547 h 8330519"/>
              <a:gd name="connsiteX10493" fmla="*/ 5362224 w 8331431"/>
              <a:gd name="connsiteY10493" fmla="*/ 1347194 h 8330519"/>
              <a:gd name="connsiteX10494" fmla="*/ 5362224 w 8331431"/>
              <a:gd name="connsiteY10494" fmla="*/ 1354917 h 8330519"/>
              <a:gd name="connsiteX10495" fmla="*/ 5273930 w 8331431"/>
              <a:gd name="connsiteY10495" fmla="*/ 1354917 h 8330519"/>
              <a:gd name="connsiteX10496" fmla="*/ 5273930 w 8331431"/>
              <a:gd name="connsiteY10496" fmla="*/ 1459265 h 8330519"/>
              <a:gd name="connsiteX10497" fmla="*/ 5186069 w 8331431"/>
              <a:gd name="connsiteY10497" fmla="*/ 1492066 h 8330519"/>
              <a:gd name="connsiteX10498" fmla="*/ 5142551 w 8331431"/>
              <a:gd name="connsiteY10498" fmla="*/ 1476533 h 8330519"/>
              <a:gd name="connsiteX10499" fmla="*/ 5096256 w 8331431"/>
              <a:gd name="connsiteY10499" fmla="*/ 1459222 h 8330519"/>
              <a:gd name="connsiteX10500" fmla="*/ 5096256 w 8331431"/>
              <a:gd name="connsiteY10500" fmla="*/ 1354874 h 8330519"/>
              <a:gd name="connsiteX10501" fmla="*/ 5008005 w 8331431"/>
              <a:gd name="connsiteY10501" fmla="*/ 1354874 h 8330519"/>
              <a:gd name="connsiteX10502" fmla="*/ 5008005 w 8331431"/>
              <a:gd name="connsiteY10502" fmla="*/ 1347151 h 8330519"/>
              <a:gd name="connsiteX10503" fmla="*/ 4944355 w 8331431"/>
              <a:gd name="connsiteY10503" fmla="*/ 1198504 h 8330519"/>
              <a:gd name="connsiteX10504" fmla="*/ 4930081 w 8331431"/>
              <a:gd name="connsiteY10504" fmla="*/ 1183882 h 8330519"/>
              <a:gd name="connsiteX10505" fmla="*/ 4915806 w 8331431"/>
              <a:gd name="connsiteY10505" fmla="*/ 1198504 h 8330519"/>
              <a:gd name="connsiteX10506" fmla="*/ 4852156 w 8331431"/>
              <a:gd name="connsiteY10506" fmla="*/ 1347151 h 8330519"/>
              <a:gd name="connsiteX10507" fmla="*/ 4852156 w 8331431"/>
              <a:gd name="connsiteY10507" fmla="*/ 1354874 h 8330519"/>
              <a:gd name="connsiteX10508" fmla="*/ 4763905 w 8331431"/>
              <a:gd name="connsiteY10508" fmla="*/ 1354874 h 8330519"/>
              <a:gd name="connsiteX10509" fmla="*/ 4763905 w 8331431"/>
              <a:gd name="connsiteY10509" fmla="*/ 1459222 h 8330519"/>
              <a:gd name="connsiteX10510" fmla="*/ 4676044 w 8331431"/>
              <a:gd name="connsiteY10510" fmla="*/ 1492023 h 8330519"/>
              <a:gd name="connsiteX10511" fmla="*/ 4632526 w 8331431"/>
              <a:gd name="connsiteY10511" fmla="*/ 1476490 h 8330519"/>
              <a:gd name="connsiteX10512" fmla="*/ 4586232 w 8331431"/>
              <a:gd name="connsiteY10512" fmla="*/ 1459178 h 8330519"/>
              <a:gd name="connsiteX10513" fmla="*/ 4586232 w 8331431"/>
              <a:gd name="connsiteY10513" fmla="*/ 1354830 h 8330519"/>
              <a:gd name="connsiteX10514" fmla="*/ 4497980 w 8331431"/>
              <a:gd name="connsiteY10514" fmla="*/ 1354830 h 8330519"/>
              <a:gd name="connsiteX10515" fmla="*/ 4497980 w 8331431"/>
              <a:gd name="connsiteY10515" fmla="*/ 1347108 h 8330519"/>
              <a:gd name="connsiteX10516" fmla="*/ 4434331 w 8331431"/>
              <a:gd name="connsiteY10516" fmla="*/ 1198461 h 8330519"/>
              <a:gd name="connsiteX10517" fmla="*/ 4420056 w 8331431"/>
              <a:gd name="connsiteY10517" fmla="*/ 1183839 h 8330519"/>
              <a:gd name="connsiteX10518" fmla="*/ 4405781 w 8331431"/>
              <a:gd name="connsiteY10518" fmla="*/ 1198461 h 8330519"/>
              <a:gd name="connsiteX10519" fmla="*/ 4342131 w 8331431"/>
              <a:gd name="connsiteY10519" fmla="*/ 1347108 h 8330519"/>
              <a:gd name="connsiteX10520" fmla="*/ 4342131 w 8331431"/>
              <a:gd name="connsiteY10520" fmla="*/ 1354830 h 8330519"/>
              <a:gd name="connsiteX10521" fmla="*/ 4253880 w 8331431"/>
              <a:gd name="connsiteY10521" fmla="*/ 1354830 h 8330519"/>
              <a:gd name="connsiteX10522" fmla="*/ 4253880 w 8331431"/>
              <a:gd name="connsiteY10522" fmla="*/ 1459178 h 8330519"/>
              <a:gd name="connsiteX10523" fmla="*/ 4166020 w 8331431"/>
              <a:gd name="connsiteY10523" fmla="*/ 1491980 h 8330519"/>
              <a:gd name="connsiteX10524" fmla="*/ 4122502 w 8331431"/>
              <a:gd name="connsiteY10524" fmla="*/ 1476447 h 8330519"/>
              <a:gd name="connsiteX10525" fmla="*/ 4076207 w 8331431"/>
              <a:gd name="connsiteY10525" fmla="*/ 1459135 h 8330519"/>
              <a:gd name="connsiteX10526" fmla="*/ 4076207 w 8331431"/>
              <a:gd name="connsiteY10526" fmla="*/ 1354787 h 8330519"/>
              <a:gd name="connsiteX10527" fmla="*/ 3987956 w 8331431"/>
              <a:gd name="connsiteY10527" fmla="*/ 1354787 h 8330519"/>
              <a:gd name="connsiteX10528" fmla="*/ 3987956 w 8331431"/>
              <a:gd name="connsiteY10528" fmla="*/ 1347064 h 8330519"/>
              <a:gd name="connsiteX10529" fmla="*/ 3924305 w 8331431"/>
              <a:gd name="connsiteY10529" fmla="*/ 1198417 h 8330519"/>
              <a:gd name="connsiteX10530" fmla="*/ 3910031 w 8331431"/>
              <a:gd name="connsiteY10530" fmla="*/ 1183795 h 8330519"/>
              <a:gd name="connsiteX10531" fmla="*/ 3895756 w 8331431"/>
              <a:gd name="connsiteY10531" fmla="*/ 1198417 h 8330519"/>
              <a:gd name="connsiteX10532" fmla="*/ 3832106 w 8331431"/>
              <a:gd name="connsiteY10532" fmla="*/ 1347064 h 8330519"/>
              <a:gd name="connsiteX10533" fmla="*/ 3832106 w 8331431"/>
              <a:gd name="connsiteY10533" fmla="*/ 1354787 h 8330519"/>
              <a:gd name="connsiteX10534" fmla="*/ 3743855 w 8331431"/>
              <a:gd name="connsiteY10534" fmla="*/ 1354787 h 8330519"/>
              <a:gd name="connsiteX10535" fmla="*/ 3743855 w 8331431"/>
              <a:gd name="connsiteY10535" fmla="*/ 1459135 h 8330519"/>
              <a:gd name="connsiteX10536" fmla="*/ 3655995 w 8331431"/>
              <a:gd name="connsiteY10536" fmla="*/ 1491936 h 8330519"/>
              <a:gd name="connsiteX10537" fmla="*/ 3612477 w 8331431"/>
              <a:gd name="connsiteY10537" fmla="*/ 1476403 h 8330519"/>
              <a:gd name="connsiteX10538" fmla="*/ 3566182 w 8331431"/>
              <a:gd name="connsiteY10538" fmla="*/ 1459092 h 8330519"/>
              <a:gd name="connsiteX10539" fmla="*/ 3566182 w 8331431"/>
              <a:gd name="connsiteY10539" fmla="*/ 1354744 h 8330519"/>
              <a:gd name="connsiteX10540" fmla="*/ 3477931 w 8331431"/>
              <a:gd name="connsiteY10540" fmla="*/ 1354744 h 8330519"/>
              <a:gd name="connsiteX10541" fmla="*/ 3477931 w 8331431"/>
              <a:gd name="connsiteY10541" fmla="*/ 1347021 h 8330519"/>
              <a:gd name="connsiteX10542" fmla="*/ 3414281 w 8331431"/>
              <a:gd name="connsiteY10542" fmla="*/ 1198374 h 8330519"/>
              <a:gd name="connsiteX10543" fmla="*/ 3400006 w 8331431"/>
              <a:gd name="connsiteY10543" fmla="*/ 1183752 h 8330519"/>
              <a:gd name="connsiteX10544" fmla="*/ 3385732 w 8331431"/>
              <a:gd name="connsiteY10544" fmla="*/ 1198374 h 8330519"/>
              <a:gd name="connsiteX10545" fmla="*/ 3322081 w 8331431"/>
              <a:gd name="connsiteY10545" fmla="*/ 1347021 h 8330519"/>
              <a:gd name="connsiteX10546" fmla="*/ 3322081 w 8331431"/>
              <a:gd name="connsiteY10546" fmla="*/ 1354744 h 8330519"/>
              <a:gd name="connsiteX10547" fmla="*/ 3233831 w 8331431"/>
              <a:gd name="connsiteY10547" fmla="*/ 1354744 h 8330519"/>
              <a:gd name="connsiteX10548" fmla="*/ 3233831 w 8331431"/>
              <a:gd name="connsiteY10548" fmla="*/ 1459092 h 8330519"/>
              <a:gd name="connsiteX10549" fmla="*/ 3145970 w 8331431"/>
              <a:gd name="connsiteY10549" fmla="*/ 1491893 h 8330519"/>
              <a:gd name="connsiteX10550" fmla="*/ 3102452 w 8331431"/>
              <a:gd name="connsiteY10550" fmla="*/ 1476360 h 8330519"/>
              <a:gd name="connsiteX10551" fmla="*/ 3056157 w 8331431"/>
              <a:gd name="connsiteY10551" fmla="*/ 1459048 h 8330519"/>
              <a:gd name="connsiteX10552" fmla="*/ 3056157 w 8331431"/>
              <a:gd name="connsiteY10552" fmla="*/ 1354700 h 8330519"/>
              <a:gd name="connsiteX10553" fmla="*/ 2967863 w 8331431"/>
              <a:gd name="connsiteY10553" fmla="*/ 1354700 h 8330519"/>
              <a:gd name="connsiteX10554" fmla="*/ 2967863 w 8331431"/>
              <a:gd name="connsiteY10554" fmla="*/ 1346977 h 8330519"/>
              <a:gd name="connsiteX10555" fmla="*/ 2904256 w 8331431"/>
              <a:gd name="connsiteY10555" fmla="*/ 1198330 h 8330519"/>
              <a:gd name="connsiteX10556" fmla="*/ 2889981 w 8331431"/>
              <a:gd name="connsiteY10556" fmla="*/ 1183709 h 8330519"/>
              <a:gd name="connsiteX10557" fmla="*/ 2875707 w 8331431"/>
              <a:gd name="connsiteY10557" fmla="*/ 1198330 h 8330519"/>
              <a:gd name="connsiteX10558" fmla="*/ 2812057 w 8331431"/>
              <a:gd name="connsiteY10558" fmla="*/ 1346977 h 8330519"/>
              <a:gd name="connsiteX10559" fmla="*/ 2812057 w 8331431"/>
              <a:gd name="connsiteY10559" fmla="*/ 1354700 h 8330519"/>
              <a:gd name="connsiteX10560" fmla="*/ 2723806 w 8331431"/>
              <a:gd name="connsiteY10560" fmla="*/ 1354700 h 8330519"/>
              <a:gd name="connsiteX10561" fmla="*/ 2723806 w 8331431"/>
              <a:gd name="connsiteY10561" fmla="*/ 1459048 h 8330519"/>
              <a:gd name="connsiteX10562" fmla="*/ 2635989 w 8331431"/>
              <a:gd name="connsiteY10562" fmla="*/ 1491850 h 8330519"/>
              <a:gd name="connsiteX10563" fmla="*/ 2592427 w 8331431"/>
              <a:gd name="connsiteY10563" fmla="*/ 1476317 h 8330519"/>
              <a:gd name="connsiteX10564" fmla="*/ 2546089 w 8331431"/>
              <a:gd name="connsiteY10564" fmla="*/ 1459005 h 8330519"/>
              <a:gd name="connsiteX10565" fmla="*/ 2546089 w 8331431"/>
              <a:gd name="connsiteY10565" fmla="*/ 1354657 h 8330519"/>
              <a:gd name="connsiteX10566" fmla="*/ 2457838 w 8331431"/>
              <a:gd name="connsiteY10566" fmla="*/ 1354657 h 8330519"/>
              <a:gd name="connsiteX10567" fmla="*/ 2457838 w 8331431"/>
              <a:gd name="connsiteY10567" fmla="*/ 1346934 h 8330519"/>
              <a:gd name="connsiteX10568" fmla="*/ 2394275 w 8331431"/>
              <a:gd name="connsiteY10568" fmla="*/ 1198287 h 8330519"/>
              <a:gd name="connsiteX10569" fmla="*/ 2380000 w 8331431"/>
              <a:gd name="connsiteY10569" fmla="*/ 1183622 h 8330519"/>
              <a:gd name="connsiteX10570" fmla="*/ 2365682 w 8331431"/>
              <a:gd name="connsiteY10570" fmla="*/ 1198244 h 8330519"/>
              <a:gd name="connsiteX10571" fmla="*/ 2302032 w 8331431"/>
              <a:gd name="connsiteY10571" fmla="*/ 1346891 h 8330519"/>
              <a:gd name="connsiteX10572" fmla="*/ 2302032 w 8331431"/>
              <a:gd name="connsiteY10572" fmla="*/ 1354614 h 8330519"/>
              <a:gd name="connsiteX10573" fmla="*/ 2213781 w 8331431"/>
              <a:gd name="connsiteY10573" fmla="*/ 1354614 h 8330519"/>
              <a:gd name="connsiteX10574" fmla="*/ 2213781 w 8331431"/>
              <a:gd name="connsiteY10574" fmla="*/ 1458961 h 8330519"/>
              <a:gd name="connsiteX10575" fmla="*/ 2125921 w 8331431"/>
              <a:gd name="connsiteY10575" fmla="*/ 1491763 h 8330519"/>
              <a:gd name="connsiteX10576" fmla="*/ 2082619 w 8331431"/>
              <a:gd name="connsiteY10576" fmla="*/ 1476707 h 8330519"/>
              <a:gd name="connsiteX10577" fmla="*/ 2036281 w 8331431"/>
              <a:gd name="connsiteY10577" fmla="*/ 1459395 h 8330519"/>
              <a:gd name="connsiteX10578" fmla="*/ 2036281 w 8331431"/>
              <a:gd name="connsiteY10578" fmla="*/ 1355047 h 8330519"/>
              <a:gd name="connsiteX10579" fmla="*/ 1948030 w 8331431"/>
              <a:gd name="connsiteY10579" fmla="*/ 1355047 h 8330519"/>
              <a:gd name="connsiteX10580" fmla="*/ 1948030 w 8331431"/>
              <a:gd name="connsiteY10580" fmla="*/ 1347324 h 8330519"/>
              <a:gd name="connsiteX10581" fmla="*/ 1884380 w 8331431"/>
              <a:gd name="connsiteY10581" fmla="*/ 1198677 h 8330519"/>
              <a:gd name="connsiteX10582" fmla="*/ 1870062 w 8331431"/>
              <a:gd name="connsiteY10582" fmla="*/ 1184056 h 8330519"/>
              <a:gd name="connsiteX10583" fmla="*/ 1855787 w 8331431"/>
              <a:gd name="connsiteY10583" fmla="*/ 1198721 h 8330519"/>
              <a:gd name="connsiteX10584" fmla="*/ 1792224 w 8331431"/>
              <a:gd name="connsiteY10584" fmla="*/ 1347368 h 8330519"/>
              <a:gd name="connsiteX10585" fmla="*/ 1792224 w 8331431"/>
              <a:gd name="connsiteY10585" fmla="*/ 1355091 h 8330519"/>
              <a:gd name="connsiteX10586" fmla="*/ 1703973 w 8331431"/>
              <a:gd name="connsiteY10586" fmla="*/ 1355091 h 8330519"/>
              <a:gd name="connsiteX10587" fmla="*/ 1703973 w 8331431"/>
              <a:gd name="connsiteY10587" fmla="*/ 1459439 h 8330519"/>
              <a:gd name="connsiteX10588" fmla="*/ 1616026 w 8331431"/>
              <a:gd name="connsiteY10588" fmla="*/ 1492240 h 8330519"/>
              <a:gd name="connsiteX10589" fmla="*/ 1572551 w 8331431"/>
              <a:gd name="connsiteY10589" fmla="*/ 1476707 h 8330519"/>
              <a:gd name="connsiteX10590" fmla="*/ 1526256 w 8331431"/>
              <a:gd name="connsiteY10590" fmla="*/ 1459395 h 8330519"/>
              <a:gd name="connsiteX10591" fmla="*/ 1526256 w 8331431"/>
              <a:gd name="connsiteY10591" fmla="*/ 1355047 h 8330519"/>
              <a:gd name="connsiteX10592" fmla="*/ 1438005 w 8331431"/>
              <a:gd name="connsiteY10592" fmla="*/ 1355047 h 8330519"/>
              <a:gd name="connsiteX10593" fmla="*/ 1438005 w 8331431"/>
              <a:gd name="connsiteY10593" fmla="*/ 1347324 h 8330519"/>
              <a:gd name="connsiteX10594" fmla="*/ 1374355 w 8331431"/>
              <a:gd name="connsiteY10594" fmla="*/ 1198677 h 8330519"/>
              <a:gd name="connsiteX10595" fmla="*/ 1360037 w 8331431"/>
              <a:gd name="connsiteY10595" fmla="*/ 1184056 h 8330519"/>
              <a:gd name="connsiteX10596" fmla="*/ 1345763 w 8331431"/>
              <a:gd name="connsiteY10596" fmla="*/ 1198721 h 8330519"/>
              <a:gd name="connsiteX10597" fmla="*/ 1282199 w 8331431"/>
              <a:gd name="connsiteY10597" fmla="*/ 1347368 h 8330519"/>
              <a:gd name="connsiteX10598" fmla="*/ 1282199 w 8331431"/>
              <a:gd name="connsiteY10598" fmla="*/ 1355091 h 8330519"/>
              <a:gd name="connsiteX10599" fmla="*/ 1193905 w 8331431"/>
              <a:gd name="connsiteY10599" fmla="*/ 1355091 h 8330519"/>
              <a:gd name="connsiteX10600" fmla="*/ 1193905 w 8331431"/>
              <a:gd name="connsiteY10600" fmla="*/ 1459439 h 8330519"/>
              <a:gd name="connsiteX10601" fmla="*/ 1106044 w 8331431"/>
              <a:gd name="connsiteY10601" fmla="*/ 1492240 h 8330519"/>
              <a:gd name="connsiteX10602" fmla="*/ 1062526 w 8331431"/>
              <a:gd name="connsiteY10602" fmla="*/ 1476707 h 8330519"/>
              <a:gd name="connsiteX10603" fmla="*/ 1016231 w 8331431"/>
              <a:gd name="connsiteY10603" fmla="*/ 1459395 h 8330519"/>
              <a:gd name="connsiteX10604" fmla="*/ 1016231 w 8331431"/>
              <a:gd name="connsiteY10604" fmla="*/ 1355047 h 8330519"/>
              <a:gd name="connsiteX10605" fmla="*/ 927980 w 8331431"/>
              <a:gd name="connsiteY10605" fmla="*/ 1355047 h 8330519"/>
              <a:gd name="connsiteX10606" fmla="*/ 927980 w 8331431"/>
              <a:gd name="connsiteY10606" fmla="*/ 1347324 h 8330519"/>
              <a:gd name="connsiteX10607" fmla="*/ 864330 w 8331431"/>
              <a:gd name="connsiteY10607" fmla="*/ 1198677 h 8330519"/>
              <a:gd name="connsiteX10608" fmla="*/ 850056 w 8331431"/>
              <a:gd name="connsiteY10608" fmla="*/ 1184056 h 8330519"/>
              <a:gd name="connsiteX10609" fmla="*/ 835781 w 8331431"/>
              <a:gd name="connsiteY10609" fmla="*/ 1198677 h 8330519"/>
              <a:gd name="connsiteX10610" fmla="*/ 772131 w 8331431"/>
              <a:gd name="connsiteY10610" fmla="*/ 1347324 h 8330519"/>
              <a:gd name="connsiteX10611" fmla="*/ 772131 w 8331431"/>
              <a:gd name="connsiteY10611" fmla="*/ 1355047 h 8330519"/>
              <a:gd name="connsiteX10612" fmla="*/ 683880 w 8331431"/>
              <a:gd name="connsiteY10612" fmla="*/ 1355047 h 8330519"/>
              <a:gd name="connsiteX10613" fmla="*/ 683880 w 8331431"/>
              <a:gd name="connsiteY10613" fmla="*/ 1459395 h 8330519"/>
              <a:gd name="connsiteX10614" fmla="*/ 596020 w 8331431"/>
              <a:gd name="connsiteY10614" fmla="*/ 1492197 h 8330519"/>
              <a:gd name="connsiteX10615" fmla="*/ 552502 w 8331431"/>
              <a:gd name="connsiteY10615" fmla="*/ 1476664 h 8330519"/>
              <a:gd name="connsiteX10616" fmla="*/ 506207 w 8331431"/>
              <a:gd name="connsiteY10616" fmla="*/ 1459352 h 8330519"/>
              <a:gd name="connsiteX10617" fmla="*/ 506207 w 8331431"/>
              <a:gd name="connsiteY10617" fmla="*/ 1355004 h 8330519"/>
              <a:gd name="connsiteX10618" fmla="*/ 417999 w 8331431"/>
              <a:gd name="connsiteY10618" fmla="*/ 1355004 h 8330519"/>
              <a:gd name="connsiteX10619" fmla="*/ 417999 w 8331431"/>
              <a:gd name="connsiteY10619" fmla="*/ 1347281 h 8330519"/>
              <a:gd name="connsiteX10620" fmla="*/ 354349 w 8331431"/>
              <a:gd name="connsiteY10620" fmla="*/ 1198634 h 8330519"/>
              <a:gd name="connsiteX10621" fmla="*/ 340074 w 8331431"/>
              <a:gd name="connsiteY10621" fmla="*/ 1184012 h 8330519"/>
              <a:gd name="connsiteX10622" fmla="*/ 325800 w 8331431"/>
              <a:gd name="connsiteY10622" fmla="*/ 1198634 h 8330519"/>
              <a:gd name="connsiteX10623" fmla="*/ 262150 w 8331431"/>
              <a:gd name="connsiteY10623" fmla="*/ 1347281 h 8330519"/>
              <a:gd name="connsiteX10624" fmla="*/ 262150 w 8331431"/>
              <a:gd name="connsiteY10624" fmla="*/ 1355004 h 8330519"/>
              <a:gd name="connsiteX10625" fmla="*/ 173899 w 8331431"/>
              <a:gd name="connsiteY10625" fmla="*/ 1355004 h 8330519"/>
              <a:gd name="connsiteX10626" fmla="*/ 173899 w 8331431"/>
              <a:gd name="connsiteY10626" fmla="*/ 1459352 h 8330519"/>
              <a:gd name="connsiteX10627" fmla="*/ 86038 w 8331431"/>
              <a:gd name="connsiteY10627" fmla="*/ 1492153 h 8330519"/>
              <a:gd name="connsiteX10628" fmla="*/ 42520 w 8331431"/>
              <a:gd name="connsiteY10628" fmla="*/ 1476707 h 8330519"/>
              <a:gd name="connsiteX10629" fmla="*/ 7665904 w 8331431"/>
              <a:gd name="connsiteY10629" fmla="*/ 1445989 h 8330519"/>
              <a:gd name="connsiteX10630" fmla="*/ 7678877 w 8331431"/>
              <a:gd name="connsiteY10630" fmla="*/ 1450848 h 8330519"/>
              <a:gd name="connsiteX10631" fmla="*/ 7714152 w 8331431"/>
              <a:gd name="connsiteY10631" fmla="*/ 1468680 h 8330519"/>
              <a:gd name="connsiteX10632" fmla="*/ 7735455 w 8331431"/>
              <a:gd name="connsiteY10632" fmla="*/ 1482695 h 8330519"/>
              <a:gd name="connsiteX10633" fmla="*/ 7756759 w 8331431"/>
              <a:gd name="connsiteY10633" fmla="*/ 1468680 h 8330519"/>
              <a:gd name="connsiteX10634" fmla="*/ 7791990 w 8331431"/>
              <a:gd name="connsiteY10634" fmla="*/ 1450891 h 8330519"/>
              <a:gd name="connsiteX10635" fmla="*/ 7804963 w 8331431"/>
              <a:gd name="connsiteY10635" fmla="*/ 1446032 h 8330519"/>
              <a:gd name="connsiteX10636" fmla="*/ 7804963 w 8331431"/>
              <a:gd name="connsiteY10636" fmla="*/ 1335783 h 8330519"/>
              <a:gd name="connsiteX10637" fmla="*/ 7892910 w 8331431"/>
              <a:gd name="connsiteY10637" fmla="*/ 1335783 h 8330519"/>
              <a:gd name="connsiteX10638" fmla="*/ 7895253 w 8331431"/>
              <a:gd name="connsiteY10638" fmla="*/ 1318471 h 8330519"/>
              <a:gd name="connsiteX10639" fmla="*/ 7962287 w 8331431"/>
              <a:gd name="connsiteY10639" fmla="*/ 1185357 h 8330519"/>
              <a:gd name="connsiteX10640" fmla="*/ 7979209 w 8331431"/>
              <a:gd name="connsiteY10640" fmla="*/ 1168046 h 8330519"/>
              <a:gd name="connsiteX10641" fmla="*/ 7958990 w 8331431"/>
              <a:gd name="connsiteY10641" fmla="*/ 1154726 h 8330519"/>
              <a:gd name="connsiteX10642" fmla="*/ 7894342 w 8331431"/>
              <a:gd name="connsiteY10642" fmla="*/ 1056626 h 8330519"/>
              <a:gd name="connsiteX10643" fmla="*/ 7892086 w 8331431"/>
              <a:gd name="connsiteY10643" fmla="*/ 1039227 h 8330519"/>
              <a:gd name="connsiteX10644" fmla="*/ 7805006 w 8331431"/>
              <a:gd name="connsiteY10644" fmla="*/ 1039227 h 8330519"/>
              <a:gd name="connsiteX10645" fmla="*/ 7805006 w 8331431"/>
              <a:gd name="connsiteY10645" fmla="*/ 999918 h 8330519"/>
              <a:gd name="connsiteX10646" fmla="*/ 7771034 w 8331431"/>
              <a:gd name="connsiteY10646" fmla="*/ 866283 h 8330519"/>
              <a:gd name="connsiteX10647" fmla="*/ 7770253 w 8331431"/>
              <a:gd name="connsiteY10647" fmla="*/ 865502 h 8330519"/>
              <a:gd name="connsiteX10648" fmla="*/ 7735499 w 8331431"/>
              <a:gd name="connsiteY10648" fmla="*/ 837734 h 8330519"/>
              <a:gd name="connsiteX10649" fmla="*/ 7700745 w 8331431"/>
              <a:gd name="connsiteY10649" fmla="*/ 865502 h 8330519"/>
              <a:gd name="connsiteX10650" fmla="*/ 7699964 w 8331431"/>
              <a:gd name="connsiteY10650" fmla="*/ 866283 h 8330519"/>
              <a:gd name="connsiteX10651" fmla="*/ 7665991 w 8331431"/>
              <a:gd name="connsiteY10651" fmla="*/ 999918 h 8330519"/>
              <a:gd name="connsiteX10652" fmla="*/ 7665991 w 8331431"/>
              <a:gd name="connsiteY10652" fmla="*/ 1039227 h 8330519"/>
              <a:gd name="connsiteX10653" fmla="*/ 7578825 w 8331431"/>
              <a:gd name="connsiteY10653" fmla="*/ 1039227 h 8330519"/>
              <a:gd name="connsiteX10654" fmla="*/ 7576569 w 8331431"/>
              <a:gd name="connsiteY10654" fmla="*/ 1056626 h 8330519"/>
              <a:gd name="connsiteX10655" fmla="*/ 7511964 w 8331431"/>
              <a:gd name="connsiteY10655" fmla="*/ 1154726 h 8330519"/>
              <a:gd name="connsiteX10656" fmla="*/ 7491745 w 8331431"/>
              <a:gd name="connsiteY10656" fmla="*/ 1168046 h 8330519"/>
              <a:gd name="connsiteX10657" fmla="*/ 7508667 w 8331431"/>
              <a:gd name="connsiteY10657" fmla="*/ 1185357 h 8330519"/>
              <a:gd name="connsiteX10658" fmla="*/ 7575701 w 8331431"/>
              <a:gd name="connsiteY10658" fmla="*/ 1318471 h 8330519"/>
              <a:gd name="connsiteX10659" fmla="*/ 7578044 w 8331431"/>
              <a:gd name="connsiteY10659" fmla="*/ 1335783 h 8330519"/>
              <a:gd name="connsiteX10660" fmla="*/ 7665948 w 8331431"/>
              <a:gd name="connsiteY10660" fmla="*/ 1335783 h 8330519"/>
              <a:gd name="connsiteX10661" fmla="*/ 7665948 w 8331431"/>
              <a:gd name="connsiteY10661" fmla="*/ 1445989 h 8330519"/>
              <a:gd name="connsiteX10662" fmla="*/ 4605756 w 8331431"/>
              <a:gd name="connsiteY10662" fmla="*/ 1445989 h 8330519"/>
              <a:gd name="connsiteX10663" fmla="*/ 4618729 w 8331431"/>
              <a:gd name="connsiteY10663" fmla="*/ 1450848 h 8330519"/>
              <a:gd name="connsiteX10664" fmla="*/ 4654003 w 8331431"/>
              <a:gd name="connsiteY10664" fmla="*/ 1468680 h 8330519"/>
              <a:gd name="connsiteX10665" fmla="*/ 4675264 w 8331431"/>
              <a:gd name="connsiteY10665" fmla="*/ 1482695 h 8330519"/>
              <a:gd name="connsiteX10666" fmla="*/ 4696610 w 8331431"/>
              <a:gd name="connsiteY10666" fmla="*/ 1468680 h 8330519"/>
              <a:gd name="connsiteX10667" fmla="*/ 4731841 w 8331431"/>
              <a:gd name="connsiteY10667" fmla="*/ 1450891 h 8330519"/>
              <a:gd name="connsiteX10668" fmla="*/ 4744814 w 8331431"/>
              <a:gd name="connsiteY10668" fmla="*/ 1446032 h 8330519"/>
              <a:gd name="connsiteX10669" fmla="*/ 4744814 w 8331431"/>
              <a:gd name="connsiteY10669" fmla="*/ 1335783 h 8330519"/>
              <a:gd name="connsiteX10670" fmla="*/ 4832718 w 8331431"/>
              <a:gd name="connsiteY10670" fmla="*/ 1335783 h 8330519"/>
              <a:gd name="connsiteX10671" fmla="*/ 4835061 w 8331431"/>
              <a:gd name="connsiteY10671" fmla="*/ 1318471 h 8330519"/>
              <a:gd name="connsiteX10672" fmla="*/ 4902095 w 8331431"/>
              <a:gd name="connsiteY10672" fmla="*/ 1185357 h 8330519"/>
              <a:gd name="connsiteX10673" fmla="*/ 4919017 w 8331431"/>
              <a:gd name="connsiteY10673" fmla="*/ 1168046 h 8330519"/>
              <a:gd name="connsiteX10674" fmla="*/ 4898798 w 8331431"/>
              <a:gd name="connsiteY10674" fmla="*/ 1154726 h 8330519"/>
              <a:gd name="connsiteX10675" fmla="*/ 4834194 w 8331431"/>
              <a:gd name="connsiteY10675" fmla="*/ 1056626 h 8330519"/>
              <a:gd name="connsiteX10676" fmla="*/ 4831937 w 8331431"/>
              <a:gd name="connsiteY10676" fmla="*/ 1039227 h 8330519"/>
              <a:gd name="connsiteX10677" fmla="*/ 4744771 w 8331431"/>
              <a:gd name="connsiteY10677" fmla="*/ 1039227 h 8330519"/>
              <a:gd name="connsiteX10678" fmla="*/ 4744771 w 8331431"/>
              <a:gd name="connsiteY10678" fmla="*/ 999918 h 8330519"/>
              <a:gd name="connsiteX10679" fmla="*/ 4710798 w 8331431"/>
              <a:gd name="connsiteY10679" fmla="*/ 866283 h 8330519"/>
              <a:gd name="connsiteX10680" fmla="*/ 4710017 w 8331431"/>
              <a:gd name="connsiteY10680" fmla="*/ 865502 h 8330519"/>
              <a:gd name="connsiteX10681" fmla="*/ 4675264 w 8331431"/>
              <a:gd name="connsiteY10681" fmla="*/ 837734 h 8330519"/>
              <a:gd name="connsiteX10682" fmla="*/ 4640510 w 8331431"/>
              <a:gd name="connsiteY10682" fmla="*/ 865502 h 8330519"/>
              <a:gd name="connsiteX10683" fmla="*/ 4639729 w 8331431"/>
              <a:gd name="connsiteY10683" fmla="*/ 866283 h 8330519"/>
              <a:gd name="connsiteX10684" fmla="*/ 4605756 w 8331431"/>
              <a:gd name="connsiteY10684" fmla="*/ 999918 h 8330519"/>
              <a:gd name="connsiteX10685" fmla="*/ 4605756 w 8331431"/>
              <a:gd name="connsiteY10685" fmla="*/ 1039227 h 8330519"/>
              <a:gd name="connsiteX10686" fmla="*/ 4518676 w 8331431"/>
              <a:gd name="connsiteY10686" fmla="*/ 1039227 h 8330519"/>
              <a:gd name="connsiteX10687" fmla="*/ 4516420 w 8331431"/>
              <a:gd name="connsiteY10687" fmla="*/ 1056626 h 8330519"/>
              <a:gd name="connsiteX10688" fmla="*/ 4451773 w 8331431"/>
              <a:gd name="connsiteY10688" fmla="*/ 1154726 h 8330519"/>
              <a:gd name="connsiteX10689" fmla="*/ 4431554 w 8331431"/>
              <a:gd name="connsiteY10689" fmla="*/ 1168046 h 8330519"/>
              <a:gd name="connsiteX10690" fmla="*/ 4448475 w 8331431"/>
              <a:gd name="connsiteY10690" fmla="*/ 1185357 h 8330519"/>
              <a:gd name="connsiteX10691" fmla="*/ 4515509 w 8331431"/>
              <a:gd name="connsiteY10691" fmla="*/ 1318471 h 8330519"/>
              <a:gd name="connsiteX10692" fmla="*/ 4517852 w 8331431"/>
              <a:gd name="connsiteY10692" fmla="*/ 1335783 h 8330519"/>
              <a:gd name="connsiteX10693" fmla="*/ 4605800 w 8331431"/>
              <a:gd name="connsiteY10693" fmla="*/ 1335783 h 8330519"/>
              <a:gd name="connsiteX10694" fmla="*/ 4605800 w 8331431"/>
              <a:gd name="connsiteY10694" fmla="*/ 1445989 h 8330519"/>
              <a:gd name="connsiteX10695" fmla="*/ 2565700 w 8331431"/>
              <a:gd name="connsiteY10695" fmla="*/ 1445945 h 8330519"/>
              <a:gd name="connsiteX10696" fmla="*/ 2578630 w 8331431"/>
              <a:gd name="connsiteY10696" fmla="*/ 1450805 h 8330519"/>
              <a:gd name="connsiteX10697" fmla="*/ 2613948 w 8331431"/>
              <a:gd name="connsiteY10697" fmla="*/ 1468680 h 8330519"/>
              <a:gd name="connsiteX10698" fmla="*/ 2635208 w 8331431"/>
              <a:gd name="connsiteY10698" fmla="*/ 1482651 h 8330519"/>
              <a:gd name="connsiteX10699" fmla="*/ 2656511 w 8331431"/>
              <a:gd name="connsiteY10699" fmla="*/ 1468637 h 8330519"/>
              <a:gd name="connsiteX10700" fmla="*/ 2691742 w 8331431"/>
              <a:gd name="connsiteY10700" fmla="*/ 1450848 h 8330519"/>
              <a:gd name="connsiteX10701" fmla="*/ 2704715 w 8331431"/>
              <a:gd name="connsiteY10701" fmla="*/ 1445989 h 8330519"/>
              <a:gd name="connsiteX10702" fmla="*/ 2704715 w 8331431"/>
              <a:gd name="connsiteY10702" fmla="*/ 1335740 h 8330519"/>
              <a:gd name="connsiteX10703" fmla="*/ 2792576 w 8331431"/>
              <a:gd name="connsiteY10703" fmla="*/ 1335740 h 8330519"/>
              <a:gd name="connsiteX10704" fmla="*/ 2794918 w 8331431"/>
              <a:gd name="connsiteY10704" fmla="*/ 1318471 h 8330519"/>
              <a:gd name="connsiteX10705" fmla="*/ 2861953 w 8331431"/>
              <a:gd name="connsiteY10705" fmla="*/ 1185357 h 8330519"/>
              <a:gd name="connsiteX10706" fmla="*/ 2878874 w 8331431"/>
              <a:gd name="connsiteY10706" fmla="*/ 1168046 h 8330519"/>
              <a:gd name="connsiteX10707" fmla="*/ 2858655 w 8331431"/>
              <a:gd name="connsiteY10707" fmla="*/ 1154726 h 8330519"/>
              <a:gd name="connsiteX10708" fmla="*/ 2794051 w 8331431"/>
              <a:gd name="connsiteY10708" fmla="*/ 1056626 h 8330519"/>
              <a:gd name="connsiteX10709" fmla="*/ 2791795 w 8331431"/>
              <a:gd name="connsiteY10709" fmla="*/ 1039227 h 8330519"/>
              <a:gd name="connsiteX10710" fmla="*/ 2704715 w 8331431"/>
              <a:gd name="connsiteY10710" fmla="*/ 1039227 h 8330519"/>
              <a:gd name="connsiteX10711" fmla="*/ 2704715 w 8331431"/>
              <a:gd name="connsiteY10711" fmla="*/ 999918 h 8330519"/>
              <a:gd name="connsiteX10712" fmla="*/ 2670742 w 8331431"/>
              <a:gd name="connsiteY10712" fmla="*/ 866283 h 8330519"/>
              <a:gd name="connsiteX10713" fmla="*/ 2669961 w 8331431"/>
              <a:gd name="connsiteY10713" fmla="*/ 865502 h 8330519"/>
              <a:gd name="connsiteX10714" fmla="*/ 2635251 w 8331431"/>
              <a:gd name="connsiteY10714" fmla="*/ 837777 h 8330519"/>
              <a:gd name="connsiteX10715" fmla="*/ 2600411 w 8331431"/>
              <a:gd name="connsiteY10715" fmla="*/ 865545 h 8330519"/>
              <a:gd name="connsiteX10716" fmla="*/ 2599586 w 8331431"/>
              <a:gd name="connsiteY10716" fmla="*/ 866370 h 8330519"/>
              <a:gd name="connsiteX10717" fmla="*/ 2565744 w 8331431"/>
              <a:gd name="connsiteY10717" fmla="*/ 999918 h 8330519"/>
              <a:gd name="connsiteX10718" fmla="*/ 2565744 w 8331431"/>
              <a:gd name="connsiteY10718" fmla="*/ 1039227 h 8330519"/>
              <a:gd name="connsiteX10719" fmla="*/ 2478577 w 8331431"/>
              <a:gd name="connsiteY10719" fmla="*/ 1039227 h 8330519"/>
              <a:gd name="connsiteX10720" fmla="*/ 2476321 w 8331431"/>
              <a:gd name="connsiteY10720" fmla="*/ 1056626 h 8330519"/>
              <a:gd name="connsiteX10721" fmla="*/ 2411716 w 8331431"/>
              <a:gd name="connsiteY10721" fmla="*/ 1154726 h 8330519"/>
              <a:gd name="connsiteX10722" fmla="*/ 2391498 w 8331431"/>
              <a:gd name="connsiteY10722" fmla="*/ 1168046 h 8330519"/>
              <a:gd name="connsiteX10723" fmla="*/ 2408419 w 8331431"/>
              <a:gd name="connsiteY10723" fmla="*/ 1185357 h 8330519"/>
              <a:gd name="connsiteX10724" fmla="*/ 2475453 w 8331431"/>
              <a:gd name="connsiteY10724" fmla="*/ 1318471 h 8330519"/>
              <a:gd name="connsiteX10725" fmla="*/ 2477796 w 8331431"/>
              <a:gd name="connsiteY10725" fmla="*/ 1335783 h 8330519"/>
              <a:gd name="connsiteX10726" fmla="*/ 2565700 w 8331431"/>
              <a:gd name="connsiteY10726" fmla="*/ 1335783 h 8330519"/>
              <a:gd name="connsiteX10727" fmla="*/ 2565700 w 8331431"/>
              <a:gd name="connsiteY10727" fmla="*/ 1445945 h 8330519"/>
              <a:gd name="connsiteX10728" fmla="*/ 7155880 w 8331431"/>
              <a:gd name="connsiteY10728" fmla="*/ 1445945 h 8330519"/>
              <a:gd name="connsiteX10729" fmla="*/ 7168810 w 8331431"/>
              <a:gd name="connsiteY10729" fmla="*/ 1450805 h 8330519"/>
              <a:gd name="connsiteX10730" fmla="*/ 7204127 w 8331431"/>
              <a:gd name="connsiteY10730" fmla="*/ 1468680 h 8330519"/>
              <a:gd name="connsiteX10731" fmla="*/ 7225388 w 8331431"/>
              <a:gd name="connsiteY10731" fmla="*/ 1482651 h 8330519"/>
              <a:gd name="connsiteX10732" fmla="*/ 7246734 w 8331431"/>
              <a:gd name="connsiteY10732" fmla="*/ 1468637 h 8330519"/>
              <a:gd name="connsiteX10733" fmla="*/ 7281965 w 8331431"/>
              <a:gd name="connsiteY10733" fmla="*/ 1450848 h 8330519"/>
              <a:gd name="connsiteX10734" fmla="*/ 7294938 w 8331431"/>
              <a:gd name="connsiteY10734" fmla="*/ 1445989 h 8330519"/>
              <a:gd name="connsiteX10735" fmla="*/ 7294938 w 8331431"/>
              <a:gd name="connsiteY10735" fmla="*/ 1335740 h 8330519"/>
              <a:gd name="connsiteX10736" fmla="*/ 7382842 w 8331431"/>
              <a:gd name="connsiteY10736" fmla="*/ 1335740 h 8330519"/>
              <a:gd name="connsiteX10737" fmla="*/ 7385185 w 8331431"/>
              <a:gd name="connsiteY10737" fmla="*/ 1318428 h 8330519"/>
              <a:gd name="connsiteX10738" fmla="*/ 7452219 w 8331431"/>
              <a:gd name="connsiteY10738" fmla="*/ 1185357 h 8330519"/>
              <a:gd name="connsiteX10739" fmla="*/ 7469184 w 8331431"/>
              <a:gd name="connsiteY10739" fmla="*/ 1168046 h 8330519"/>
              <a:gd name="connsiteX10740" fmla="*/ 7448965 w 8331431"/>
              <a:gd name="connsiteY10740" fmla="*/ 1154726 h 8330519"/>
              <a:gd name="connsiteX10741" fmla="*/ 7384317 w 8331431"/>
              <a:gd name="connsiteY10741" fmla="*/ 1056669 h 8330519"/>
              <a:gd name="connsiteX10742" fmla="*/ 7382061 w 8331431"/>
              <a:gd name="connsiteY10742" fmla="*/ 1039270 h 8330519"/>
              <a:gd name="connsiteX10743" fmla="*/ 7294981 w 8331431"/>
              <a:gd name="connsiteY10743" fmla="*/ 1039270 h 8330519"/>
              <a:gd name="connsiteX10744" fmla="*/ 7294981 w 8331431"/>
              <a:gd name="connsiteY10744" fmla="*/ 999961 h 8330519"/>
              <a:gd name="connsiteX10745" fmla="*/ 7261009 w 8331431"/>
              <a:gd name="connsiteY10745" fmla="*/ 866326 h 8330519"/>
              <a:gd name="connsiteX10746" fmla="*/ 7260228 w 8331431"/>
              <a:gd name="connsiteY10746" fmla="*/ 865545 h 8330519"/>
              <a:gd name="connsiteX10747" fmla="*/ 7225517 w 8331431"/>
              <a:gd name="connsiteY10747" fmla="*/ 837820 h 8330519"/>
              <a:gd name="connsiteX10748" fmla="*/ 7190677 w 8331431"/>
              <a:gd name="connsiteY10748" fmla="*/ 865588 h 8330519"/>
              <a:gd name="connsiteX10749" fmla="*/ 7189853 w 8331431"/>
              <a:gd name="connsiteY10749" fmla="*/ 866413 h 8330519"/>
              <a:gd name="connsiteX10750" fmla="*/ 7156010 w 8331431"/>
              <a:gd name="connsiteY10750" fmla="*/ 999961 h 8330519"/>
              <a:gd name="connsiteX10751" fmla="*/ 7156010 w 8331431"/>
              <a:gd name="connsiteY10751" fmla="*/ 1039270 h 8330519"/>
              <a:gd name="connsiteX10752" fmla="*/ 7068844 w 8331431"/>
              <a:gd name="connsiteY10752" fmla="*/ 1039270 h 8330519"/>
              <a:gd name="connsiteX10753" fmla="*/ 7066587 w 8331431"/>
              <a:gd name="connsiteY10753" fmla="*/ 1056669 h 8330519"/>
              <a:gd name="connsiteX10754" fmla="*/ 7001983 w 8331431"/>
              <a:gd name="connsiteY10754" fmla="*/ 1154769 h 8330519"/>
              <a:gd name="connsiteX10755" fmla="*/ 6981764 w 8331431"/>
              <a:gd name="connsiteY10755" fmla="*/ 1168089 h 8330519"/>
              <a:gd name="connsiteX10756" fmla="*/ 6998686 w 8331431"/>
              <a:gd name="connsiteY10756" fmla="*/ 1185401 h 8330519"/>
              <a:gd name="connsiteX10757" fmla="*/ 7065720 w 8331431"/>
              <a:gd name="connsiteY10757" fmla="*/ 1318515 h 8330519"/>
              <a:gd name="connsiteX10758" fmla="*/ 7068063 w 8331431"/>
              <a:gd name="connsiteY10758" fmla="*/ 1335827 h 8330519"/>
              <a:gd name="connsiteX10759" fmla="*/ 7156010 w 8331431"/>
              <a:gd name="connsiteY10759" fmla="*/ 1335827 h 8330519"/>
              <a:gd name="connsiteX10760" fmla="*/ 7156010 w 8331431"/>
              <a:gd name="connsiteY10760" fmla="*/ 1445945 h 8330519"/>
              <a:gd name="connsiteX10761" fmla="*/ 5625762 w 8331431"/>
              <a:gd name="connsiteY10761" fmla="*/ 1445989 h 8330519"/>
              <a:gd name="connsiteX10762" fmla="*/ 5638735 w 8331431"/>
              <a:gd name="connsiteY10762" fmla="*/ 1450848 h 8330519"/>
              <a:gd name="connsiteX10763" fmla="*/ 5674009 w 8331431"/>
              <a:gd name="connsiteY10763" fmla="*/ 1468680 h 8330519"/>
              <a:gd name="connsiteX10764" fmla="*/ 5695313 w 8331431"/>
              <a:gd name="connsiteY10764" fmla="*/ 1482695 h 8330519"/>
              <a:gd name="connsiteX10765" fmla="*/ 5716660 w 8331431"/>
              <a:gd name="connsiteY10765" fmla="*/ 1468680 h 8330519"/>
              <a:gd name="connsiteX10766" fmla="*/ 5751891 w 8331431"/>
              <a:gd name="connsiteY10766" fmla="*/ 1450848 h 8330519"/>
              <a:gd name="connsiteX10767" fmla="*/ 5764821 w 8331431"/>
              <a:gd name="connsiteY10767" fmla="*/ 1445989 h 8330519"/>
              <a:gd name="connsiteX10768" fmla="*/ 5764821 w 8331431"/>
              <a:gd name="connsiteY10768" fmla="*/ 1335783 h 8330519"/>
              <a:gd name="connsiteX10769" fmla="*/ 5852767 w 8331431"/>
              <a:gd name="connsiteY10769" fmla="*/ 1335783 h 8330519"/>
              <a:gd name="connsiteX10770" fmla="*/ 5855111 w 8331431"/>
              <a:gd name="connsiteY10770" fmla="*/ 1318471 h 8330519"/>
              <a:gd name="connsiteX10771" fmla="*/ 5922145 w 8331431"/>
              <a:gd name="connsiteY10771" fmla="*/ 1185357 h 8330519"/>
              <a:gd name="connsiteX10772" fmla="*/ 5939066 w 8331431"/>
              <a:gd name="connsiteY10772" fmla="*/ 1168046 h 8330519"/>
              <a:gd name="connsiteX10773" fmla="*/ 5918848 w 8331431"/>
              <a:gd name="connsiteY10773" fmla="*/ 1154726 h 8330519"/>
              <a:gd name="connsiteX10774" fmla="*/ 5854243 w 8331431"/>
              <a:gd name="connsiteY10774" fmla="*/ 1056626 h 8330519"/>
              <a:gd name="connsiteX10775" fmla="*/ 5851987 w 8331431"/>
              <a:gd name="connsiteY10775" fmla="*/ 1039227 h 8330519"/>
              <a:gd name="connsiteX10776" fmla="*/ 5764821 w 8331431"/>
              <a:gd name="connsiteY10776" fmla="*/ 1039227 h 8330519"/>
              <a:gd name="connsiteX10777" fmla="*/ 5764821 w 8331431"/>
              <a:gd name="connsiteY10777" fmla="*/ 999918 h 8330519"/>
              <a:gd name="connsiteX10778" fmla="*/ 5730978 w 8331431"/>
              <a:gd name="connsiteY10778" fmla="*/ 866370 h 8330519"/>
              <a:gd name="connsiteX10779" fmla="*/ 5730154 w 8331431"/>
              <a:gd name="connsiteY10779" fmla="*/ 865545 h 8330519"/>
              <a:gd name="connsiteX10780" fmla="*/ 5695313 w 8331431"/>
              <a:gd name="connsiteY10780" fmla="*/ 837777 h 8330519"/>
              <a:gd name="connsiteX10781" fmla="*/ 5660603 w 8331431"/>
              <a:gd name="connsiteY10781" fmla="*/ 865502 h 8330519"/>
              <a:gd name="connsiteX10782" fmla="*/ 5659822 w 8331431"/>
              <a:gd name="connsiteY10782" fmla="*/ 866283 h 8330519"/>
              <a:gd name="connsiteX10783" fmla="*/ 5625849 w 8331431"/>
              <a:gd name="connsiteY10783" fmla="*/ 999918 h 8330519"/>
              <a:gd name="connsiteX10784" fmla="*/ 5625849 w 8331431"/>
              <a:gd name="connsiteY10784" fmla="*/ 1039227 h 8330519"/>
              <a:gd name="connsiteX10785" fmla="*/ 5538769 w 8331431"/>
              <a:gd name="connsiteY10785" fmla="*/ 1039227 h 8330519"/>
              <a:gd name="connsiteX10786" fmla="*/ 5536513 w 8331431"/>
              <a:gd name="connsiteY10786" fmla="*/ 1056626 h 8330519"/>
              <a:gd name="connsiteX10787" fmla="*/ 5471909 w 8331431"/>
              <a:gd name="connsiteY10787" fmla="*/ 1154726 h 8330519"/>
              <a:gd name="connsiteX10788" fmla="*/ 5451690 w 8331431"/>
              <a:gd name="connsiteY10788" fmla="*/ 1168046 h 8330519"/>
              <a:gd name="connsiteX10789" fmla="*/ 5468611 w 8331431"/>
              <a:gd name="connsiteY10789" fmla="*/ 1185357 h 8330519"/>
              <a:gd name="connsiteX10790" fmla="*/ 5535645 w 8331431"/>
              <a:gd name="connsiteY10790" fmla="*/ 1318471 h 8330519"/>
              <a:gd name="connsiteX10791" fmla="*/ 5537989 w 8331431"/>
              <a:gd name="connsiteY10791" fmla="*/ 1335740 h 8330519"/>
              <a:gd name="connsiteX10792" fmla="*/ 5625849 w 8331431"/>
              <a:gd name="connsiteY10792" fmla="*/ 1335740 h 8330519"/>
              <a:gd name="connsiteX10793" fmla="*/ 5625849 w 8331431"/>
              <a:gd name="connsiteY10793" fmla="*/ 1445989 h 8330519"/>
              <a:gd name="connsiteX10794" fmla="*/ 5115737 w 8331431"/>
              <a:gd name="connsiteY10794" fmla="*/ 1445989 h 8330519"/>
              <a:gd name="connsiteX10795" fmla="*/ 5128711 w 8331431"/>
              <a:gd name="connsiteY10795" fmla="*/ 1450848 h 8330519"/>
              <a:gd name="connsiteX10796" fmla="*/ 5163985 w 8331431"/>
              <a:gd name="connsiteY10796" fmla="*/ 1468680 h 8330519"/>
              <a:gd name="connsiteX10797" fmla="*/ 5185288 w 8331431"/>
              <a:gd name="connsiteY10797" fmla="*/ 1482695 h 8330519"/>
              <a:gd name="connsiteX10798" fmla="*/ 5206635 w 8331431"/>
              <a:gd name="connsiteY10798" fmla="*/ 1468680 h 8330519"/>
              <a:gd name="connsiteX10799" fmla="*/ 5241866 w 8331431"/>
              <a:gd name="connsiteY10799" fmla="*/ 1450848 h 8330519"/>
              <a:gd name="connsiteX10800" fmla="*/ 5254796 w 8331431"/>
              <a:gd name="connsiteY10800" fmla="*/ 1445989 h 8330519"/>
              <a:gd name="connsiteX10801" fmla="*/ 5254796 w 8331431"/>
              <a:gd name="connsiteY10801" fmla="*/ 1335783 h 8330519"/>
              <a:gd name="connsiteX10802" fmla="*/ 5342743 w 8331431"/>
              <a:gd name="connsiteY10802" fmla="*/ 1335783 h 8330519"/>
              <a:gd name="connsiteX10803" fmla="*/ 5345086 w 8331431"/>
              <a:gd name="connsiteY10803" fmla="*/ 1318471 h 8330519"/>
              <a:gd name="connsiteX10804" fmla="*/ 5412120 w 8331431"/>
              <a:gd name="connsiteY10804" fmla="*/ 1185357 h 8330519"/>
              <a:gd name="connsiteX10805" fmla="*/ 5429042 w 8331431"/>
              <a:gd name="connsiteY10805" fmla="*/ 1168046 h 8330519"/>
              <a:gd name="connsiteX10806" fmla="*/ 5408823 w 8331431"/>
              <a:gd name="connsiteY10806" fmla="*/ 1154726 h 8330519"/>
              <a:gd name="connsiteX10807" fmla="*/ 5344218 w 8331431"/>
              <a:gd name="connsiteY10807" fmla="*/ 1056626 h 8330519"/>
              <a:gd name="connsiteX10808" fmla="*/ 5341962 w 8331431"/>
              <a:gd name="connsiteY10808" fmla="*/ 1039227 h 8330519"/>
              <a:gd name="connsiteX10809" fmla="*/ 5254796 w 8331431"/>
              <a:gd name="connsiteY10809" fmla="*/ 1039227 h 8330519"/>
              <a:gd name="connsiteX10810" fmla="*/ 5254796 w 8331431"/>
              <a:gd name="connsiteY10810" fmla="*/ 999918 h 8330519"/>
              <a:gd name="connsiteX10811" fmla="*/ 5220953 w 8331431"/>
              <a:gd name="connsiteY10811" fmla="*/ 866370 h 8330519"/>
              <a:gd name="connsiteX10812" fmla="*/ 5220129 w 8331431"/>
              <a:gd name="connsiteY10812" fmla="*/ 865545 h 8330519"/>
              <a:gd name="connsiteX10813" fmla="*/ 5185288 w 8331431"/>
              <a:gd name="connsiteY10813" fmla="*/ 837777 h 8330519"/>
              <a:gd name="connsiteX10814" fmla="*/ 5150578 w 8331431"/>
              <a:gd name="connsiteY10814" fmla="*/ 865502 h 8330519"/>
              <a:gd name="connsiteX10815" fmla="*/ 5149797 w 8331431"/>
              <a:gd name="connsiteY10815" fmla="*/ 866283 h 8330519"/>
              <a:gd name="connsiteX10816" fmla="*/ 5115824 w 8331431"/>
              <a:gd name="connsiteY10816" fmla="*/ 999918 h 8330519"/>
              <a:gd name="connsiteX10817" fmla="*/ 5115824 w 8331431"/>
              <a:gd name="connsiteY10817" fmla="*/ 1039227 h 8330519"/>
              <a:gd name="connsiteX10818" fmla="*/ 5028658 w 8331431"/>
              <a:gd name="connsiteY10818" fmla="*/ 1039227 h 8330519"/>
              <a:gd name="connsiteX10819" fmla="*/ 5026402 w 8331431"/>
              <a:gd name="connsiteY10819" fmla="*/ 1056626 h 8330519"/>
              <a:gd name="connsiteX10820" fmla="*/ 4961754 w 8331431"/>
              <a:gd name="connsiteY10820" fmla="*/ 1154682 h 8330519"/>
              <a:gd name="connsiteX10821" fmla="*/ 4941535 w 8331431"/>
              <a:gd name="connsiteY10821" fmla="*/ 1168002 h 8330519"/>
              <a:gd name="connsiteX10822" fmla="*/ 4958499 w 8331431"/>
              <a:gd name="connsiteY10822" fmla="*/ 1185314 h 8330519"/>
              <a:gd name="connsiteX10823" fmla="*/ 5025534 w 8331431"/>
              <a:gd name="connsiteY10823" fmla="*/ 1318385 h 8330519"/>
              <a:gd name="connsiteX10824" fmla="*/ 5027877 w 8331431"/>
              <a:gd name="connsiteY10824" fmla="*/ 1335697 h 8330519"/>
              <a:gd name="connsiteX10825" fmla="*/ 5115781 w 8331431"/>
              <a:gd name="connsiteY10825" fmla="*/ 1335697 h 8330519"/>
              <a:gd name="connsiteX10826" fmla="*/ 5115781 w 8331431"/>
              <a:gd name="connsiteY10826" fmla="*/ 1445989 h 8330519"/>
              <a:gd name="connsiteX10827" fmla="*/ 3585706 w 8331431"/>
              <a:gd name="connsiteY10827" fmla="*/ 1445989 h 8330519"/>
              <a:gd name="connsiteX10828" fmla="*/ 3598679 w 8331431"/>
              <a:gd name="connsiteY10828" fmla="*/ 1450848 h 8330519"/>
              <a:gd name="connsiteX10829" fmla="*/ 3633954 w 8331431"/>
              <a:gd name="connsiteY10829" fmla="*/ 1468680 h 8330519"/>
              <a:gd name="connsiteX10830" fmla="*/ 3655257 w 8331431"/>
              <a:gd name="connsiteY10830" fmla="*/ 1482695 h 8330519"/>
              <a:gd name="connsiteX10831" fmla="*/ 3676604 w 8331431"/>
              <a:gd name="connsiteY10831" fmla="*/ 1468680 h 8330519"/>
              <a:gd name="connsiteX10832" fmla="*/ 3711835 w 8331431"/>
              <a:gd name="connsiteY10832" fmla="*/ 1450891 h 8330519"/>
              <a:gd name="connsiteX10833" fmla="*/ 3724808 w 8331431"/>
              <a:gd name="connsiteY10833" fmla="*/ 1446032 h 8330519"/>
              <a:gd name="connsiteX10834" fmla="*/ 3724808 w 8331431"/>
              <a:gd name="connsiteY10834" fmla="*/ 1335783 h 8330519"/>
              <a:gd name="connsiteX10835" fmla="*/ 3812755 w 8331431"/>
              <a:gd name="connsiteY10835" fmla="*/ 1335783 h 8330519"/>
              <a:gd name="connsiteX10836" fmla="*/ 3815098 w 8331431"/>
              <a:gd name="connsiteY10836" fmla="*/ 1318471 h 8330519"/>
              <a:gd name="connsiteX10837" fmla="*/ 3882133 w 8331431"/>
              <a:gd name="connsiteY10837" fmla="*/ 1185357 h 8330519"/>
              <a:gd name="connsiteX10838" fmla="*/ 3899054 w 8331431"/>
              <a:gd name="connsiteY10838" fmla="*/ 1168046 h 8330519"/>
              <a:gd name="connsiteX10839" fmla="*/ 3878835 w 8331431"/>
              <a:gd name="connsiteY10839" fmla="*/ 1154726 h 8330519"/>
              <a:gd name="connsiteX10840" fmla="*/ 3814187 w 8331431"/>
              <a:gd name="connsiteY10840" fmla="*/ 1056669 h 8330519"/>
              <a:gd name="connsiteX10841" fmla="*/ 3811931 w 8331431"/>
              <a:gd name="connsiteY10841" fmla="*/ 1039270 h 8330519"/>
              <a:gd name="connsiteX10842" fmla="*/ 3724851 w 8331431"/>
              <a:gd name="connsiteY10842" fmla="*/ 1039270 h 8330519"/>
              <a:gd name="connsiteX10843" fmla="*/ 3724851 w 8331431"/>
              <a:gd name="connsiteY10843" fmla="*/ 999961 h 8330519"/>
              <a:gd name="connsiteX10844" fmla="*/ 3690879 w 8331431"/>
              <a:gd name="connsiteY10844" fmla="*/ 866326 h 8330519"/>
              <a:gd name="connsiteX10845" fmla="*/ 3690098 w 8331431"/>
              <a:gd name="connsiteY10845" fmla="*/ 865545 h 8330519"/>
              <a:gd name="connsiteX10846" fmla="*/ 3655387 w 8331431"/>
              <a:gd name="connsiteY10846" fmla="*/ 837820 h 8330519"/>
              <a:gd name="connsiteX10847" fmla="*/ 3620677 w 8331431"/>
              <a:gd name="connsiteY10847" fmla="*/ 865545 h 8330519"/>
              <a:gd name="connsiteX10848" fmla="*/ 3619896 w 8331431"/>
              <a:gd name="connsiteY10848" fmla="*/ 866326 h 8330519"/>
              <a:gd name="connsiteX10849" fmla="*/ 3585923 w 8331431"/>
              <a:gd name="connsiteY10849" fmla="*/ 999961 h 8330519"/>
              <a:gd name="connsiteX10850" fmla="*/ 3585923 w 8331431"/>
              <a:gd name="connsiteY10850" fmla="*/ 1039270 h 8330519"/>
              <a:gd name="connsiteX10851" fmla="*/ 3498757 w 8331431"/>
              <a:gd name="connsiteY10851" fmla="*/ 1039270 h 8330519"/>
              <a:gd name="connsiteX10852" fmla="*/ 3496501 w 8331431"/>
              <a:gd name="connsiteY10852" fmla="*/ 1056669 h 8330519"/>
              <a:gd name="connsiteX10853" fmla="*/ 3431896 w 8331431"/>
              <a:gd name="connsiteY10853" fmla="*/ 1154769 h 8330519"/>
              <a:gd name="connsiteX10854" fmla="*/ 3411678 w 8331431"/>
              <a:gd name="connsiteY10854" fmla="*/ 1168089 h 8330519"/>
              <a:gd name="connsiteX10855" fmla="*/ 3428599 w 8331431"/>
              <a:gd name="connsiteY10855" fmla="*/ 1185401 h 8330519"/>
              <a:gd name="connsiteX10856" fmla="*/ 3495633 w 8331431"/>
              <a:gd name="connsiteY10856" fmla="*/ 1318515 h 8330519"/>
              <a:gd name="connsiteX10857" fmla="*/ 3497976 w 8331431"/>
              <a:gd name="connsiteY10857" fmla="*/ 1335827 h 8330519"/>
              <a:gd name="connsiteX10858" fmla="*/ 3585923 w 8331431"/>
              <a:gd name="connsiteY10858" fmla="*/ 1335827 h 8330519"/>
              <a:gd name="connsiteX10859" fmla="*/ 3585923 w 8331431"/>
              <a:gd name="connsiteY10859" fmla="*/ 1445989 h 8330519"/>
              <a:gd name="connsiteX10860" fmla="*/ 3075682 w 8331431"/>
              <a:gd name="connsiteY10860" fmla="*/ 1445945 h 8330519"/>
              <a:gd name="connsiteX10861" fmla="*/ 3088611 w 8331431"/>
              <a:gd name="connsiteY10861" fmla="*/ 1450805 h 8330519"/>
              <a:gd name="connsiteX10862" fmla="*/ 3123886 w 8331431"/>
              <a:gd name="connsiteY10862" fmla="*/ 1468637 h 8330519"/>
              <a:gd name="connsiteX10863" fmla="*/ 3145189 w 8331431"/>
              <a:gd name="connsiteY10863" fmla="*/ 1482651 h 8330519"/>
              <a:gd name="connsiteX10864" fmla="*/ 3166536 w 8331431"/>
              <a:gd name="connsiteY10864" fmla="*/ 1468637 h 8330519"/>
              <a:gd name="connsiteX10865" fmla="*/ 3201767 w 8331431"/>
              <a:gd name="connsiteY10865" fmla="*/ 1450848 h 8330519"/>
              <a:gd name="connsiteX10866" fmla="*/ 3214740 w 8331431"/>
              <a:gd name="connsiteY10866" fmla="*/ 1445989 h 8330519"/>
              <a:gd name="connsiteX10867" fmla="*/ 3214740 w 8331431"/>
              <a:gd name="connsiteY10867" fmla="*/ 1335740 h 8330519"/>
              <a:gd name="connsiteX10868" fmla="*/ 3302687 w 8331431"/>
              <a:gd name="connsiteY10868" fmla="*/ 1335740 h 8330519"/>
              <a:gd name="connsiteX10869" fmla="*/ 3305030 w 8331431"/>
              <a:gd name="connsiteY10869" fmla="*/ 1318428 h 8330519"/>
              <a:gd name="connsiteX10870" fmla="*/ 3372064 w 8331431"/>
              <a:gd name="connsiteY10870" fmla="*/ 1185357 h 8330519"/>
              <a:gd name="connsiteX10871" fmla="*/ 3389029 w 8331431"/>
              <a:gd name="connsiteY10871" fmla="*/ 1168046 h 8330519"/>
              <a:gd name="connsiteX10872" fmla="*/ 3368767 w 8331431"/>
              <a:gd name="connsiteY10872" fmla="*/ 1154726 h 8330519"/>
              <a:gd name="connsiteX10873" fmla="*/ 3304119 w 8331431"/>
              <a:gd name="connsiteY10873" fmla="*/ 1056626 h 8330519"/>
              <a:gd name="connsiteX10874" fmla="*/ 3301863 w 8331431"/>
              <a:gd name="connsiteY10874" fmla="*/ 1039227 h 8330519"/>
              <a:gd name="connsiteX10875" fmla="*/ 3214783 w 8331431"/>
              <a:gd name="connsiteY10875" fmla="*/ 1039227 h 8330519"/>
              <a:gd name="connsiteX10876" fmla="*/ 3214783 w 8331431"/>
              <a:gd name="connsiteY10876" fmla="*/ 999918 h 8330519"/>
              <a:gd name="connsiteX10877" fmla="*/ 3180810 w 8331431"/>
              <a:gd name="connsiteY10877" fmla="*/ 866283 h 8330519"/>
              <a:gd name="connsiteX10878" fmla="*/ 3180029 w 8331431"/>
              <a:gd name="connsiteY10878" fmla="*/ 865502 h 8330519"/>
              <a:gd name="connsiteX10879" fmla="*/ 3145319 w 8331431"/>
              <a:gd name="connsiteY10879" fmla="*/ 837777 h 8330519"/>
              <a:gd name="connsiteX10880" fmla="*/ 3110479 w 8331431"/>
              <a:gd name="connsiteY10880" fmla="*/ 865545 h 8330519"/>
              <a:gd name="connsiteX10881" fmla="*/ 3109654 w 8331431"/>
              <a:gd name="connsiteY10881" fmla="*/ 866370 h 8330519"/>
              <a:gd name="connsiteX10882" fmla="*/ 3075812 w 8331431"/>
              <a:gd name="connsiteY10882" fmla="*/ 999918 h 8330519"/>
              <a:gd name="connsiteX10883" fmla="*/ 3075812 w 8331431"/>
              <a:gd name="connsiteY10883" fmla="*/ 1039227 h 8330519"/>
              <a:gd name="connsiteX10884" fmla="*/ 2988559 w 8331431"/>
              <a:gd name="connsiteY10884" fmla="*/ 1039227 h 8330519"/>
              <a:gd name="connsiteX10885" fmla="*/ 2986303 w 8331431"/>
              <a:gd name="connsiteY10885" fmla="*/ 1056626 h 8330519"/>
              <a:gd name="connsiteX10886" fmla="*/ 2921698 w 8331431"/>
              <a:gd name="connsiteY10886" fmla="*/ 1154726 h 8330519"/>
              <a:gd name="connsiteX10887" fmla="*/ 2901479 w 8331431"/>
              <a:gd name="connsiteY10887" fmla="*/ 1168046 h 8330519"/>
              <a:gd name="connsiteX10888" fmla="*/ 2918400 w 8331431"/>
              <a:gd name="connsiteY10888" fmla="*/ 1185357 h 8330519"/>
              <a:gd name="connsiteX10889" fmla="*/ 2985435 w 8331431"/>
              <a:gd name="connsiteY10889" fmla="*/ 1318471 h 8330519"/>
              <a:gd name="connsiteX10890" fmla="*/ 2987778 w 8331431"/>
              <a:gd name="connsiteY10890" fmla="*/ 1335783 h 8330519"/>
              <a:gd name="connsiteX10891" fmla="*/ 3075682 w 8331431"/>
              <a:gd name="connsiteY10891" fmla="*/ 1335783 h 8330519"/>
              <a:gd name="connsiteX10892" fmla="*/ 3075682 w 8331431"/>
              <a:gd name="connsiteY10892" fmla="*/ 1445945 h 8330519"/>
              <a:gd name="connsiteX10893" fmla="*/ 1035582 w 8331431"/>
              <a:gd name="connsiteY10893" fmla="*/ 1445989 h 8330519"/>
              <a:gd name="connsiteX10894" fmla="*/ 1048555 w 8331431"/>
              <a:gd name="connsiteY10894" fmla="*/ 1450848 h 8330519"/>
              <a:gd name="connsiteX10895" fmla="*/ 1083830 w 8331431"/>
              <a:gd name="connsiteY10895" fmla="*/ 1468680 h 8330519"/>
              <a:gd name="connsiteX10896" fmla="*/ 1105133 w 8331431"/>
              <a:gd name="connsiteY10896" fmla="*/ 1482695 h 8330519"/>
              <a:gd name="connsiteX10897" fmla="*/ 1126480 w 8331431"/>
              <a:gd name="connsiteY10897" fmla="*/ 1468680 h 8330519"/>
              <a:gd name="connsiteX10898" fmla="*/ 1161711 w 8331431"/>
              <a:gd name="connsiteY10898" fmla="*/ 1450848 h 8330519"/>
              <a:gd name="connsiteX10899" fmla="*/ 1174641 w 8331431"/>
              <a:gd name="connsiteY10899" fmla="*/ 1445989 h 8330519"/>
              <a:gd name="connsiteX10900" fmla="*/ 1174641 w 8331431"/>
              <a:gd name="connsiteY10900" fmla="*/ 1335783 h 8330519"/>
              <a:gd name="connsiteX10901" fmla="*/ 1262588 w 8331431"/>
              <a:gd name="connsiteY10901" fmla="*/ 1335783 h 8330519"/>
              <a:gd name="connsiteX10902" fmla="*/ 1264931 w 8331431"/>
              <a:gd name="connsiteY10902" fmla="*/ 1318471 h 8330519"/>
              <a:gd name="connsiteX10903" fmla="*/ 1331965 w 8331431"/>
              <a:gd name="connsiteY10903" fmla="*/ 1185357 h 8330519"/>
              <a:gd name="connsiteX10904" fmla="*/ 1348887 w 8331431"/>
              <a:gd name="connsiteY10904" fmla="*/ 1168046 h 8330519"/>
              <a:gd name="connsiteX10905" fmla="*/ 1328668 w 8331431"/>
              <a:gd name="connsiteY10905" fmla="*/ 1154726 h 8330519"/>
              <a:gd name="connsiteX10906" fmla="*/ 1264063 w 8331431"/>
              <a:gd name="connsiteY10906" fmla="*/ 1056626 h 8330519"/>
              <a:gd name="connsiteX10907" fmla="*/ 1261807 w 8331431"/>
              <a:gd name="connsiteY10907" fmla="*/ 1039227 h 8330519"/>
              <a:gd name="connsiteX10908" fmla="*/ 1174641 w 8331431"/>
              <a:gd name="connsiteY10908" fmla="*/ 1039227 h 8330519"/>
              <a:gd name="connsiteX10909" fmla="*/ 1174641 w 8331431"/>
              <a:gd name="connsiteY10909" fmla="*/ 999918 h 8330519"/>
              <a:gd name="connsiteX10910" fmla="*/ 1140798 w 8331431"/>
              <a:gd name="connsiteY10910" fmla="*/ 866326 h 8330519"/>
              <a:gd name="connsiteX10911" fmla="*/ 1139974 w 8331431"/>
              <a:gd name="connsiteY10911" fmla="*/ 865502 h 8330519"/>
              <a:gd name="connsiteX10912" fmla="*/ 1105133 w 8331431"/>
              <a:gd name="connsiteY10912" fmla="*/ 837734 h 8330519"/>
              <a:gd name="connsiteX10913" fmla="*/ 1070423 w 8331431"/>
              <a:gd name="connsiteY10913" fmla="*/ 865458 h 8330519"/>
              <a:gd name="connsiteX10914" fmla="*/ 1069642 w 8331431"/>
              <a:gd name="connsiteY10914" fmla="*/ 866239 h 8330519"/>
              <a:gd name="connsiteX10915" fmla="*/ 1035626 w 8331431"/>
              <a:gd name="connsiteY10915" fmla="*/ 999874 h 8330519"/>
              <a:gd name="connsiteX10916" fmla="*/ 1035626 w 8331431"/>
              <a:gd name="connsiteY10916" fmla="*/ 1039183 h 8330519"/>
              <a:gd name="connsiteX10917" fmla="*/ 948546 w 8331431"/>
              <a:gd name="connsiteY10917" fmla="*/ 1039183 h 8330519"/>
              <a:gd name="connsiteX10918" fmla="*/ 946290 w 8331431"/>
              <a:gd name="connsiteY10918" fmla="*/ 1056582 h 8330519"/>
              <a:gd name="connsiteX10919" fmla="*/ 881642 w 8331431"/>
              <a:gd name="connsiteY10919" fmla="*/ 1154639 h 8330519"/>
              <a:gd name="connsiteX10920" fmla="*/ 861380 w 8331431"/>
              <a:gd name="connsiteY10920" fmla="*/ 1167959 h 8330519"/>
              <a:gd name="connsiteX10921" fmla="*/ 878345 w 8331431"/>
              <a:gd name="connsiteY10921" fmla="*/ 1185271 h 8330519"/>
              <a:gd name="connsiteX10922" fmla="*/ 945379 w 8331431"/>
              <a:gd name="connsiteY10922" fmla="*/ 1318341 h 8330519"/>
              <a:gd name="connsiteX10923" fmla="*/ 947722 w 8331431"/>
              <a:gd name="connsiteY10923" fmla="*/ 1335653 h 8330519"/>
              <a:gd name="connsiteX10924" fmla="*/ 1035669 w 8331431"/>
              <a:gd name="connsiteY10924" fmla="*/ 1335653 h 8330519"/>
              <a:gd name="connsiteX10925" fmla="*/ 1035669 w 8331431"/>
              <a:gd name="connsiteY10925" fmla="*/ 1445989 h 8330519"/>
              <a:gd name="connsiteX10926" fmla="*/ 6645855 w 8331431"/>
              <a:gd name="connsiteY10926" fmla="*/ 1445945 h 8330519"/>
              <a:gd name="connsiteX10927" fmla="*/ 6658785 w 8331431"/>
              <a:gd name="connsiteY10927" fmla="*/ 1450805 h 8330519"/>
              <a:gd name="connsiteX10928" fmla="*/ 6694102 w 8331431"/>
              <a:gd name="connsiteY10928" fmla="*/ 1468680 h 8330519"/>
              <a:gd name="connsiteX10929" fmla="*/ 6715363 w 8331431"/>
              <a:gd name="connsiteY10929" fmla="*/ 1482651 h 8330519"/>
              <a:gd name="connsiteX10930" fmla="*/ 6736710 w 8331431"/>
              <a:gd name="connsiteY10930" fmla="*/ 1468637 h 8330519"/>
              <a:gd name="connsiteX10931" fmla="*/ 6771941 w 8331431"/>
              <a:gd name="connsiteY10931" fmla="*/ 1450848 h 8330519"/>
              <a:gd name="connsiteX10932" fmla="*/ 6784913 w 8331431"/>
              <a:gd name="connsiteY10932" fmla="*/ 1445989 h 8330519"/>
              <a:gd name="connsiteX10933" fmla="*/ 6784913 w 8331431"/>
              <a:gd name="connsiteY10933" fmla="*/ 1335740 h 8330519"/>
              <a:gd name="connsiteX10934" fmla="*/ 6872774 w 8331431"/>
              <a:gd name="connsiteY10934" fmla="*/ 1335740 h 8330519"/>
              <a:gd name="connsiteX10935" fmla="*/ 6875117 w 8331431"/>
              <a:gd name="connsiteY10935" fmla="*/ 1318471 h 8330519"/>
              <a:gd name="connsiteX10936" fmla="*/ 6942151 w 8331431"/>
              <a:gd name="connsiteY10936" fmla="*/ 1185357 h 8330519"/>
              <a:gd name="connsiteX10937" fmla="*/ 6959073 w 8331431"/>
              <a:gd name="connsiteY10937" fmla="*/ 1168046 h 8330519"/>
              <a:gd name="connsiteX10938" fmla="*/ 6938854 w 8331431"/>
              <a:gd name="connsiteY10938" fmla="*/ 1154726 h 8330519"/>
              <a:gd name="connsiteX10939" fmla="*/ 6874249 w 8331431"/>
              <a:gd name="connsiteY10939" fmla="*/ 1056626 h 8330519"/>
              <a:gd name="connsiteX10940" fmla="*/ 6871993 w 8331431"/>
              <a:gd name="connsiteY10940" fmla="*/ 1039227 h 8330519"/>
              <a:gd name="connsiteX10941" fmla="*/ 6784913 w 8331431"/>
              <a:gd name="connsiteY10941" fmla="*/ 1039227 h 8330519"/>
              <a:gd name="connsiteX10942" fmla="*/ 6784913 w 8331431"/>
              <a:gd name="connsiteY10942" fmla="*/ 999918 h 8330519"/>
              <a:gd name="connsiteX10943" fmla="*/ 6750940 w 8331431"/>
              <a:gd name="connsiteY10943" fmla="*/ 866283 h 8330519"/>
              <a:gd name="connsiteX10944" fmla="*/ 6750160 w 8331431"/>
              <a:gd name="connsiteY10944" fmla="*/ 865502 h 8330519"/>
              <a:gd name="connsiteX10945" fmla="*/ 6715449 w 8331431"/>
              <a:gd name="connsiteY10945" fmla="*/ 837777 h 8330519"/>
              <a:gd name="connsiteX10946" fmla="*/ 6680652 w 8331431"/>
              <a:gd name="connsiteY10946" fmla="*/ 865502 h 8330519"/>
              <a:gd name="connsiteX10947" fmla="*/ 6679871 w 8331431"/>
              <a:gd name="connsiteY10947" fmla="*/ 866283 h 8330519"/>
              <a:gd name="connsiteX10948" fmla="*/ 6645942 w 8331431"/>
              <a:gd name="connsiteY10948" fmla="*/ 999918 h 8330519"/>
              <a:gd name="connsiteX10949" fmla="*/ 6645942 w 8331431"/>
              <a:gd name="connsiteY10949" fmla="*/ 1039227 h 8330519"/>
              <a:gd name="connsiteX10950" fmla="*/ 6558776 w 8331431"/>
              <a:gd name="connsiteY10950" fmla="*/ 1039227 h 8330519"/>
              <a:gd name="connsiteX10951" fmla="*/ 6556519 w 8331431"/>
              <a:gd name="connsiteY10951" fmla="*/ 1056626 h 8330519"/>
              <a:gd name="connsiteX10952" fmla="*/ 6491915 w 8331431"/>
              <a:gd name="connsiteY10952" fmla="*/ 1154726 h 8330519"/>
              <a:gd name="connsiteX10953" fmla="*/ 6471696 w 8331431"/>
              <a:gd name="connsiteY10953" fmla="*/ 1168046 h 8330519"/>
              <a:gd name="connsiteX10954" fmla="*/ 6488617 w 8331431"/>
              <a:gd name="connsiteY10954" fmla="*/ 1185357 h 8330519"/>
              <a:gd name="connsiteX10955" fmla="*/ 6555651 w 8331431"/>
              <a:gd name="connsiteY10955" fmla="*/ 1318471 h 8330519"/>
              <a:gd name="connsiteX10956" fmla="*/ 6557995 w 8331431"/>
              <a:gd name="connsiteY10956" fmla="*/ 1335783 h 8330519"/>
              <a:gd name="connsiteX10957" fmla="*/ 6645942 w 8331431"/>
              <a:gd name="connsiteY10957" fmla="*/ 1335783 h 8330519"/>
              <a:gd name="connsiteX10958" fmla="*/ 6645942 w 8331431"/>
              <a:gd name="connsiteY10958" fmla="*/ 1445945 h 8330519"/>
              <a:gd name="connsiteX10959" fmla="*/ 4095731 w 8331431"/>
              <a:gd name="connsiteY10959" fmla="*/ 1445989 h 8330519"/>
              <a:gd name="connsiteX10960" fmla="*/ 4108704 w 8331431"/>
              <a:gd name="connsiteY10960" fmla="*/ 1450848 h 8330519"/>
              <a:gd name="connsiteX10961" fmla="*/ 4143978 w 8331431"/>
              <a:gd name="connsiteY10961" fmla="*/ 1468680 h 8330519"/>
              <a:gd name="connsiteX10962" fmla="*/ 4165282 w 8331431"/>
              <a:gd name="connsiteY10962" fmla="*/ 1482695 h 8330519"/>
              <a:gd name="connsiteX10963" fmla="*/ 4186629 w 8331431"/>
              <a:gd name="connsiteY10963" fmla="*/ 1468680 h 8330519"/>
              <a:gd name="connsiteX10964" fmla="*/ 4221860 w 8331431"/>
              <a:gd name="connsiteY10964" fmla="*/ 1450891 h 8330519"/>
              <a:gd name="connsiteX10965" fmla="*/ 4234833 w 8331431"/>
              <a:gd name="connsiteY10965" fmla="*/ 1446032 h 8330519"/>
              <a:gd name="connsiteX10966" fmla="*/ 4234833 w 8331431"/>
              <a:gd name="connsiteY10966" fmla="*/ 1335783 h 8330519"/>
              <a:gd name="connsiteX10967" fmla="*/ 4322737 w 8331431"/>
              <a:gd name="connsiteY10967" fmla="*/ 1335783 h 8330519"/>
              <a:gd name="connsiteX10968" fmla="*/ 4325080 w 8331431"/>
              <a:gd name="connsiteY10968" fmla="*/ 1318471 h 8330519"/>
              <a:gd name="connsiteX10969" fmla="*/ 4392114 w 8331431"/>
              <a:gd name="connsiteY10969" fmla="*/ 1185357 h 8330519"/>
              <a:gd name="connsiteX10970" fmla="*/ 4409035 w 8331431"/>
              <a:gd name="connsiteY10970" fmla="*/ 1168046 h 8330519"/>
              <a:gd name="connsiteX10971" fmla="*/ 4388817 w 8331431"/>
              <a:gd name="connsiteY10971" fmla="*/ 1154726 h 8330519"/>
              <a:gd name="connsiteX10972" fmla="*/ 4324169 w 8331431"/>
              <a:gd name="connsiteY10972" fmla="*/ 1056626 h 8330519"/>
              <a:gd name="connsiteX10973" fmla="*/ 4321869 w 8331431"/>
              <a:gd name="connsiteY10973" fmla="*/ 1039227 h 8330519"/>
              <a:gd name="connsiteX10974" fmla="*/ 4234790 w 8331431"/>
              <a:gd name="connsiteY10974" fmla="*/ 1039227 h 8330519"/>
              <a:gd name="connsiteX10975" fmla="*/ 4234790 w 8331431"/>
              <a:gd name="connsiteY10975" fmla="*/ 999918 h 8330519"/>
              <a:gd name="connsiteX10976" fmla="*/ 4200817 w 8331431"/>
              <a:gd name="connsiteY10976" fmla="*/ 866283 h 8330519"/>
              <a:gd name="connsiteX10977" fmla="*/ 4200036 w 8331431"/>
              <a:gd name="connsiteY10977" fmla="*/ 865502 h 8330519"/>
              <a:gd name="connsiteX10978" fmla="*/ 4165282 w 8331431"/>
              <a:gd name="connsiteY10978" fmla="*/ 837734 h 8330519"/>
              <a:gd name="connsiteX10979" fmla="*/ 4130528 w 8331431"/>
              <a:gd name="connsiteY10979" fmla="*/ 865502 h 8330519"/>
              <a:gd name="connsiteX10980" fmla="*/ 4129747 w 8331431"/>
              <a:gd name="connsiteY10980" fmla="*/ 866283 h 8330519"/>
              <a:gd name="connsiteX10981" fmla="*/ 4095774 w 8331431"/>
              <a:gd name="connsiteY10981" fmla="*/ 999918 h 8330519"/>
              <a:gd name="connsiteX10982" fmla="*/ 4095774 w 8331431"/>
              <a:gd name="connsiteY10982" fmla="*/ 1039227 h 8330519"/>
              <a:gd name="connsiteX10983" fmla="*/ 4008695 w 8331431"/>
              <a:gd name="connsiteY10983" fmla="*/ 1039227 h 8330519"/>
              <a:gd name="connsiteX10984" fmla="*/ 4006396 w 8331431"/>
              <a:gd name="connsiteY10984" fmla="*/ 1056626 h 8330519"/>
              <a:gd name="connsiteX10985" fmla="*/ 3941704 w 8331431"/>
              <a:gd name="connsiteY10985" fmla="*/ 1154726 h 8330519"/>
              <a:gd name="connsiteX10986" fmla="*/ 3921485 w 8331431"/>
              <a:gd name="connsiteY10986" fmla="*/ 1168046 h 8330519"/>
              <a:gd name="connsiteX10987" fmla="*/ 3938406 w 8331431"/>
              <a:gd name="connsiteY10987" fmla="*/ 1185357 h 8330519"/>
              <a:gd name="connsiteX10988" fmla="*/ 4005441 w 8331431"/>
              <a:gd name="connsiteY10988" fmla="*/ 1318471 h 8330519"/>
              <a:gd name="connsiteX10989" fmla="*/ 4007784 w 8331431"/>
              <a:gd name="connsiteY10989" fmla="*/ 1335783 h 8330519"/>
              <a:gd name="connsiteX10990" fmla="*/ 4095731 w 8331431"/>
              <a:gd name="connsiteY10990" fmla="*/ 1335783 h 8330519"/>
              <a:gd name="connsiteX10991" fmla="*/ 4095731 w 8331431"/>
              <a:gd name="connsiteY10991" fmla="*/ 1445989 h 8330519"/>
              <a:gd name="connsiteX10992" fmla="*/ 1545607 w 8331431"/>
              <a:gd name="connsiteY10992" fmla="*/ 1445989 h 8330519"/>
              <a:gd name="connsiteX10993" fmla="*/ 1558580 w 8331431"/>
              <a:gd name="connsiteY10993" fmla="*/ 1450848 h 8330519"/>
              <a:gd name="connsiteX10994" fmla="*/ 1593855 w 8331431"/>
              <a:gd name="connsiteY10994" fmla="*/ 1468680 h 8330519"/>
              <a:gd name="connsiteX10995" fmla="*/ 1615158 w 8331431"/>
              <a:gd name="connsiteY10995" fmla="*/ 1482695 h 8330519"/>
              <a:gd name="connsiteX10996" fmla="*/ 1636505 w 8331431"/>
              <a:gd name="connsiteY10996" fmla="*/ 1468680 h 8330519"/>
              <a:gd name="connsiteX10997" fmla="*/ 1671736 w 8331431"/>
              <a:gd name="connsiteY10997" fmla="*/ 1450848 h 8330519"/>
              <a:gd name="connsiteX10998" fmla="*/ 1684665 w 8331431"/>
              <a:gd name="connsiteY10998" fmla="*/ 1445989 h 8330519"/>
              <a:gd name="connsiteX10999" fmla="*/ 1684665 w 8331431"/>
              <a:gd name="connsiteY10999" fmla="*/ 1335783 h 8330519"/>
              <a:gd name="connsiteX11000" fmla="*/ 1772569 w 8331431"/>
              <a:gd name="connsiteY11000" fmla="*/ 1335783 h 8330519"/>
              <a:gd name="connsiteX11001" fmla="*/ 1774912 w 8331431"/>
              <a:gd name="connsiteY11001" fmla="*/ 1318471 h 8330519"/>
              <a:gd name="connsiteX11002" fmla="*/ 1841947 w 8331431"/>
              <a:gd name="connsiteY11002" fmla="*/ 1185357 h 8330519"/>
              <a:gd name="connsiteX11003" fmla="*/ 1858868 w 8331431"/>
              <a:gd name="connsiteY11003" fmla="*/ 1168046 h 8330519"/>
              <a:gd name="connsiteX11004" fmla="*/ 1838649 w 8331431"/>
              <a:gd name="connsiteY11004" fmla="*/ 1154726 h 8330519"/>
              <a:gd name="connsiteX11005" fmla="*/ 1774045 w 8331431"/>
              <a:gd name="connsiteY11005" fmla="*/ 1056626 h 8330519"/>
              <a:gd name="connsiteX11006" fmla="*/ 1771788 w 8331431"/>
              <a:gd name="connsiteY11006" fmla="*/ 1039227 h 8330519"/>
              <a:gd name="connsiteX11007" fmla="*/ 1684622 w 8331431"/>
              <a:gd name="connsiteY11007" fmla="*/ 1039227 h 8330519"/>
              <a:gd name="connsiteX11008" fmla="*/ 1684622 w 8331431"/>
              <a:gd name="connsiteY11008" fmla="*/ 999918 h 8330519"/>
              <a:gd name="connsiteX11009" fmla="*/ 1650693 w 8331431"/>
              <a:gd name="connsiteY11009" fmla="*/ 866283 h 8330519"/>
              <a:gd name="connsiteX11010" fmla="*/ 1649912 w 8331431"/>
              <a:gd name="connsiteY11010" fmla="*/ 865502 h 8330519"/>
              <a:gd name="connsiteX11011" fmla="*/ 1615115 w 8331431"/>
              <a:gd name="connsiteY11011" fmla="*/ 837777 h 8330519"/>
              <a:gd name="connsiteX11012" fmla="*/ 1580404 w 8331431"/>
              <a:gd name="connsiteY11012" fmla="*/ 865502 h 8330519"/>
              <a:gd name="connsiteX11013" fmla="*/ 1579623 w 8331431"/>
              <a:gd name="connsiteY11013" fmla="*/ 866283 h 8330519"/>
              <a:gd name="connsiteX11014" fmla="*/ 1545651 w 8331431"/>
              <a:gd name="connsiteY11014" fmla="*/ 999918 h 8330519"/>
              <a:gd name="connsiteX11015" fmla="*/ 1545651 w 8331431"/>
              <a:gd name="connsiteY11015" fmla="*/ 1039227 h 8330519"/>
              <a:gd name="connsiteX11016" fmla="*/ 1458571 w 8331431"/>
              <a:gd name="connsiteY11016" fmla="*/ 1039227 h 8330519"/>
              <a:gd name="connsiteX11017" fmla="*/ 1456315 w 8331431"/>
              <a:gd name="connsiteY11017" fmla="*/ 1056626 h 8330519"/>
              <a:gd name="connsiteX11018" fmla="*/ 1391710 w 8331431"/>
              <a:gd name="connsiteY11018" fmla="*/ 1154726 h 8330519"/>
              <a:gd name="connsiteX11019" fmla="*/ 1371492 w 8331431"/>
              <a:gd name="connsiteY11019" fmla="*/ 1168046 h 8330519"/>
              <a:gd name="connsiteX11020" fmla="*/ 1388413 w 8331431"/>
              <a:gd name="connsiteY11020" fmla="*/ 1185357 h 8330519"/>
              <a:gd name="connsiteX11021" fmla="*/ 1455447 w 8331431"/>
              <a:gd name="connsiteY11021" fmla="*/ 1318471 h 8330519"/>
              <a:gd name="connsiteX11022" fmla="*/ 1457790 w 8331431"/>
              <a:gd name="connsiteY11022" fmla="*/ 1335740 h 8330519"/>
              <a:gd name="connsiteX11023" fmla="*/ 1545651 w 8331431"/>
              <a:gd name="connsiteY11023" fmla="*/ 1335740 h 8330519"/>
              <a:gd name="connsiteX11024" fmla="*/ 1545651 w 8331431"/>
              <a:gd name="connsiteY11024" fmla="*/ 1445989 h 8330519"/>
              <a:gd name="connsiteX11025" fmla="*/ 525558 w 8331431"/>
              <a:gd name="connsiteY11025" fmla="*/ 1445989 h 8330519"/>
              <a:gd name="connsiteX11026" fmla="*/ 538531 w 8331431"/>
              <a:gd name="connsiteY11026" fmla="*/ 1450848 h 8330519"/>
              <a:gd name="connsiteX11027" fmla="*/ 573805 w 8331431"/>
              <a:gd name="connsiteY11027" fmla="*/ 1468680 h 8330519"/>
              <a:gd name="connsiteX11028" fmla="*/ 595108 w 8331431"/>
              <a:gd name="connsiteY11028" fmla="*/ 1482695 h 8330519"/>
              <a:gd name="connsiteX11029" fmla="*/ 616455 w 8331431"/>
              <a:gd name="connsiteY11029" fmla="*/ 1468680 h 8330519"/>
              <a:gd name="connsiteX11030" fmla="*/ 651686 w 8331431"/>
              <a:gd name="connsiteY11030" fmla="*/ 1450891 h 8330519"/>
              <a:gd name="connsiteX11031" fmla="*/ 664659 w 8331431"/>
              <a:gd name="connsiteY11031" fmla="*/ 1446032 h 8330519"/>
              <a:gd name="connsiteX11032" fmla="*/ 664659 w 8331431"/>
              <a:gd name="connsiteY11032" fmla="*/ 1335783 h 8330519"/>
              <a:gd name="connsiteX11033" fmla="*/ 752607 w 8331431"/>
              <a:gd name="connsiteY11033" fmla="*/ 1335783 h 8330519"/>
              <a:gd name="connsiteX11034" fmla="*/ 754949 w 8331431"/>
              <a:gd name="connsiteY11034" fmla="*/ 1318471 h 8330519"/>
              <a:gd name="connsiteX11035" fmla="*/ 821984 w 8331431"/>
              <a:gd name="connsiteY11035" fmla="*/ 1185357 h 8330519"/>
              <a:gd name="connsiteX11036" fmla="*/ 838905 w 8331431"/>
              <a:gd name="connsiteY11036" fmla="*/ 1168046 h 8330519"/>
              <a:gd name="connsiteX11037" fmla="*/ 818686 w 8331431"/>
              <a:gd name="connsiteY11037" fmla="*/ 1154726 h 8330519"/>
              <a:gd name="connsiteX11038" fmla="*/ 754082 w 8331431"/>
              <a:gd name="connsiteY11038" fmla="*/ 1056626 h 8330519"/>
              <a:gd name="connsiteX11039" fmla="*/ 751826 w 8331431"/>
              <a:gd name="connsiteY11039" fmla="*/ 1039227 h 8330519"/>
              <a:gd name="connsiteX11040" fmla="*/ 664659 w 8331431"/>
              <a:gd name="connsiteY11040" fmla="*/ 1039227 h 8330519"/>
              <a:gd name="connsiteX11041" fmla="*/ 664659 w 8331431"/>
              <a:gd name="connsiteY11041" fmla="*/ 999918 h 8330519"/>
              <a:gd name="connsiteX11042" fmla="*/ 630687 w 8331431"/>
              <a:gd name="connsiteY11042" fmla="*/ 866283 h 8330519"/>
              <a:gd name="connsiteX11043" fmla="*/ 629906 w 8331431"/>
              <a:gd name="connsiteY11043" fmla="*/ 865502 h 8330519"/>
              <a:gd name="connsiteX11044" fmla="*/ 595152 w 8331431"/>
              <a:gd name="connsiteY11044" fmla="*/ 837734 h 8330519"/>
              <a:gd name="connsiteX11045" fmla="*/ 560398 w 8331431"/>
              <a:gd name="connsiteY11045" fmla="*/ 865502 h 8330519"/>
              <a:gd name="connsiteX11046" fmla="*/ 559617 w 8331431"/>
              <a:gd name="connsiteY11046" fmla="*/ 866283 h 8330519"/>
              <a:gd name="connsiteX11047" fmla="*/ 525644 w 8331431"/>
              <a:gd name="connsiteY11047" fmla="*/ 999918 h 8330519"/>
              <a:gd name="connsiteX11048" fmla="*/ 525644 w 8331431"/>
              <a:gd name="connsiteY11048" fmla="*/ 1039227 h 8330519"/>
              <a:gd name="connsiteX11049" fmla="*/ 438565 w 8331431"/>
              <a:gd name="connsiteY11049" fmla="*/ 1039227 h 8330519"/>
              <a:gd name="connsiteX11050" fmla="*/ 436309 w 8331431"/>
              <a:gd name="connsiteY11050" fmla="*/ 1056626 h 8330519"/>
              <a:gd name="connsiteX11051" fmla="*/ 371661 w 8331431"/>
              <a:gd name="connsiteY11051" fmla="*/ 1154682 h 8330519"/>
              <a:gd name="connsiteX11052" fmla="*/ 351442 w 8331431"/>
              <a:gd name="connsiteY11052" fmla="*/ 1168002 h 8330519"/>
              <a:gd name="connsiteX11053" fmla="*/ 368363 w 8331431"/>
              <a:gd name="connsiteY11053" fmla="*/ 1185314 h 8330519"/>
              <a:gd name="connsiteX11054" fmla="*/ 435398 w 8331431"/>
              <a:gd name="connsiteY11054" fmla="*/ 1318428 h 8330519"/>
              <a:gd name="connsiteX11055" fmla="*/ 437741 w 8331431"/>
              <a:gd name="connsiteY11055" fmla="*/ 1335740 h 8330519"/>
              <a:gd name="connsiteX11056" fmla="*/ 525644 w 8331431"/>
              <a:gd name="connsiteY11056" fmla="*/ 1335740 h 8330519"/>
              <a:gd name="connsiteX11057" fmla="*/ 525644 w 8331431"/>
              <a:gd name="connsiteY11057" fmla="*/ 1445989 h 8330519"/>
              <a:gd name="connsiteX11058" fmla="*/ 2055675 w 8331431"/>
              <a:gd name="connsiteY11058" fmla="*/ 1445945 h 8330519"/>
              <a:gd name="connsiteX11059" fmla="*/ 2068605 w 8331431"/>
              <a:gd name="connsiteY11059" fmla="*/ 1450805 h 8330519"/>
              <a:gd name="connsiteX11060" fmla="*/ 2103836 w 8331431"/>
              <a:gd name="connsiteY11060" fmla="*/ 1468637 h 8330519"/>
              <a:gd name="connsiteX11061" fmla="*/ 2125183 w 8331431"/>
              <a:gd name="connsiteY11061" fmla="*/ 1482608 h 8330519"/>
              <a:gd name="connsiteX11062" fmla="*/ 2146486 w 8331431"/>
              <a:gd name="connsiteY11062" fmla="*/ 1468594 h 8330519"/>
              <a:gd name="connsiteX11063" fmla="*/ 2181674 w 8331431"/>
              <a:gd name="connsiteY11063" fmla="*/ 1450761 h 8330519"/>
              <a:gd name="connsiteX11064" fmla="*/ 2194604 w 8331431"/>
              <a:gd name="connsiteY11064" fmla="*/ 1445902 h 8330519"/>
              <a:gd name="connsiteX11065" fmla="*/ 2194604 w 8331431"/>
              <a:gd name="connsiteY11065" fmla="*/ 1335697 h 8330519"/>
              <a:gd name="connsiteX11066" fmla="*/ 2282507 w 8331431"/>
              <a:gd name="connsiteY11066" fmla="*/ 1335697 h 8330519"/>
              <a:gd name="connsiteX11067" fmla="*/ 2284850 w 8331431"/>
              <a:gd name="connsiteY11067" fmla="*/ 1318428 h 8330519"/>
              <a:gd name="connsiteX11068" fmla="*/ 2351885 w 8331431"/>
              <a:gd name="connsiteY11068" fmla="*/ 1185314 h 8330519"/>
              <a:gd name="connsiteX11069" fmla="*/ 2368806 w 8331431"/>
              <a:gd name="connsiteY11069" fmla="*/ 1168002 h 8330519"/>
              <a:gd name="connsiteX11070" fmla="*/ 2348587 w 8331431"/>
              <a:gd name="connsiteY11070" fmla="*/ 1154682 h 8330519"/>
              <a:gd name="connsiteX11071" fmla="*/ 2283982 w 8331431"/>
              <a:gd name="connsiteY11071" fmla="*/ 1056582 h 8330519"/>
              <a:gd name="connsiteX11072" fmla="*/ 2281726 w 8331431"/>
              <a:gd name="connsiteY11072" fmla="*/ 1039183 h 8330519"/>
              <a:gd name="connsiteX11073" fmla="*/ 2194560 w 8331431"/>
              <a:gd name="connsiteY11073" fmla="*/ 1039183 h 8330519"/>
              <a:gd name="connsiteX11074" fmla="*/ 2194560 w 8331431"/>
              <a:gd name="connsiteY11074" fmla="*/ 999874 h 8330519"/>
              <a:gd name="connsiteX11075" fmla="*/ 2160631 w 8331431"/>
              <a:gd name="connsiteY11075" fmla="*/ 866239 h 8330519"/>
              <a:gd name="connsiteX11076" fmla="*/ 2159850 w 8331431"/>
              <a:gd name="connsiteY11076" fmla="*/ 865458 h 8330519"/>
              <a:gd name="connsiteX11077" fmla="*/ 2125139 w 8331431"/>
              <a:gd name="connsiteY11077" fmla="*/ 837734 h 8330519"/>
              <a:gd name="connsiteX11078" fmla="*/ 2090342 w 8331431"/>
              <a:gd name="connsiteY11078" fmla="*/ 865458 h 8330519"/>
              <a:gd name="connsiteX11079" fmla="*/ 2089561 w 8331431"/>
              <a:gd name="connsiteY11079" fmla="*/ 866239 h 8330519"/>
              <a:gd name="connsiteX11080" fmla="*/ 2055632 w 8331431"/>
              <a:gd name="connsiteY11080" fmla="*/ 999874 h 8330519"/>
              <a:gd name="connsiteX11081" fmla="*/ 2055632 w 8331431"/>
              <a:gd name="connsiteY11081" fmla="*/ 1039183 h 8330519"/>
              <a:gd name="connsiteX11082" fmla="*/ 1968509 w 8331431"/>
              <a:gd name="connsiteY11082" fmla="*/ 1039183 h 8330519"/>
              <a:gd name="connsiteX11083" fmla="*/ 1966253 w 8331431"/>
              <a:gd name="connsiteY11083" fmla="*/ 1056582 h 8330519"/>
              <a:gd name="connsiteX11084" fmla="*/ 1901648 w 8331431"/>
              <a:gd name="connsiteY11084" fmla="*/ 1154682 h 8330519"/>
              <a:gd name="connsiteX11085" fmla="*/ 1881430 w 8331431"/>
              <a:gd name="connsiteY11085" fmla="*/ 1168002 h 8330519"/>
              <a:gd name="connsiteX11086" fmla="*/ 1898351 w 8331431"/>
              <a:gd name="connsiteY11086" fmla="*/ 1185314 h 8330519"/>
              <a:gd name="connsiteX11087" fmla="*/ 1965385 w 8331431"/>
              <a:gd name="connsiteY11087" fmla="*/ 1318428 h 8330519"/>
              <a:gd name="connsiteX11088" fmla="*/ 1967728 w 8331431"/>
              <a:gd name="connsiteY11088" fmla="*/ 1335697 h 8330519"/>
              <a:gd name="connsiteX11089" fmla="*/ 2055632 w 8331431"/>
              <a:gd name="connsiteY11089" fmla="*/ 1335697 h 8330519"/>
              <a:gd name="connsiteX11090" fmla="*/ 2055632 w 8331431"/>
              <a:gd name="connsiteY11090" fmla="*/ 1445945 h 8330519"/>
              <a:gd name="connsiteX11091" fmla="*/ 6135831 w 8331431"/>
              <a:gd name="connsiteY11091" fmla="*/ 1445945 h 8330519"/>
              <a:gd name="connsiteX11092" fmla="*/ 6148760 w 8331431"/>
              <a:gd name="connsiteY11092" fmla="*/ 1450805 h 8330519"/>
              <a:gd name="connsiteX11093" fmla="*/ 6183991 w 8331431"/>
              <a:gd name="connsiteY11093" fmla="*/ 1468637 h 8330519"/>
              <a:gd name="connsiteX11094" fmla="*/ 6205251 w 8331431"/>
              <a:gd name="connsiteY11094" fmla="*/ 1482608 h 8330519"/>
              <a:gd name="connsiteX11095" fmla="*/ 6226641 w 8331431"/>
              <a:gd name="connsiteY11095" fmla="*/ 1468637 h 8330519"/>
              <a:gd name="connsiteX11096" fmla="*/ 6261872 w 8331431"/>
              <a:gd name="connsiteY11096" fmla="*/ 1450805 h 8330519"/>
              <a:gd name="connsiteX11097" fmla="*/ 6274802 w 8331431"/>
              <a:gd name="connsiteY11097" fmla="*/ 1445945 h 8330519"/>
              <a:gd name="connsiteX11098" fmla="*/ 6274802 w 8331431"/>
              <a:gd name="connsiteY11098" fmla="*/ 1335740 h 8330519"/>
              <a:gd name="connsiteX11099" fmla="*/ 6362706 w 8331431"/>
              <a:gd name="connsiteY11099" fmla="*/ 1335740 h 8330519"/>
              <a:gd name="connsiteX11100" fmla="*/ 6365049 w 8331431"/>
              <a:gd name="connsiteY11100" fmla="*/ 1318471 h 8330519"/>
              <a:gd name="connsiteX11101" fmla="*/ 6432083 w 8331431"/>
              <a:gd name="connsiteY11101" fmla="*/ 1185357 h 8330519"/>
              <a:gd name="connsiteX11102" fmla="*/ 6449004 w 8331431"/>
              <a:gd name="connsiteY11102" fmla="*/ 1168046 h 8330519"/>
              <a:gd name="connsiteX11103" fmla="*/ 6428785 w 8331431"/>
              <a:gd name="connsiteY11103" fmla="*/ 1154726 h 8330519"/>
              <a:gd name="connsiteX11104" fmla="*/ 6364181 w 8331431"/>
              <a:gd name="connsiteY11104" fmla="*/ 1056626 h 8330519"/>
              <a:gd name="connsiteX11105" fmla="*/ 6361925 w 8331431"/>
              <a:gd name="connsiteY11105" fmla="*/ 1039227 h 8330519"/>
              <a:gd name="connsiteX11106" fmla="*/ 6274758 w 8331431"/>
              <a:gd name="connsiteY11106" fmla="*/ 1039227 h 8330519"/>
              <a:gd name="connsiteX11107" fmla="*/ 6274758 w 8331431"/>
              <a:gd name="connsiteY11107" fmla="*/ 999918 h 8330519"/>
              <a:gd name="connsiteX11108" fmla="*/ 6240829 w 8331431"/>
              <a:gd name="connsiteY11108" fmla="*/ 866283 h 8330519"/>
              <a:gd name="connsiteX11109" fmla="*/ 6240048 w 8331431"/>
              <a:gd name="connsiteY11109" fmla="*/ 865502 h 8330519"/>
              <a:gd name="connsiteX11110" fmla="*/ 6205251 w 8331431"/>
              <a:gd name="connsiteY11110" fmla="*/ 837777 h 8330519"/>
              <a:gd name="connsiteX11111" fmla="*/ 6170541 w 8331431"/>
              <a:gd name="connsiteY11111" fmla="*/ 865502 h 8330519"/>
              <a:gd name="connsiteX11112" fmla="*/ 6169760 w 8331431"/>
              <a:gd name="connsiteY11112" fmla="*/ 866283 h 8330519"/>
              <a:gd name="connsiteX11113" fmla="*/ 6135831 w 8331431"/>
              <a:gd name="connsiteY11113" fmla="*/ 999918 h 8330519"/>
              <a:gd name="connsiteX11114" fmla="*/ 6135831 w 8331431"/>
              <a:gd name="connsiteY11114" fmla="*/ 1039227 h 8330519"/>
              <a:gd name="connsiteX11115" fmla="*/ 6048664 w 8331431"/>
              <a:gd name="connsiteY11115" fmla="*/ 1039227 h 8330519"/>
              <a:gd name="connsiteX11116" fmla="*/ 6046408 w 8331431"/>
              <a:gd name="connsiteY11116" fmla="*/ 1056626 h 8330519"/>
              <a:gd name="connsiteX11117" fmla="*/ 5981804 w 8331431"/>
              <a:gd name="connsiteY11117" fmla="*/ 1154726 h 8330519"/>
              <a:gd name="connsiteX11118" fmla="*/ 5961585 w 8331431"/>
              <a:gd name="connsiteY11118" fmla="*/ 1168046 h 8330519"/>
              <a:gd name="connsiteX11119" fmla="*/ 5978506 w 8331431"/>
              <a:gd name="connsiteY11119" fmla="*/ 1185357 h 8330519"/>
              <a:gd name="connsiteX11120" fmla="*/ 6045540 w 8331431"/>
              <a:gd name="connsiteY11120" fmla="*/ 1318471 h 8330519"/>
              <a:gd name="connsiteX11121" fmla="*/ 6047883 w 8331431"/>
              <a:gd name="connsiteY11121" fmla="*/ 1335740 h 8330519"/>
              <a:gd name="connsiteX11122" fmla="*/ 6135787 w 8331431"/>
              <a:gd name="connsiteY11122" fmla="*/ 1335740 h 8330519"/>
              <a:gd name="connsiteX11123" fmla="*/ 6135787 w 8331431"/>
              <a:gd name="connsiteY11123" fmla="*/ 1445945 h 8330519"/>
              <a:gd name="connsiteX11124" fmla="*/ 42520 w 8331431"/>
              <a:gd name="connsiteY11124" fmla="*/ 809228 h 8330519"/>
              <a:gd name="connsiteX11125" fmla="*/ 0 w 8331431"/>
              <a:gd name="connsiteY11125" fmla="*/ 793391 h 8330519"/>
              <a:gd name="connsiteX11126" fmla="*/ 0 w 8331431"/>
              <a:gd name="connsiteY11126" fmla="*/ 668260 h 8330519"/>
              <a:gd name="connsiteX11127" fmla="*/ 15533 w 8331431"/>
              <a:gd name="connsiteY11127" fmla="*/ 668260 h 8330519"/>
              <a:gd name="connsiteX11128" fmla="*/ 15533 w 8331431"/>
              <a:gd name="connsiteY11128" fmla="*/ 778596 h 8330519"/>
              <a:gd name="connsiteX11129" fmla="*/ 28549 w 8331431"/>
              <a:gd name="connsiteY11129" fmla="*/ 783455 h 8330519"/>
              <a:gd name="connsiteX11130" fmla="*/ 63737 w 8331431"/>
              <a:gd name="connsiteY11130" fmla="*/ 801201 h 8330519"/>
              <a:gd name="connsiteX11131" fmla="*/ 85040 w 8331431"/>
              <a:gd name="connsiteY11131" fmla="*/ 815172 h 8330519"/>
              <a:gd name="connsiteX11132" fmla="*/ 106344 w 8331431"/>
              <a:gd name="connsiteY11132" fmla="*/ 801158 h 8330519"/>
              <a:gd name="connsiteX11133" fmla="*/ 141488 w 8331431"/>
              <a:gd name="connsiteY11133" fmla="*/ 783412 h 8330519"/>
              <a:gd name="connsiteX11134" fmla="*/ 154504 w 8331431"/>
              <a:gd name="connsiteY11134" fmla="*/ 778552 h 8330519"/>
              <a:gd name="connsiteX11135" fmla="*/ 154504 w 8331431"/>
              <a:gd name="connsiteY11135" fmla="*/ 668217 h 8330519"/>
              <a:gd name="connsiteX11136" fmla="*/ 242452 w 8331431"/>
              <a:gd name="connsiteY11136" fmla="*/ 668217 h 8330519"/>
              <a:gd name="connsiteX11137" fmla="*/ 244795 w 8331431"/>
              <a:gd name="connsiteY11137" fmla="*/ 650905 h 8330519"/>
              <a:gd name="connsiteX11138" fmla="*/ 311829 w 8331431"/>
              <a:gd name="connsiteY11138" fmla="*/ 517791 h 8330519"/>
              <a:gd name="connsiteX11139" fmla="*/ 328750 w 8331431"/>
              <a:gd name="connsiteY11139" fmla="*/ 500479 h 8330519"/>
              <a:gd name="connsiteX11140" fmla="*/ 308531 w 8331431"/>
              <a:gd name="connsiteY11140" fmla="*/ 487159 h 8330519"/>
              <a:gd name="connsiteX11141" fmla="*/ 243927 w 8331431"/>
              <a:gd name="connsiteY11141" fmla="*/ 389059 h 8330519"/>
              <a:gd name="connsiteX11142" fmla="*/ 241671 w 8331431"/>
              <a:gd name="connsiteY11142" fmla="*/ 371661 h 8330519"/>
              <a:gd name="connsiteX11143" fmla="*/ 154548 w 8331431"/>
              <a:gd name="connsiteY11143" fmla="*/ 371661 h 8330519"/>
              <a:gd name="connsiteX11144" fmla="*/ 154548 w 8331431"/>
              <a:gd name="connsiteY11144" fmla="*/ 332351 h 8330519"/>
              <a:gd name="connsiteX11145" fmla="*/ 120575 w 8331431"/>
              <a:gd name="connsiteY11145" fmla="*/ 198717 h 8330519"/>
              <a:gd name="connsiteX11146" fmla="*/ 119794 w 8331431"/>
              <a:gd name="connsiteY11146" fmla="*/ 197936 h 8330519"/>
              <a:gd name="connsiteX11147" fmla="*/ 85040 w 8331431"/>
              <a:gd name="connsiteY11147" fmla="*/ 170167 h 8330519"/>
              <a:gd name="connsiteX11148" fmla="*/ 50287 w 8331431"/>
              <a:gd name="connsiteY11148" fmla="*/ 197936 h 8330519"/>
              <a:gd name="connsiteX11149" fmla="*/ 49506 w 8331431"/>
              <a:gd name="connsiteY11149" fmla="*/ 198717 h 8330519"/>
              <a:gd name="connsiteX11150" fmla="*/ 15533 w 8331431"/>
              <a:gd name="connsiteY11150" fmla="*/ 332351 h 8330519"/>
              <a:gd name="connsiteX11151" fmla="*/ 15533 w 8331431"/>
              <a:gd name="connsiteY11151" fmla="*/ 371661 h 8330519"/>
              <a:gd name="connsiteX11152" fmla="*/ 0 w 8331431"/>
              <a:gd name="connsiteY11152" fmla="*/ 371661 h 8330519"/>
              <a:gd name="connsiteX11153" fmla="*/ 0 w 8331431"/>
              <a:gd name="connsiteY11153" fmla="*/ 274559 h 8330519"/>
              <a:gd name="connsiteX11154" fmla="*/ 43778 w 8331431"/>
              <a:gd name="connsiteY11154" fmla="*/ 178628 h 8330519"/>
              <a:gd name="connsiteX11155" fmla="*/ 84997 w 8331431"/>
              <a:gd name="connsiteY11155" fmla="*/ 163616 h 8330519"/>
              <a:gd name="connsiteX11156" fmla="*/ 126302 w 8331431"/>
              <a:gd name="connsiteY11156" fmla="*/ 178628 h 8330519"/>
              <a:gd name="connsiteX11157" fmla="*/ 173855 w 8331431"/>
              <a:gd name="connsiteY11157" fmla="*/ 332351 h 8330519"/>
              <a:gd name="connsiteX11158" fmla="*/ 173855 w 8331431"/>
              <a:gd name="connsiteY11158" fmla="*/ 352353 h 8330519"/>
              <a:gd name="connsiteX11159" fmla="*/ 262106 w 8331431"/>
              <a:gd name="connsiteY11159" fmla="*/ 352353 h 8330519"/>
              <a:gd name="connsiteX11160" fmla="*/ 262106 w 8331431"/>
              <a:gd name="connsiteY11160" fmla="*/ 372529 h 8330519"/>
              <a:gd name="connsiteX11161" fmla="*/ 330486 w 8331431"/>
              <a:gd name="connsiteY11161" fmla="*/ 477918 h 8330519"/>
              <a:gd name="connsiteX11162" fmla="*/ 340031 w 8331431"/>
              <a:gd name="connsiteY11162" fmla="*/ 483124 h 8330519"/>
              <a:gd name="connsiteX11163" fmla="*/ 349576 w 8331431"/>
              <a:gd name="connsiteY11163" fmla="*/ 477918 h 8330519"/>
              <a:gd name="connsiteX11164" fmla="*/ 417956 w 8331431"/>
              <a:gd name="connsiteY11164" fmla="*/ 372529 h 8330519"/>
              <a:gd name="connsiteX11165" fmla="*/ 417956 w 8331431"/>
              <a:gd name="connsiteY11165" fmla="*/ 352353 h 8330519"/>
              <a:gd name="connsiteX11166" fmla="*/ 506207 w 8331431"/>
              <a:gd name="connsiteY11166" fmla="*/ 352353 h 8330519"/>
              <a:gd name="connsiteX11167" fmla="*/ 506207 w 8331431"/>
              <a:gd name="connsiteY11167" fmla="*/ 332351 h 8330519"/>
              <a:gd name="connsiteX11168" fmla="*/ 553760 w 8331431"/>
              <a:gd name="connsiteY11168" fmla="*/ 178628 h 8330519"/>
              <a:gd name="connsiteX11169" fmla="*/ 594978 w 8331431"/>
              <a:gd name="connsiteY11169" fmla="*/ 163616 h 8330519"/>
              <a:gd name="connsiteX11170" fmla="*/ 636284 w 8331431"/>
              <a:gd name="connsiteY11170" fmla="*/ 178628 h 8330519"/>
              <a:gd name="connsiteX11171" fmla="*/ 683837 w 8331431"/>
              <a:gd name="connsiteY11171" fmla="*/ 332351 h 8330519"/>
              <a:gd name="connsiteX11172" fmla="*/ 683837 w 8331431"/>
              <a:gd name="connsiteY11172" fmla="*/ 352353 h 8330519"/>
              <a:gd name="connsiteX11173" fmla="*/ 772088 w 8331431"/>
              <a:gd name="connsiteY11173" fmla="*/ 352353 h 8330519"/>
              <a:gd name="connsiteX11174" fmla="*/ 772088 w 8331431"/>
              <a:gd name="connsiteY11174" fmla="*/ 372529 h 8330519"/>
              <a:gd name="connsiteX11175" fmla="*/ 840467 w 8331431"/>
              <a:gd name="connsiteY11175" fmla="*/ 477918 h 8330519"/>
              <a:gd name="connsiteX11176" fmla="*/ 850012 w 8331431"/>
              <a:gd name="connsiteY11176" fmla="*/ 483124 h 8330519"/>
              <a:gd name="connsiteX11177" fmla="*/ 859558 w 8331431"/>
              <a:gd name="connsiteY11177" fmla="*/ 477918 h 8330519"/>
              <a:gd name="connsiteX11178" fmla="*/ 927937 w 8331431"/>
              <a:gd name="connsiteY11178" fmla="*/ 372529 h 8330519"/>
              <a:gd name="connsiteX11179" fmla="*/ 927937 w 8331431"/>
              <a:gd name="connsiteY11179" fmla="*/ 352353 h 8330519"/>
              <a:gd name="connsiteX11180" fmla="*/ 1016188 w 8331431"/>
              <a:gd name="connsiteY11180" fmla="*/ 352353 h 8330519"/>
              <a:gd name="connsiteX11181" fmla="*/ 1016188 w 8331431"/>
              <a:gd name="connsiteY11181" fmla="*/ 332351 h 8330519"/>
              <a:gd name="connsiteX11182" fmla="*/ 1063741 w 8331431"/>
              <a:gd name="connsiteY11182" fmla="*/ 178628 h 8330519"/>
              <a:gd name="connsiteX11183" fmla="*/ 1104960 w 8331431"/>
              <a:gd name="connsiteY11183" fmla="*/ 163616 h 8330519"/>
              <a:gd name="connsiteX11184" fmla="*/ 1146265 w 8331431"/>
              <a:gd name="connsiteY11184" fmla="*/ 178628 h 8330519"/>
              <a:gd name="connsiteX11185" fmla="*/ 1193818 w 8331431"/>
              <a:gd name="connsiteY11185" fmla="*/ 332351 h 8330519"/>
              <a:gd name="connsiteX11186" fmla="*/ 1193818 w 8331431"/>
              <a:gd name="connsiteY11186" fmla="*/ 352353 h 8330519"/>
              <a:gd name="connsiteX11187" fmla="*/ 1282113 w 8331431"/>
              <a:gd name="connsiteY11187" fmla="*/ 352353 h 8330519"/>
              <a:gd name="connsiteX11188" fmla="*/ 1282113 w 8331431"/>
              <a:gd name="connsiteY11188" fmla="*/ 372529 h 8330519"/>
              <a:gd name="connsiteX11189" fmla="*/ 1350448 w 8331431"/>
              <a:gd name="connsiteY11189" fmla="*/ 477918 h 8330519"/>
              <a:gd name="connsiteX11190" fmla="*/ 1359994 w 8331431"/>
              <a:gd name="connsiteY11190" fmla="*/ 483124 h 8330519"/>
              <a:gd name="connsiteX11191" fmla="*/ 1369539 w 8331431"/>
              <a:gd name="connsiteY11191" fmla="*/ 477918 h 8330519"/>
              <a:gd name="connsiteX11192" fmla="*/ 1437918 w 8331431"/>
              <a:gd name="connsiteY11192" fmla="*/ 372529 h 8330519"/>
              <a:gd name="connsiteX11193" fmla="*/ 1437918 w 8331431"/>
              <a:gd name="connsiteY11193" fmla="*/ 352353 h 8330519"/>
              <a:gd name="connsiteX11194" fmla="*/ 1526169 w 8331431"/>
              <a:gd name="connsiteY11194" fmla="*/ 352353 h 8330519"/>
              <a:gd name="connsiteX11195" fmla="*/ 1526169 w 8331431"/>
              <a:gd name="connsiteY11195" fmla="*/ 332351 h 8330519"/>
              <a:gd name="connsiteX11196" fmla="*/ 1573723 w 8331431"/>
              <a:gd name="connsiteY11196" fmla="*/ 178628 h 8330519"/>
              <a:gd name="connsiteX11197" fmla="*/ 1614941 w 8331431"/>
              <a:gd name="connsiteY11197" fmla="*/ 163616 h 8330519"/>
              <a:gd name="connsiteX11198" fmla="*/ 1656290 w 8331431"/>
              <a:gd name="connsiteY11198" fmla="*/ 178628 h 8330519"/>
              <a:gd name="connsiteX11199" fmla="*/ 1703886 w 8331431"/>
              <a:gd name="connsiteY11199" fmla="*/ 332351 h 8330519"/>
              <a:gd name="connsiteX11200" fmla="*/ 1703886 w 8331431"/>
              <a:gd name="connsiteY11200" fmla="*/ 352353 h 8330519"/>
              <a:gd name="connsiteX11201" fmla="*/ 1792137 w 8331431"/>
              <a:gd name="connsiteY11201" fmla="*/ 352353 h 8330519"/>
              <a:gd name="connsiteX11202" fmla="*/ 1792137 w 8331431"/>
              <a:gd name="connsiteY11202" fmla="*/ 372529 h 8330519"/>
              <a:gd name="connsiteX11203" fmla="*/ 1860473 w 8331431"/>
              <a:gd name="connsiteY11203" fmla="*/ 477918 h 8330519"/>
              <a:gd name="connsiteX11204" fmla="*/ 1870019 w 8331431"/>
              <a:gd name="connsiteY11204" fmla="*/ 483124 h 8330519"/>
              <a:gd name="connsiteX11205" fmla="*/ 1879564 w 8331431"/>
              <a:gd name="connsiteY11205" fmla="*/ 477918 h 8330519"/>
              <a:gd name="connsiteX11206" fmla="*/ 1947943 w 8331431"/>
              <a:gd name="connsiteY11206" fmla="*/ 372529 h 8330519"/>
              <a:gd name="connsiteX11207" fmla="*/ 1947943 w 8331431"/>
              <a:gd name="connsiteY11207" fmla="*/ 352353 h 8330519"/>
              <a:gd name="connsiteX11208" fmla="*/ 2036194 w 8331431"/>
              <a:gd name="connsiteY11208" fmla="*/ 352353 h 8330519"/>
              <a:gd name="connsiteX11209" fmla="*/ 2036194 w 8331431"/>
              <a:gd name="connsiteY11209" fmla="*/ 332351 h 8330519"/>
              <a:gd name="connsiteX11210" fmla="*/ 2083834 w 8331431"/>
              <a:gd name="connsiteY11210" fmla="*/ 178628 h 8330519"/>
              <a:gd name="connsiteX11211" fmla="*/ 2125009 w 8331431"/>
              <a:gd name="connsiteY11211" fmla="*/ 163616 h 8330519"/>
              <a:gd name="connsiteX11212" fmla="*/ 2166315 w 8331431"/>
              <a:gd name="connsiteY11212" fmla="*/ 178628 h 8330519"/>
              <a:gd name="connsiteX11213" fmla="*/ 2213911 w 8331431"/>
              <a:gd name="connsiteY11213" fmla="*/ 332351 h 8330519"/>
              <a:gd name="connsiteX11214" fmla="*/ 2213911 w 8331431"/>
              <a:gd name="connsiteY11214" fmla="*/ 352353 h 8330519"/>
              <a:gd name="connsiteX11215" fmla="*/ 2302162 w 8331431"/>
              <a:gd name="connsiteY11215" fmla="*/ 352353 h 8330519"/>
              <a:gd name="connsiteX11216" fmla="*/ 2302162 w 8331431"/>
              <a:gd name="connsiteY11216" fmla="*/ 372529 h 8330519"/>
              <a:gd name="connsiteX11217" fmla="*/ 2370541 w 8331431"/>
              <a:gd name="connsiteY11217" fmla="*/ 477918 h 8330519"/>
              <a:gd name="connsiteX11218" fmla="*/ 2380087 w 8331431"/>
              <a:gd name="connsiteY11218" fmla="*/ 483124 h 8330519"/>
              <a:gd name="connsiteX11219" fmla="*/ 2389632 w 8331431"/>
              <a:gd name="connsiteY11219" fmla="*/ 477918 h 8330519"/>
              <a:gd name="connsiteX11220" fmla="*/ 2457968 w 8331431"/>
              <a:gd name="connsiteY11220" fmla="*/ 372529 h 8330519"/>
              <a:gd name="connsiteX11221" fmla="*/ 2457968 w 8331431"/>
              <a:gd name="connsiteY11221" fmla="*/ 352353 h 8330519"/>
              <a:gd name="connsiteX11222" fmla="*/ 2546219 w 8331431"/>
              <a:gd name="connsiteY11222" fmla="*/ 352353 h 8330519"/>
              <a:gd name="connsiteX11223" fmla="*/ 2546219 w 8331431"/>
              <a:gd name="connsiteY11223" fmla="*/ 332351 h 8330519"/>
              <a:gd name="connsiteX11224" fmla="*/ 2593859 w 8331431"/>
              <a:gd name="connsiteY11224" fmla="*/ 178628 h 8330519"/>
              <a:gd name="connsiteX11225" fmla="*/ 2635121 w 8331431"/>
              <a:gd name="connsiteY11225" fmla="*/ 163616 h 8330519"/>
              <a:gd name="connsiteX11226" fmla="*/ 2676426 w 8331431"/>
              <a:gd name="connsiteY11226" fmla="*/ 178628 h 8330519"/>
              <a:gd name="connsiteX11227" fmla="*/ 2723979 w 8331431"/>
              <a:gd name="connsiteY11227" fmla="*/ 332351 h 8330519"/>
              <a:gd name="connsiteX11228" fmla="*/ 2723979 w 8331431"/>
              <a:gd name="connsiteY11228" fmla="*/ 352353 h 8330519"/>
              <a:gd name="connsiteX11229" fmla="*/ 2812230 w 8331431"/>
              <a:gd name="connsiteY11229" fmla="*/ 352353 h 8330519"/>
              <a:gd name="connsiteX11230" fmla="*/ 2812230 w 8331431"/>
              <a:gd name="connsiteY11230" fmla="*/ 372529 h 8330519"/>
              <a:gd name="connsiteX11231" fmla="*/ 2880610 w 8331431"/>
              <a:gd name="connsiteY11231" fmla="*/ 477918 h 8330519"/>
              <a:gd name="connsiteX11232" fmla="*/ 2890155 w 8331431"/>
              <a:gd name="connsiteY11232" fmla="*/ 483124 h 8330519"/>
              <a:gd name="connsiteX11233" fmla="*/ 2899700 w 8331431"/>
              <a:gd name="connsiteY11233" fmla="*/ 477918 h 8330519"/>
              <a:gd name="connsiteX11234" fmla="*/ 2968036 w 8331431"/>
              <a:gd name="connsiteY11234" fmla="*/ 372529 h 8330519"/>
              <a:gd name="connsiteX11235" fmla="*/ 2968036 w 8331431"/>
              <a:gd name="connsiteY11235" fmla="*/ 352353 h 8330519"/>
              <a:gd name="connsiteX11236" fmla="*/ 3056331 w 8331431"/>
              <a:gd name="connsiteY11236" fmla="*/ 352353 h 8330519"/>
              <a:gd name="connsiteX11237" fmla="*/ 3056331 w 8331431"/>
              <a:gd name="connsiteY11237" fmla="*/ 332351 h 8330519"/>
              <a:gd name="connsiteX11238" fmla="*/ 3103884 w 8331431"/>
              <a:gd name="connsiteY11238" fmla="*/ 178628 h 8330519"/>
              <a:gd name="connsiteX11239" fmla="*/ 3145102 w 8331431"/>
              <a:gd name="connsiteY11239" fmla="*/ 163616 h 8330519"/>
              <a:gd name="connsiteX11240" fmla="*/ 3186408 w 8331431"/>
              <a:gd name="connsiteY11240" fmla="*/ 178628 h 8330519"/>
              <a:gd name="connsiteX11241" fmla="*/ 3233961 w 8331431"/>
              <a:gd name="connsiteY11241" fmla="*/ 332351 h 8330519"/>
              <a:gd name="connsiteX11242" fmla="*/ 3233961 w 8331431"/>
              <a:gd name="connsiteY11242" fmla="*/ 352353 h 8330519"/>
              <a:gd name="connsiteX11243" fmla="*/ 3322212 w 8331431"/>
              <a:gd name="connsiteY11243" fmla="*/ 352353 h 8330519"/>
              <a:gd name="connsiteX11244" fmla="*/ 3322212 w 8331431"/>
              <a:gd name="connsiteY11244" fmla="*/ 372529 h 8330519"/>
              <a:gd name="connsiteX11245" fmla="*/ 3390591 w 8331431"/>
              <a:gd name="connsiteY11245" fmla="*/ 477918 h 8330519"/>
              <a:gd name="connsiteX11246" fmla="*/ 3400136 w 8331431"/>
              <a:gd name="connsiteY11246" fmla="*/ 483124 h 8330519"/>
              <a:gd name="connsiteX11247" fmla="*/ 3409682 w 8331431"/>
              <a:gd name="connsiteY11247" fmla="*/ 477918 h 8330519"/>
              <a:gd name="connsiteX11248" fmla="*/ 3478061 w 8331431"/>
              <a:gd name="connsiteY11248" fmla="*/ 372529 h 8330519"/>
              <a:gd name="connsiteX11249" fmla="*/ 3478061 w 8331431"/>
              <a:gd name="connsiteY11249" fmla="*/ 352353 h 8330519"/>
              <a:gd name="connsiteX11250" fmla="*/ 3566312 w 8331431"/>
              <a:gd name="connsiteY11250" fmla="*/ 352353 h 8330519"/>
              <a:gd name="connsiteX11251" fmla="*/ 3566312 w 8331431"/>
              <a:gd name="connsiteY11251" fmla="*/ 332351 h 8330519"/>
              <a:gd name="connsiteX11252" fmla="*/ 3613865 w 8331431"/>
              <a:gd name="connsiteY11252" fmla="*/ 178628 h 8330519"/>
              <a:gd name="connsiteX11253" fmla="*/ 3655084 w 8331431"/>
              <a:gd name="connsiteY11253" fmla="*/ 163616 h 8330519"/>
              <a:gd name="connsiteX11254" fmla="*/ 3696389 w 8331431"/>
              <a:gd name="connsiteY11254" fmla="*/ 178628 h 8330519"/>
              <a:gd name="connsiteX11255" fmla="*/ 3743942 w 8331431"/>
              <a:gd name="connsiteY11255" fmla="*/ 332351 h 8330519"/>
              <a:gd name="connsiteX11256" fmla="*/ 3743942 w 8331431"/>
              <a:gd name="connsiteY11256" fmla="*/ 352353 h 8330519"/>
              <a:gd name="connsiteX11257" fmla="*/ 3832193 w 8331431"/>
              <a:gd name="connsiteY11257" fmla="*/ 352353 h 8330519"/>
              <a:gd name="connsiteX11258" fmla="*/ 3832193 w 8331431"/>
              <a:gd name="connsiteY11258" fmla="*/ 372529 h 8330519"/>
              <a:gd name="connsiteX11259" fmla="*/ 3900572 w 8331431"/>
              <a:gd name="connsiteY11259" fmla="*/ 477918 h 8330519"/>
              <a:gd name="connsiteX11260" fmla="*/ 3910118 w 8331431"/>
              <a:gd name="connsiteY11260" fmla="*/ 483124 h 8330519"/>
              <a:gd name="connsiteX11261" fmla="*/ 3919663 w 8331431"/>
              <a:gd name="connsiteY11261" fmla="*/ 477918 h 8330519"/>
              <a:gd name="connsiteX11262" fmla="*/ 3988042 w 8331431"/>
              <a:gd name="connsiteY11262" fmla="*/ 372529 h 8330519"/>
              <a:gd name="connsiteX11263" fmla="*/ 3988042 w 8331431"/>
              <a:gd name="connsiteY11263" fmla="*/ 352353 h 8330519"/>
              <a:gd name="connsiteX11264" fmla="*/ 4076293 w 8331431"/>
              <a:gd name="connsiteY11264" fmla="*/ 352353 h 8330519"/>
              <a:gd name="connsiteX11265" fmla="*/ 4076293 w 8331431"/>
              <a:gd name="connsiteY11265" fmla="*/ 332351 h 8330519"/>
              <a:gd name="connsiteX11266" fmla="*/ 4123847 w 8331431"/>
              <a:gd name="connsiteY11266" fmla="*/ 178628 h 8330519"/>
              <a:gd name="connsiteX11267" fmla="*/ 4165065 w 8331431"/>
              <a:gd name="connsiteY11267" fmla="*/ 163616 h 8330519"/>
              <a:gd name="connsiteX11268" fmla="*/ 4206370 w 8331431"/>
              <a:gd name="connsiteY11268" fmla="*/ 178628 h 8330519"/>
              <a:gd name="connsiteX11269" fmla="*/ 4253924 w 8331431"/>
              <a:gd name="connsiteY11269" fmla="*/ 332351 h 8330519"/>
              <a:gd name="connsiteX11270" fmla="*/ 4253924 w 8331431"/>
              <a:gd name="connsiteY11270" fmla="*/ 352353 h 8330519"/>
              <a:gd name="connsiteX11271" fmla="*/ 4342175 w 8331431"/>
              <a:gd name="connsiteY11271" fmla="*/ 352353 h 8330519"/>
              <a:gd name="connsiteX11272" fmla="*/ 4342175 w 8331431"/>
              <a:gd name="connsiteY11272" fmla="*/ 372529 h 8330519"/>
              <a:gd name="connsiteX11273" fmla="*/ 4410554 w 8331431"/>
              <a:gd name="connsiteY11273" fmla="*/ 477918 h 8330519"/>
              <a:gd name="connsiteX11274" fmla="*/ 4420099 w 8331431"/>
              <a:gd name="connsiteY11274" fmla="*/ 483124 h 8330519"/>
              <a:gd name="connsiteX11275" fmla="*/ 4429645 w 8331431"/>
              <a:gd name="connsiteY11275" fmla="*/ 477918 h 8330519"/>
              <a:gd name="connsiteX11276" fmla="*/ 4498024 w 8331431"/>
              <a:gd name="connsiteY11276" fmla="*/ 372529 h 8330519"/>
              <a:gd name="connsiteX11277" fmla="*/ 4498024 w 8331431"/>
              <a:gd name="connsiteY11277" fmla="*/ 352353 h 8330519"/>
              <a:gd name="connsiteX11278" fmla="*/ 4586275 w 8331431"/>
              <a:gd name="connsiteY11278" fmla="*/ 352353 h 8330519"/>
              <a:gd name="connsiteX11279" fmla="*/ 4586275 w 8331431"/>
              <a:gd name="connsiteY11279" fmla="*/ 332351 h 8330519"/>
              <a:gd name="connsiteX11280" fmla="*/ 4633828 w 8331431"/>
              <a:gd name="connsiteY11280" fmla="*/ 178628 h 8330519"/>
              <a:gd name="connsiteX11281" fmla="*/ 4675047 w 8331431"/>
              <a:gd name="connsiteY11281" fmla="*/ 163616 h 8330519"/>
              <a:gd name="connsiteX11282" fmla="*/ 4716352 w 8331431"/>
              <a:gd name="connsiteY11282" fmla="*/ 178628 h 8330519"/>
              <a:gd name="connsiteX11283" fmla="*/ 4763905 w 8331431"/>
              <a:gd name="connsiteY11283" fmla="*/ 332351 h 8330519"/>
              <a:gd name="connsiteX11284" fmla="*/ 4763905 w 8331431"/>
              <a:gd name="connsiteY11284" fmla="*/ 352353 h 8330519"/>
              <a:gd name="connsiteX11285" fmla="*/ 4852156 w 8331431"/>
              <a:gd name="connsiteY11285" fmla="*/ 352353 h 8330519"/>
              <a:gd name="connsiteX11286" fmla="*/ 4852156 w 8331431"/>
              <a:gd name="connsiteY11286" fmla="*/ 372529 h 8330519"/>
              <a:gd name="connsiteX11287" fmla="*/ 4920535 w 8331431"/>
              <a:gd name="connsiteY11287" fmla="*/ 477918 h 8330519"/>
              <a:gd name="connsiteX11288" fmla="*/ 4930081 w 8331431"/>
              <a:gd name="connsiteY11288" fmla="*/ 483124 h 8330519"/>
              <a:gd name="connsiteX11289" fmla="*/ 4939626 w 8331431"/>
              <a:gd name="connsiteY11289" fmla="*/ 477918 h 8330519"/>
              <a:gd name="connsiteX11290" fmla="*/ 5008005 w 8331431"/>
              <a:gd name="connsiteY11290" fmla="*/ 372529 h 8330519"/>
              <a:gd name="connsiteX11291" fmla="*/ 5008005 w 8331431"/>
              <a:gd name="connsiteY11291" fmla="*/ 352353 h 8330519"/>
              <a:gd name="connsiteX11292" fmla="*/ 5096256 w 8331431"/>
              <a:gd name="connsiteY11292" fmla="*/ 352353 h 8330519"/>
              <a:gd name="connsiteX11293" fmla="*/ 5096256 w 8331431"/>
              <a:gd name="connsiteY11293" fmla="*/ 332351 h 8330519"/>
              <a:gd name="connsiteX11294" fmla="*/ 5143810 w 8331431"/>
              <a:gd name="connsiteY11294" fmla="*/ 178628 h 8330519"/>
              <a:gd name="connsiteX11295" fmla="*/ 5185028 w 8331431"/>
              <a:gd name="connsiteY11295" fmla="*/ 163616 h 8330519"/>
              <a:gd name="connsiteX11296" fmla="*/ 5226333 w 8331431"/>
              <a:gd name="connsiteY11296" fmla="*/ 178628 h 8330519"/>
              <a:gd name="connsiteX11297" fmla="*/ 5273886 w 8331431"/>
              <a:gd name="connsiteY11297" fmla="*/ 332351 h 8330519"/>
              <a:gd name="connsiteX11298" fmla="*/ 5273886 w 8331431"/>
              <a:gd name="connsiteY11298" fmla="*/ 352353 h 8330519"/>
              <a:gd name="connsiteX11299" fmla="*/ 5362181 w 8331431"/>
              <a:gd name="connsiteY11299" fmla="*/ 352353 h 8330519"/>
              <a:gd name="connsiteX11300" fmla="*/ 5362181 w 8331431"/>
              <a:gd name="connsiteY11300" fmla="*/ 372529 h 8330519"/>
              <a:gd name="connsiteX11301" fmla="*/ 5430517 w 8331431"/>
              <a:gd name="connsiteY11301" fmla="*/ 477918 h 8330519"/>
              <a:gd name="connsiteX11302" fmla="*/ 5440062 w 8331431"/>
              <a:gd name="connsiteY11302" fmla="*/ 483124 h 8330519"/>
              <a:gd name="connsiteX11303" fmla="*/ 5449607 w 8331431"/>
              <a:gd name="connsiteY11303" fmla="*/ 477918 h 8330519"/>
              <a:gd name="connsiteX11304" fmla="*/ 5517987 w 8331431"/>
              <a:gd name="connsiteY11304" fmla="*/ 372529 h 8330519"/>
              <a:gd name="connsiteX11305" fmla="*/ 5517987 w 8331431"/>
              <a:gd name="connsiteY11305" fmla="*/ 352353 h 8330519"/>
              <a:gd name="connsiteX11306" fmla="*/ 5606238 w 8331431"/>
              <a:gd name="connsiteY11306" fmla="*/ 352353 h 8330519"/>
              <a:gd name="connsiteX11307" fmla="*/ 5606238 w 8331431"/>
              <a:gd name="connsiteY11307" fmla="*/ 332351 h 8330519"/>
              <a:gd name="connsiteX11308" fmla="*/ 5653791 w 8331431"/>
              <a:gd name="connsiteY11308" fmla="*/ 178628 h 8330519"/>
              <a:gd name="connsiteX11309" fmla="*/ 5695009 w 8331431"/>
              <a:gd name="connsiteY11309" fmla="*/ 163616 h 8330519"/>
              <a:gd name="connsiteX11310" fmla="*/ 5736358 w 8331431"/>
              <a:gd name="connsiteY11310" fmla="*/ 178628 h 8330519"/>
              <a:gd name="connsiteX11311" fmla="*/ 5783954 w 8331431"/>
              <a:gd name="connsiteY11311" fmla="*/ 332351 h 8330519"/>
              <a:gd name="connsiteX11312" fmla="*/ 5783954 w 8331431"/>
              <a:gd name="connsiteY11312" fmla="*/ 352353 h 8330519"/>
              <a:gd name="connsiteX11313" fmla="*/ 5872206 w 8331431"/>
              <a:gd name="connsiteY11313" fmla="*/ 352353 h 8330519"/>
              <a:gd name="connsiteX11314" fmla="*/ 5872206 w 8331431"/>
              <a:gd name="connsiteY11314" fmla="*/ 372529 h 8330519"/>
              <a:gd name="connsiteX11315" fmla="*/ 5940542 w 8331431"/>
              <a:gd name="connsiteY11315" fmla="*/ 477918 h 8330519"/>
              <a:gd name="connsiteX11316" fmla="*/ 5950087 w 8331431"/>
              <a:gd name="connsiteY11316" fmla="*/ 483124 h 8330519"/>
              <a:gd name="connsiteX11317" fmla="*/ 5959632 w 8331431"/>
              <a:gd name="connsiteY11317" fmla="*/ 477918 h 8330519"/>
              <a:gd name="connsiteX11318" fmla="*/ 6028011 w 8331431"/>
              <a:gd name="connsiteY11318" fmla="*/ 372529 h 8330519"/>
              <a:gd name="connsiteX11319" fmla="*/ 6028011 w 8331431"/>
              <a:gd name="connsiteY11319" fmla="*/ 352353 h 8330519"/>
              <a:gd name="connsiteX11320" fmla="*/ 6116263 w 8331431"/>
              <a:gd name="connsiteY11320" fmla="*/ 352353 h 8330519"/>
              <a:gd name="connsiteX11321" fmla="*/ 6116263 w 8331431"/>
              <a:gd name="connsiteY11321" fmla="*/ 332351 h 8330519"/>
              <a:gd name="connsiteX11322" fmla="*/ 6163902 w 8331431"/>
              <a:gd name="connsiteY11322" fmla="*/ 178628 h 8330519"/>
              <a:gd name="connsiteX11323" fmla="*/ 6205077 w 8331431"/>
              <a:gd name="connsiteY11323" fmla="*/ 163616 h 8330519"/>
              <a:gd name="connsiteX11324" fmla="*/ 6246383 w 8331431"/>
              <a:gd name="connsiteY11324" fmla="*/ 178628 h 8330519"/>
              <a:gd name="connsiteX11325" fmla="*/ 6294023 w 8331431"/>
              <a:gd name="connsiteY11325" fmla="*/ 332351 h 8330519"/>
              <a:gd name="connsiteX11326" fmla="*/ 6294023 w 8331431"/>
              <a:gd name="connsiteY11326" fmla="*/ 352353 h 8330519"/>
              <a:gd name="connsiteX11327" fmla="*/ 6382274 w 8331431"/>
              <a:gd name="connsiteY11327" fmla="*/ 352353 h 8330519"/>
              <a:gd name="connsiteX11328" fmla="*/ 6382274 w 8331431"/>
              <a:gd name="connsiteY11328" fmla="*/ 372529 h 8330519"/>
              <a:gd name="connsiteX11329" fmla="*/ 6450653 w 8331431"/>
              <a:gd name="connsiteY11329" fmla="*/ 477918 h 8330519"/>
              <a:gd name="connsiteX11330" fmla="*/ 6460198 w 8331431"/>
              <a:gd name="connsiteY11330" fmla="*/ 483124 h 8330519"/>
              <a:gd name="connsiteX11331" fmla="*/ 6469744 w 8331431"/>
              <a:gd name="connsiteY11331" fmla="*/ 477918 h 8330519"/>
              <a:gd name="connsiteX11332" fmla="*/ 6538080 w 8331431"/>
              <a:gd name="connsiteY11332" fmla="*/ 372529 h 8330519"/>
              <a:gd name="connsiteX11333" fmla="*/ 6538080 w 8331431"/>
              <a:gd name="connsiteY11333" fmla="*/ 352353 h 8330519"/>
              <a:gd name="connsiteX11334" fmla="*/ 6626330 w 8331431"/>
              <a:gd name="connsiteY11334" fmla="*/ 352353 h 8330519"/>
              <a:gd name="connsiteX11335" fmla="*/ 6626330 w 8331431"/>
              <a:gd name="connsiteY11335" fmla="*/ 332351 h 8330519"/>
              <a:gd name="connsiteX11336" fmla="*/ 6673970 w 8331431"/>
              <a:gd name="connsiteY11336" fmla="*/ 178628 h 8330519"/>
              <a:gd name="connsiteX11337" fmla="*/ 6715189 w 8331431"/>
              <a:gd name="connsiteY11337" fmla="*/ 163616 h 8330519"/>
              <a:gd name="connsiteX11338" fmla="*/ 6756494 w 8331431"/>
              <a:gd name="connsiteY11338" fmla="*/ 178628 h 8330519"/>
              <a:gd name="connsiteX11339" fmla="*/ 6804047 w 8331431"/>
              <a:gd name="connsiteY11339" fmla="*/ 332351 h 8330519"/>
              <a:gd name="connsiteX11340" fmla="*/ 6804047 w 8331431"/>
              <a:gd name="connsiteY11340" fmla="*/ 352353 h 8330519"/>
              <a:gd name="connsiteX11341" fmla="*/ 6892299 w 8331431"/>
              <a:gd name="connsiteY11341" fmla="*/ 352353 h 8330519"/>
              <a:gd name="connsiteX11342" fmla="*/ 6892299 w 8331431"/>
              <a:gd name="connsiteY11342" fmla="*/ 372529 h 8330519"/>
              <a:gd name="connsiteX11343" fmla="*/ 6960678 w 8331431"/>
              <a:gd name="connsiteY11343" fmla="*/ 477918 h 8330519"/>
              <a:gd name="connsiteX11344" fmla="*/ 6970223 w 8331431"/>
              <a:gd name="connsiteY11344" fmla="*/ 483124 h 8330519"/>
              <a:gd name="connsiteX11345" fmla="*/ 6979768 w 8331431"/>
              <a:gd name="connsiteY11345" fmla="*/ 477918 h 8330519"/>
              <a:gd name="connsiteX11346" fmla="*/ 7048104 w 8331431"/>
              <a:gd name="connsiteY11346" fmla="*/ 372529 h 8330519"/>
              <a:gd name="connsiteX11347" fmla="*/ 7048104 w 8331431"/>
              <a:gd name="connsiteY11347" fmla="*/ 352353 h 8330519"/>
              <a:gd name="connsiteX11348" fmla="*/ 7136399 w 8331431"/>
              <a:gd name="connsiteY11348" fmla="*/ 352353 h 8330519"/>
              <a:gd name="connsiteX11349" fmla="*/ 7136399 w 8331431"/>
              <a:gd name="connsiteY11349" fmla="*/ 332351 h 8330519"/>
              <a:gd name="connsiteX11350" fmla="*/ 7183952 w 8331431"/>
              <a:gd name="connsiteY11350" fmla="*/ 178628 h 8330519"/>
              <a:gd name="connsiteX11351" fmla="*/ 7225170 w 8331431"/>
              <a:gd name="connsiteY11351" fmla="*/ 163616 h 8330519"/>
              <a:gd name="connsiteX11352" fmla="*/ 7266476 w 8331431"/>
              <a:gd name="connsiteY11352" fmla="*/ 178628 h 8330519"/>
              <a:gd name="connsiteX11353" fmla="*/ 7314029 w 8331431"/>
              <a:gd name="connsiteY11353" fmla="*/ 332351 h 8330519"/>
              <a:gd name="connsiteX11354" fmla="*/ 7314029 w 8331431"/>
              <a:gd name="connsiteY11354" fmla="*/ 352353 h 8330519"/>
              <a:gd name="connsiteX11355" fmla="*/ 7402280 w 8331431"/>
              <a:gd name="connsiteY11355" fmla="*/ 352353 h 8330519"/>
              <a:gd name="connsiteX11356" fmla="*/ 7402280 w 8331431"/>
              <a:gd name="connsiteY11356" fmla="*/ 372529 h 8330519"/>
              <a:gd name="connsiteX11357" fmla="*/ 7470659 w 8331431"/>
              <a:gd name="connsiteY11357" fmla="*/ 477918 h 8330519"/>
              <a:gd name="connsiteX11358" fmla="*/ 7480205 w 8331431"/>
              <a:gd name="connsiteY11358" fmla="*/ 483124 h 8330519"/>
              <a:gd name="connsiteX11359" fmla="*/ 7489750 w 8331431"/>
              <a:gd name="connsiteY11359" fmla="*/ 477918 h 8330519"/>
              <a:gd name="connsiteX11360" fmla="*/ 7558129 w 8331431"/>
              <a:gd name="connsiteY11360" fmla="*/ 372529 h 8330519"/>
              <a:gd name="connsiteX11361" fmla="*/ 7558129 w 8331431"/>
              <a:gd name="connsiteY11361" fmla="*/ 352353 h 8330519"/>
              <a:gd name="connsiteX11362" fmla="*/ 7646380 w 8331431"/>
              <a:gd name="connsiteY11362" fmla="*/ 352353 h 8330519"/>
              <a:gd name="connsiteX11363" fmla="*/ 7646380 w 8331431"/>
              <a:gd name="connsiteY11363" fmla="*/ 332351 h 8330519"/>
              <a:gd name="connsiteX11364" fmla="*/ 7693933 w 8331431"/>
              <a:gd name="connsiteY11364" fmla="*/ 178628 h 8330519"/>
              <a:gd name="connsiteX11365" fmla="*/ 7735152 w 8331431"/>
              <a:gd name="connsiteY11365" fmla="*/ 163616 h 8330519"/>
              <a:gd name="connsiteX11366" fmla="*/ 7776457 w 8331431"/>
              <a:gd name="connsiteY11366" fmla="*/ 178628 h 8330519"/>
              <a:gd name="connsiteX11367" fmla="*/ 7824010 w 8331431"/>
              <a:gd name="connsiteY11367" fmla="*/ 332351 h 8330519"/>
              <a:gd name="connsiteX11368" fmla="*/ 7824010 w 8331431"/>
              <a:gd name="connsiteY11368" fmla="*/ 352353 h 8330519"/>
              <a:gd name="connsiteX11369" fmla="*/ 7912261 w 8331431"/>
              <a:gd name="connsiteY11369" fmla="*/ 352353 h 8330519"/>
              <a:gd name="connsiteX11370" fmla="*/ 7912261 w 8331431"/>
              <a:gd name="connsiteY11370" fmla="*/ 372529 h 8330519"/>
              <a:gd name="connsiteX11371" fmla="*/ 7980640 w 8331431"/>
              <a:gd name="connsiteY11371" fmla="*/ 477918 h 8330519"/>
              <a:gd name="connsiteX11372" fmla="*/ 7990186 w 8331431"/>
              <a:gd name="connsiteY11372" fmla="*/ 483124 h 8330519"/>
              <a:gd name="connsiteX11373" fmla="*/ 7999731 w 8331431"/>
              <a:gd name="connsiteY11373" fmla="*/ 477918 h 8330519"/>
              <a:gd name="connsiteX11374" fmla="*/ 8068111 w 8331431"/>
              <a:gd name="connsiteY11374" fmla="*/ 372529 h 8330519"/>
              <a:gd name="connsiteX11375" fmla="*/ 8068111 w 8331431"/>
              <a:gd name="connsiteY11375" fmla="*/ 352353 h 8330519"/>
              <a:gd name="connsiteX11376" fmla="*/ 8156361 w 8331431"/>
              <a:gd name="connsiteY11376" fmla="*/ 352353 h 8330519"/>
              <a:gd name="connsiteX11377" fmla="*/ 8156361 w 8331431"/>
              <a:gd name="connsiteY11377" fmla="*/ 332351 h 8330519"/>
              <a:gd name="connsiteX11378" fmla="*/ 8203914 w 8331431"/>
              <a:gd name="connsiteY11378" fmla="*/ 178628 h 8330519"/>
              <a:gd name="connsiteX11379" fmla="*/ 8245133 w 8331431"/>
              <a:gd name="connsiteY11379" fmla="*/ 163616 h 8330519"/>
              <a:gd name="connsiteX11380" fmla="*/ 8286482 w 8331431"/>
              <a:gd name="connsiteY11380" fmla="*/ 178628 h 8330519"/>
              <a:gd name="connsiteX11381" fmla="*/ 8330260 w 8331431"/>
              <a:gd name="connsiteY11381" fmla="*/ 274559 h 8330519"/>
              <a:gd name="connsiteX11382" fmla="*/ 8330260 w 8331431"/>
              <a:gd name="connsiteY11382" fmla="*/ 371661 h 8330519"/>
              <a:gd name="connsiteX11383" fmla="*/ 8314727 w 8331431"/>
              <a:gd name="connsiteY11383" fmla="*/ 371661 h 8330519"/>
              <a:gd name="connsiteX11384" fmla="*/ 8314727 w 8331431"/>
              <a:gd name="connsiteY11384" fmla="*/ 332351 h 8330519"/>
              <a:gd name="connsiteX11385" fmla="*/ 8280755 w 8331431"/>
              <a:gd name="connsiteY11385" fmla="*/ 198717 h 8330519"/>
              <a:gd name="connsiteX11386" fmla="*/ 8279974 w 8331431"/>
              <a:gd name="connsiteY11386" fmla="*/ 197936 h 8330519"/>
              <a:gd name="connsiteX11387" fmla="*/ 8245220 w 8331431"/>
              <a:gd name="connsiteY11387" fmla="*/ 170167 h 8330519"/>
              <a:gd name="connsiteX11388" fmla="*/ 8210466 w 8331431"/>
              <a:gd name="connsiteY11388" fmla="*/ 197936 h 8330519"/>
              <a:gd name="connsiteX11389" fmla="*/ 8209685 w 8331431"/>
              <a:gd name="connsiteY11389" fmla="*/ 198717 h 8330519"/>
              <a:gd name="connsiteX11390" fmla="*/ 8175712 w 8331431"/>
              <a:gd name="connsiteY11390" fmla="*/ 332351 h 8330519"/>
              <a:gd name="connsiteX11391" fmla="*/ 8175712 w 8331431"/>
              <a:gd name="connsiteY11391" fmla="*/ 371661 h 8330519"/>
              <a:gd name="connsiteX11392" fmla="*/ 8088546 w 8331431"/>
              <a:gd name="connsiteY11392" fmla="*/ 371661 h 8330519"/>
              <a:gd name="connsiteX11393" fmla="*/ 8086290 w 8331431"/>
              <a:gd name="connsiteY11393" fmla="*/ 389059 h 8330519"/>
              <a:gd name="connsiteX11394" fmla="*/ 8021685 w 8331431"/>
              <a:gd name="connsiteY11394" fmla="*/ 487159 h 8330519"/>
              <a:gd name="connsiteX11395" fmla="*/ 8001467 w 8331431"/>
              <a:gd name="connsiteY11395" fmla="*/ 500479 h 8330519"/>
              <a:gd name="connsiteX11396" fmla="*/ 8018388 w 8331431"/>
              <a:gd name="connsiteY11396" fmla="*/ 517791 h 8330519"/>
              <a:gd name="connsiteX11397" fmla="*/ 8085422 w 8331431"/>
              <a:gd name="connsiteY11397" fmla="*/ 650905 h 8330519"/>
              <a:gd name="connsiteX11398" fmla="*/ 8087765 w 8331431"/>
              <a:gd name="connsiteY11398" fmla="*/ 668217 h 8330519"/>
              <a:gd name="connsiteX11399" fmla="*/ 8175669 w 8331431"/>
              <a:gd name="connsiteY11399" fmla="*/ 668217 h 8330519"/>
              <a:gd name="connsiteX11400" fmla="*/ 8175669 w 8331431"/>
              <a:gd name="connsiteY11400" fmla="*/ 778552 h 8330519"/>
              <a:gd name="connsiteX11401" fmla="*/ 8188685 w 8331431"/>
              <a:gd name="connsiteY11401" fmla="*/ 783412 h 8330519"/>
              <a:gd name="connsiteX11402" fmla="*/ 8223873 w 8331431"/>
              <a:gd name="connsiteY11402" fmla="*/ 801158 h 8330519"/>
              <a:gd name="connsiteX11403" fmla="*/ 8245176 w 8331431"/>
              <a:gd name="connsiteY11403" fmla="*/ 815129 h 8330519"/>
              <a:gd name="connsiteX11404" fmla="*/ 8266480 w 8331431"/>
              <a:gd name="connsiteY11404" fmla="*/ 801114 h 8330519"/>
              <a:gd name="connsiteX11405" fmla="*/ 8301624 w 8331431"/>
              <a:gd name="connsiteY11405" fmla="*/ 783369 h 8330519"/>
              <a:gd name="connsiteX11406" fmla="*/ 8314640 w 8331431"/>
              <a:gd name="connsiteY11406" fmla="*/ 778509 h 8330519"/>
              <a:gd name="connsiteX11407" fmla="*/ 8314640 w 8331431"/>
              <a:gd name="connsiteY11407" fmla="*/ 668174 h 8330519"/>
              <a:gd name="connsiteX11408" fmla="*/ 8330174 w 8331431"/>
              <a:gd name="connsiteY11408" fmla="*/ 668174 h 8330519"/>
              <a:gd name="connsiteX11409" fmla="*/ 8330174 w 8331431"/>
              <a:gd name="connsiteY11409" fmla="*/ 793304 h 8330519"/>
              <a:gd name="connsiteX11410" fmla="*/ 8246131 w 8331431"/>
              <a:gd name="connsiteY11410" fmla="*/ 824630 h 8330519"/>
              <a:gd name="connsiteX11411" fmla="*/ 8202570 w 8331431"/>
              <a:gd name="connsiteY11411" fmla="*/ 809141 h 8330519"/>
              <a:gd name="connsiteX11412" fmla="*/ 8156275 w 8331431"/>
              <a:gd name="connsiteY11412" fmla="*/ 791916 h 8330519"/>
              <a:gd name="connsiteX11413" fmla="*/ 8156275 w 8331431"/>
              <a:gd name="connsiteY11413" fmla="*/ 687525 h 8330519"/>
              <a:gd name="connsiteX11414" fmla="*/ 8068024 w 8331431"/>
              <a:gd name="connsiteY11414" fmla="*/ 687525 h 8330519"/>
              <a:gd name="connsiteX11415" fmla="*/ 8068024 w 8331431"/>
              <a:gd name="connsiteY11415" fmla="*/ 679845 h 8330519"/>
              <a:gd name="connsiteX11416" fmla="*/ 8004374 w 8331431"/>
              <a:gd name="connsiteY11416" fmla="*/ 531198 h 8330519"/>
              <a:gd name="connsiteX11417" fmla="*/ 7990099 w 8331431"/>
              <a:gd name="connsiteY11417" fmla="*/ 516620 h 8330519"/>
              <a:gd name="connsiteX11418" fmla="*/ 7975824 w 8331431"/>
              <a:gd name="connsiteY11418" fmla="*/ 531198 h 8330519"/>
              <a:gd name="connsiteX11419" fmla="*/ 7912174 w 8331431"/>
              <a:gd name="connsiteY11419" fmla="*/ 679845 h 8330519"/>
              <a:gd name="connsiteX11420" fmla="*/ 7912174 w 8331431"/>
              <a:gd name="connsiteY11420" fmla="*/ 687525 h 8330519"/>
              <a:gd name="connsiteX11421" fmla="*/ 7823923 w 8331431"/>
              <a:gd name="connsiteY11421" fmla="*/ 687525 h 8330519"/>
              <a:gd name="connsiteX11422" fmla="*/ 7823923 w 8331431"/>
              <a:gd name="connsiteY11422" fmla="*/ 791916 h 8330519"/>
              <a:gd name="connsiteX11423" fmla="*/ 7736063 w 8331431"/>
              <a:gd name="connsiteY11423" fmla="*/ 824630 h 8330519"/>
              <a:gd name="connsiteX11424" fmla="*/ 7692545 w 8331431"/>
              <a:gd name="connsiteY11424" fmla="*/ 809141 h 8330519"/>
              <a:gd name="connsiteX11425" fmla="*/ 7646250 w 8331431"/>
              <a:gd name="connsiteY11425" fmla="*/ 791916 h 8330519"/>
              <a:gd name="connsiteX11426" fmla="*/ 7646250 w 8331431"/>
              <a:gd name="connsiteY11426" fmla="*/ 687525 h 8330519"/>
              <a:gd name="connsiteX11427" fmla="*/ 7557999 w 8331431"/>
              <a:gd name="connsiteY11427" fmla="*/ 687525 h 8330519"/>
              <a:gd name="connsiteX11428" fmla="*/ 7557999 w 8331431"/>
              <a:gd name="connsiteY11428" fmla="*/ 679845 h 8330519"/>
              <a:gd name="connsiteX11429" fmla="*/ 7494349 w 8331431"/>
              <a:gd name="connsiteY11429" fmla="*/ 531198 h 8330519"/>
              <a:gd name="connsiteX11430" fmla="*/ 7480074 w 8331431"/>
              <a:gd name="connsiteY11430" fmla="*/ 516620 h 8330519"/>
              <a:gd name="connsiteX11431" fmla="*/ 7465799 w 8331431"/>
              <a:gd name="connsiteY11431" fmla="*/ 531198 h 8330519"/>
              <a:gd name="connsiteX11432" fmla="*/ 7402150 w 8331431"/>
              <a:gd name="connsiteY11432" fmla="*/ 679845 h 8330519"/>
              <a:gd name="connsiteX11433" fmla="*/ 7402150 w 8331431"/>
              <a:gd name="connsiteY11433" fmla="*/ 687525 h 8330519"/>
              <a:gd name="connsiteX11434" fmla="*/ 7313898 w 8331431"/>
              <a:gd name="connsiteY11434" fmla="*/ 687525 h 8330519"/>
              <a:gd name="connsiteX11435" fmla="*/ 7313898 w 8331431"/>
              <a:gd name="connsiteY11435" fmla="*/ 791916 h 8330519"/>
              <a:gd name="connsiteX11436" fmla="*/ 7226038 w 8331431"/>
              <a:gd name="connsiteY11436" fmla="*/ 824630 h 8330519"/>
              <a:gd name="connsiteX11437" fmla="*/ 7182520 w 8331431"/>
              <a:gd name="connsiteY11437" fmla="*/ 809141 h 8330519"/>
              <a:gd name="connsiteX11438" fmla="*/ 7136225 w 8331431"/>
              <a:gd name="connsiteY11438" fmla="*/ 791916 h 8330519"/>
              <a:gd name="connsiteX11439" fmla="*/ 7136225 w 8331431"/>
              <a:gd name="connsiteY11439" fmla="*/ 687525 h 8330519"/>
              <a:gd name="connsiteX11440" fmla="*/ 7047931 w 8331431"/>
              <a:gd name="connsiteY11440" fmla="*/ 687525 h 8330519"/>
              <a:gd name="connsiteX11441" fmla="*/ 7047931 w 8331431"/>
              <a:gd name="connsiteY11441" fmla="*/ 679845 h 8330519"/>
              <a:gd name="connsiteX11442" fmla="*/ 6984324 w 8331431"/>
              <a:gd name="connsiteY11442" fmla="*/ 531198 h 8330519"/>
              <a:gd name="connsiteX11443" fmla="*/ 6970049 w 8331431"/>
              <a:gd name="connsiteY11443" fmla="*/ 516576 h 8330519"/>
              <a:gd name="connsiteX11444" fmla="*/ 6955775 w 8331431"/>
              <a:gd name="connsiteY11444" fmla="*/ 531198 h 8330519"/>
              <a:gd name="connsiteX11445" fmla="*/ 6892125 w 8331431"/>
              <a:gd name="connsiteY11445" fmla="*/ 679845 h 8330519"/>
              <a:gd name="connsiteX11446" fmla="*/ 6892125 w 8331431"/>
              <a:gd name="connsiteY11446" fmla="*/ 687525 h 8330519"/>
              <a:gd name="connsiteX11447" fmla="*/ 6803874 w 8331431"/>
              <a:gd name="connsiteY11447" fmla="*/ 687525 h 8330519"/>
              <a:gd name="connsiteX11448" fmla="*/ 6803874 w 8331431"/>
              <a:gd name="connsiteY11448" fmla="*/ 791916 h 8330519"/>
              <a:gd name="connsiteX11449" fmla="*/ 6716057 w 8331431"/>
              <a:gd name="connsiteY11449" fmla="*/ 824630 h 8330519"/>
              <a:gd name="connsiteX11450" fmla="*/ 6672495 w 8331431"/>
              <a:gd name="connsiteY11450" fmla="*/ 809141 h 8330519"/>
              <a:gd name="connsiteX11451" fmla="*/ 6626157 w 8331431"/>
              <a:gd name="connsiteY11451" fmla="*/ 791872 h 8330519"/>
              <a:gd name="connsiteX11452" fmla="*/ 6626157 w 8331431"/>
              <a:gd name="connsiteY11452" fmla="*/ 687481 h 8330519"/>
              <a:gd name="connsiteX11453" fmla="*/ 6537906 w 8331431"/>
              <a:gd name="connsiteY11453" fmla="*/ 687481 h 8330519"/>
              <a:gd name="connsiteX11454" fmla="*/ 6537906 w 8331431"/>
              <a:gd name="connsiteY11454" fmla="*/ 679802 h 8330519"/>
              <a:gd name="connsiteX11455" fmla="*/ 6474299 w 8331431"/>
              <a:gd name="connsiteY11455" fmla="*/ 531155 h 8330519"/>
              <a:gd name="connsiteX11456" fmla="*/ 6460025 w 8331431"/>
              <a:gd name="connsiteY11456" fmla="*/ 516533 h 8330519"/>
              <a:gd name="connsiteX11457" fmla="*/ 6445750 w 8331431"/>
              <a:gd name="connsiteY11457" fmla="*/ 531155 h 8330519"/>
              <a:gd name="connsiteX11458" fmla="*/ 6382100 w 8331431"/>
              <a:gd name="connsiteY11458" fmla="*/ 679802 h 8330519"/>
              <a:gd name="connsiteX11459" fmla="*/ 6382100 w 8331431"/>
              <a:gd name="connsiteY11459" fmla="*/ 687481 h 8330519"/>
              <a:gd name="connsiteX11460" fmla="*/ 6293849 w 8331431"/>
              <a:gd name="connsiteY11460" fmla="*/ 687481 h 8330519"/>
              <a:gd name="connsiteX11461" fmla="*/ 6293849 w 8331431"/>
              <a:gd name="connsiteY11461" fmla="*/ 791872 h 8330519"/>
              <a:gd name="connsiteX11462" fmla="*/ 6205988 w 8331431"/>
              <a:gd name="connsiteY11462" fmla="*/ 824587 h 8330519"/>
              <a:gd name="connsiteX11463" fmla="*/ 6162470 w 8331431"/>
              <a:gd name="connsiteY11463" fmla="*/ 809141 h 8330519"/>
              <a:gd name="connsiteX11464" fmla="*/ 6116132 w 8331431"/>
              <a:gd name="connsiteY11464" fmla="*/ 791872 h 8330519"/>
              <a:gd name="connsiteX11465" fmla="*/ 6116132 w 8331431"/>
              <a:gd name="connsiteY11465" fmla="*/ 687481 h 8330519"/>
              <a:gd name="connsiteX11466" fmla="*/ 6027881 w 8331431"/>
              <a:gd name="connsiteY11466" fmla="*/ 687481 h 8330519"/>
              <a:gd name="connsiteX11467" fmla="*/ 6027881 w 8331431"/>
              <a:gd name="connsiteY11467" fmla="*/ 679802 h 8330519"/>
              <a:gd name="connsiteX11468" fmla="*/ 5964231 w 8331431"/>
              <a:gd name="connsiteY11468" fmla="*/ 531155 h 8330519"/>
              <a:gd name="connsiteX11469" fmla="*/ 5949956 w 8331431"/>
              <a:gd name="connsiteY11469" fmla="*/ 516576 h 8330519"/>
              <a:gd name="connsiteX11470" fmla="*/ 5935682 w 8331431"/>
              <a:gd name="connsiteY11470" fmla="*/ 531198 h 8330519"/>
              <a:gd name="connsiteX11471" fmla="*/ 5872075 w 8331431"/>
              <a:gd name="connsiteY11471" fmla="*/ 679845 h 8330519"/>
              <a:gd name="connsiteX11472" fmla="*/ 5872075 w 8331431"/>
              <a:gd name="connsiteY11472" fmla="*/ 687525 h 8330519"/>
              <a:gd name="connsiteX11473" fmla="*/ 5783825 w 8331431"/>
              <a:gd name="connsiteY11473" fmla="*/ 687525 h 8330519"/>
              <a:gd name="connsiteX11474" fmla="*/ 5783825 w 8331431"/>
              <a:gd name="connsiteY11474" fmla="*/ 791916 h 8330519"/>
              <a:gd name="connsiteX11475" fmla="*/ 5695921 w 8331431"/>
              <a:gd name="connsiteY11475" fmla="*/ 824630 h 8330519"/>
              <a:gd name="connsiteX11476" fmla="*/ 5652402 w 8331431"/>
              <a:gd name="connsiteY11476" fmla="*/ 809141 h 8330519"/>
              <a:gd name="connsiteX11477" fmla="*/ 5606107 w 8331431"/>
              <a:gd name="connsiteY11477" fmla="*/ 791916 h 8330519"/>
              <a:gd name="connsiteX11478" fmla="*/ 5606107 w 8331431"/>
              <a:gd name="connsiteY11478" fmla="*/ 687525 h 8330519"/>
              <a:gd name="connsiteX11479" fmla="*/ 5517856 w 8331431"/>
              <a:gd name="connsiteY11479" fmla="*/ 687525 h 8330519"/>
              <a:gd name="connsiteX11480" fmla="*/ 5517856 w 8331431"/>
              <a:gd name="connsiteY11480" fmla="*/ 679845 h 8330519"/>
              <a:gd name="connsiteX11481" fmla="*/ 5454206 w 8331431"/>
              <a:gd name="connsiteY11481" fmla="*/ 531198 h 8330519"/>
              <a:gd name="connsiteX11482" fmla="*/ 5439932 w 8331431"/>
              <a:gd name="connsiteY11482" fmla="*/ 516620 h 8330519"/>
              <a:gd name="connsiteX11483" fmla="*/ 5425657 w 8331431"/>
              <a:gd name="connsiteY11483" fmla="*/ 531198 h 8330519"/>
              <a:gd name="connsiteX11484" fmla="*/ 5362050 w 8331431"/>
              <a:gd name="connsiteY11484" fmla="*/ 679845 h 8330519"/>
              <a:gd name="connsiteX11485" fmla="*/ 5362050 w 8331431"/>
              <a:gd name="connsiteY11485" fmla="*/ 687525 h 8330519"/>
              <a:gd name="connsiteX11486" fmla="*/ 5273756 w 8331431"/>
              <a:gd name="connsiteY11486" fmla="*/ 687525 h 8330519"/>
              <a:gd name="connsiteX11487" fmla="*/ 5273756 w 8331431"/>
              <a:gd name="connsiteY11487" fmla="*/ 791916 h 8330519"/>
              <a:gd name="connsiteX11488" fmla="*/ 5185896 w 8331431"/>
              <a:gd name="connsiteY11488" fmla="*/ 824630 h 8330519"/>
              <a:gd name="connsiteX11489" fmla="*/ 5142377 w 8331431"/>
              <a:gd name="connsiteY11489" fmla="*/ 809141 h 8330519"/>
              <a:gd name="connsiteX11490" fmla="*/ 5096083 w 8331431"/>
              <a:gd name="connsiteY11490" fmla="*/ 791916 h 8330519"/>
              <a:gd name="connsiteX11491" fmla="*/ 5096083 w 8331431"/>
              <a:gd name="connsiteY11491" fmla="*/ 687525 h 8330519"/>
              <a:gd name="connsiteX11492" fmla="*/ 5007831 w 8331431"/>
              <a:gd name="connsiteY11492" fmla="*/ 687525 h 8330519"/>
              <a:gd name="connsiteX11493" fmla="*/ 5007831 w 8331431"/>
              <a:gd name="connsiteY11493" fmla="*/ 679845 h 8330519"/>
              <a:gd name="connsiteX11494" fmla="*/ 4944182 w 8331431"/>
              <a:gd name="connsiteY11494" fmla="*/ 531198 h 8330519"/>
              <a:gd name="connsiteX11495" fmla="*/ 4929907 w 8331431"/>
              <a:gd name="connsiteY11495" fmla="*/ 516620 h 8330519"/>
              <a:gd name="connsiteX11496" fmla="*/ 4915632 w 8331431"/>
              <a:gd name="connsiteY11496" fmla="*/ 531198 h 8330519"/>
              <a:gd name="connsiteX11497" fmla="*/ 4851982 w 8331431"/>
              <a:gd name="connsiteY11497" fmla="*/ 679845 h 8330519"/>
              <a:gd name="connsiteX11498" fmla="*/ 4851982 w 8331431"/>
              <a:gd name="connsiteY11498" fmla="*/ 687525 h 8330519"/>
              <a:gd name="connsiteX11499" fmla="*/ 4763731 w 8331431"/>
              <a:gd name="connsiteY11499" fmla="*/ 687525 h 8330519"/>
              <a:gd name="connsiteX11500" fmla="*/ 4763731 w 8331431"/>
              <a:gd name="connsiteY11500" fmla="*/ 791916 h 8330519"/>
              <a:gd name="connsiteX11501" fmla="*/ 4675871 w 8331431"/>
              <a:gd name="connsiteY11501" fmla="*/ 824630 h 8330519"/>
              <a:gd name="connsiteX11502" fmla="*/ 4632353 w 8331431"/>
              <a:gd name="connsiteY11502" fmla="*/ 809141 h 8330519"/>
              <a:gd name="connsiteX11503" fmla="*/ 4586058 w 8331431"/>
              <a:gd name="connsiteY11503" fmla="*/ 791916 h 8330519"/>
              <a:gd name="connsiteX11504" fmla="*/ 4586058 w 8331431"/>
              <a:gd name="connsiteY11504" fmla="*/ 687525 h 8330519"/>
              <a:gd name="connsiteX11505" fmla="*/ 4497807 w 8331431"/>
              <a:gd name="connsiteY11505" fmla="*/ 687525 h 8330519"/>
              <a:gd name="connsiteX11506" fmla="*/ 4497807 w 8331431"/>
              <a:gd name="connsiteY11506" fmla="*/ 679845 h 8330519"/>
              <a:gd name="connsiteX11507" fmla="*/ 4434157 w 8331431"/>
              <a:gd name="connsiteY11507" fmla="*/ 531198 h 8330519"/>
              <a:gd name="connsiteX11508" fmla="*/ 4419882 w 8331431"/>
              <a:gd name="connsiteY11508" fmla="*/ 516620 h 8330519"/>
              <a:gd name="connsiteX11509" fmla="*/ 4405608 w 8331431"/>
              <a:gd name="connsiteY11509" fmla="*/ 531198 h 8330519"/>
              <a:gd name="connsiteX11510" fmla="*/ 4341958 w 8331431"/>
              <a:gd name="connsiteY11510" fmla="*/ 679845 h 8330519"/>
              <a:gd name="connsiteX11511" fmla="*/ 4341958 w 8331431"/>
              <a:gd name="connsiteY11511" fmla="*/ 687525 h 8330519"/>
              <a:gd name="connsiteX11512" fmla="*/ 4253707 w 8331431"/>
              <a:gd name="connsiteY11512" fmla="*/ 687525 h 8330519"/>
              <a:gd name="connsiteX11513" fmla="*/ 4253707 w 8331431"/>
              <a:gd name="connsiteY11513" fmla="*/ 791916 h 8330519"/>
              <a:gd name="connsiteX11514" fmla="*/ 4165846 w 8331431"/>
              <a:gd name="connsiteY11514" fmla="*/ 824630 h 8330519"/>
              <a:gd name="connsiteX11515" fmla="*/ 4122328 w 8331431"/>
              <a:gd name="connsiteY11515" fmla="*/ 809141 h 8330519"/>
              <a:gd name="connsiteX11516" fmla="*/ 4076033 w 8331431"/>
              <a:gd name="connsiteY11516" fmla="*/ 791916 h 8330519"/>
              <a:gd name="connsiteX11517" fmla="*/ 4076033 w 8331431"/>
              <a:gd name="connsiteY11517" fmla="*/ 687525 h 8330519"/>
              <a:gd name="connsiteX11518" fmla="*/ 3987782 w 8331431"/>
              <a:gd name="connsiteY11518" fmla="*/ 687525 h 8330519"/>
              <a:gd name="connsiteX11519" fmla="*/ 3987782 w 8331431"/>
              <a:gd name="connsiteY11519" fmla="*/ 679845 h 8330519"/>
              <a:gd name="connsiteX11520" fmla="*/ 3924132 w 8331431"/>
              <a:gd name="connsiteY11520" fmla="*/ 531198 h 8330519"/>
              <a:gd name="connsiteX11521" fmla="*/ 3909857 w 8331431"/>
              <a:gd name="connsiteY11521" fmla="*/ 516620 h 8330519"/>
              <a:gd name="connsiteX11522" fmla="*/ 3895583 w 8331431"/>
              <a:gd name="connsiteY11522" fmla="*/ 531198 h 8330519"/>
              <a:gd name="connsiteX11523" fmla="*/ 3831933 w 8331431"/>
              <a:gd name="connsiteY11523" fmla="*/ 679845 h 8330519"/>
              <a:gd name="connsiteX11524" fmla="*/ 3831933 w 8331431"/>
              <a:gd name="connsiteY11524" fmla="*/ 687525 h 8330519"/>
              <a:gd name="connsiteX11525" fmla="*/ 3743682 w 8331431"/>
              <a:gd name="connsiteY11525" fmla="*/ 687525 h 8330519"/>
              <a:gd name="connsiteX11526" fmla="*/ 3743682 w 8331431"/>
              <a:gd name="connsiteY11526" fmla="*/ 791916 h 8330519"/>
              <a:gd name="connsiteX11527" fmla="*/ 3655821 w 8331431"/>
              <a:gd name="connsiteY11527" fmla="*/ 824630 h 8330519"/>
              <a:gd name="connsiteX11528" fmla="*/ 3612303 w 8331431"/>
              <a:gd name="connsiteY11528" fmla="*/ 809141 h 8330519"/>
              <a:gd name="connsiteX11529" fmla="*/ 3566008 w 8331431"/>
              <a:gd name="connsiteY11529" fmla="*/ 791916 h 8330519"/>
              <a:gd name="connsiteX11530" fmla="*/ 3566008 w 8331431"/>
              <a:gd name="connsiteY11530" fmla="*/ 687525 h 8330519"/>
              <a:gd name="connsiteX11531" fmla="*/ 3477757 w 8331431"/>
              <a:gd name="connsiteY11531" fmla="*/ 687525 h 8330519"/>
              <a:gd name="connsiteX11532" fmla="*/ 3477757 w 8331431"/>
              <a:gd name="connsiteY11532" fmla="*/ 679845 h 8330519"/>
              <a:gd name="connsiteX11533" fmla="*/ 3414107 w 8331431"/>
              <a:gd name="connsiteY11533" fmla="*/ 531198 h 8330519"/>
              <a:gd name="connsiteX11534" fmla="*/ 3399833 w 8331431"/>
              <a:gd name="connsiteY11534" fmla="*/ 516620 h 8330519"/>
              <a:gd name="connsiteX11535" fmla="*/ 3385558 w 8331431"/>
              <a:gd name="connsiteY11535" fmla="*/ 531198 h 8330519"/>
              <a:gd name="connsiteX11536" fmla="*/ 3321908 w 8331431"/>
              <a:gd name="connsiteY11536" fmla="*/ 679845 h 8330519"/>
              <a:gd name="connsiteX11537" fmla="*/ 3321908 w 8331431"/>
              <a:gd name="connsiteY11537" fmla="*/ 687525 h 8330519"/>
              <a:gd name="connsiteX11538" fmla="*/ 3233657 w 8331431"/>
              <a:gd name="connsiteY11538" fmla="*/ 687525 h 8330519"/>
              <a:gd name="connsiteX11539" fmla="*/ 3233657 w 8331431"/>
              <a:gd name="connsiteY11539" fmla="*/ 791916 h 8330519"/>
              <a:gd name="connsiteX11540" fmla="*/ 3145796 w 8331431"/>
              <a:gd name="connsiteY11540" fmla="*/ 824630 h 8330519"/>
              <a:gd name="connsiteX11541" fmla="*/ 3102278 w 8331431"/>
              <a:gd name="connsiteY11541" fmla="*/ 809141 h 8330519"/>
              <a:gd name="connsiteX11542" fmla="*/ 3055984 w 8331431"/>
              <a:gd name="connsiteY11542" fmla="*/ 791916 h 8330519"/>
              <a:gd name="connsiteX11543" fmla="*/ 3055984 w 8331431"/>
              <a:gd name="connsiteY11543" fmla="*/ 687525 h 8330519"/>
              <a:gd name="connsiteX11544" fmla="*/ 2967689 w 8331431"/>
              <a:gd name="connsiteY11544" fmla="*/ 687525 h 8330519"/>
              <a:gd name="connsiteX11545" fmla="*/ 2967689 w 8331431"/>
              <a:gd name="connsiteY11545" fmla="*/ 679845 h 8330519"/>
              <a:gd name="connsiteX11546" fmla="*/ 2904083 w 8331431"/>
              <a:gd name="connsiteY11546" fmla="*/ 531198 h 8330519"/>
              <a:gd name="connsiteX11547" fmla="*/ 2889808 w 8331431"/>
              <a:gd name="connsiteY11547" fmla="*/ 516620 h 8330519"/>
              <a:gd name="connsiteX11548" fmla="*/ 2875533 w 8331431"/>
              <a:gd name="connsiteY11548" fmla="*/ 531198 h 8330519"/>
              <a:gd name="connsiteX11549" fmla="*/ 2811883 w 8331431"/>
              <a:gd name="connsiteY11549" fmla="*/ 679845 h 8330519"/>
              <a:gd name="connsiteX11550" fmla="*/ 2811883 w 8331431"/>
              <a:gd name="connsiteY11550" fmla="*/ 687525 h 8330519"/>
              <a:gd name="connsiteX11551" fmla="*/ 2723632 w 8331431"/>
              <a:gd name="connsiteY11551" fmla="*/ 687525 h 8330519"/>
              <a:gd name="connsiteX11552" fmla="*/ 2723632 w 8331431"/>
              <a:gd name="connsiteY11552" fmla="*/ 791916 h 8330519"/>
              <a:gd name="connsiteX11553" fmla="*/ 2635815 w 8331431"/>
              <a:gd name="connsiteY11553" fmla="*/ 824630 h 8330519"/>
              <a:gd name="connsiteX11554" fmla="*/ 2592254 w 8331431"/>
              <a:gd name="connsiteY11554" fmla="*/ 809141 h 8330519"/>
              <a:gd name="connsiteX11555" fmla="*/ 2545915 w 8331431"/>
              <a:gd name="connsiteY11555" fmla="*/ 791872 h 8330519"/>
              <a:gd name="connsiteX11556" fmla="*/ 2545915 w 8331431"/>
              <a:gd name="connsiteY11556" fmla="*/ 687481 h 8330519"/>
              <a:gd name="connsiteX11557" fmla="*/ 2457664 w 8331431"/>
              <a:gd name="connsiteY11557" fmla="*/ 687481 h 8330519"/>
              <a:gd name="connsiteX11558" fmla="*/ 2457664 w 8331431"/>
              <a:gd name="connsiteY11558" fmla="*/ 679802 h 8330519"/>
              <a:gd name="connsiteX11559" fmla="*/ 2394058 w 8331431"/>
              <a:gd name="connsiteY11559" fmla="*/ 531155 h 8330519"/>
              <a:gd name="connsiteX11560" fmla="*/ 2379783 w 8331431"/>
              <a:gd name="connsiteY11560" fmla="*/ 516533 h 8330519"/>
              <a:gd name="connsiteX11561" fmla="*/ 2365509 w 8331431"/>
              <a:gd name="connsiteY11561" fmla="*/ 531155 h 8330519"/>
              <a:gd name="connsiteX11562" fmla="*/ 2301859 w 8331431"/>
              <a:gd name="connsiteY11562" fmla="*/ 679802 h 8330519"/>
              <a:gd name="connsiteX11563" fmla="*/ 2301859 w 8331431"/>
              <a:gd name="connsiteY11563" fmla="*/ 687481 h 8330519"/>
              <a:gd name="connsiteX11564" fmla="*/ 2213607 w 8331431"/>
              <a:gd name="connsiteY11564" fmla="*/ 687481 h 8330519"/>
              <a:gd name="connsiteX11565" fmla="*/ 2213607 w 8331431"/>
              <a:gd name="connsiteY11565" fmla="*/ 791872 h 8330519"/>
              <a:gd name="connsiteX11566" fmla="*/ 2125747 w 8331431"/>
              <a:gd name="connsiteY11566" fmla="*/ 824587 h 8330519"/>
              <a:gd name="connsiteX11567" fmla="*/ 2082619 w 8331431"/>
              <a:gd name="connsiteY11567" fmla="*/ 809228 h 8330519"/>
              <a:gd name="connsiteX11568" fmla="*/ 2036281 w 8331431"/>
              <a:gd name="connsiteY11568" fmla="*/ 791959 h 8330519"/>
              <a:gd name="connsiteX11569" fmla="*/ 2036281 w 8331431"/>
              <a:gd name="connsiteY11569" fmla="*/ 687568 h 8330519"/>
              <a:gd name="connsiteX11570" fmla="*/ 1948030 w 8331431"/>
              <a:gd name="connsiteY11570" fmla="*/ 687568 h 8330519"/>
              <a:gd name="connsiteX11571" fmla="*/ 1948030 w 8331431"/>
              <a:gd name="connsiteY11571" fmla="*/ 679888 h 8330519"/>
              <a:gd name="connsiteX11572" fmla="*/ 1884380 w 8331431"/>
              <a:gd name="connsiteY11572" fmla="*/ 531241 h 8330519"/>
              <a:gd name="connsiteX11573" fmla="*/ 1870105 w 8331431"/>
              <a:gd name="connsiteY11573" fmla="*/ 516620 h 8330519"/>
              <a:gd name="connsiteX11574" fmla="*/ 1855831 w 8331431"/>
              <a:gd name="connsiteY11574" fmla="*/ 531241 h 8330519"/>
              <a:gd name="connsiteX11575" fmla="*/ 1792267 w 8331431"/>
              <a:gd name="connsiteY11575" fmla="*/ 679888 h 8330519"/>
              <a:gd name="connsiteX11576" fmla="*/ 1792267 w 8331431"/>
              <a:gd name="connsiteY11576" fmla="*/ 687568 h 8330519"/>
              <a:gd name="connsiteX11577" fmla="*/ 1704016 w 8331431"/>
              <a:gd name="connsiteY11577" fmla="*/ 687568 h 8330519"/>
              <a:gd name="connsiteX11578" fmla="*/ 1704016 w 8331431"/>
              <a:gd name="connsiteY11578" fmla="*/ 791959 h 8330519"/>
              <a:gd name="connsiteX11579" fmla="*/ 1616069 w 8331431"/>
              <a:gd name="connsiteY11579" fmla="*/ 824674 h 8330519"/>
              <a:gd name="connsiteX11580" fmla="*/ 1572551 w 8331431"/>
              <a:gd name="connsiteY11580" fmla="*/ 809184 h 8330519"/>
              <a:gd name="connsiteX11581" fmla="*/ 1526256 w 8331431"/>
              <a:gd name="connsiteY11581" fmla="*/ 791959 h 8330519"/>
              <a:gd name="connsiteX11582" fmla="*/ 1526256 w 8331431"/>
              <a:gd name="connsiteY11582" fmla="*/ 687568 h 8330519"/>
              <a:gd name="connsiteX11583" fmla="*/ 1438005 w 8331431"/>
              <a:gd name="connsiteY11583" fmla="*/ 687568 h 8330519"/>
              <a:gd name="connsiteX11584" fmla="*/ 1438005 w 8331431"/>
              <a:gd name="connsiteY11584" fmla="*/ 679888 h 8330519"/>
              <a:gd name="connsiteX11585" fmla="*/ 1374355 w 8331431"/>
              <a:gd name="connsiteY11585" fmla="*/ 531241 h 8330519"/>
              <a:gd name="connsiteX11586" fmla="*/ 1360081 w 8331431"/>
              <a:gd name="connsiteY11586" fmla="*/ 516663 h 8330519"/>
              <a:gd name="connsiteX11587" fmla="*/ 1345806 w 8331431"/>
              <a:gd name="connsiteY11587" fmla="*/ 531285 h 8330519"/>
              <a:gd name="connsiteX11588" fmla="*/ 1282199 w 8331431"/>
              <a:gd name="connsiteY11588" fmla="*/ 679932 h 8330519"/>
              <a:gd name="connsiteX11589" fmla="*/ 1282199 w 8331431"/>
              <a:gd name="connsiteY11589" fmla="*/ 687611 h 8330519"/>
              <a:gd name="connsiteX11590" fmla="*/ 1193905 w 8331431"/>
              <a:gd name="connsiteY11590" fmla="*/ 687611 h 8330519"/>
              <a:gd name="connsiteX11591" fmla="*/ 1193905 w 8331431"/>
              <a:gd name="connsiteY11591" fmla="*/ 792003 h 8330519"/>
              <a:gd name="connsiteX11592" fmla="*/ 1106044 w 8331431"/>
              <a:gd name="connsiteY11592" fmla="*/ 824717 h 8330519"/>
              <a:gd name="connsiteX11593" fmla="*/ 1062526 w 8331431"/>
              <a:gd name="connsiteY11593" fmla="*/ 809228 h 8330519"/>
              <a:gd name="connsiteX11594" fmla="*/ 1016231 w 8331431"/>
              <a:gd name="connsiteY11594" fmla="*/ 792003 h 8330519"/>
              <a:gd name="connsiteX11595" fmla="*/ 1016231 w 8331431"/>
              <a:gd name="connsiteY11595" fmla="*/ 687611 h 8330519"/>
              <a:gd name="connsiteX11596" fmla="*/ 927980 w 8331431"/>
              <a:gd name="connsiteY11596" fmla="*/ 687611 h 8330519"/>
              <a:gd name="connsiteX11597" fmla="*/ 927980 w 8331431"/>
              <a:gd name="connsiteY11597" fmla="*/ 679932 h 8330519"/>
              <a:gd name="connsiteX11598" fmla="*/ 864330 w 8331431"/>
              <a:gd name="connsiteY11598" fmla="*/ 531285 h 8330519"/>
              <a:gd name="connsiteX11599" fmla="*/ 850056 w 8331431"/>
              <a:gd name="connsiteY11599" fmla="*/ 516706 h 8330519"/>
              <a:gd name="connsiteX11600" fmla="*/ 835781 w 8331431"/>
              <a:gd name="connsiteY11600" fmla="*/ 531285 h 8330519"/>
              <a:gd name="connsiteX11601" fmla="*/ 772131 w 8331431"/>
              <a:gd name="connsiteY11601" fmla="*/ 679932 h 8330519"/>
              <a:gd name="connsiteX11602" fmla="*/ 772131 w 8331431"/>
              <a:gd name="connsiteY11602" fmla="*/ 687611 h 8330519"/>
              <a:gd name="connsiteX11603" fmla="*/ 683880 w 8331431"/>
              <a:gd name="connsiteY11603" fmla="*/ 687611 h 8330519"/>
              <a:gd name="connsiteX11604" fmla="*/ 683880 w 8331431"/>
              <a:gd name="connsiteY11604" fmla="*/ 792003 h 8330519"/>
              <a:gd name="connsiteX11605" fmla="*/ 596020 w 8331431"/>
              <a:gd name="connsiteY11605" fmla="*/ 824717 h 8330519"/>
              <a:gd name="connsiteX11606" fmla="*/ 552502 w 8331431"/>
              <a:gd name="connsiteY11606" fmla="*/ 809228 h 8330519"/>
              <a:gd name="connsiteX11607" fmla="*/ 506207 w 8331431"/>
              <a:gd name="connsiteY11607" fmla="*/ 792003 h 8330519"/>
              <a:gd name="connsiteX11608" fmla="*/ 506207 w 8331431"/>
              <a:gd name="connsiteY11608" fmla="*/ 687611 h 8330519"/>
              <a:gd name="connsiteX11609" fmla="*/ 417999 w 8331431"/>
              <a:gd name="connsiteY11609" fmla="*/ 687611 h 8330519"/>
              <a:gd name="connsiteX11610" fmla="*/ 417999 w 8331431"/>
              <a:gd name="connsiteY11610" fmla="*/ 679932 h 8330519"/>
              <a:gd name="connsiteX11611" fmla="*/ 354349 w 8331431"/>
              <a:gd name="connsiteY11611" fmla="*/ 531285 h 8330519"/>
              <a:gd name="connsiteX11612" fmla="*/ 340074 w 8331431"/>
              <a:gd name="connsiteY11612" fmla="*/ 516706 h 8330519"/>
              <a:gd name="connsiteX11613" fmla="*/ 325800 w 8331431"/>
              <a:gd name="connsiteY11613" fmla="*/ 531285 h 8330519"/>
              <a:gd name="connsiteX11614" fmla="*/ 262150 w 8331431"/>
              <a:gd name="connsiteY11614" fmla="*/ 679932 h 8330519"/>
              <a:gd name="connsiteX11615" fmla="*/ 262150 w 8331431"/>
              <a:gd name="connsiteY11615" fmla="*/ 687611 h 8330519"/>
              <a:gd name="connsiteX11616" fmla="*/ 173899 w 8331431"/>
              <a:gd name="connsiteY11616" fmla="*/ 687611 h 8330519"/>
              <a:gd name="connsiteX11617" fmla="*/ 173899 w 8331431"/>
              <a:gd name="connsiteY11617" fmla="*/ 792003 h 8330519"/>
              <a:gd name="connsiteX11618" fmla="*/ 86038 w 8331431"/>
              <a:gd name="connsiteY11618" fmla="*/ 824717 h 8330519"/>
              <a:gd name="connsiteX11619" fmla="*/ 42520 w 8331431"/>
              <a:gd name="connsiteY11619" fmla="*/ 809228 h 8330519"/>
              <a:gd name="connsiteX11620" fmla="*/ 7665904 w 8331431"/>
              <a:gd name="connsiteY11620" fmla="*/ 778596 h 8330519"/>
              <a:gd name="connsiteX11621" fmla="*/ 7678921 w 8331431"/>
              <a:gd name="connsiteY11621" fmla="*/ 783455 h 8330519"/>
              <a:gd name="connsiteX11622" fmla="*/ 7714108 w 8331431"/>
              <a:gd name="connsiteY11622" fmla="*/ 801201 h 8330519"/>
              <a:gd name="connsiteX11623" fmla="*/ 7735412 w 8331431"/>
              <a:gd name="connsiteY11623" fmla="*/ 815215 h 8330519"/>
              <a:gd name="connsiteX11624" fmla="*/ 7756716 w 8331431"/>
              <a:gd name="connsiteY11624" fmla="*/ 801201 h 8330519"/>
              <a:gd name="connsiteX11625" fmla="*/ 7791860 w 8331431"/>
              <a:gd name="connsiteY11625" fmla="*/ 783455 h 8330519"/>
              <a:gd name="connsiteX11626" fmla="*/ 7804876 w 8331431"/>
              <a:gd name="connsiteY11626" fmla="*/ 778596 h 8330519"/>
              <a:gd name="connsiteX11627" fmla="*/ 7804876 w 8331431"/>
              <a:gd name="connsiteY11627" fmla="*/ 668260 h 8330519"/>
              <a:gd name="connsiteX11628" fmla="*/ 7892823 w 8331431"/>
              <a:gd name="connsiteY11628" fmla="*/ 668260 h 8330519"/>
              <a:gd name="connsiteX11629" fmla="*/ 7895167 w 8331431"/>
              <a:gd name="connsiteY11629" fmla="*/ 650949 h 8330519"/>
              <a:gd name="connsiteX11630" fmla="*/ 7962201 w 8331431"/>
              <a:gd name="connsiteY11630" fmla="*/ 517835 h 8330519"/>
              <a:gd name="connsiteX11631" fmla="*/ 7979122 w 8331431"/>
              <a:gd name="connsiteY11631" fmla="*/ 500523 h 8330519"/>
              <a:gd name="connsiteX11632" fmla="*/ 7958903 w 8331431"/>
              <a:gd name="connsiteY11632" fmla="*/ 487203 h 8330519"/>
              <a:gd name="connsiteX11633" fmla="*/ 7894255 w 8331431"/>
              <a:gd name="connsiteY11633" fmla="*/ 389103 h 8330519"/>
              <a:gd name="connsiteX11634" fmla="*/ 7891999 w 8331431"/>
              <a:gd name="connsiteY11634" fmla="*/ 371704 h 8330519"/>
              <a:gd name="connsiteX11635" fmla="*/ 7804919 w 8331431"/>
              <a:gd name="connsiteY11635" fmla="*/ 371704 h 8330519"/>
              <a:gd name="connsiteX11636" fmla="*/ 7804919 w 8331431"/>
              <a:gd name="connsiteY11636" fmla="*/ 332395 h 8330519"/>
              <a:gd name="connsiteX11637" fmla="*/ 7770947 w 8331431"/>
              <a:gd name="connsiteY11637" fmla="*/ 198760 h 8330519"/>
              <a:gd name="connsiteX11638" fmla="*/ 7770166 w 8331431"/>
              <a:gd name="connsiteY11638" fmla="*/ 197979 h 8330519"/>
              <a:gd name="connsiteX11639" fmla="*/ 7735412 w 8331431"/>
              <a:gd name="connsiteY11639" fmla="*/ 170211 h 8330519"/>
              <a:gd name="connsiteX11640" fmla="*/ 7700658 w 8331431"/>
              <a:gd name="connsiteY11640" fmla="*/ 197979 h 8330519"/>
              <a:gd name="connsiteX11641" fmla="*/ 7699878 w 8331431"/>
              <a:gd name="connsiteY11641" fmla="*/ 198760 h 8330519"/>
              <a:gd name="connsiteX11642" fmla="*/ 7665904 w 8331431"/>
              <a:gd name="connsiteY11642" fmla="*/ 332395 h 8330519"/>
              <a:gd name="connsiteX11643" fmla="*/ 7665904 w 8331431"/>
              <a:gd name="connsiteY11643" fmla="*/ 371704 h 8330519"/>
              <a:gd name="connsiteX11644" fmla="*/ 7578738 w 8331431"/>
              <a:gd name="connsiteY11644" fmla="*/ 371704 h 8330519"/>
              <a:gd name="connsiteX11645" fmla="*/ 7576482 w 8331431"/>
              <a:gd name="connsiteY11645" fmla="*/ 389103 h 8330519"/>
              <a:gd name="connsiteX11646" fmla="*/ 7511877 w 8331431"/>
              <a:gd name="connsiteY11646" fmla="*/ 487203 h 8330519"/>
              <a:gd name="connsiteX11647" fmla="*/ 7491659 w 8331431"/>
              <a:gd name="connsiteY11647" fmla="*/ 500523 h 8330519"/>
              <a:gd name="connsiteX11648" fmla="*/ 7508580 w 8331431"/>
              <a:gd name="connsiteY11648" fmla="*/ 517835 h 8330519"/>
              <a:gd name="connsiteX11649" fmla="*/ 7575615 w 8331431"/>
              <a:gd name="connsiteY11649" fmla="*/ 650949 h 8330519"/>
              <a:gd name="connsiteX11650" fmla="*/ 7577958 w 8331431"/>
              <a:gd name="connsiteY11650" fmla="*/ 668260 h 8330519"/>
              <a:gd name="connsiteX11651" fmla="*/ 7665861 w 8331431"/>
              <a:gd name="connsiteY11651" fmla="*/ 668260 h 8330519"/>
              <a:gd name="connsiteX11652" fmla="*/ 7665861 w 8331431"/>
              <a:gd name="connsiteY11652" fmla="*/ 778596 h 8330519"/>
              <a:gd name="connsiteX11653" fmla="*/ 4605756 w 8331431"/>
              <a:gd name="connsiteY11653" fmla="*/ 778596 h 8330519"/>
              <a:gd name="connsiteX11654" fmla="*/ 4618773 w 8331431"/>
              <a:gd name="connsiteY11654" fmla="*/ 783455 h 8330519"/>
              <a:gd name="connsiteX11655" fmla="*/ 4653960 w 8331431"/>
              <a:gd name="connsiteY11655" fmla="*/ 801201 h 8330519"/>
              <a:gd name="connsiteX11656" fmla="*/ 4675220 w 8331431"/>
              <a:gd name="connsiteY11656" fmla="*/ 815172 h 8330519"/>
              <a:gd name="connsiteX11657" fmla="*/ 4696523 w 8331431"/>
              <a:gd name="connsiteY11657" fmla="*/ 801158 h 8330519"/>
              <a:gd name="connsiteX11658" fmla="*/ 4731668 w 8331431"/>
              <a:gd name="connsiteY11658" fmla="*/ 783412 h 8330519"/>
              <a:gd name="connsiteX11659" fmla="*/ 4744684 w 8331431"/>
              <a:gd name="connsiteY11659" fmla="*/ 778552 h 8330519"/>
              <a:gd name="connsiteX11660" fmla="*/ 4744684 w 8331431"/>
              <a:gd name="connsiteY11660" fmla="*/ 668217 h 8330519"/>
              <a:gd name="connsiteX11661" fmla="*/ 4832588 w 8331431"/>
              <a:gd name="connsiteY11661" fmla="*/ 668217 h 8330519"/>
              <a:gd name="connsiteX11662" fmla="*/ 4834931 w 8331431"/>
              <a:gd name="connsiteY11662" fmla="*/ 650905 h 8330519"/>
              <a:gd name="connsiteX11663" fmla="*/ 4901965 w 8331431"/>
              <a:gd name="connsiteY11663" fmla="*/ 517791 h 8330519"/>
              <a:gd name="connsiteX11664" fmla="*/ 4918886 w 8331431"/>
              <a:gd name="connsiteY11664" fmla="*/ 500479 h 8330519"/>
              <a:gd name="connsiteX11665" fmla="*/ 4898668 w 8331431"/>
              <a:gd name="connsiteY11665" fmla="*/ 487159 h 8330519"/>
              <a:gd name="connsiteX11666" fmla="*/ 4834063 w 8331431"/>
              <a:gd name="connsiteY11666" fmla="*/ 389059 h 8330519"/>
              <a:gd name="connsiteX11667" fmla="*/ 4831807 w 8331431"/>
              <a:gd name="connsiteY11667" fmla="*/ 371661 h 8330519"/>
              <a:gd name="connsiteX11668" fmla="*/ 4744641 w 8331431"/>
              <a:gd name="connsiteY11668" fmla="*/ 371661 h 8330519"/>
              <a:gd name="connsiteX11669" fmla="*/ 4744641 w 8331431"/>
              <a:gd name="connsiteY11669" fmla="*/ 332351 h 8330519"/>
              <a:gd name="connsiteX11670" fmla="*/ 4710668 w 8331431"/>
              <a:gd name="connsiteY11670" fmla="*/ 198717 h 8330519"/>
              <a:gd name="connsiteX11671" fmla="*/ 4709887 w 8331431"/>
              <a:gd name="connsiteY11671" fmla="*/ 197936 h 8330519"/>
              <a:gd name="connsiteX11672" fmla="*/ 4675133 w 8331431"/>
              <a:gd name="connsiteY11672" fmla="*/ 170167 h 8330519"/>
              <a:gd name="connsiteX11673" fmla="*/ 4640380 w 8331431"/>
              <a:gd name="connsiteY11673" fmla="*/ 197936 h 8330519"/>
              <a:gd name="connsiteX11674" fmla="*/ 4639598 w 8331431"/>
              <a:gd name="connsiteY11674" fmla="*/ 198717 h 8330519"/>
              <a:gd name="connsiteX11675" fmla="*/ 4605626 w 8331431"/>
              <a:gd name="connsiteY11675" fmla="*/ 332351 h 8330519"/>
              <a:gd name="connsiteX11676" fmla="*/ 4605626 w 8331431"/>
              <a:gd name="connsiteY11676" fmla="*/ 371661 h 8330519"/>
              <a:gd name="connsiteX11677" fmla="*/ 4518547 w 8331431"/>
              <a:gd name="connsiteY11677" fmla="*/ 371661 h 8330519"/>
              <a:gd name="connsiteX11678" fmla="*/ 4516290 w 8331431"/>
              <a:gd name="connsiteY11678" fmla="*/ 389059 h 8330519"/>
              <a:gd name="connsiteX11679" fmla="*/ 4451642 w 8331431"/>
              <a:gd name="connsiteY11679" fmla="*/ 487159 h 8330519"/>
              <a:gd name="connsiteX11680" fmla="*/ 4431423 w 8331431"/>
              <a:gd name="connsiteY11680" fmla="*/ 500479 h 8330519"/>
              <a:gd name="connsiteX11681" fmla="*/ 4448345 w 8331431"/>
              <a:gd name="connsiteY11681" fmla="*/ 517791 h 8330519"/>
              <a:gd name="connsiteX11682" fmla="*/ 4515379 w 8331431"/>
              <a:gd name="connsiteY11682" fmla="*/ 650905 h 8330519"/>
              <a:gd name="connsiteX11683" fmla="*/ 4517722 w 8331431"/>
              <a:gd name="connsiteY11683" fmla="*/ 668217 h 8330519"/>
              <a:gd name="connsiteX11684" fmla="*/ 4605669 w 8331431"/>
              <a:gd name="connsiteY11684" fmla="*/ 668217 h 8330519"/>
              <a:gd name="connsiteX11685" fmla="*/ 4605669 w 8331431"/>
              <a:gd name="connsiteY11685" fmla="*/ 778596 h 8330519"/>
              <a:gd name="connsiteX11686" fmla="*/ 2565700 w 8331431"/>
              <a:gd name="connsiteY11686" fmla="*/ 778596 h 8330519"/>
              <a:gd name="connsiteX11687" fmla="*/ 2578717 w 8331431"/>
              <a:gd name="connsiteY11687" fmla="*/ 783455 h 8330519"/>
              <a:gd name="connsiteX11688" fmla="*/ 2613991 w 8331431"/>
              <a:gd name="connsiteY11688" fmla="*/ 801244 h 8330519"/>
              <a:gd name="connsiteX11689" fmla="*/ 2635251 w 8331431"/>
              <a:gd name="connsiteY11689" fmla="*/ 815215 h 8330519"/>
              <a:gd name="connsiteX11690" fmla="*/ 2656555 w 8331431"/>
              <a:gd name="connsiteY11690" fmla="*/ 801201 h 8330519"/>
              <a:gd name="connsiteX11691" fmla="*/ 2691699 w 8331431"/>
              <a:gd name="connsiteY11691" fmla="*/ 783455 h 8330519"/>
              <a:gd name="connsiteX11692" fmla="*/ 2704715 w 8331431"/>
              <a:gd name="connsiteY11692" fmla="*/ 778596 h 8330519"/>
              <a:gd name="connsiteX11693" fmla="*/ 2704715 w 8331431"/>
              <a:gd name="connsiteY11693" fmla="*/ 668260 h 8330519"/>
              <a:gd name="connsiteX11694" fmla="*/ 2792576 w 8331431"/>
              <a:gd name="connsiteY11694" fmla="*/ 668260 h 8330519"/>
              <a:gd name="connsiteX11695" fmla="*/ 2794918 w 8331431"/>
              <a:gd name="connsiteY11695" fmla="*/ 650992 h 8330519"/>
              <a:gd name="connsiteX11696" fmla="*/ 2861953 w 8331431"/>
              <a:gd name="connsiteY11696" fmla="*/ 517878 h 8330519"/>
              <a:gd name="connsiteX11697" fmla="*/ 2878874 w 8331431"/>
              <a:gd name="connsiteY11697" fmla="*/ 500566 h 8330519"/>
              <a:gd name="connsiteX11698" fmla="*/ 2858655 w 8331431"/>
              <a:gd name="connsiteY11698" fmla="*/ 487246 h 8330519"/>
              <a:gd name="connsiteX11699" fmla="*/ 2794051 w 8331431"/>
              <a:gd name="connsiteY11699" fmla="*/ 389146 h 8330519"/>
              <a:gd name="connsiteX11700" fmla="*/ 2791795 w 8331431"/>
              <a:gd name="connsiteY11700" fmla="*/ 371748 h 8330519"/>
              <a:gd name="connsiteX11701" fmla="*/ 2704715 w 8331431"/>
              <a:gd name="connsiteY11701" fmla="*/ 371748 h 8330519"/>
              <a:gd name="connsiteX11702" fmla="*/ 2704715 w 8331431"/>
              <a:gd name="connsiteY11702" fmla="*/ 332438 h 8330519"/>
              <a:gd name="connsiteX11703" fmla="*/ 2670742 w 8331431"/>
              <a:gd name="connsiteY11703" fmla="*/ 198803 h 8330519"/>
              <a:gd name="connsiteX11704" fmla="*/ 2669961 w 8331431"/>
              <a:gd name="connsiteY11704" fmla="*/ 198022 h 8330519"/>
              <a:gd name="connsiteX11705" fmla="*/ 2635251 w 8331431"/>
              <a:gd name="connsiteY11705" fmla="*/ 170298 h 8330519"/>
              <a:gd name="connsiteX11706" fmla="*/ 2600411 w 8331431"/>
              <a:gd name="connsiteY11706" fmla="*/ 198066 h 8330519"/>
              <a:gd name="connsiteX11707" fmla="*/ 2599586 w 8331431"/>
              <a:gd name="connsiteY11707" fmla="*/ 198890 h 8330519"/>
              <a:gd name="connsiteX11708" fmla="*/ 2565744 w 8331431"/>
              <a:gd name="connsiteY11708" fmla="*/ 332438 h 8330519"/>
              <a:gd name="connsiteX11709" fmla="*/ 2565744 w 8331431"/>
              <a:gd name="connsiteY11709" fmla="*/ 371748 h 8330519"/>
              <a:gd name="connsiteX11710" fmla="*/ 2478577 w 8331431"/>
              <a:gd name="connsiteY11710" fmla="*/ 371748 h 8330519"/>
              <a:gd name="connsiteX11711" fmla="*/ 2476321 w 8331431"/>
              <a:gd name="connsiteY11711" fmla="*/ 389146 h 8330519"/>
              <a:gd name="connsiteX11712" fmla="*/ 2411716 w 8331431"/>
              <a:gd name="connsiteY11712" fmla="*/ 487246 h 8330519"/>
              <a:gd name="connsiteX11713" fmla="*/ 2391498 w 8331431"/>
              <a:gd name="connsiteY11713" fmla="*/ 500566 h 8330519"/>
              <a:gd name="connsiteX11714" fmla="*/ 2408419 w 8331431"/>
              <a:gd name="connsiteY11714" fmla="*/ 517878 h 8330519"/>
              <a:gd name="connsiteX11715" fmla="*/ 2475453 w 8331431"/>
              <a:gd name="connsiteY11715" fmla="*/ 650992 h 8330519"/>
              <a:gd name="connsiteX11716" fmla="*/ 2477796 w 8331431"/>
              <a:gd name="connsiteY11716" fmla="*/ 668304 h 8330519"/>
              <a:gd name="connsiteX11717" fmla="*/ 2565700 w 8331431"/>
              <a:gd name="connsiteY11717" fmla="*/ 668304 h 8330519"/>
              <a:gd name="connsiteX11718" fmla="*/ 2565700 w 8331431"/>
              <a:gd name="connsiteY11718" fmla="*/ 778596 h 8330519"/>
              <a:gd name="connsiteX11719" fmla="*/ 7155880 w 8331431"/>
              <a:gd name="connsiteY11719" fmla="*/ 778596 h 8330519"/>
              <a:gd name="connsiteX11720" fmla="*/ 7168896 w 8331431"/>
              <a:gd name="connsiteY11720" fmla="*/ 783455 h 8330519"/>
              <a:gd name="connsiteX11721" fmla="*/ 7204171 w 8331431"/>
              <a:gd name="connsiteY11721" fmla="*/ 801244 h 8330519"/>
              <a:gd name="connsiteX11722" fmla="*/ 7225431 w 8331431"/>
              <a:gd name="connsiteY11722" fmla="*/ 815215 h 8330519"/>
              <a:gd name="connsiteX11723" fmla="*/ 7246734 w 8331431"/>
              <a:gd name="connsiteY11723" fmla="*/ 801201 h 8330519"/>
              <a:gd name="connsiteX11724" fmla="*/ 7281878 w 8331431"/>
              <a:gd name="connsiteY11724" fmla="*/ 783455 h 8330519"/>
              <a:gd name="connsiteX11725" fmla="*/ 7294894 w 8331431"/>
              <a:gd name="connsiteY11725" fmla="*/ 778596 h 8330519"/>
              <a:gd name="connsiteX11726" fmla="*/ 7294894 w 8331431"/>
              <a:gd name="connsiteY11726" fmla="*/ 668260 h 8330519"/>
              <a:gd name="connsiteX11727" fmla="*/ 7382798 w 8331431"/>
              <a:gd name="connsiteY11727" fmla="*/ 668260 h 8330519"/>
              <a:gd name="connsiteX11728" fmla="*/ 7385142 w 8331431"/>
              <a:gd name="connsiteY11728" fmla="*/ 650949 h 8330519"/>
              <a:gd name="connsiteX11729" fmla="*/ 7452176 w 8331431"/>
              <a:gd name="connsiteY11729" fmla="*/ 517835 h 8330519"/>
              <a:gd name="connsiteX11730" fmla="*/ 7469140 w 8331431"/>
              <a:gd name="connsiteY11730" fmla="*/ 500523 h 8330519"/>
              <a:gd name="connsiteX11731" fmla="*/ 7448922 w 8331431"/>
              <a:gd name="connsiteY11731" fmla="*/ 487203 h 8330519"/>
              <a:gd name="connsiteX11732" fmla="*/ 7384274 w 8331431"/>
              <a:gd name="connsiteY11732" fmla="*/ 389146 h 8330519"/>
              <a:gd name="connsiteX11733" fmla="*/ 7382018 w 8331431"/>
              <a:gd name="connsiteY11733" fmla="*/ 371748 h 8330519"/>
              <a:gd name="connsiteX11734" fmla="*/ 7294938 w 8331431"/>
              <a:gd name="connsiteY11734" fmla="*/ 371748 h 8330519"/>
              <a:gd name="connsiteX11735" fmla="*/ 7294938 w 8331431"/>
              <a:gd name="connsiteY11735" fmla="*/ 332438 h 8330519"/>
              <a:gd name="connsiteX11736" fmla="*/ 7260965 w 8331431"/>
              <a:gd name="connsiteY11736" fmla="*/ 198803 h 8330519"/>
              <a:gd name="connsiteX11737" fmla="*/ 7260184 w 8331431"/>
              <a:gd name="connsiteY11737" fmla="*/ 198022 h 8330519"/>
              <a:gd name="connsiteX11738" fmla="*/ 7225474 w 8331431"/>
              <a:gd name="connsiteY11738" fmla="*/ 170298 h 8330519"/>
              <a:gd name="connsiteX11739" fmla="*/ 7190634 w 8331431"/>
              <a:gd name="connsiteY11739" fmla="*/ 198066 h 8330519"/>
              <a:gd name="connsiteX11740" fmla="*/ 7189809 w 8331431"/>
              <a:gd name="connsiteY11740" fmla="*/ 198890 h 8330519"/>
              <a:gd name="connsiteX11741" fmla="*/ 7155967 w 8331431"/>
              <a:gd name="connsiteY11741" fmla="*/ 332438 h 8330519"/>
              <a:gd name="connsiteX11742" fmla="*/ 7155967 w 8331431"/>
              <a:gd name="connsiteY11742" fmla="*/ 371748 h 8330519"/>
              <a:gd name="connsiteX11743" fmla="*/ 7068800 w 8331431"/>
              <a:gd name="connsiteY11743" fmla="*/ 371748 h 8330519"/>
              <a:gd name="connsiteX11744" fmla="*/ 7066544 w 8331431"/>
              <a:gd name="connsiteY11744" fmla="*/ 389146 h 8330519"/>
              <a:gd name="connsiteX11745" fmla="*/ 7001940 w 8331431"/>
              <a:gd name="connsiteY11745" fmla="*/ 487246 h 8330519"/>
              <a:gd name="connsiteX11746" fmla="*/ 6981721 w 8331431"/>
              <a:gd name="connsiteY11746" fmla="*/ 500566 h 8330519"/>
              <a:gd name="connsiteX11747" fmla="*/ 6998642 w 8331431"/>
              <a:gd name="connsiteY11747" fmla="*/ 517878 h 8330519"/>
              <a:gd name="connsiteX11748" fmla="*/ 7065676 w 8331431"/>
              <a:gd name="connsiteY11748" fmla="*/ 650992 h 8330519"/>
              <a:gd name="connsiteX11749" fmla="*/ 7068020 w 8331431"/>
              <a:gd name="connsiteY11749" fmla="*/ 668304 h 8330519"/>
              <a:gd name="connsiteX11750" fmla="*/ 7155967 w 8331431"/>
              <a:gd name="connsiteY11750" fmla="*/ 668304 h 8330519"/>
              <a:gd name="connsiteX11751" fmla="*/ 7155967 w 8331431"/>
              <a:gd name="connsiteY11751" fmla="*/ 778596 h 8330519"/>
              <a:gd name="connsiteX11752" fmla="*/ 5625762 w 8331431"/>
              <a:gd name="connsiteY11752" fmla="*/ 778596 h 8330519"/>
              <a:gd name="connsiteX11753" fmla="*/ 5638779 w 8331431"/>
              <a:gd name="connsiteY11753" fmla="*/ 783455 h 8330519"/>
              <a:gd name="connsiteX11754" fmla="*/ 5673966 w 8331431"/>
              <a:gd name="connsiteY11754" fmla="*/ 801201 h 8330519"/>
              <a:gd name="connsiteX11755" fmla="*/ 5695270 w 8331431"/>
              <a:gd name="connsiteY11755" fmla="*/ 815172 h 8330519"/>
              <a:gd name="connsiteX11756" fmla="*/ 5716573 w 8331431"/>
              <a:gd name="connsiteY11756" fmla="*/ 801158 h 8330519"/>
              <a:gd name="connsiteX11757" fmla="*/ 5751761 w 8331431"/>
              <a:gd name="connsiteY11757" fmla="*/ 783412 h 8330519"/>
              <a:gd name="connsiteX11758" fmla="*/ 5764777 w 8331431"/>
              <a:gd name="connsiteY11758" fmla="*/ 778552 h 8330519"/>
              <a:gd name="connsiteX11759" fmla="*/ 5764777 w 8331431"/>
              <a:gd name="connsiteY11759" fmla="*/ 668217 h 8330519"/>
              <a:gd name="connsiteX11760" fmla="*/ 5852725 w 8331431"/>
              <a:gd name="connsiteY11760" fmla="*/ 668217 h 8330519"/>
              <a:gd name="connsiteX11761" fmla="*/ 5855067 w 8331431"/>
              <a:gd name="connsiteY11761" fmla="*/ 650905 h 8330519"/>
              <a:gd name="connsiteX11762" fmla="*/ 5922102 w 8331431"/>
              <a:gd name="connsiteY11762" fmla="*/ 517791 h 8330519"/>
              <a:gd name="connsiteX11763" fmla="*/ 5939023 w 8331431"/>
              <a:gd name="connsiteY11763" fmla="*/ 500479 h 8330519"/>
              <a:gd name="connsiteX11764" fmla="*/ 5918804 w 8331431"/>
              <a:gd name="connsiteY11764" fmla="*/ 487159 h 8330519"/>
              <a:gd name="connsiteX11765" fmla="*/ 5854200 w 8331431"/>
              <a:gd name="connsiteY11765" fmla="*/ 389059 h 8330519"/>
              <a:gd name="connsiteX11766" fmla="*/ 5851943 w 8331431"/>
              <a:gd name="connsiteY11766" fmla="*/ 371661 h 8330519"/>
              <a:gd name="connsiteX11767" fmla="*/ 5764777 w 8331431"/>
              <a:gd name="connsiteY11767" fmla="*/ 371661 h 8330519"/>
              <a:gd name="connsiteX11768" fmla="*/ 5764777 w 8331431"/>
              <a:gd name="connsiteY11768" fmla="*/ 332351 h 8330519"/>
              <a:gd name="connsiteX11769" fmla="*/ 5730934 w 8331431"/>
              <a:gd name="connsiteY11769" fmla="*/ 198803 h 8330519"/>
              <a:gd name="connsiteX11770" fmla="*/ 5730110 w 8331431"/>
              <a:gd name="connsiteY11770" fmla="*/ 197979 h 8330519"/>
              <a:gd name="connsiteX11771" fmla="*/ 5695270 w 8331431"/>
              <a:gd name="connsiteY11771" fmla="*/ 170211 h 8330519"/>
              <a:gd name="connsiteX11772" fmla="*/ 5660559 w 8331431"/>
              <a:gd name="connsiteY11772" fmla="*/ 197936 h 8330519"/>
              <a:gd name="connsiteX11773" fmla="*/ 5659778 w 8331431"/>
              <a:gd name="connsiteY11773" fmla="*/ 198717 h 8330519"/>
              <a:gd name="connsiteX11774" fmla="*/ 5625806 w 8331431"/>
              <a:gd name="connsiteY11774" fmla="*/ 332351 h 8330519"/>
              <a:gd name="connsiteX11775" fmla="*/ 5625806 w 8331431"/>
              <a:gd name="connsiteY11775" fmla="*/ 371661 h 8330519"/>
              <a:gd name="connsiteX11776" fmla="*/ 5538726 w 8331431"/>
              <a:gd name="connsiteY11776" fmla="*/ 371661 h 8330519"/>
              <a:gd name="connsiteX11777" fmla="*/ 5536470 w 8331431"/>
              <a:gd name="connsiteY11777" fmla="*/ 389059 h 8330519"/>
              <a:gd name="connsiteX11778" fmla="*/ 5471865 w 8331431"/>
              <a:gd name="connsiteY11778" fmla="*/ 487159 h 8330519"/>
              <a:gd name="connsiteX11779" fmla="*/ 5451646 w 8331431"/>
              <a:gd name="connsiteY11779" fmla="*/ 500479 h 8330519"/>
              <a:gd name="connsiteX11780" fmla="*/ 5468568 w 8331431"/>
              <a:gd name="connsiteY11780" fmla="*/ 517791 h 8330519"/>
              <a:gd name="connsiteX11781" fmla="*/ 5535602 w 8331431"/>
              <a:gd name="connsiteY11781" fmla="*/ 650905 h 8330519"/>
              <a:gd name="connsiteX11782" fmla="*/ 5537945 w 8331431"/>
              <a:gd name="connsiteY11782" fmla="*/ 668174 h 8330519"/>
              <a:gd name="connsiteX11783" fmla="*/ 5625806 w 8331431"/>
              <a:gd name="connsiteY11783" fmla="*/ 668174 h 8330519"/>
              <a:gd name="connsiteX11784" fmla="*/ 5625806 w 8331431"/>
              <a:gd name="connsiteY11784" fmla="*/ 778596 h 8330519"/>
              <a:gd name="connsiteX11785" fmla="*/ 5115737 w 8331431"/>
              <a:gd name="connsiteY11785" fmla="*/ 778596 h 8330519"/>
              <a:gd name="connsiteX11786" fmla="*/ 5128754 w 8331431"/>
              <a:gd name="connsiteY11786" fmla="*/ 783455 h 8330519"/>
              <a:gd name="connsiteX11787" fmla="*/ 5163942 w 8331431"/>
              <a:gd name="connsiteY11787" fmla="*/ 801201 h 8330519"/>
              <a:gd name="connsiteX11788" fmla="*/ 5185245 w 8331431"/>
              <a:gd name="connsiteY11788" fmla="*/ 815172 h 8330519"/>
              <a:gd name="connsiteX11789" fmla="*/ 5206548 w 8331431"/>
              <a:gd name="connsiteY11789" fmla="*/ 801158 h 8330519"/>
              <a:gd name="connsiteX11790" fmla="*/ 5241736 w 8331431"/>
              <a:gd name="connsiteY11790" fmla="*/ 783412 h 8330519"/>
              <a:gd name="connsiteX11791" fmla="*/ 5254752 w 8331431"/>
              <a:gd name="connsiteY11791" fmla="*/ 778552 h 8330519"/>
              <a:gd name="connsiteX11792" fmla="*/ 5254752 w 8331431"/>
              <a:gd name="connsiteY11792" fmla="*/ 668217 h 8330519"/>
              <a:gd name="connsiteX11793" fmla="*/ 5342700 w 8331431"/>
              <a:gd name="connsiteY11793" fmla="*/ 668217 h 8330519"/>
              <a:gd name="connsiteX11794" fmla="*/ 5345043 w 8331431"/>
              <a:gd name="connsiteY11794" fmla="*/ 650905 h 8330519"/>
              <a:gd name="connsiteX11795" fmla="*/ 5412077 w 8331431"/>
              <a:gd name="connsiteY11795" fmla="*/ 517791 h 8330519"/>
              <a:gd name="connsiteX11796" fmla="*/ 5428998 w 8331431"/>
              <a:gd name="connsiteY11796" fmla="*/ 500479 h 8330519"/>
              <a:gd name="connsiteX11797" fmla="*/ 5408779 w 8331431"/>
              <a:gd name="connsiteY11797" fmla="*/ 487159 h 8330519"/>
              <a:gd name="connsiteX11798" fmla="*/ 5344175 w 8331431"/>
              <a:gd name="connsiteY11798" fmla="*/ 389059 h 8330519"/>
              <a:gd name="connsiteX11799" fmla="*/ 5341918 w 8331431"/>
              <a:gd name="connsiteY11799" fmla="*/ 371661 h 8330519"/>
              <a:gd name="connsiteX11800" fmla="*/ 5254752 w 8331431"/>
              <a:gd name="connsiteY11800" fmla="*/ 371661 h 8330519"/>
              <a:gd name="connsiteX11801" fmla="*/ 5254752 w 8331431"/>
              <a:gd name="connsiteY11801" fmla="*/ 332351 h 8330519"/>
              <a:gd name="connsiteX11802" fmla="*/ 5220910 w 8331431"/>
              <a:gd name="connsiteY11802" fmla="*/ 198803 h 8330519"/>
              <a:gd name="connsiteX11803" fmla="*/ 5220085 w 8331431"/>
              <a:gd name="connsiteY11803" fmla="*/ 197979 h 8330519"/>
              <a:gd name="connsiteX11804" fmla="*/ 5185245 w 8331431"/>
              <a:gd name="connsiteY11804" fmla="*/ 170211 h 8330519"/>
              <a:gd name="connsiteX11805" fmla="*/ 5150534 w 8331431"/>
              <a:gd name="connsiteY11805" fmla="*/ 197936 h 8330519"/>
              <a:gd name="connsiteX11806" fmla="*/ 5149754 w 8331431"/>
              <a:gd name="connsiteY11806" fmla="*/ 198717 h 8330519"/>
              <a:gd name="connsiteX11807" fmla="*/ 5115781 w 8331431"/>
              <a:gd name="connsiteY11807" fmla="*/ 332351 h 8330519"/>
              <a:gd name="connsiteX11808" fmla="*/ 5115781 w 8331431"/>
              <a:gd name="connsiteY11808" fmla="*/ 371661 h 8330519"/>
              <a:gd name="connsiteX11809" fmla="*/ 5028658 w 8331431"/>
              <a:gd name="connsiteY11809" fmla="*/ 371661 h 8330519"/>
              <a:gd name="connsiteX11810" fmla="*/ 5026402 w 8331431"/>
              <a:gd name="connsiteY11810" fmla="*/ 389059 h 8330519"/>
              <a:gd name="connsiteX11811" fmla="*/ 4961754 w 8331431"/>
              <a:gd name="connsiteY11811" fmla="*/ 487116 h 8330519"/>
              <a:gd name="connsiteX11812" fmla="*/ 4941535 w 8331431"/>
              <a:gd name="connsiteY11812" fmla="*/ 500436 h 8330519"/>
              <a:gd name="connsiteX11813" fmla="*/ 4958499 w 8331431"/>
              <a:gd name="connsiteY11813" fmla="*/ 517748 h 8330519"/>
              <a:gd name="connsiteX11814" fmla="*/ 5025534 w 8331431"/>
              <a:gd name="connsiteY11814" fmla="*/ 650862 h 8330519"/>
              <a:gd name="connsiteX11815" fmla="*/ 5027877 w 8331431"/>
              <a:gd name="connsiteY11815" fmla="*/ 668174 h 8330519"/>
              <a:gd name="connsiteX11816" fmla="*/ 5115781 w 8331431"/>
              <a:gd name="connsiteY11816" fmla="*/ 668174 h 8330519"/>
              <a:gd name="connsiteX11817" fmla="*/ 5115781 w 8331431"/>
              <a:gd name="connsiteY11817" fmla="*/ 778596 h 8330519"/>
              <a:gd name="connsiteX11818" fmla="*/ 3585706 w 8331431"/>
              <a:gd name="connsiteY11818" fmla="*/ 778596 h 8330519"/>
              <a:gd name="connsiteX11819" fmla="*/ 3598723 w 8331431"/>
              <a:gd name="connsiteY11819" fmla="*/ 783455 h 8330519"/>
              <a:gd name="connsiteX11820" fmla="*/ 3633910 w 8331431"/>
              <a:gd name="connsiteY11820" fmla="*/ 801201 h 8330519"/>
              <a:gd name="connsiteX11821" fmla="*/ 3655214 w 8331431"/>
              <a:gd name="connsiteY11821" fmla="*/ 815172 h 8330519"/>
              <a:gd name="connsiteX11822" fmla="*/ 3676517 w 8331431"/>
              <a:gd name="connsiteY11822" fmla="*/ 801158 h 8330519"/>
              <a:gd name="connsiteX11823" fmla="*/ 3711662 w 8331431"/>
              <a:gd name="connsiteY11823" fmla="*/ 783412 h 8330519"/>
              <a:gd name="connsiteX11824" fmla="*/ 3724678 w 8331431"/>
              <a:gd name="connsiteY11824" fmla="*/ 778552 h 8330519"/>
              <a:gd name="connsiteX11825" fmla="*/ 3724678 w 8331431"/>
              <a:gd name="connsiteY11825" fmla="*/ 668217 h 8330519"/>
              <a:gd name="connsiteX11826" fmla="*/ 3812625 w 8331431"/>
              <a:gd name="connsiteY11826" fmla="*/ 668217 h 8330519"/>
              <a:gd name="connsiteX11827" fmla="*/ 3814968 w 8331431"/>
              <a:gd name="connsiteY11827" fmla="*/ 650905 h 8330519"/>
              <a:gd name="connsiteX11828" fmla="*/ 3882002 w 8331431"/>
              <a:gd name="connsiteY11828" fmla="*/ 517791 h 8330519"/>
              <a:gd name="connsiteX11829" fmla="*/ 3898924 w 8331431"/>
              <a:gd name="connsiteY11829" fmla="*/ 500479 h 8330519"/>
              <a:gd name="connsiteX11830" fmla="*/ 3878705 w 8331431"/>
              <a:gd name="connsiteY11830" fmla="*/ 487159 h 8330519"/>
              <a:gd name="connsiteX11831" fmla="*/ 3814057 w 8331431"/>
              <a:gd name="connsiteY11831" fmla="*/ 389103 h 8330519"/>
              <a:gd name="connsiteX11832" fmla="*/ 3811801 w 8331431"/>
              <a:gd name="connsiteY11832" fmla="*/ 371704 h 8330519"/>
              <a:gd name="connsiteX11833" fmla="*/ 3724721 w 8331431"/>
              <a:gd name="connsiteY11833" fmla="*/ 371704 h 8330519"/>
              <a:gd name="connsiteX11834" fmla="*/ 3724721 w 8331431"/>
              <a:gd name="connsiteY11834" fmla="*/ 332395 h 8330519"/>
              <a:gd name="connsiteX11835" fmla="*/ 3690749 w 8331431"/>
              <a:gd name="connsiteY11835" fmla="*/ 198760 h 8330519"/>
              <a:gd name="connsiteX11836" fmla="*/ 3689968 w 8331431"/>
              <a:gd name="connsiteY11836" fmla="*/ 197979 h 8330519"/>
              <a:gd name="connsiteX11837" fmla="*/ 3655257 w 8331431"/>
              <a:gd name="connsiteY11837" fmla="*/ 170254 h 8330519"/>
              <a:gd name="connsiteX11838" fmla="*/ 3620547 w 8331431"/>
              <a:gd name="connsiteY11838" fmla="*/ 197979 h 8330519"/>
              <a:gd name="connsiteX11839" fmla="*/ 3619766 w 8331431"/>
              <a:gd name="connsiteY11839" fmla="*/ 198760 h 8330519"/>
              <a:gd name="connsiteX11840" fmla="*/ 3585793 w 8331431"/>
              <a:gd name="connsiteY11840" fmla="*/ 332395 h 8330519"/>
              <a:gd name="connsiteX11841" fmla="*/ 3585793 w 8331431"/>
              <a:gd name="connsiteY11841" fmla="*/ 371704 h 8330519"/>
              <a:gd name="connsiteX11842" fmla="*/ 3498627 w 8331431"/>
              <a:gd name="connsiteY11842" fmla="*/ 371704 h 8330519"/>
              <a:gd name="connsiteX11843" fmla="*/ 3496371 w 8331431"/>
              <a:gd name="connsiteY11843" fmla="*/ 389103 h 8330519"/>
              <a:gd name="connsiteX11844" fmla="*/ 3431766 w 8331431"/>
              <a:gd name="connsiteY11844" fmla="*/ 487203 h 8330519"/>
              <a:gd name="connsiteX11845" fmla="*/ 3411547 w 8331431"/>
              <a:gd name="connsiteY11845" fmla="*/ 500523 h 8330519"/>
              <a:gd name="connsiteX11846" fmla="*/ 3428469 w 8331431"/>
              <a:gd name="connsiteY11846" fmla="*/ 517835 h 8330519"/>
              <a:gd name="connsiteX11847" fmla="*/ 3495503 w 8331431"/>
              <a:gd name="connsiteY11847" fmla="*/ 650949 h 8330519"/>
              <a:gd name="connsiteX11848" fmla="*/ 3497846 w 8331431"/>
              <a:gd name="connsiteY11848" fmla="*/ 668260 h 8330519"/>
              <a:gd name="connsiteX11849" fmla="*/ 3585793 w 8331431"/>
              <a:gd name="connsiteY11849" fmla="*/ 668260 h 8330519"/>
              <a:gd name="connsiteX11850" fmla="*/ 3585793 w 8331431"/>
              <a:gd name="connsiteY11850" fmla="*/ 778596 h 8330519"/>
              <a:gd name="connsiteX11851" fmla="*/ 3075682 w 8331431"/>
              <a:gd name="connsiteY11851" fmla="*/ 778596 h 8330519"/>
              <a:gd name="connsiteX11852" fmla="*/ 3088698 w 8331431"/>
              <a:gd name="connsiteY11852" fmla="*/ 783455 h 8330519"/>
              <a:gd name="connsiteX11853" fmla="*/ 3123929 w 8331431"/>
              <a:gd name="connsiteY11853" fmla="*/ 801201 h 8330519"/>
              <a:gd name="connsiteX11854" fmla="*/ 3145232 w 8331431"/>
              <a:gd name="connsiteY11854" fmla="*/ 815172 h 8330519"/>
              <a:gd name="connsiteX11855" fmla="*/ 3166536 w 8331431"/>
              <a:gd name="connsiteY11855" fmla="*/ 801158 h 8330519"/>
              <a:gd name="connsiteX11856" fmla="*/ 3201680 w 8331431"/>
              <a:gd name="connsiteY11856" fmla="*/ 783412 h 8330519"/>
              <a:gd name="connsiteX11857" fmla="*/ 3214696 w 8331431"/>
              <a:gd name="connsiteY11857" fmla="*/ 778552 h 8330519"/>
              <a:gd name="connsiteX11858" fmla="*/ 3214696 w 8331431"/>
              <a:gd name="connsiteY11858" fmla="*/ 668217 h 8330519"/>
              <a:gd name="connsiteX11859" fmla="*/ 3302644 w 8331431"/>
              <a:gd name="connsiteY11859" fmla="*/ 668217 h 8330519"/>
              <a:gd name="connsiteX11860" fmla="*/ 3304987 w 8331431"/>
              <a:gd name="connsiteY11860" fmla="*/ 650905 h 8330519"/>
              <a:gd name="connsiteX11861" fmla="*/ 3372021 w 8331431"/>
              <a:gd name="connsiteY11861" fmla="*/ 517791 h 8330519"/>
              <a:gd name="connsiteX11862" fmla="*/ 3388986 w 8331431"/>
              <a:gd name="connsiteY11862" fmla="*/ 500479 h 8330519"/>
              <a:gd name="connsiteX11863" fmla="*/ 3368767 w 8331431"/>
              <a:gd name="connsiteY11863" fmla="*/ 487159 h 8330519"/>
              <a:gd name="connsiteX11864" fmla="*/ 3304119 w 8331431"/>
              <a:gd name="connsiteY11864" fmla="*/ 389059 h 8330519"/>
              <a:gd name="connsiteX11865" fmla="*/ 3301863 w 8331431"/>
              <a:gd name="connsiteY11865" fmla="*/ 371661 h 8330519"/>
              <a:gd name="connsiteX11866" fmla="*/ 3214783 w 8331431"/>
              <a:gd name="connsiteY11866" fmla="*/ 371661 h 8330519"/>
              <a:gd name="connsiteX11867" fmla="*/ 3214783 w 8331431"/>
              <a:gd name="connsiteY11867" fmla="*/ 332351 h 8330519"/>
              <a:gd name="connsiteX11868" fmla="*/ 3180810 w 8331431"/>
              <a:gd name="connsiteY11868" fmla="*/ 198717 h 8330519"/>
              <a:gd name="connsiteX11869" fmla="*/ 3180029 w 8331431"/>
              <a:gd name="connsiteY11869" fmla="*/ 197936 h 8330519"/>
              <a:gd name="connsiteX11870" fmla="*/ 3145319 w 8331431"/>
              <a:gd name="connsiteY11870" fmla="*/ 170211 h 8330519"/>
              <a:gd name="connsiteX11871" fmla="*/ 3110479 w 8331431"/>
              <a:gd name="connsiteY11871" fmla="*/ 197979 h 8330519"/>
              <a:gd name="connsiteX11872" fmla="*/ 3109654 w 8331431"/>
              <a:gd name="connsiteY11872" fmla="*/ 198803 h 8330519"/>
              <a:gd name="connsiteX11873" fmla="*/ 3075812 w 8331431"/>
              <a:gd name="connsiteY11873" fmla="*/ 332351 h 8330519"/>
              <a:gd name="connsiteX11874" fmla="*/ 3075812 w 8331431"/>
              <a:gd name="connsiteY11874" fmla="*/ 371661 h 8330519"/>
              <a:gd name="connsiteX11875" fmla="*/ 2988559 w 8331431"/>
              <a:gd name="connsiteY11875" fmla="*/ 371661 h 8330519"/>
              <a:gd name="connsiteX11876" fmla="*/ 2986303 w 8331431"/>
              <a:gd name="connsiteY11876" fmla="*/ 389059 h 8330519"/>
              <a:gd name="connsiteX11877" fmla="*/ 2921698 w 8331431"/>
              <a:gd name="connsiteY11877" fmla="*/ 487159 h 8330519"/>
              <a:gd name="connsiteX11878" fmla="*/ 2901479 w 8331431"/>
              <a:gd name="connsiteY11878" fmla="*/ 500479 h 8330519"/>
              <a:gd name="connsiteX11879" fmla="*/ 2918400 w 8331431"/>
              <a:gd name="connsiteY11879" fmla="*/ 517791 h 8330519"/>
              <a:gd name="connsiteX11880" fmla="*/ 2985435 w 8331431"/>
              <a:gd name="connsiteY11880" fmla="*/ 650905 h 8330519"/>
              <a:gd name="connsiteX11881" fmla="*/ 2987778 w 8331431"/>
              <a:gd name="connsiteY11881" fmla="*/ 668217 h 8330519"/>
              <a:gd name="connsiteX11882" fmla="*/ 3075682 w 8331431"/>
              <a:gd name="connsiteY11882" fmla="*/ 668217 h 8330519"/>
              <a:gd name="connsiteX11883" fmla="*/ 3075682 w 8331431"/>
              <a:gd name="connsiteY11883" fmla="*/ 778596 h 8330519"/>
              <a:gd name="connsiteX11884" fmla="*/ 1035582 w 8331431"/>
              <a:gd name="connsiteY11884" fmla="*/ 778596 h 8330519"/>
              <a:gd name="connsiteX11885" fmla="*/ 1048599 w 8331431"/>
              <a:gd name="connsiteY11885" fmla="*/ 783455 h 8330519"/>
              <a:gd name="connsiteX11886" fmla="*/ 1083786 w 8331431"/>
              <a:gd name="connsiteY11886" fmla="*/ 801201 h 8330519"/>
              <a:gd name="connsiteX11887" fmla="*/ 1105090 w 8331431"/>
              <a:gd name="connsiteY11887" fmla="*/ 815172 h 8330519"/>
              <a:gd name="connsiteX11888" fmla="*/ 1126393 w 8331431"/>
              <a:gd name="connsiteY11888" fmla="*/ 801158 h 8330519"/>
              <a:gd name="connsiteX11889" fmla="*/ 1161581 w 8331431"/>
              <a:gd name="connsiteY11889" fmla="*/ 783412 h 8330519"/>
              <a:gd name="connsiteX11890" fmla="*/ 1174597 w 8331431"/>
              <a:gd name="connsiteY11890" fmla="*/ 778552 h 8330519"/>
              <a:gd name="connsiteX11891" fmla="*/ 1174597 w 8331431"/>
              <a:gd name="connsiteY11891" fmla="*/ 668217 h 8330519"/>
              <a:gd name="connsiteX11892" fmla="*/ 1262545 w 8331431"/>
              <a:gd name="connsiteY11892" fmla="*/ 668217 h 8330519"/>
              <a:gd name="connsiteX11893" fmla="*/ 1264888 w 8331431"/>
              <a:gd name="connsiteY11893" fmla="*/ 650905 h 8330519"/>
              <a:gd name="connsiteX11894" fmla="*/ 1331922 w 8331431"/>
              <a:gd name="connsiteY11894" fmla="*/ 517791 h 8330519"/>
              <a:gd name="connsiteX11895" fmla="*/ 1348843 w 8331431"/>
              <a:gd name="connsiteY11895" fmla="*/ 500479 h 8330519"/>
              <a:gd name="connsiteX11896" fmla="*/ 1328624 w 8331431"/>
              <a:gd name="connsiteY11896" fmla="*/ 487159 h 8330519"/>
              <a:gd name="connsiteX11897" fmla="*/ 1264020 w 8331431"/>
              <a:gd name="connsiteY11897" fmla="*/ 389059 h 8330519"/>
              <a:gd name="connsiteX11898" fmla="*/ 1261764 w 8331431"/>
              <a:gd name="connsiteY11898" fmla="*/ 371661 h 8330519"/>
              <a:gd name="connsiteX11899" fmla="*/ 1174597 w 8331431"/>
              <a:gd name="connsiteY11899" fmla="*/ 371661 h 8330519"/>
              <a:gd name="connsiteX11900" fmla="*/ 1174597 w 8331431"/>
              <a:gd name="connsiteY11900" fmla="*/ 332351 h 8330519"/>
              <a:gd name="connsiteX11901" fmla="*/ 1140755 w 8331431"/>
              <a:gd name="connsiteY11901" fmla="*/ 198803 h 8330519"/>
              <a:gd name="connsiteX11902" fmla="*/ 1139930 w 8331431"/>
              <a:gd name="connsiteY11902" fmla="*/ 197979 h 8330519"/>
              <a:gd name="connsiteX11903" fmla="*/ 1105090 w 8331431"/>
              <a:gd name="connsiteY11903" fmla="*/ 170211 h 8330519"/>
              <a:gd name="connsiteX11904" fmla="*/ 1070380 w 8331431"/>
              <a:gd name="connsiteY11904" fmla="*/ 197936 h 8330519"/>
              <a:gd name="connsiteX11905" fmla="*/ 1069599 w 8331431"/>
              <a:gd name="connsiteY11905" fmla="*/ 198717 h 8330519"/>
              <a:gd name="connsiteX11906" fmla="*/ 1035582 w 8331431"/>
              <a:gd name="connsiteY11906" fmla="*/ 332351 h 8330519"/>
              <a:gd name="connsiteX11907" fmla="*/ 1035582 w 8331431"/>
              <a:gd name="connsiteY11907" fmla="*/ 371661 h 8330519"/>
              <a:gd name="connsiteX11908" fmla="*/ 948503 w 8331431"/>
              <a:gd name="connsiteY11908" fmla="*/ 371661 h 8330519"/>
              <a:gd name="connsiteX11909" fmla="*/ 946247 w 8331431"/>
              <a:gd name="connsiteY11909" fmla="*/ 389059 h 8330519"/>
              <a:gd name="connsiteX11910" fmla="*/ 881599 w 8331431"/>
              <a:gd name="connsiteY11910" fmla="*/ 487116 h 8330519"/>
              <a:gd name="connsiteX11911" fmla="*/ 861380 w 8331431"/>
              <a:gd name="connsiteY11911" fmla="*/ 500436 h 8330519"/>
              <a:gd name="connsiteX11912" fmla="*/ 878345 w 8331431"/>
              <a:gd name="connsiteY11912" fmla="*/ 517748 h 8330519"/>
              <a:gd name="connsiteX11913" fmla="*/ 945379 w 8331431"/>
              <a:gd name="connsiteY11913" fmla="*/ 650862 h 8330519"/>
              <a:gd name="connsiteX11914" fmla="*/ 947722 w 8331431"/>
              <a:gd name="connsiteY11914" fmla="*/ 668174 h 8330519"/>
              <a:gd name="connsiteX11915" fmla="*/ 1035669 w 8331431"/>
              <a:gd name="connsiteY11915" fmla="*/ 668174 h 8330519"/>
              <a:gd name="connsiteX11916" fmla="*/ 1035669 w 8331431"/>
              <a:gd name="connsiteY11916" fmla="*/ 778596 h 8330519"/>
              <a:gd name="connsiteX11917" fmla="*/ 6645855 w 8331431"/>
              <a:gd name="connsiteY11917" fmla="*/ 778596 h 8330519"/>
              <a:gd name="connsiteX11918" fmla="*/ 6658871 w 8331431"/>
              <a:gd name="connsiteY11918" fmla="*/ 783455 h 8330519"/>
              <a:gd name="connsiteX11919" fmla="*/ 6694146 w 8331431"/>
              <a:gd name="connsiteY11919" fmla="*/ 801244 h 8330519"/>
              <a:gd name="connsiteX11920" fmla="*/ 6715406 w 8331431"/>
              <a:gd name="connsiteY11920" fmla="*/ 815215 h 8330519"/>
              <a:gd name="connsiteX11921" fmla="*/ 6736710 w 8331431"/>
              <a:gd name="connsiteY11921" fmla="*/ 801201 h 8330519"/>
              <a:gd name="connsiteX11922" fmla="*/ 6771854 w 8331431"/>
              <a:gd name="connsiteY11922" fmla="*/ 783455 h 8330519"/>
              <a:gd name="connsiteX11923" fmla="*/ 6784870 w 8331431"/>
              <a:gd name="connsiteY11923" fmla="*/ 778596 h 8330519"/>
              <a:gd name="connsiteX11924" fmla="*/ 6784870 w 8331431"/>
              <a:gd name="connsiteY11924" fmla="*/ 668260 h 8330519"/>
              <a:gd name="connsiteX11925" fmla="*/ 6872731 w 8331431"/>
              <a:gd name="connsiteY11925" fmla="*/ 668260 h 8330519"/>
              <a:gd name="connsiteX11926" fmla="*/ 6875074 w 8331431"/>
              <a:gd name="connsiteY11926" fmla="*/ 650992 h 8330519"/>
              <a:gd name="connsiteX11927" fmla="*/ 6942108 w 8331431"/>
              <a:gd name="connsiteY11927" fmla="*/ 517878 h 8330519"/>
              <a:gd name="connsiteX11928" fmla="*/ 6959029 w 8331431"/>
              <a:gd name="connsiteY11928" fmla="*/ 500566 h 8330519"/>
              <a:gd name="connsiteX11929" fmla="*/ 6938810 w 8331431"/>
              <a:gd name="connsiteY11929" fmla="*/ 487246 h 8330519"/>
              <a:gd name="connsiteX11930" fmla="*/ 6874206 w 8331431"/>
              <a:gd name="connsiteY11930" fmla="*/ 389146 h 8330519"/>
              <a:gd name="connsiteX11931" fmla="*/ 6871949 w 8331431"/>
              <a:gd name="connsiteY11931" fmla="*/ 371748 h 8330519"/>
              <a:gd name="connsiteX11932" fmla="*/ 6784870 w 8331431"/>
              <a:gd name="connsiteY11932" fmla="*/ 371748 h 8330519"/>
              <a:gd name="connsiteX11933" fmla="*/ 6784870 w 8331431"/>
              <a:gd name="connsiteY11933" fmla="*/ 332438 h 8330519"/>
              <a:gd name="connsiteX11934" fmla="*/ 6750897 w 8331431"/>
              <a:gd name="connsiteY11934" fmla="*/ 198803 h 8330519"/>
              <a:gd name="connsiteX11935" fmla="*/ 6750116 w 8331431"/>
              <a:gd name="connsiteY11935" fmla="*/ 198022 h 8330519"/>
              <a:gd name="connsiteX11936" fmla="*/ 6715406 w 8331431"/>
              <a:gd name="connsiteY11936" fmla="*/ 170298 h 8330519"/>
              <a:gd name="connsiteX11937" fmla="*/ 6680609 w 8331431"/>
              <a:gd name="connsiteY11937" fmla="*/ 198022 h 8330519"/>
              <a:gd name="connsiteX11938" fmla="*/ 6679828 w 8331431"/>
              <a:gd name="connsiteY11938" fmla="*/ 198803 h 8330519"/>
              <a:gd name="connsiteX11939" fmla="*/ 6645898 w 8331431"/>
              <a:gd name="connsiteY11939" fmla="*/ 332438 h 8330519"/>
              <a:gd name="connsiteX11940" fmla="*/ 6645898 w 8331431"/>
              <a:gd name="connsiteY11940" fmla="*/ 371748 h 8330519"/>
              <a:gd name="connsiteX11941" fmla="*/ 6558732 w 8331431"/>
              <a:gd name="connsiteY11941" fmla="*/ 371748 h 8330519"/>
              <a:gd name="connsiteX11942" fmla="*/ 6556476 w 8331431"/>
              <a:gd name="connsiteY11942" fmla="*/ 389146 h 8330519"/>
              <a:gd name="connsiteX11943" fmla="*/ 6491871 w 8331431"/>
              <a:gd name="connsiteY11943" fmla="*/ 487246 h 8330519"/>
              <a:gd name="connsiteX11944" fmla="*/ 6471653 w 8331431"/>
              <a:gd name="connsiteY11944" fmla="*/ 500566 h 8330519"/>
              <a:gd name="connsiteX11945" fmla="*/ 6488574 w 8331431"/>
              <a:gd name="connsiteY11945" fmla="*/ 517878 h 8330519"/>
              <a:gd name="connsiteX11946" fmla="*/ 6555609 w 8331431"/>
              <a:gd name="connsiteY11946" fmla="*/ 650992 h 8330519"/>
              <a:gd name="connsiteX11947" fmla="*/ 6557951 w 8331431"/>
              <a:gd name="connsiteY11947" fmla="*/ 668304 h 8330519"/>
              <a:gd name="connsiteX11948" fmla="*/ 6645898 w 8331431"/>
              <a:gd name="connsiteY11948" fmla="*/ 668304 h 8330519"/>
              <a:gd name="connsiteX11949" fmla="*/ 6645898 w 8331431"/>
              <a:gd name="connsiteY11949" fmla="*/ 778596 h 8330519"/>
              <a:gd name="connsiteX11950" fmla="*/ 4095731 w 8331431"/>
              <a:gd name="connsiteY11950" fmla="*/ 778596 h 8330519"/>
              <a:gd name="connsiteX11951" fmla="*/ 4108747 w 8331431"/>
              <a:gd name="connsiteY11951" fmla="*/ 783455 h 8330519"/>
              <a:gd name="connsiteX11952" fmla="*/ 4143935 w 8331431"/>
              <a:gd name="connsiteY11952" fmla="*/ 801201 h 8330519"/>
              <a:gd name="connsiteX11953" fmla="*/ 4165239 w 8331431"/>
              <a:gd name="connsiteY11953" fmla="*/ 815172 h 8330519"/>
              <a:gd name="connsiteX11954" fmla="*/ 4186542 w 8331431"/>
              <a:gd name="connsiteY11954" fmla="*/ 801158 h 8330519"/>
              <a:gd name="connsiteX11955" fmla="*/ 4221686 w 8331431"/>
              <a:gd name="connsiteY11955" fmla="*/ 783412 h 8330519"/>
              <a:gd name="connsiteX11956" fmla="*/ 4234703 w 8331431"/>
              <a:gd name="connsiteY11956" fmla="*/ 778552 h 8330519"/>
              <a:gd name="connsiteX11957" fmla="*/ 4234703 w 8331431"/>
              <a:gd name="connsiteY11957" fmla="*/ 668217 h 8330519"/>
              <a:gd name="connsiteX11958" fmla="*/ 4322607 w 8331431"/>
              <a:gd name="connsiteY11958" fmla="*/ 668217 h 8330519"/>
              <a:gd name="connsiteX11959" fmla="*/ 4324950 w 8331431"/>
              <a:gd name="connsiteY11959" fmla="*/ 650905 h 8330519"/>
              <a:gd name="connsiteX11960" fmla="*/ 4391984 w 8331431"/>
              <a:gd name="connsiteY11960" fmla="*/ 517791 h 8330519"/>
              <a:gd name="connsiteX11961" fmla="*/ 4408905 w 8331431"/>
              <a:gd name="connsiteY11961" fmla="*/ 500479 h 8330519"/>
              <a:gd name="connsiteX11962" fmla="*/ 4388686 w 8331431"/>
              <a:gd name="connsiteY11962" fmla="*/ 487159 h 8330519"/>
              <a:gd name="connsiteX11963" fmla="*/ 4324038 w 8331431"/>
              <a:gd name="connsiteY11963" fmla="*/ 389059 h 8330519"/>
              <a:gd name="connsiteX11964" fmla="*/ 4321739 w 8331431"/>
              <a:gd name="connsiteY11964" fmla="*/ 371661 h 8330519"/>
              <a:gd name="connsiteX11965" fmla="*/ 4234659 w 8331431"/>
              <a:gd name="connsiteY11965" fmla="*/ 371661 h 8330519"/>
              <a:gd name="connsiteX11966" fmla="*/ 4234659 w 8331431"/>
              <a:gd name="connsiteY11966" fmla="*/ 332351 h 8330519"/>
              <a:gd name="connsiteX11967" fmla="*/ 4200687 w 8331431"/>
              <a:gd name="connsiteY11967" fmla="*/ 198717 h 8330519"/>
              <a:gd name="connsiteX11968" fmla="*/ 4199906 w 8331431"/>
              <a:gd name="connsiteY11968" fmla="*/ 197936 h 8330519"/>
              <a:gd name="connsiteX11969" fmla="*/ 4165152 w 8331431"/>
              <a:gd name="connsiteY11969" fmla="*/ 170167 h 8330519"/>
              <a:gd name="connsiteX11970" fmla="*/ 4130398 w 8331431"/>
              <a:gd name="connsiteY11970" fmla="*/ 197936 h 8330519"/>
              <a:gd name="connsiteX11971" fmla="*/ 4129617 w 8331431"/>
              <a:gd name="connsiteY11971" fmla="*/ 198717 h 8330519"/>
              <a:gd name="connsiteX11972" fmla="*/ 4095644 w 8331431"/>
              <a:gd name="connsiteY11972" fmla="*/ 332351 h 8330519"/>
              <a:gd name="connsiteX11973" fmla="*/ 4095644 w 8331431"/>
              <a:gd name="connsiteY11973" fmla="*/ 371661 h 8330519"/>
              <a:gd name="connsiteX11974" fmla="*/ 4008565 w 8331431"/>
              <a:gd name="connsiteY11974" fmla="*/ 371661 h 8330519"/>
              <a:gd name="connsiteX11975" fmla="*/ 4006265 w 8331431"/>
              <a:gd name="connsiteY11975" fmla="*/ 389059 h 8330519"/>
              <a:gd name="connsiteX11976" fmla="*/ 3941574 w 8331431"/>
              <a:gd name="connsiteY11976" fmla="*/ 487159 h 8330519"/>
              <a:gd name="connsiteX11977" fmla="*/ 3921355 w 8331431"/>
              <a:gd name="connsiteY11977" fmla="*/ 500479 h 8330519"/>
              <a:gd name="connsiteX11978" fmla="*/ 3938276 w 8331431"/>
              <a:gd name="connsiteY11978" fmla="*/ 517791 h 8330519"/>
              <a:gd name="connsiteX11979" fmla="*/ 4005311 w 8331431"/>
              <a:gd name="connsiteY11979" fmla="*/ 650905 h 8330519"/>
              <a:gd name="connsiteX11980" fmla="*/ 4007654 w 8331431"/>
              <a:gd name="connsiteY11980" fmla="*/ 668217 h 8330519"/>
              <a:gd name="connsiteX11981" fmla="*/ 4095601 w 8331431"/>
              <a:gd name="connsiteY11981" fmla="*/ 668217 h 8330519"/>
              <a:gd name="connsiteX11982" fmla="*/ 4095601 w 8331431"/>
              <a:gd name="connsiteY11982" fmla="*/ 778596 h 8330519"/>
              <a:gd name="connsiteX11983" fmla="*/ 1545607 w 8331431"/>
              <a:gd name="connsiteY11983" fmla="*/ 778596 h 8330519"/>
              <a:gd name="connsiteX11984" fmla="*/ 1558624 w 8331431"/>
              <a:gd name="connsiteY11984" fmla="*/ 783455 h 8330519"/>
              <a:gd name="connsiteX11985" fmla="*/ 1593811 w 8331431"/>
              <a:gd name="connsiteY11985" fmla="*/ 801201 h 8330519"/>
              <a:gd name="connsiteX11986" fmla="*/ 1615115 w 8331431"/>
              <a:gd name="connsiteY11986" fmla="*/ 815172 h 8330519"/>
              <a:gd name="connsiteX11987" fmla="*/ 1636418 w 8331431"/>
              <a:gd name="connsiteY11987" fmla="*/ 801158 h 8330519"/>
              <a:gd name="connsiteX11988" fmla="*/ 1671606 w 8331431"/>
              <a:gd name="connsiteY11988" fmla="*/ 783412 h 8330519"/>
              <a:gd name="connsiteX11989" fmla="*/ 1684622 w 8331431"/>
              <a:gd name="connsiteY11989" fmla="*/ 778552 h 8330519"/>
              <a:gd name="connsiteX11990" fmla="*/ 1684622 w 8331431"/>
              <a:gd name="connsiteY11990" fmla="*/ 668217 h 8330519"/>
              <a:gd name="connsiteX11991" fmla="*/ 1772526 w 8331431"/>
              <a:gd name="connsiteY11991" fmla="*/ 668217 h 8330519"/>
              <a:gd name="connsiteX11992" fmla="*/ 1774869 w 8331431"/>
              <a:gd name="connsiteY11992" fmla="*/ 650905 h 8330519"/>
              <a:gd name="connsiteX11993" fmla="*/ 1841903 w 8331431"/>
              <a:gd name="connsiteY11993" fmla="*/ 517791 h 8330519"/>
              <a:gd name="connsiteX11994" fmla="*/ 1858825 w 8331431"/>
              <a:gd name="connsiteY11994" fmla="*/ 500479 h 8330519"/>
              <a:gd name="connsiteX11995" fmla="*/ 1838606 w 8331431"/>
              <a:gd name="connsiteY11995" fmla="*/ 487159 h 8330519"/>
              <a:gd name="connsiteX11996" fmla="*/ 1774001 w 8331431"/>
              <a:gd name="connsiteY11996" fmla="*/ 389059 h 8330519"/>
              <a:gd name="connsiteX11997" fmla="*/ 1771745 w 8331431"/>
              <a:gd name="connsiteY11997" fmla="*/ 371661 h 8330519"/>
              <a:gd name="connsiteX11998" fmla="*/ 1684579 w 8331431"/>
              <a:gd name="connsiteY11998" fmla="*/ 371661 h 8330519"/>
              <a:gd name="connsiteX11999" fmla="*/ 1684579 w 8331431"/>
              <a:gd name="connsiteY11999" fmla="*/ 332351 h 8330519"/>
              <a:gd name="connsiteX12000" fmla="*/ 1650649 w 8331431"/>
              <a:gd name="connsiteY12000" fmla="*/ 198717 h 8330519"/>
              <a:gd name="connsiteX12001" fmla="*/ 1649868 w 8331431"/>
              <a:gd name="connsiteY12001" fmla="*/ 197936 h 8330519"/>
              <a:gd name="connsiteX12002" fmla="*/ 1615071 w 8331431"/>
              <a:gd name="connsiteY12002" fmla="*/ 170211 h 8330519"/>
              <a:gd name="connsiteX12003" fmla="*/ 1580361 w 8331431"/>
              <a:gd name="connsiteY12003" fmla="*/ 197936 h 8330519"/>
              <a:gd name="connsiteX12004" fmla="*/ 1579580 w 8331431"/>
              <a:gd name="connsiteY12004" fmla="*/ 198717 h 8330519"/>
              <a:gd name="connsiteX12005" fmla="*/ 1545607 w 8331431"/>
              <a:gd name="connsiteY12005" fmla="*/ 332351 h 8330519"/>
              <a:gd name="connsiteX12006" fmla="*/ 1545607 w 8331431"/>
              <a:gd name="connsiteY12006" fmla="*/ 371661 h 8330519"/>
              <a:gd name="connsiteX12007" fmla="*/ 1458528 w 8331431"/>
              <a:gd name="connsiteY12007" fmla="*/ 371661 h 8330519"/>
              <a:gd name="connsiteX12008" fmla="*/ 1456272 w 8331431"/>
              <a:gd name="connsiteY12008" fmla="*/ 389059 h 8330519"/>
              <a:gd name="connsiteX12009" fmla="*/ 1391667 w 8331431"/>
              <a:gd name="connsiteY12009" fmla="*/ 487159 h 8330519"/>
              <a:gd name="connsiteX12010" fmla="*/ 1371448 w 8331431"/>
              <a:gd name="connsiteY12010" fmla="*/ 500479 h 8330519"/>
              <a:gd name="connsiteX12011" fmla="*/ 1388369 w 8331431"/>
              <a:gd name="connsiteY12011" fmla="*/ 517791 h 8330519"/>
              <a:gd name="connsiteX12012" fmla="*/ 1455404 w 8331431"/>
              <a:gd name="connsiteY12012" fmla="*/ 650905 h 8330519"/>
              <a:gd name="connsiteX12013" fmla="*/ 1457747 w 8331431"/>
              <a:gd name="connsiteY12013" fmla="*/ 668174 h 8330519"/>
              <a:gd name="connsiteX12014" fmla="*/ 1545607 w 8331431"/>
              <a:gd name="connsiteY12014" fmla="*/ 668174 h 8330519"/>
              <a:gd name="connsiteX12015" fmla="*/ 1545607 w 8331431"/>
              <a:gd name="connsiteY12015" fmla="*/ 778596 h 8330519"/>
              <a:gd name="connsiteX12016" fmla="*/ 525558 w 8331431"/>
              <a:gd name="connsiteY12016" fmla="*/ 778596 h 8330519"/>
              <a:gd name="connsiteX12017" fmla="*/ 538574 w 8331431"/>
              <a:gd name="connsiteY12017" fmla="*/ 783455 h 8330519"/>
              <a:gd name="connsiteX12018" fmla="*/ 573762 w 8331431"/>
              <a:gd name="connsiteY12018" fmla="*/ 801201 h 8330519"/>
              <a:gd name="connsiteX12019" fmla="*/ 595065 w 8331431"/>
              <a:gd name="connsiteY12019" fmla="*/ 815172 h 8330519"/>
              <a:gd name="connsiteX12020" fmla="*/ 616369 w 8331431"/>
              <a:gd name="connsiteY12020" fmla="*/ 801158 h 8330519"/>
              <a:gd name="connsiteX12021" fmla="*/ 651513 w 8331431"/>
              <a:gd name="connsiteY12021" fmla="*/ 783412 h 8330519"/>
              <a:gd name="connsiteX12022" fmla="*/ 664529 w 8331431"/>
              <a:gd name="connsiteY12022" fmla="*/ 778552 h 8330519"/>
              <a:gd name="connsiteX12023" fmla="*/ 664529 w 8331431"/>
              <a:gd name="connsiteY12023" fmla="*/ 668217 h 8330519"/>
              <a:gd name="connsiteX12024" fmla="*/ 752476 w 8331431"/>
              <a:gd name="connsiteY12024" fmla="*/ 668217 h 8330519"/>
              <a:gd name="connsiteX12025" fmla="*/ 754819 w 8331431"/>
              <a:gd name="connsiteY12025" fmla="*/ 650905 h 8330519"/>
              <a:gd name="connsiteX12026" fmla="*/ 821854 w 8331431"/>
              <a:gd name="connsiteY12026" fmla="*/ 517791 h 8330519"/>
              <a:gd name="connsiteX12027" fmla="*/ 838775 w 8331431"/>
              <a:gd name="connsiteY12027" fmla="*/ 500479 h 8330519"/>
              <a:gd name="connsiteX12028" fmla="*/ 818556 w 8331431"/>
              <a:gd name="connsiteY12028" fmla="*/ 487159 h 8330519"/>
              <a:gd name="connsiteX12029" fmla="*/ 753952 w 8331431"/>
              <a:gd name="connsiteY12029" fmla="*/ 389059 h 8330519"/>
              <a:gd name="connsiteX12030" fmla="*/ 751695 w 8331431"/>
              <a:gd name="connsiteY12030" fmla="*/ 371661 h 8330519"/>
              <a:gd name="connsiteX12031" fmla="*/ 664529 w 8331431"/>
              <a:gd name="connsiteY12031" fmla="*/ 371661 h 8330519"/>
              <a:gd name="connsiteX12032" fmla="*/ 664529 w 8331431"/>
              <a:gd name="connsiteY12032" fmla="*/ 332351 h 8330519"/>
              <a:gd name="connsiteX12033" fmla="*/ 630556 w 8331431"/>
              <a:gd name="connsiteY12033" fmla="*/ 198717 h 8330519"/>
              <a:gd name="connsiteX12034" fmla="*/ 629775 w 8331431"/>
              <a:gd name="connsiteY12034" fmla="*/ 197936 h 8330519"/>
              <a:gd name="connsiteX12035" fmla="*/ 595022 w 8331431"/>
              <a:gd name="connsiteY12035" fmla="*/ 170167 h 8330519"/>
              <a:gd name="connsiteX12036" fmla="*/ 560268 w 8331431"/>
              <a:gd name="connsiteY12036" fmla="*/ 197936 h 8330519"/>
              <a:gd name="connsiteX12037" fmla="*/ 559487 w 8331431"/>
              <a:gd name="connsiteY12037" fmla="*/ 198717 h 8330519"/>
              <a:gd name="connsiteX12038" fmla="*/ 525514 w 8331431"/>
              <a:gd name="connsiteY12038" fmla="*/ 332351 h 8330519"/>
              <a:gd name="connsiteX12039" fmla="*/ 525514 w 8331431"/>
              <a:gd name="connsiteY12039" fmla="*/ 371661 h 8330519"/>
              <a:gd name="connsiteX12040" fmla="*/ 438435 w 8331431"/>
              <a:gd name="connsiteY12040" fmla="*/ 371661 h 8330519"/>
              <a:gd name="connsiteX12041" fmla="*/ 436179 w 8331431"/>
              <a:gd name="connsiteY12041" fmla="*/ 389059 h 8330519"/>
              <a:gd name="connsiteX12042" fmla="*/ 371531 w 8331431"/>
              <a:gd name="connsiteY12042" fmla="*/ 487116 h 8330519"/>
              <a:gd name="connsiteX12043" fmla="*/ 351312 w 8331431"/>
              <a:gd name="connsiteY12043" fmla="*/ 500436 h 8330519"/>
              <a:gd name="connsiteX12044" fmla="*/ 368233 w 8331431"/>
              <a:gd name="connsiteY12044" fmla="*/ 517748 h 8330519"/>
              <a:gd name="connsiteX12045" fmla="*/ 435267 w 8331431"/>
              <a:gd name="connsiteY12045" fmla="*/ 650862 h 8330519"/>
              <a:gd name="connsiteX12046" fmla="*/ 437610 w 8331431"/>
              <a:gd name="connsiteY12046" fmla="*/ 668174 h 8330519"/>
              <a:gd name="connsiteX12047" fmla="*/ 525514 w 8331431"/>
              <a:gd name="connsiteY12047" fmla="*/ 668174 h 8330519"/>
              <a:gd name="connsiteX12048" fmla="*/ 525514 w 8331431"/>
              <a:gd name="connsiteY12048" fmla="*/ 778596 h 8330519"/>
              <a:gd name="connsiteX12049" fmla="*/ 2055675 w 8331431"/>
              <a:gd name="connsiteY12049" fmla="*/ 778596 h 8330519"/>
              <a:gd name="connsiteX12050" fmla="*/ 2068692 w 8331431"/>
              <a:gd name="connsiteY12050" fmla="*/ 783455 h 8330519"/>
              <a:gd name="connsiteX12051" fmla="*/ 2103836 w 8331431"/>
              <a:gd name="connsiteY12051" fmla="*/ 801201 h 8330519"/>
              <a:gd name="connsiteX12052" fmla="*/ 2125226 w 8331431"/>
              <a:gd name="connsiteY12052" fmla="*/ 815172 h 8330519"/>
              <a:gd name="connsiteX12053" fmla="*/ 2146530 w 8331431"/>
              <a:gd name="connsiteY12053" fmla="*/ 801201 h 8330519"/>
              <a:gd name="connsiteX12054" fmla="*/ 2181674 w 8331431"/>
              <a:gd name="connsiteY12054" fmla="*/ 783455 h 8330519"/>
              <a:gd name="connsiteX12055" fmla="*/ 2194690 w 8331431"/>
              <a:gd name="connsiteY12055" fmla="*/ 778596 h 8330519"/>
              <a:gd name="connsiteX12056" fmla="*/ 2194690 w 8331431"/>
              <a:gd name="connsiteY12056" fmla="*/ 668260 h 8330519"/>
              <a:gd name="connsiteX12057" fmla="*/ 2282594 w 8331431"/>
              <a:gd name="connsiteY12057" fmla="*/ 668260 h 8330519"/>
              <a:gd name="connsiteX12058" fmla="*/ 2284937 w 8331431"/>
              <a:gd name="connsiteY12058" fmla="*/ 650992 h 8330519"/>
              <a:gd name="connsiteX12059" fmla="*/ 2351972 w 8331431"/>
              <a:gd name="connsiteY12059" fmla="*/ 517878 h 8330519"/>
              <a:gd name="connsiteX12060" fmla="*/ 2368893 w 8331431"/>
              <a:gd name="connsiteY12060" fmla="*/ 500566 h 8330519"/>
              <a:gd name="connsiteX12061" fmla="*/ 2348674 w 8331431"/>
              <a:gd name="connsiteY12061" fmla="*/ 487246 h 8330519"/>
              <a:gd name="connsiteX12062" fmla="*/ 2284069 w 8331431"/>
              <a:gd name="connsiteY12062" fmla="*/ 389146 h 8330519"/>
              <a:gd name="connsiteX12063" fmla="*/ 2281813 w 8331431"/>
              <a:gd name="connsiteY12063" fmla="*/ 371748 h 8330519"/>
              <a:gd name="connsiteX12064" fmla="*/ 2194647 w 8331431"/>
              <a:gd name="connsiteY12064" fmla="*/ 371748 h 8330519"/>
              <a:gd name="connsiteX12065" fmla="*/ 2194647 w 8331431"/>
              <a:gd name="connsiteY12065" fmla="*/ 332438 h 8330519"/>
              <a:gd name="connsiteX12066" fmla="*/ 2160718 w 8331431"/>
              <a:gd name="connsiteY12066" fmla="*/ 198803 h 8330519"/>
              <a:gd name="connsiteX12067" fmla="*/ 2159937 w 8331431"/>
              <a:gd name="connsiteY12067" fmla="*/ 198022 h 8330519"/>
              <a:gd name="connsiteX12068" fmla="*/ 2125226 w 8331431"/>
              <a:gd name="connsiteY12068" fmla="*/ 170298 h 8330519"/>
              <a:gd name="connsiteX12069" fmla="*/ 2090429 w 8331431"/>
              <a:gd name="connsiteY12069" fmla="*/ 198022 h 8330519"/>
              <a:gd name="connsiteX12070" fmla="*/ 2089648 w 8331431"/>
              <a:gd name="connsiteY12070" fmla="*/ 198803 h 8330519"/>
              <a:gd name="connsiteX12071" fmla="*/ 2055719 w 8331431"/>
              <a:gd name="connsiteY12071" fmla="*/ 332438 h 8330519"/>
              <a:gd name="connsiteX12072" fmla="*/ 2055719 w 8331431"/>
              <a:gd name="connsiteY12072" fmla="*/ 371748 h 8330519"/>
              <a:gd name="connsiteX12073" fmla="*/ 1968509 w 8331431"/>
              <a:gd name="connsiteY12073" fmla="*/ 371748 h 8330519"/>
              <a:gd name="connsiteX12074" fmla="*/ 1966253 w 8331431"/>
              <a:gd name="connsiteY12074" fmla="*/ 389146 h 8330519"/>
              <a:gd name="connsiteX12075" fmla="*/ 1901648 w 8331431"/>
              <a:gd name="connsiteY12075" fmla="*/ 487246 h 8330519"/>
              <a:gd name="connsiteX12076" fmla="*/ 1881430 w 8331431"/>
              <a:gd name="connsiteY12076" fmla="*/ 500566 h 8330519"/>
              <a:gd name="connsiteX12077" fmla="*/ 1898351 w 8331431"/>
              <a:gd name="connsiteY12077" fmla="*/ 517878 h 8330519"/>
              <a:gd name="connsiteX12078" fmla="*/ 1965385 w 8331431"/>
              <a:gd name="connsiteY12078" fmla="*/ 650992 h 8330519"/>
              <a:gd name="connsiteX12079" fmla="*/ 1967728 w 8331431"/>
              <a:gd name="connsiteY12079" fmla="*/ 668260 h 8330519"/>
              <a:gd name="connsiteX12080" fmla="*/ 2055632 w 8331431"/>
              <a:gd name="connsiteY12080" fmla="*/ 668260 h 8330519"/>
              <a:gd name="connsiteX12081" fmla="*/ 2055632 w 8331431"/>
              <a:gd name="connsiteY12081" fmla="*/ 778596 h 8330519"/>
              <a:gd name="connsiteX12082" fmla="*/ 6135831 w 8331431"/>
              <a:gd name="connsiteY12082" fmla="*/ 778596 h 8330519"/>
              <a:gd name="connsiteX12083" fmla="*/ 6148847 w 8331431"/>
              <a:gd name="connsiteY12083" fmla="*/ 783455 h 8330519"/>
              <a:gd name="connsiteX12084" fmla="*/ 6183991 w 8331431"/>
              <a:gd name="connsiteY12084" fmla="*/ 801201 h 8330519"/>
              <a:gd name="connsiteX12085" fmla="*/ 6205251 w 8331431"/>
              <a:gd name="connsiteY12085" fmla="*/ 815172 h 8330519"/>
              <a:gd name="connsiteX12086" fmla="*/ 6226641 w 8331431"/>
              <a:gd name="connsiteY12086" fmla="*/ 801201 h 8330519"/>
              <a:gd name="connsiteX12087" fmla="*/ 6261829 w 8331431"/>
              <a:gd name="connsiteY12087" fmla="*/ 783412 h 8330519"/>
              <a:gd name="connsiteX12088" fmla="*/ 6274845 w 8331431"/>
              <a:gd name="connsiteY12088" fmla="*/ 778552 h 8330519"/>
              <a:gd name="connsiteX12089" fmla="*/ 6274845 w 8331431"/>
              <a:gd name="connsiteY12089" fmla="*/ 668217 h 8330519"/>
              <a:gd name="connsiteX12090" fmla="*/ 6362749 w 8331431"/>
              <a:gd name="connsiteY12090" fmla="*/ 668217 h 8330519"/>
              <a:gd name="connsiteX12091" fmla="*/ 6365092 w 8331431"/>
              <a:gd name="connsiteY12091" fmla="*/ 650949 h 8330519"/>
              <a:gd name="connsiteX12092" fmla="*/ 6432126 w 8331431"/>
              <a:gd name="connsiteY12092" fmla="*/ 517835 h 8330519"/>
              <a:gd name="connsiteX12093" fmla="*/ 6449048 w 8331431"/>
              <a:gd name="connsiteY12093" fmla="*/ 500523 h 8330519"/>
              <a:gd name="connsiteX12094" fmla="*/ 6428829 w 8331431"/>
              <a:gd name="connsiteY12094" fmla="*/ 487203 h 8330519"/>
              <a:gd name="connsiteX12095" fmla="*/ 6364224 w 8331431"/>
              <a:gd name="connsiteY12095" fmla="*/ 389103 h 8330519"/>
              <a:gd name="connsiteX12096" fmla="*/ 6361968 w 8331431"/>
              <a:gd name="connsiteY12096" fmla="*/ 371704 h 8330519"/>
              <a:gd name="connsiteX12097" fmla="*/ 6274802 w 8331431"/>
              <a:gd name="connsiteY12097" fmla="*/ 371704 h 8330519"/>
              <a:gd name="connsiteX12098" fmla="*/ 6274802 w 8331431"/>
              <a:gd name="connsiteY12098" fmla="*/ 332395 h 8330519"/>
              <a:gd name="connsiteX12099" fmla="*/ 6240873 w 8331431"/>
              <a:gd name="connsiteY12099" fmla="*/ 198760 h 8330519"/>
              <a:gd name="connsiteX12100" fmla="*/ 6240091 w 8331431"/>
              <a:gd name="connsiteY12100" fmla="*/ 197979 h 8330519"/>
              <a:gd name="connsiteX12101" fmla="*/ 6205294 w 8331431"/>
              <a:gd name="connsiteY12101" fmla="*/ 170254 h 8330519"/>
              <a:gd name="connsiteX12102" fmla="*/ 6170584 w 8331431"/>
              <a:gd name="connsiteY12102" fmla="*/ 197979 h 8330519"/>
              <a:gd name="connsiteX12103" fmla="*/ 6169803 w 8331431"/>
              <a:gd name="connsiteY12103" fmla="*/ 198760 h 8330519"/>
              <a:gd name="connsiteX12104" fmla="*/ 6135873 w 8331431"/>
              <a:gd name="connsiteY12104" fmla="*/ 332395 h 8330519"/>
              <a:gd name="connsiteX12105" fmla="*/ 6135873 w 8331431"/>
              <a:gd name="connsiteY12105" fmla="*/ 371704 h 8330519"/>
              <a:gd name="connsiteX12106" fmla="*/ 6048707 w 8331431"/>
              <a:gd name="connsiteY12106" fmla="*/ 371704 h 8330519"/>
              <a:gd name="connsiteX12107" fmla="*/ 6046451 w 8331431"/>
              <a:gd name="connsiteY12107" fmla="*/ 389103 h 8330519"/>
              <a:gd name="connsiteX12108" fmla="*/ 5981846 w 8331431"/>
              <a:gd name="connsiteY12108" fmla="*/ 487203 h 8330519"/>
              <a:gd name="connsiteX12109" fmla="*/ 5961628 w 8331431"/>
              <a:gd name="connsiteY12109" fmla="*/ 500523 h 8330519"/>
              <a:gd name="connsiteX12110" fmla="*/ 5978549 w 8331431"/>
              <a:gd name="connsiteY12110" fmla="*/ 517835 h 8330519"/>
              <a:gd name="connsiteX12111" fmla="*/ 6045584 w 8331431"/>
              <a:gd name="connsiteY12111" fmla="*/ 650949 h 8330519"/>
              <a:gd name="connsiteX12112" fmla="*/ 6047927 w 8331431"/>
              <a:gd name="connsiteY12112" fmla="*/ 668217 h 8330519"/>
              <a:gd name="connsiteX12113" fmla="*/ 6135831 w 8331431"/>
              <a:gd name="connsiteY12113" fmla="*/ 668217 h 8330519"/>
              <a:gd name="connsiteX12114" fmla="*/ 6135831 w 8331431"/>
              <a:gd name="connsiteY12114" fmla="*/ 778596 h 8330519"/>
              <a:gd name="connsiteX12115" fmla="*/ 42520 w 8331431"/>
              <a:gd name="connsiteY12115" fmla="*/ 141748 h 8330519"/>
              <a:gd name="connsiteX12116" fmla="*/ 0 w 8331431"/>
              <a:gd name="connsiteY12116" fmla="*/ 125912 h 8330519"/>
              <a:gd name="connsiteX12117" fmla="*/ 0 w 8331431"/>
              <a:gd name="connsiteY12117" fmla="*/ 781 h 8330519"/>
              <a:gd name="connsiteX12118" fmla="*/ 15533 w 8331431"/>
              <a:gd name="connsiteY12118" fmla="*/ 781 h 8330519"/>
              <a:gd name="connsiteX12119" fmla="*/ 15533 w 8331431"/>
              <a:gd name="connsiteY12119" fmla="*/ 111116 h 8330519"/>
              <a:gd name="connsiteX12120" fmla="*/ 28549 w 8331431"/>
              <a:gd name="connsiteY12120" fmla="*/ 115976 h 8330519"/>
              <a:gd name="connsiteX12121" fmla="*/ 63693 w 8331431"/>
              <a:gd name="connsiteY12121" fmla="*/ 133765 h 8330519"/>
              <a:gd name="connsiteX12122" fmla="*/ 85040 w 8331431"/>
              <a:gd name="connsiteY12122" fmla="*/ 147649 h 8330519"/>
              <a:gd name="connsiteX12123" fmla="*/ 106300 w 8331431"/>
              <a:gd name="connsiteY12123" fmla="*/ 133808 h 8330519"/>
              <a:gd name="connsiteX12124" fmla="*/ 141531 w 8331431"/>
              <a:gd name="connsiteY12124" fmla="*/ 115976 h 8330519"/>
              <a:gd name="connsiteX12125" fmla="*/ 154548 w 8331431"/>
              <a:gd name="connsiteY12125" fmla="*/ 111116 h 8330519"/>
              <a:gd name="connsiteX12126" fmla="*/ 154548 w 8331431"/>
              <a:gd name="connsiteY12126" fmla="*/ 781 h 8330519"/>
              <a:gd name="connsiteX12127" fmla="*/ 240890 w 8331431"/>
              <a:gd name="connsiteY12127" fmla="*/ 781 h 8330519"/>
              <a:gd name="connsiteX12128" fmla="*/ 241063 w 8331431"/>
              <a:gd name="connsiteY12128" fmla="*/ 43 h 8330519"/>
              <a:gd name="connsiteX12129" fmla="*/ 262497 w 8331431"/>
              <a:gd name="connsiteY12129" fmla="*/ 43 h 8330519"/>
              <a:gd name="connsiteX12130" fmla="*/ 262106 w 8331431"/>
              <a:gd name="connsiteY12130" fmla="*/ 12452 h 8330519"/>
              <a:gd name="connsiteX12131" fmla="*/ 262106 w 8331431"/>
              <a:gd name="connsiteY12131" fmla="*/ 20132 h 8330519"/>
              <a:gd name="connsiteX12132" fmla="*/ 173899 w 8331431"/>
              <a:gd name="connsiteY12132" fmla="*/ 20132 h 8330519"/>
              <a:gd name="connsiteX12133" fmla="*/ 173899 w 8331431"/>
              <a:gd name="connsiteY12133" fmla="*/ 124523 h 8330519"/>
              <a:gd name="connsiteX12134" fmla="*/ 86038 w 8331431"/>
              <a:gd name="connsiteY12134" fmla="*/ 157238 h 8330519"/>
              <a:gd name="connsiteX12135" fmla="*/ 42520 w 8331431"/>
              <a:gd name="connsiteY12135" fmla="*/ 141748 h 8330519"/>
              <a:gd name="connsiteX12136" fmla="*/ 8202873 w 8331431"/>
              <a:gd name="connsiteY12136" fmla="*/ 141748 h 8330519"/>
              <a:gd name="connsiteX12137" fmla="*/ 8156579 w 8331431"/>
              <a:gd name="connsiteY12137" fmla="*/ 124523 h 8330519"/>
              <a:gd name="connsiteX12138" fmla="*/ 8156579 w 8331431"/>
              <a:gd name="connsiteY12138" fmla="*/ 20132 h 8330519"/>
              <a:gd name="connsiteX12139" fmla="*/ 8068327 w 8331431"/>
              <a:gd name="connsiteY12139" fmla="*/ 20132 h 8330519"/>
              <a:gd name="connsiteX12140" fmla="*/ 8068327 w 8331431"/>
              <a:gd name="connsiteY12140" fmla="*/ 12452 h 8330519"/>
              <a:gd name="connsiteX12141" fmla="*/ 8067937 w 8331431"/>
              <a:gd name="connsiteY12141" fmla="*/ 43 h 8330519"/>
              <a:gd name="connsiteX12142" fmla="*/ 8089631 w 8331431"/>
              <a:gd name="connsiteY12142" fmla="*/ 43 h 8330519"/>
              <a:gd name="connsiteX12143" fmla="*/ 8089805 w 8331431"/>
              <a:gd name="connsiteY12143" fmla="*/ 781 h 8330519"/>
              <a:gd name="connsiteX12144" fmla="*/ 8175843 w 8331431"/>
              <a:gd name="connsiteY12144" fmla="*/ 781 h 8330519"/>
              <a:gd name="connsiteX12145" fmla="*/ 8175843 w 8331431"/>
              <a:gd name="connsiteY12145" fmla="*/ 111116 h 8330519"/>
              <a:gd name="connsiteX12146" fmla="*/ 8188859 w 8331431"/>
              <a:gd name="connsiteY12146" fmla="*/ 115976 h 8330519"/>
              <a:gd name="connsiteX12147" fmla="*/ 8224003 w 8331431"/>
              <a:gd name="connsiteY12147" fmla="*/ 133765 h 8330519"/>
              <a:gd name="connsiteX12148" fmla="*/ 8245350 w 8331431"/>
              <a:gd name="connsiteY12148" fmla="*/ 147692 h 8330519"/>
              <a:gd name="connsiteX12149" fmla="*/ 8266610 w 8331431"/>
              <a:gd name="connsiteY12149" fmla="*/ 133852 h 8330519"/>
              <a:gd name="connsiteX12150" fmla="*/ 8301841 w 8331431"/>
              <a:gd name="connsiteY12150" fmla="*/ 116019 h 8330519"/>
              <a:gd name="connsiteX12151" fmla="*/ 8314858 w 8331431"/>
              <a:gd name="connsiteY12151" fmla="*/ 111160 h 8330519"/>
              <a:gd name="connsiteX12152" fmla="*/ 8314858 w 8331431"/>
              <a:gd name="connsiteY12152" fmla="*/ 824 h 8330519"/>
              <a:gd name="connsiteX12153" fmla="*/ 8330390 w 8331431"/>
              <a:gd name="connsiteY12153" fmla="*/ 824 h 8330519"/>
              <a:gd name="connsiteX12154" fmla="*/ 8330390 w 8331431"/>
              <a:gd name="connsiteY12154" fmla="*/ 125955 h 8330519"/>
              <a:gd name="connsiteX12155" fmla="*/ 8246348 w 8331431"/>
              <a:gd name="connsiteY12155" fmla="*/ 157281 h 8330519"/>
              <a:gd name="connsiteX12156" fmla="*/ 8202873 w 8331431"/>
              <a:gd name="connsiteY12156" fmla="*/ 141748 h 8330519"/>
              <a:gd name="connsiteX12157" fmla="*/ 7182824 w 8331431"/>
              <a:gd name="connsiteY12157" fmla="*/ 141748 h 8330519"/>
              <a:gd name="connsiteX12158" fmla="*/ 7136529 w 8331431"/>
              <a:gd name="connsiteY12158" fmla="*/ 124523 h 8330519"/>
              <a:gd name="connsiteX12159" fmla="*/ 7136529 w 8331431"/>
              <a:gd name="connsiteY12159" fmla="*/ 20132 h 8330519"/>
              <a:gd name="connsiteX12160" fmla="*/ 7048234 w 8331431"/>
              <a:gd name="connsiteY12160" fmla="*/ 20132 h 8330519"/>
              <a:gd name="connsiteX12161" fmla="*/ 7048234 w 8331431"/>
              <a:gd name="connsiteY12161" fmla="*/ 12452 h 8330519"/>
              <a:gd name="connsiteX12162" fmla="*/ 7047844 w 8331431"/>
              <a:gd name="connsiteY12162" fmla="*/ 43 h 8330519"/>
              <a:gd name="connsiteX12163" fmla="*/ 7069625 w 8331431"/>
              <a:gd name="connsiteY12163" fmla="*/ 43 h 8330519"/>
              <a:gd name="connsiteX12164" fmla="*/ 7069798 w 8331431"/>
              <a:gd name="connsiteY12164" fmla="*/ 781 h 8330519"/>
              <a:gd name="connsiteX12165" fmla="*/ 7155837 w 8331431"/>
              <a:gd name="connsiteY12165" fmla="*/ 781 h 8330519"/>
              <a:gd name="connsiteX12166" fmla="*/ 7155837 w 8331431"/>
              <a:gd name="connsiteY12166" fmla="*/ 111116 h 8330519"/>
              <a:gd name="connsiteX12167" fmla="*/ 7168853 w 8331431"/>
              <a:gd name="connsiteY12167" fmla="*/ 115976 h 8330519"/>
              <a:gd name="connsiteX12168" fmla="*/ 7204040 w 8331431"/>
              <a:gd name="connsiteY12168" fmla="*/ 133808 h 8330519"/>
              <a:gd name="connsiteX12169" fmla="*/ 7225344 w 8331431"/>
              <a:gd name="connsiteY12169" fmla="*/ 147692 h 8330519"/>
              <a:gd name="connsiteX12170" fmla="*/ 7246604 w 8331431"/>
              <a:gd name="connsiteY12170" fmla="*/ 133852 h 8330519"/>
              <a:gd name="connsiteX12171" fmla="*/ 7281835 w 8331431"/>
              <a:gd name="connsiteY12171" fmla="*/ 116019 h 8330519"/>
              <a:gd name="connsiteX12172" fmla="*/ 7294852 w 8331431"/>
              <a:gd name="connsiteY12172" fmla="*/ 111160 h 8330519"/>
              <a:gd name="connsiteX12173" fmla="*/ 7294852 w 8331431"/>
              <a:gd name="connsiteY12173" fmla="*/ 824 h 8330519"/>
              <a:gd name="connsiteX12174" fmla="*/ 7380890 w 8331431"/>
              <a:gd name="connsiteY12174" fmla="*/ 824 h 8330519"/>
              <a:gd name="connsiteX12175" fmla="*/ 7381063 w 8331431"/>
              <a:gd name="connsiteY12175" fmla="*/ 87 h 8330519"/>
              <a:gd name="connsiteX12176" fmla="*/ 7402757 w 8331431"/>
              <a:gd name="connsiteY12176" fmla="*/ 87 h 8330519"/>
              <a:gd name="connsiteX12177" fmla="*/ 7402366 w 8331431"/>
              <a:gd name="connsiteY12177" fmla="*/ 12496 h 8330519"/>
              <a:gd name="connsiteX12178" fmla="*/ 7402366 w 8331431"/>
              <a:gd name="connsiteY12178" fmla="*/ 20175 h 8330519"/>
              <a:gd name="connsiteX12179" fmla="*/ 7314116 w 8331431"/>
              <a:gd name="connsiteY12179" fmla="*/ 20175 h 8330519"/>
              <a:gd name="connsiteX12180" fmla="*/ 7314116 w 8331431"/>
              <a:gd name="connsiteY12180" fmla="*/ 124567 h 8330519"/>
              <a:gd name="connsiteX12181" fmla="*/ 7226255 w 8331431"/>
              <a:gd name="connsiteY12181" fmla="*/ 157281 h 8330519"/>
              <a:gd name="connsiteX12182" fmla="*/ 7182824 w 8331431"/>
              <a:gd name="connsiteY12182" fmla="*/ 141748 h 8330519"/>
              <a:gd name="connsiteX12183" fmla="*/ 5142725 w 8331431"/>
              <a:gd name="connsiteY12183" fmla="*/ 141748 h 8330519"/>
              <a:gd name="connsiteX12184" fmla="*/ 5096430 w 8331431"/>
              <a:gd name="connsiteY12184" fmla="*/ 124523 h 8330519"/>
              <a:gd name="connsiteX12185" fmla="*/ 5096430 w 8331431"/>
              <a:gd name="connsiteY12185" fmla="*/ 20132 h 8330519"/>
              <a:gd name="connsiteX12186" fmla="*/ 5008179 w 8331431"/>
              <a:gd name="connsiteY12186" fmla="*/ 20132 h 8330519"/>
              <a:gd name="connsiteX12187" fmla="*/ 5008179 w 8331431"/>
              <a:gd name="connsiteY12187" fmla="*/ 12452 h 8330519"/>
              <a:gd name="connsiteX12188" fmla="*/ 5007788 w 8331431"/>
              <a:gd name="connsiteY12188" fmla="*/ 43 h 8330519"/>
              <a:gd name="connsiteX12189" fmla="*/ 5029482 w 8331431"/>
              <a:gd name="connsiteY12189" fmla="*/ 43 h 8330519"/>
              <a:gd name="connsiteX12190" fmla="*/ 5029656 w 8331431"/>
              <a:gd name="connsiteY12190" fmla="*/ 781 h 8330519"/>
              <a:gd name="connsiteX12191" fmla="*/ 5115694 w 8331431"/>
              <a:gd name="connsiteY12191" fmla="*/ 781 h 8330519"/>
              <a:gd name="connsiteX12192" fmla="*/ 5115694 w 8331431"/>
              <a:gd name="connsiteY12192" fmla="*/ 111116 h 8330519"/>
              <a:gd name="connsiteX12193" fmla="*/ 5128711 w 8331431"/>
              <a:gd name="connsiteY12193" fmla="*/ 115976 h 8330519"/>
              <a:gd name="connsiteX12194" fmla="*/ 5163855 w 8331431"/>
              <a:gd name="connsiteY12194" fmla="*/ 133765 h 8330519"/>
              <a:gd name="connsiteX12195" fmla="*/ 5185201 w 8331431"/>
              <a:gd name="connsiteY12195" fmla="*/ 147692 h 8330519"/>
              <a:gd name="connsiteX12196" fmla="*/ 5206461 w 8331431"/>
              <a:gd name="connsiteY12196" fmla="*/ 133852 h 8330519"/>
              <a:gd name="connsiteX12197" fmla="*/ 5241692 w 8331431"/>
              <a:gd name="connsiteY12197" fmla="*/ 116019 h 8330519"/>
              <a:gd name="connsiteX12198" fmla="*/ 5254709 w 8331431"/>
              <a:gd name="connsiteY12198" fmla="*/ 111160 h 8330519"/>
              <a:gd name="connsiteX12199" fmla="*/ 5254709 w 8331431"/>
              <a:gd name="connsiteY12199" fmla="*/ 824 h 8330519"/>
              <a:gd name="connsiteX12200" fmla="*/ 5340747 w 8331431"/>
              <a:gd name="connsiteY12200" fmla="*/ 824 h 8330519"/>
              <a:gd name="connsiteX12201" fmla="*/ 5340920 w 8331431"/>
              <a:gd name="connsiteY12201" fmla="*/ 87 h 8330519"/>
              <a:gd name="connsiteX12202" fmla="*/ 5362701 w 8331431"/>
              <a:gd name="connsiteY12202" fmla="*/ 87 h 8330519"/>
              <a:gd name="connsiteX12203" fmla="*/ 5362311 w 8331431"/>
              <a:gd name="connsiteY12203" fmla="*/ 12496 h 8330519"/>
              <a:gd name="connsiteX12204" fmla="*/ 5362311 w 8331431"/>
              <a:gd name="connsiteY12204" fmla="*/ 20175 h 8330519"/>
              <a:gd name="connsiteX12205" fmla="*/ 5274017 w 8331431"/>
              <a:gd name="connsiteY12205" fmla="*/ 20175 h 8330519"/>
              <a:gd name="connsiteX12206" fmla="*/ 5274017 w 8331431"/>
              <a:gd name="connsiteY12206" fmla="*/ 124567 h 8330519"/>
              <a:gd name="connsiteX12207" fmla="*/ 5186156 w 8331431"/>
              <a:gd name="connsiteY12207" fmla="*/ 157281 h 8330519"/>
              <a:gd name="connsiteX12208" fmla="*/ 5142725 w 8331431"/>
              <a:gd name="connsiteY12208" fmla="*/ 141748 h 8330519"/>
              <a:gd name="connsiteX12209" fmla="*/ 3102669 w 8331431"/>
              <a:gd name="connsiteY12209" fmla="*/ 141748 h 8330519"/>
              <a:gd name="connsiteX12210" fmla="*/ 3056374 w 8331431"/>
              <a:gd name="connsiteY12210" fmla="*/ 124523 h 8330519"/>
              <a:gd name="connsiteX12211" fmla="*/ 3056374 w 8331431"/>
              <a:gd name="connsiteY12211" fmla="*/ 20132 h 8330519"/>
              <a:gd name="connsiteX12212" fmla="*/ 2968080 w 8331431"/>
              <a:gd name="connsiteY12212" fmla="*/ 20132 h 8330519"/>
              <a:gd name="connsiteX12213" fmla="*/ 2968080 w 8331431"/>
              <a:gd name="connsiteY12213" fmla="*/ 12452 h 8330519"/>
              <a:gd name="connsiteX12214" fmla="*/ 2967689 w 8331431"/>
              <a:gd name="connsiteY12214" fmla="*/ 43 h 8330519"/>
              <a:gd name="connsiteX12215" fmla="*/ 2989383 w 8331431"/>
              <a:gd name="connsiteY12215" fmla="*/ 43 h 8330519"/>
              <a:gd name="connsiteX12216" fmla="*/ 2989557 w 8331431"/>
              <a:gd name="connsiteY12216" fmla="*/ 781 h 8330519"/>
              <a:gd name="connsiteX12217" fmla="*/ 3075682 w 8331431"/>
              <a:gd name="connsiteY12217" fmla="*/ 781 h 8330519"/>
              <a:gd name="connsiteX12218" fmla="*/ 3075682 w 8331431"/>
              <a:gd name="connsiteY12218" fmla="*/ 111116 h 8330519"/>
              <a:gd name="connsiteX12219" fmla="*/ 3088698 w 8331431"/>
              <a:gd name="connsiteY12219" fmla="*/ 115976 h 8330519"/>
              <a:gd name="connsiteX12220" fmla="*/ 3123886 w 8331431"/>
              <a:gd name="connsiteY12220" fmla="*/ 133765 h 8330519"/>
              <a:gd name="connsiteX12221" fmla="*/ 3145232 w 8331431"/>
              <a:gd name="connsiteY12221" fmla="*/ 147692 h 8330519"/>
              <a:gd name="connsiteX12222" fmla="*/ 3166492 w 8331431"/>
              <a:gd name="connsiteY12222" fmla="*/ 133852 h 8330519"/>
              <a:gd name="connsiteX12223" fmla="*/ 3201723 w 8331431"/>
              <a:gd name="connsiteY12223" fmla="*/ 116019 h 8330519"/>
              <a:gd name="connsiteX12224" fmla="*/ 3214740 w 8331431"/>
              <a:gd name="connsiteY12224" fmla="*/ 111160 h 8330519"/>
              <a:gd name="connsiteX12225" fmla="*/ 3214740 w 8331431"/>
              <a:gd name="connsiteY12225" fmla="*/ 824 h 8330519"/>
              <a:gd name="connsiteX12226" fmla="*/ 3300778 w 8331431"/>
              <a:gd name="connsiteY12226" fmla="*/ 824 h 8330519"/>
              <a:gd name="connsiteX12227" fmla="*/ 3300952 w 8331431"/>
              <a:gd name="connsiteY12227" fmla="*/ 87 h 8330519"/>
              <a:gd name="connsiteX12228" fmla="*/ 3322645 w 8331431"/>
              <a:gd name="connsiteY12228" fmla="*/ 87 h 8330519"/>
              <a:gd name="connsiteX12229" fmla="*/ 3322255 w 8331431"/>
              <a:gd name="connsiteY12229" fmla="*/ 12496 h 8330519"/>
              <a:gd name="connsiteX12230" fmla="*/ 3322255 w 8331431"/>
              <a:gd name="connsiteY12230" fmla="*/ 20175 h 8330519"/>
              <a:gd name="connsiteX12231" fmla="*/ 3234004 w 8331431"/>
              <a:gd name="connsiteY12231" fmla="*/ 20175 h 8330519"/>
              <a:gd name="connsiteX12232" fmla="*/ 3234004 w 8331431"/>
              <a:gd name="connsiteY12232" fmla="*/ 124567 h 8330519"/>
              <a:gd name="connsiteX12233" fmla="*/ 3146144 w 8331431"/>
              <a:gd name="connsiteY12233" fmla="*/ 157281 h 8330519"/>
              <a:gd name="connsiteX12234" fmla="*/ 3102669 w 8331431"/>
              <a:gd name="connsiteY12234" fmla="*/ 141748 h 8330519"/>
              <a:gd name="connsiteX12235" fmla="*/ 7692849 w 8331431"/>
              <a:gd name="connsiteY12235" fmla="*/ 141748 h 8330519"/>
              <a:gd name="connsiteX12236" fmla="*/ 7646554 w 8331431"/>
              <a:gd name="connsiteY12236" fmla="*/ 124523 h 8330519"/>
              <a:gd name="connsiteX12237" fmla="*/ 7646554 w 8331431"/>
              <a:gd name="connsiteY12237" fmla="*/ 20132 h 8330519"/>
              <a:gd name="connsiteX12238" fmla="*/ 7558303 w 8331431"/>
              <a:gd name="connsiteY12238" fmla="*/ 20132 h 8330519"/>
              <a:gd name="connsiteX12239" fmla="*/ 7558303 w 8331431"/>
              <a:gd name="connsiteY12239" fmla="*/ 12452 h 8330519"/>
              <a:gd name="connsiteX12240" fmla="*/ 7557912 w 8331431"/>
              <a:gd name="connsiteY12240" fmla="*/ 43 h 8330519"/>
              <a:gd name="connsiteX12241" fmla="*/ 7579606 w 8331431"/>
              <a:gd name="connsiteY12241" fmla="*/ 43 h 8330519"/>
              <a:gd name="connsiteX12242" fmla="*/ 7579780 w 8331431"/>
              <a:gd name="connsiteY12242" fmla="*/ 781 h 8330519"/>
              <a:gd name="connsiteX12243" fmla="*/ 7665818 w 8331431"/>
              <a:gd name="connsiteY12243" fmla="*/ 781 h 8330519"/>
              <a:gd name="connsiteX12244" fmla="*/ 7665818 w 8331431"/>
              <a:gd name="connsiteY12244" fmla="*/ 111116 h 8330519"/>
              <a:gd name="connsiteX12245" fmla="*/ 7678834 w 8331431"/>
              <a:gd name="connsiteY12245" fmla="*/ 115976 h 8330519"/>
              <a:gd name="connsiteX12246" fmla="*/ 7713979 w 8331431"/>
              <a:gd name="connsiteY12246" fmla="*/ 133765 h 8330519"/>
              <a:gd name="connsiteX12247" fmla="*/ 7735325 w 8331431"/>
              <a:gd name="connsiteY12247" fmla="*/ 147692 h 8330519"/>
              <a:gd name="connsiteX12248" fmla="*/ 7756585 w 8331431"/>
              <a:gd name="connsiteY12248" fmla="*/ 133852 h 8330519"/>
              <a:gd name="connsiteX12249" fmla="*/ 7791816 w 8331431"/>
              <a:gd name="connsiteY12249" fmla="*/ 116019 h 8330519"/>
              <a:gd name="connsiteX12250" fmla="*/ 7804833 w 8331431"/>
              <a:gd name="connsiteY12250" fmla="*/ 111160 h 8330519"/>
              <a:gd name="connsiteX12251" fmla="*/ 7804833 w 8331431"/>
              <a:gd name="connsiteY12251" fmla="*/ 824 h 8330519"/>
              <a:gd name="connsiteX12252" fmla="*/ 7890957 w 8331431"/>
              <a:gd name="connsiteY12252" fmla="*/ 824 h 8330519"/>
              <a:gd name="connsiteX12253" fmla="*/ 7891131 w 8331431"/>
              <a:gd name="connsiteY12253" fmla="*/ 87 h 8330519"/>
              <a:gd name="connsiteX12254" fmla="*/ 7912782 w 8331431"/>
              <a:gd name="connsiteY12254" fmla="*/ 87 h 8330519"/>
              <a:gd name="connsiteX12255" fmla="*/ 7912391 w 8331431"/>
              <a:gd name="connsiteY12255" fmla="*/ 12496 h 8330519"/>
              <a:gd name="connsiteX12256" fmla="*/ 7912391 w 8331431"/>
              <a:gd name="connsiteY12256" fmla="*/ 20175 h 8330519"/>
              <a:gd name="connsiteX12257" fmla="*/ 7824141 w 8331431"/>
              <a:gd name="connsiteY12257" fmla="*/ 20175 h 8330519"/>
              <a:gd name="connsiteX12258" fmla="*/ 7824141 w 8331431"/>
              <a:gd name="connsiteY12258" fmla="*/ 124567 h 8330519"/>
              <a:gd name="connsiteX12259" fmla="*/ 7736280 w 8331431"/>
              <a:gd name="connsiteY12259" fmla="*/ 157281 h 8330519"/>
              <a:gd name="connsiteX12260" fmla="*/ 7692849 w 8331431"/>
              <a:gd name="connsiteY12260" fmla="*/ 141748 h 8330519"/>
              <a:gd name="connsiteX12261" fmla="*/ 4122675 w 8331431"/>
              <a:gd name="connsiteY12261" fmla="*/ 141748 h 8330519"/>
              <a:gd name="connsiteX12262" fmla="*/ 4076380 w 8331431"/>
              <a:gd name="connsiteY12262" fmla="*/ 124523 h 8330519"/>
              <a:gd name="connsiteX12263" fmla="*/ 4076380 w 8331431"/>
              <a:gd name="connsiteY12263" fmla="*/ 20132 h 8330519"/>
              <a:gd name="connsiteX12264" fmla="*/ 3988129 w 8331431"/>
              <a:gd name="connsiteY12264" fmla="*/ 20132 h 8330519"/>
              <a:gd name="connsiteX12265" fmla="*/ 3988129 w 8331431"/>
              <a:gd name="connsiteY12265" fmla="*/ 12452 h 8330519"/>
              <a:gd name="connsiteX12266" fmla="*/ 3987739 w 8331431"/>
              <a:gd name="connsiteY12266" fmla="*/ 43 h 8330519"/>
              <a:gd name="connsiteX12267" fmla="*/ 4009433 w 8331431"/>
              <a:gd name="connsiteY12267" fmla="*/ 43 h 8330519"/>
              <a:gd name="connsiteX12268" fmla="*/ 4009606 w 8331431"/>
              <a:gd name="connsiteY12268" fmla="*/ 781 h 8330519"/>
              <a:gd name="connsiteX12269" fmla="*/ 4095644 w 8331431"/>
              <a:gd name="connsiteY12269" fmla="*/ 781 h 8330519"/>
              <a:gd name="connsiteX12270" fmla="*/ 4095644 w 8331431"/>
              <a:gd name="connsiteY12270" fmla="*/ 111116 h 8330519"/>
              <a:gd name="connsiteX12271" fmla="*/ 4108661 w 8331431"/>
              <a:gd name="connsiteY12271" fmla="*/ 115976 h 8330519"/>
              <a:gd name="connsiteX12272" fmla="*/ 4143805 w 8331431"/>
              <a:gd name="connsiteY12272" fmla="*/ 133765 h 8330519"/>
              <a:gd name="connsiteX12273" fmla="*/ 4165152 w 8331431"/>
              <a:gd name="connsiteY12273" fmla="*/ 147692 h 8330519"/>
              <a:gd name="connsiteX12274" fmla="*/ 4186412 w 8331431"/>
              <a:gd name="connsiteY12274" fmla="*/ 133852 h 8330519"/>
              <a:gd name="connsiteX12275" fmla="*/ 4221643 w 8331431"/>
              <a:gd name="connsiteY12275" fmla="*/ 116019 h 8330519"/>
              <a:gd name="connsiteX12276" fmla="*/ 4234659 w 8331431"/>
              <a:gd name="connsiteY12276" fmla="*/ 111160 h 8330519"/>
              <a:gd name="connsiteX12277" fmla="*/ 4234659 w 8331431"/>
              <a:gd name="connsiteY12277" fmla="*/ 824 h 8330519"/>
              <a:gd name="connsiteX12278" fmla="*/ 4320698 w 8331431"/>
              <a:gd name="connsiteY12278" fmla="*/ 824 h 8330519"/>
              <a:gd name="connsiteX12279" fmla="*/ 4320871 w 8331431"/>
              <a:gd name="connsiteY12279" fmla="*/ 87 h 8330519"/>
              <a:gd name="connsiteX12280" fmla="*/ 4342565 w 8331431"/>
              <a:gd name="connsiteY12280" fmla="*/ 87 h 8330519"/>
              <a:gd name="connsiteX12281" fmla="*/ 4342175 w 8331431"/>
              <a:gd name="connsiteY12281" fmla="*/ 12496 h 8330519"/>
              <a:gd name="connsiteX12282" fmla="*/ 4342175 w 8331431"/>
              <a:gd name="connsiteY12282" fmla="*/ 20175 h 8330519"/>
              <a:gd name="connsiteX12283" fmla="*/ 4253924 w 8331431"/>
              <a:gd name="connsiteY12283" fmla="*/ 20175 h 8330519"/>
              <a:gd name="connsiteX12284" fmla="*/ 4253924 w 8331431"/>
              <a:gd name="connsiteY12284" fmla="*/ 124567 h 8330519"/>
              <a:gd name="connsiteX12285" fmla="*/ 4166063 w 8331431"/>
              <a:gd name="connsiteY12285" fmla="*/ 157281 h 8330519"/>
              <a:gd name="connsiteX12286" fmla="*/ 4122675 w 8331431"/>
              <a:gd name="connsiteY12286" fmla="*/ 141748 h 8330519"/>
              <a:gd name="connsiteX12287" fmla="*/ 4632700 w 8331431"/>
              <a:gd name="connsiteY12287" fmla="*/ 141748 h 8330519"/>
              <a:gd name="connsiteX12288" fmla="*/ 4586405 w 8331431"/>
              <a:gd name="connsiteY12288" fmla="*/ 124523 h 8330519"/>
              <a:gd name="connsiteX12289" fmla="*/ 4586405 w 8331431"/>
              <a:gd name="connsiteY12289" fmla="*/ 20132 h 8330519"/>
              <a:gd name="connsiteX12290" fmla="*/ 4498154 w 8331431"/>
              <a:gd name="connsiteY12290" fmla="*/ 20132 h 8330519"/>
              <a:gd name="connsiteX12291" fmla="*/ 4498154 w 8331431"/>
              <a:gd name="connsiteY12291" fmla="*/ 12452 h 8330519"/>
              <a:gd name="connsiteX12292" fmla="*/ 4497764 w 8331431"/>
              <a:gd name="connsiteY12292" fmla="*/ 43 h 8330519"/>
              <a:gd name="connsiteX12293" fmla="*/ 4519197 w 8331431"/>
              <a:gd name="connsiteY12293" fmla="*/ 43 h 8330519"/>
              <a:gd name="connsiteX12294" fmla="*/ 4519371 w 8331431"/>
              <a:gd name="connsiteY12294" fmla="*/ 781 h 8330519"/>
              <a:gd name="connsiteX12295" fmla="*/ 4605713 w 8331431"/>
              <a:gd name="connsiteY12295" fmla="*/ 781 h 8330519"/>
              <a:gd name="connsiteX12296" fmla="*/ 4605713 w 8331431"/>
              <a:gd name="connsiteY12296" fmla="*/ 111116 h 8330519"/>
              <a:gd name="connsiteX12297" fmla="*/ 4618729 w 8331431"/>
              <a:gd name="connsiteY12297" fmla="*/ 115976 h 8330519"/>
              <a:gd name="connsiteX12298" fmla="*/ 4653873 w 8331431"/>
              <a:gd name="connsiteY12298" fmla="*/ 133765 h 8330519"/>
              <a:gd name="connsiteX12299" fmla="*/ 4675220 w 8331431"/>
              <a:gd name="connsiteY12299" fmla="*/ 147649 h 8330519"/>
              <a:gd name="connsiteX12300" fmla="*/ 4696480 w 8331431"/>
              <a:gd name="connsiteY12300" fmla="*/ 133808 h 8330519"/>
              <a:gd name="connsiteX12301" fmla="*/ 4731711 w 8331431"/>
              <a:gd name="connsiteY12301" fmla="*/ 115976 h 8330519"/>
              <a:gd name="connsiteX12302" fmla="*/ 4744728 w 8331431"/>
              <a:gd name="connsiteY12302" fmla="*/ 111116 h 8330519"/>
              <a:gd name="connsiteX12303" fmla="*/ 4744728 w 8331431"/>
              <a:gd name="connsiteY12303" fmla="*/ 781 h 8330519"/>
              <a:gd name="connsiteX12304" fmla="*/ 4830766 w 8331431"/>
              <a:gd name="connsiteY12304" fmla="*/ 781 h 8330519"/>
              <a:gd name="connsiteX12305" fmla="*/ 4830939 w 8331431"/>
              <a:gd name="connsiteY12305" fmla="*/ 43 h 8330519"/>
              <a:gd name="connsiteX12306" fmla="*/ 4852633 w 8331431"/>
              <a:gd name="connsiteY12306" fmla="*/ 43 h 8330519"/>
              <a:gd name="connsiteX12307" fmla="*/ 4852243 w 8331431"/>
              <a:gd name="connsiteY12307" fmla="*/ 12452 h 8330519"/>
              <a:gd name="connsiteX12308" fmla="*/ 4852243 w 8331431"/>
              <a:gd name="connsiteY12308" fmla="*/ 20132 h 8330519"/>
              <a:gd name="connsiteX12309" fmla="*/ 4763992 w 8331431"/>
              <a:gd name="connsiteY12309" fmla="*/ 20132 h 8330519"/>
              <a:gd name="connsiteX12310" fmla="*/ 4763992 w 8331431"/>
              <a:gd name="connsiteY12310" fmla="*/ 124523 h 8330519"/>
              <a:gd name="connsiteX12311" fmla="*/ 4676131 w 8331431"/>
              <a:gd name="connsiteY12311" fmla="*/ 157238 h 8330519"/>
              <a:gd name="connsiteX12312" fmla="*/ 4632700 w 8331431"/>
              <a:gd name="connsiteY12312" fmla="*/ 141748 h 8330519"/>
              <a:gd name="connsiteX12313" fmla="*/ 552502 w 8331431"/>
              <a:gd name="connsiteY12313" fmla="*/ 141748 h 8330519"/>
              <a:gd name="connsiteX12314" fmla="*/ 506207 w 8331431"/>
              <a:gd name="connsiteY12314" fmla="*/ 124523 h 8330519"/>
              <a:gd name="connsiteX12315" fmla="*/ 506207 w 8331431"/>
              <a:gd name="connsiteY12315" fmla="*/ 20132 h 8330519"/>
              <a:gd name="connsiteX12316" fmla="*/ 417999 w 8331431"/>
              <a:gd name="connsiteY12316" fmla="*/ 20132 h 8330519"/>
              <a:gd name="connsiteX12317" fmla="*/ 417999 w 8331431"/>
              <a:gd name="connsiteY12317" fmla="*/ 12452 h 8330519"/>
              <a:gd name="connsiteX12318" fmla="*/ 417609 w 8331431"/>
              <a:gd name="connsiteY12318" fmla="*/ 43 h 8330519"/>
              <a:gd name="connsiteX12319" fmla="*/ 439259 w 8331431"/>
              <a:gd name="connsiteY12319" fmla="*/ 43 h 8330519"/>
              <a:gd name="connsiteX12320" fmla="*/ 439433 w 8331431"/>
              <a:gd name="connsiteY12320" fmla="*/ 781 h 8330519"/>
              <a:gd name="connsiteX12321" fmla="*/ 525558 w 8331431"/>
              <a:gd name="connsiteY12321" fmla="*/ 781 h 8330519"/>
              <a:gd name="connsiteX12322" fmla="*/ 525558 w 8331431"/>
              <a:gd name="connsiteY12322" fmla="*/ 111116 h 8330519"/>
              <a:gd name="connsiteX12323" fmla="*/ 538574 w 8331431"/>
              <a:gd name="connsiteY12323" fmla="*/ 115976 h 8330519"/>
              <a:gd name="connsiteX12324" fmla="*/ 573718 w 8331431"/>
              <a:gd name="connsiteY12324" fmla="*/ 133765 h 8330519"/>
              <a:gd name="connsiteX12325" fmla="*/ 595065 w 8331431"/>
              <a:gd name="connsiteY12325" fmla="*/ 147692 h 8330519"/>
              <a:gd name="connsiteX12326" fmla="*/ 616325 w 8331431"/>
              <a:gd name="connsiteY12326" fmla="*/ 133852 h 8330519"/>
              <a:gd name="connsiteX12327" fmla="*/ 651556 w 8331431"/>
              <a:gd name="connsiteY12327" fmla="*/ 116019 h 8330519"/>
              <a:gd name="connsiteX12328" fmla="*/ 664572 w 8331431"/>
              <a:gd name="connsiteY12328" fmla="*/ 111160 h 8330519"/>
              <a:gd name="connsiteX12329" fmla="*/ 664572 w 8331431"/>
              <a:gd name="connsiteY12329" fmla="*/ 824 h 8330519"/>
              <a:gd name="connsiteX12330" fmla="*/ 750611 w 8331431"/>
              <a:gd name="connsiteY12330" fmla="*/ 824 h 8330519"/>
              <a:gd name="connsiteX12331" fmla="*/ 750784 w 8331431"/>
              <a:gd name="connsiteY12331" fmla="*/ 87 h 8330519"/>
              <a:gd name="connsiteX12332" fmla="*/ 772478 w 8331431"/>
              <a:gd name="connsiteY12332" fmla="*/ 87 h 8330519"/>
              <a:gd name="connsiteX12333" fmla="*/ 772088 w 8331431"/>
              <a:gd name="connsiteY12333" fmla="*/ 12496 h 8330519"/>
              <a:gd name="connsiteX12334" fmla="*/ 772088 w 8331431"/>
              <a:gd name="connsiteY12334" fmla="*/ 20175 h 8330519"/>
              <a:gd name="connsiteX12335" fmla="*/ 683837 w 8331431"/>
              <a:gd name="connsiteY12335" fmla="*/ 20175 h 8330519"/>
              <a:gd name="connsiteX12336" fmla="*/ 683837 w 8331431"/>
              <a:gd name="connsiteY12336" fmla="*/ 124567 h 8330519"/>
              <a:gd name="connsiteX12337" fmla="*/ 595976 w 8331431"/>
              <a:gd name="connsiteY12337" fmla="*/ 157281 h 8330519"/>
              <a:gd name="connsiteX12338" fmla="*/ 552502 w 8331431"/>
              <a:gd name="connsiteY12338" fmla="*/ 141748 h 8330519"/>
              <a:gd name="connsiteX12339" fmla="*/ 3612694 w 8331431"/>
              <a:gd name="connsiteY12339" fmla="*/ 141748 h 8330519"/>
              <a:gd name="connsiteX12340" fmla="*/ 3566399 w 8331431"/>
              <a:gd name="connsiteY12340" fmla="*/ 124523 h 8330519"/>
              <a:gd name="connsiteX12341" fmla="*/ 3566399 w 8331431"/>
              <a:gd name="connsiteY12341" fmla="*/ 20132 h 8330519"/>
              <a:gd name="connsiteX12342" fmla="*/ 3478148 w 8331431"/>
              <a:gd name="connsiteY12342" fmla="*/ 20132 h 8330519"/>
              <a:gd name="connsiteX12343" fmla="*/ 3478148 w 8331431"/>
              <a:gd name="connsiteY12343" fmla="*/ 12452 h 8330519"/>
              <a:gd name="connsiteX12344" fmla="*/ 3477757 w 8331431"/>
              <a:gd name="connsiteY12344" fmla="*/ 43 h 8330519"/>
              <a:gd name="connsiteX12345" fmla="*/ 3499451 w 8331431"/>
              <a:gd name="connsiteY12345" fmla="*/ 43 h 8330519"/>
              <a:gd name="connsiteX12346" fmla="*/ 3499625 w 8331431"/>
              <a:gd name="connsiteY12346" fmla="*/ 781 h 8330519"/>
              <a:gd name="connsiteX12347" fmla="*/ 3585663 w 8331431"/>
              <a:gd name="connsiteY12347" fmla="*/ 781 h 8330519"/>
              <a:gd name="connsiteX12348" fmla="*/ 3585663 w 8331431"/>
              <a:gd name="connsiteY12348" fmla="*/ 111116 h 8330519"/>
              <a:gd name="connsiteX12349" fmla="*/ 3598679 w 8331431"/>
              <a:gd name="connsiteY12349" fmla="*/ 115976 h 8330519"/>
              <a:gd name="connsiteX12350" fmla="*/ 3633824 w 8331431"/>
              <a:gd name="connsiteY12350" fmla="*/ 133765 h 8330519"/>
              <a:gd name="connsiteX12351" fmla="*/ 3655170 w 8331431"/>
              <a:gd name="connsiteY12351" fmla="*/ 147692 h 8330519"/>
              <a:gd name="connsiteX12352" fmla="*/ 3676431 w 8331431"/>
              <a:gd name="connsiteY12352" fmla="*/ 133852 h 8330519"/>
              <a:gd name="connsiteX12353" fmla="*/ 3711662 w 8331431"/>
              <a:gd name="connsiteY12353" fmla="*/ 116019 h 8330519"/>
              <a:gd name="connsiteX12354" fmla="*/ 3724678 w 8331431"/>
              <a:gd name="connsiteY12354" fmla="*/ 111160 h 8330519"/>
              <a:gd name="connsiteX12355" fmla="*/ 3724678 w 8331431"/>
              <a:gd name="connsiteY12355" fmla="*/ 824 h 8330519"/>
              <a:gd name="connsiteX12356" fmla="*/ 3810803 w 8331431"/>
              <a:gd name="connsiteY12356" fmla="*/ 824 h 8330519"/>
              <a:gd name="connsiteX12357" fmla="*/ 3810976 w 8331431"/>
              <a:gd name="connsiteY12357" fmla="*/ 87 h 8330519"/>
              <a:gd name="connsiteX12358" fmla="*/ 3832627 w 8331431"/>
              <a:gd name="connsiteY12358" fmla="*/ 87 h 8330519"/>
              <a:gd name="connsiteX12359" fmla="*/ 3832236 w 8331431"/>
              <a:gd name="connsiteY12359" fmla="*/ 12496 h 8330519"/>
              <a:gd name="connsiteX12360" fmla="*/ 3832236 w 8331431"/>
              <a:gd name="connsiteY12360" fmla="*/ 20175 h 8330519"/>
              <a:gd name="connsiteX12361" fmla="*/ 3743985 w 8331431"/>
              <a:gd name="connsiteY12361" fmla="*/ 20175 h 8330519"/>
              <a:gd name="connsiteX12362" fmla="*/ 3743985 w 8331431"/>
              <a:gd name="connsiteY12362" fmla="*/ 124567 h 8330519"/>
              <a:gd name="connsiteX12363" fmla="*/ 3656125 w 8331431"/>
              <a:gd name="connsiteY12363" fmla="*/ 157281 h 8330519"/>
              <a:gd name="connsiteX12364" fmla="*/ 3612694 w 8331431"/>
              <a:gd name="connsiteY12364" fmla="*/ 141748 h 8330519"/>
              <a:gd name="connsiteX12365" fmla="*/ 1062526 w 8331431"/>
              <a:gd name="connsiteY12365" fmla="*/ 141748 h 8330519"/>
              <a:gd name="connsiteX12366" fmla="*/ 1016231 w 8331431"/>
              <a:gd name="connsiteY12366" fmla="*/ 124523 h 8330519"/>
              <a:gd name="connsiteX12367" fmla="*/ 1016231 w 8331431"/>
              <a:gd name="connsiteY12367" fmla="*/ 20132 h 8330519"/>
              <a:gd name="connsiteX12368" fmla="*/ 927980 w 8331431"/>
              <a:gd name="connsiteY12368" fmla="*/ 20132 h 8330519"/>
              <a:gd name="connsiteX12369" fmla="*/ 927980 w 8331431"/>
              <a:gd name="connsiteY12369" fmla="*/ 12452 h 8330519"/>
              <a:gd name="connsiteX12370" fmla="*/ 927590 w 8331431"/>
              <a:gd name="connsiteY12370" fmla="*/ 43 h 8330519"/>
              <a:gd name="connsiteX12371" fmla="*/ 949284 w 8331431"/>
              <a:gd name="connsiteY12371" fmla="*/ 43 h 8330519"/>
              <a:gd name="connsiteX12372" fmla="*/ 949457 w 8331431"/>
              <a:gd name="connsiteY12372" fmla="*/ 781 h 8330519"/>
              <a:gd name="connsiteX12373" fmla="*/ 1035496 w 8331431"/>
              <a:gd name="connsiteY12373" fmla="*/ 781 h 8330519"/>
              <a:gd name="connsiteX12374" fmla="*/ 1035496 w 8331431"/>
              <a:gd name="connsiteY12374" fmla="*/ 111116 h 8330519"/>
              <a:gd name="connsiteX12375" fmla="*/ 1048512 w 8331431"/>
              <a:gd name="connsiteY12375" fmla="*/ 115976 h 8330519"/>
              <a:gd name="connsiteX12376" fmla="*/ 1083656 w 8331431"/>
              <a:gd name="connsiteY12376" fmla="*/ 133765 h 8330519"/>
              <a:gd name="connsiteX12377" fmla="*/ 1105003 w 8331431"/>
              <a:gd name="connsiteY12377" fmla="*/ 147692 h 8330519"/>
              <a:gd name="connsiteX12378" fmla="*/ 1126263 w 8331431"/>
              <a:gd name="connsiteY12378" fmla="*/ 133852 h 8330519"/>
              <a:gd name="connsiteX12379" fmla="*/ 1161538 w 8331431"/>
              <a:gd name="connsiteY12379" fmla="*/ 116019 h 8330519"/>
              <a:gd name="connsiteX12380" fmla="*/ 1174554 w 8331431"/>
              <a:gd name="connsiteY12380" fmla="*/ 111160 h 8330519"/>
              <a:gd name="connsiteX12381" fmla="*/ 1174554 w 8331431"/>
              <a:gd name="connsiteY12381" fmla="*/ 824 h 8330519"/>
              <a:gd name="connsiteX12382" fmla="*/ 1260592 w 8331431"/>
              <a:gd name="connsiteY12382" fmla="*/ 824 h 8330519"/>
              <a:gd name="connsiteX12383" fmla="*/ 1260766 w 8331431"/>
              <a:gd name="connsiteY12383" fmla="*/ 87 h 8330519"/>
              <a:gd name="connsiteX12384" fmla="*/ 1282546 w 8331431"/>
              <a:gd name="connsiteY12384" fmla="*/ 87 h 8330519"/>
              <a:gd name="connsiteX12385" fmla="*/ 1282156 w 8331431"/>
              <a:gd name="connsiteY12385" fmla="*/ 12496 h 8330519"/>
              <a:gd name="connsiteX12386" fmla="*/ 1282156 w 8331431"/>
              <a:gd name="connsiteY12386" fmla="*/ 20175 h 8330519"/>
              <a:gd name="connsiteX12387" fmla="*/ 1193862 w 8331431"/>
              <a:gd name="connsiteY12387" fmla="*/ 20175 h 8330519"/>
              <a:gd name="connsiteX12388" fmla="*/ 1193862 w 8331431"/>
              <a:gd name="connsiteY12388" fmla="*/ 124567 h 8330519"/>
              <a:gd name="connsiteX12389" fmla="*/ 1106001 w 8331431"/>
              <a:gd name="connsiteY12389" fmla="*/ 157281 h 8330519"/>
              <a:gd name="connsiteX12390" fmla="*/ 1062526 w 8331431"/>
              <a:gd name="connsiteY12390" fmla="*/ 141748 h 8330519"/>
              <a:gd name="connsiteX12391" fmla="*/ 2592644 w 8331431"/>
              <a:gd name="connsiteY12391" fmla="*/ 141748 h 8330519"/>
              <a:gd name="connsiteX12392" fmla="*/ 2546306 w 8331431"/>
              <a:gd name="connsiteY12392" fmla="*/ 124480 h 8330519"/>
              <a:gd name="connsiteX12393" fmla="*/ 2546306 w 8331431"/>
              <a:gd name="connsiteY12393" fmla="*/ 20089 h 8330519"/>
              <a:gd name="connsiteX12394" fmla="*/ 2458055 w 8331431"/>
              <a:gd name="connsiteY12394" fmla="*/ 20089 h 8330519"/>
              <a:gd name="connsiteX12395" fmla="*/ 2458055 w 8331431"/>
              <a:gd name="connsiteY12395" fmla="*/ 12409 h 8330519"/>
              <a:gd name="connsiteX12396" fmla="*/ 2457664 w 8331431"/>
              <a:gd name="connsiteY12396" fmla="*/ 0 h 8330519"/>
              <a:gd name="connsiteX12397" fmla="*/ 2479445 w 8331431"/>
              <a:gd name="connsiteY12397" fmla="*/ 0 h 8330519"/>
              <a:gd name="connsiteX12398" fmla="*/ 2479619 w 8331431"/>
              <a:gd name="connsiteY12398" fmla="*/ 738 h 8330519"/>
              <a:gd name="connsiteX12399" fmla="*/ 2565657 w 8331431"/>
              <a:gd name="connsiteY12399" fmla="*/ 738 h 8330519"/>
              <a:gd name="connsiteX12400" fmla="*/ 2565657 w 8331431"/>
              <a:gd name="connsiteY12400" fmla="*/ 111073 h 8330519"/>
              <a:gd name="connsiteX12401" fmla="*/ 2578673 w 8331431"/>
              <a:gd name="connsiteY12401" fmla="*/ 115932 h 8330519"/>
              <a:gd name="connsiteX12402" fmla="*/ 2613861 w 8331431"/>
              <a:gd name="connsiteY12402" fmla="*/ 133765 h 8330519"/>
              <a:gd name="connsiteX12403" fmla="*/ 2635164 w 8331431"/>
              <a:gd name="connsiteY12403" fmla="*/ 147649 h 8330519"/>
              <a:gd name="connsiteX12404" fmla="*/ 2656424 w 8331431"/>
              <a:gd name="connsiteY12404" fmla="*/ 133808 h 8330519"/>
              <a:gd name="connsiteX12405" fmla="*/ 2691655 w 8331431"/>
              <a:gd name="connsiteY12405" fmla="*/ 115976 h 8330519"/>
              <a:gd name="connsiteX12406" fmla="*/ 2704672 w 8331431"/>
              <a:gd name="connsiteY12406" fmla="*/ 111116 h 8330519"/>
              <a:gd name="connsiteX12407" fmla="*/ 2704672 w 8331431"/>
              <a:gd name="connsiteY12407" fmla="*/ 781 h 8330519"/>
              <a:gd name="connsiteX12408" fmla="*/ 2790666 w 8331431"/>
              <a:gd name="connsiteY12408" fmla="*/ 781 h 8330519"/>
              <a:gd name="connsiteX12409" fmla="*/ 2790840 w 8331431"/>
              <a:gd name="connsiteY12409" fmla="*/ 43 h 8330519"/>
              <a:gd name="connsiteX12410" fmla="*/ 2812621 w 8331431"/>
              <a:gd name="connsiteY12410" fmla="*/ 43 h 8330519"/>
              <a:gd name="connsiteX12411" fmla="*/ 2812230 w 8331431"/>
              <a:gd name="connsiteY12411" fmla="*/ 12452 h 8330519"/>
              <a:gd name="connsiteX12412" fmla="*/ 2812230 w 8331431"/>
              <a:gd name="connsiteY12412" fmla="*/ 20132 h 8330519"/>
              <a:gd name="connsiteX12413" fmla="*/ 2723979 w 8331431"/>
              <a:gd name="connsiteY12413" fmla="*/ 20132 h 8330519"/>
              <a:gd name="connsiteX12414" fmla="*/ 2723979 w 8331431"/>
              <a:gd name="connsiteY12414" fmla="*/ 124523 h 8330519"/>
              <a:gd name="connsiteX12415" fmla="*/ 2636162 w 8331431"/>
              <a:gd name="connsiteY12415" fmla="*/ 157238 h 8330519"/>
              <a:gd name="connsiteX12416" fmla="*/ 2592644 w 8331431"/>
              <a:gd name="connsiteY12416" fmla="*/ 141748 h 8330519"/>
              <a:gd name="connsiteX12417" fmla="*/ 1572551 w 8331431"/>
              <a:gd name="connsiteY12417" fmla="*/ 141748 h 8330519"/>
              <a:gd name="connsiteX12418" fmla="*/ 1526256 w 8331431"/>
              <a:gd name="connsiteY12418" fmla="*/ 124523 h 8330519"/>
              <a:gd name="connsiteX12419" fmla="*/ 1526256 w 8331431"/>
              <a:gd name="connsiteY12419" fmla="*/ 20132 h 8330519"/>
              <a:gd name="connsiteX12420" fmla="*/ 1438005 w 8331431"/>
              <a:gd name="connsiteY12420" fmla="*/ 20132 h 8330519"/>
              <a:gd name="connsiteX12421" fmla="*/ 1438005 w 8331431"/>
              <a:gd name="connsiteY12421" fmla="*/ 12452 h 8330519"/>
              <a:gd name="connsiteX12422" fmla="*/ 1437615 w 8331431"/>
              <a:gd name="connsiteY12422" fmla="*/ 43 h 8330519"/>
              <a:gd name="connsiteX12423" fmla="*/ 1459395 w 8331431"/>
              <a:gd name="connsiteY12423" fmla="*/ 43 h 8330519"/>
              <a:gd name="connsiteX12424" fmla="*/ 1459569 w 8331431"/>
              <a:gd name="connsiteY12424" fmla="*/ 781 h 8330519"/>
              <a:gd name="connsiteX12425" fmla="*/ 1545564 w 8331431"/>
              <a:gd name="connsiteY12425" fmla="*/ 781 h 8330519"/>
              <a:gd name="connsiteX12426" fmla="*/ 1545564 w 8331431"/>
              <a:gd name="connsiteY12426" fmla="*/ 111116 h 8330519"/>
              <a:gd name="connsiteX12427" fmla="*/ 1558580 w 8331431"/>
              <a:gd name="connsiteY12427" fmla="*/ 115976 h 8330519"/>
              <a:gd name="connsiteX12428" fmla="*/ 1593724 w 8331431"/>
              <a:gd name="connsiteY12428" fmla="*/ 133765 h 8330519"/>
              <a:gd name="connsiteX12429" fmla="*/ 1615071 w 8331431"/>
              <a:gd name="connsiteY12429" fmla="*/ 147692 h 8330519"/>
              <a:gd name="connsiteX12430" fmla="*/ 1636331 w 8331431"/>
              <a:gd name="connsiteY12430" fmla="*/ 133852 h 8330519"/>
              <a:gd name="connsiteX12431" fmla="*/ 1671606 w 8331431"/>
              <a:gd name="connsiteY12431" fmla="*/ 116019 h 8330519"/>
              <a:gd name="connsiteX12432" fmla="*/ 1684622 w 8331431"/>
              <a:gd name="connsiteY12432" fmla="*/ 111160 h 8330519"/>
              <a:gd name="connsiteX12433" fmla="*/ 1684622 w 8331431"/>
              <a:gd name="connsiteY12433" fmla="*/ 824 h 8330519"/>
              <a:gd name="connsiteX12434" fmla="*/ 1770747 w 8331431"/>
              <a:gd name="connsiteY12434" fmla="*/ 824 h 8330519"/>
              <a:gd name="connsiteX12435" fmla="*/ 1770921 w 8331431"/>
              <a:gd name="connsiteY12435" fmla="*/ 87 h 8330519"/>
              <a:gd name="connsiteX12436" fmla="*/ 1792615 w 8331431"/>
              <a:gd name="connsiteY12436" fmla="*/ 87 h 8330519"/>
              <a:gd name="connsiteX12437" fmla="*/ 1792224 w 8331431"/>
              <a:gd name="connsiteY12437" fmla="*/ 12496 h 8330519"/>
              <a:gd name="connsiteX12438" fmla="*/ 1792224 w 8331431"/>
              <a:gd name="connsiteY12438" fmla="*/ 20175 h 8330519"/>
              <a:gd name="connsiteX12439" fmla="*/ 1703973 w 8331431"/>
              <a:gd name="connsiteY12439" fmla="*/ 20175 h 8330519"/>
              <a:gd name="connsiteX12440" fmla="*/ 1703973 w 8331431"/>
              <a:gd name="connsiteY12440" fmla="*/ 124567 h 8330519"/>
              <a:gd name="connsiteX12441" fmla="*/ 1616026 w 8331431"/>
              <a:gd name="connsiteY12441" fmla="*/ 157281 h 8330519"/>
              <a:gd name="connsiteX12442" fmla="*/ 1572551 w 8331431"/>
              <a:gd name="connsiteY12442" fmla="*/ 141748 h 8330519"/>
              <a:gd name="connsiteX12443" fmla="*/ 6672842 w 8331431"/>
              <a:gd name="connsiteY12443" fmla="*/ 141748 h 8330519"/>
              <a:gd name="connsiteX12444" fmla="*/ 6626504 w 8331431"/>
              <a:gd name="connsiteY12444" fmla="*/ 124480 h 8330519"/>
              <a:gd name="connsiteX12445" fmla="*/ 6626504 w 8331431"/>
              <a:gd name="connsiteY12445" fmla="*/ 20089 h 8330519"/>
              <a:gd name="connsiteX12446" fmla="*/ 6538253 w 8331431"/>
              <a:gd name="connsiteY12446" fmla="*/ 20089 h 8330519"/>
              <a:gd name="connsiteX12447" fmla="*/ 6538253 w 8331431"/>
              <a:gd name="connsiteY12447" fmla="*/ 12409 h 8330519"/>
              <a:gd name="connsiteX12448" fmla="*/ 6537862 w 8331431"/>
              <a:gd name="connsiteY12448" fmla="*/ 0 h 8330519"/>
              <a:gd name="connsiteX12449" fmla="*/ 6559556 w 8331431"/>
              <a:gd name="connsiteY12449" fmla="*/ 0 h 8330519"/>
              <a:gd name="connsiteX12450" fmla="*/ 6559730 w 8331431"/>
              <a:gd name="connsiteY12450" fmla="*/ 738 h 8330519"/>
              <a:gd name="connsiteX12451" fmla="*/ 6645855 w 8331431"/>
              <a:gd name="connsiteY12451" fmla="*/ 738 h 8330519"/>
              <a:gd name="connsiteX12452" fmla="*/ 6645855 w 8331431"/>
              <a:gd name="connsiteY12452" fmla="*/ 111073 h 8330519"/>
              <a:gd name="connsiteX12453" fmla="*/ 6658871 w 8331431"/>
              <a:gd name="connsiteY12453" fmla="*/ 115932 h 8330519"/>
              <a:gd name="connsiteX12454" fmla="*/ 6694059 w 8331431"/>
              <a:gd name="connsiteY12454" fmla="*/ 133765 h 8330519"/>
              <a:gd name="connsiteX12455" fmla="*/ 6715363 w 8331431"/>
              <a:gd name="connsiteY12455" fmla="*/ 147649 h 8330519"/>
              <a:gd name="connsiteX12456" fmla="*/ 6736623 w 8331431"/>
              <a:gd name="connsiteY12456" fmla="*/ 133808 h 8330519"/>
              <a:gd name="connsiteX12457" fmla="*/ 6771854 w 8331431"/>
              <a:gd name="connsiteY12457" fmla="*/ 115976 h 8330519"/>
              <a:gd name="connsiteX12458" fmla="*/ 6784870 w 8331431"/>
              <a:gd name="connsiteY12458" fmla="*/ 111116 h 8330519"/>
              <a:gd name="connsiteX12459" fmla="*/ 6784870 w 8331431"/>
              <a:gd name="connsiteY12459" fmla="*/ 781 h 8330519"/>
              <a:gd name="connsiteX12460" fmla="*/ 6870865 w 8331431"/>
              <a:gd name="connsiteY12460" fmla="*/ 781 h 8330519"/>
              <a:gd name="connsiteX12461" fmla="*/ 6871038 w 8331431"/>
              <a:gd name="connsiteY12461" fmla="*/ 43 h 8330519"/>
              <a:gd name="connsiteX12462" fmla="*/ 6892819 w 8331431"/>
              <a:gd name="connsiteY12462" fmla="*/ 43 h 8330519"/>
              <a:gd name="connsiteX12463" fmla="*/ 6892429 w 8331431"/>
              <a:gd name="connsiteY12463" fmla="*/ 12452 h 8330519"/>
              <a:gd name="connsiteX12464" fmla="*/ 6892429 w 8331431"/>
              <a:gd name="connsiteY12464" fmla="*/ 20132 h 8330519"/>
              <a:gd name="connsiteX12465" fmla="*/ 6804177 w 8331431"/>
              <a:gd name="connsiteY12465" fmla="*/ 20132 h 8330519"/>
              <a:gd name="connsiteX12466" fmla="*/ 6804177 w 8331431"/>
              <a:gd name="connsiteY12466" fmla="*/ 124523 h 8330519"/>
              <a:gd name="connsiteX12467" fmla="*/ 6716360 w 8331431"/>
              <a:gd name="connsiteY12467" fmla="*/ 157238 h 8330519"/>
              <a:gd name="connsiteX12468" fmla="*/ 6672842 w 8331431"/>
              <a:gd name="connsiteY12468" fmla="*/ 141748 h 8330519"/>
              <a:gd name="connsiteX12469" fmla="*/ 5652749 w 8331431"/>
              <a:gd name="connsiteY12469" fmla="*/ 141748 h 8330519"/>
              <a:gd name="connsiteX12470" fmla="*/ 5606455 w 8331431"/>
              <a:gd name="connsiteY12470" fmla="*/ 124523 h 8330519"/>
              <a:gd name="connsiteX12471" fmla="*/ 5606455 w 8331431"/>
              <a:gd name="connsiteY12471" fmla="*/ 20132 h 8330519"/>
              <a:gd name="connsiteX12472" fmla="*/ 5518203 w 8331431"/>
              <a:gd name="connsiteY12472" fmla="*/ 20132 h 8330519"/>
              <a:gd name="connsiteX12473" fmla="*/ 5518203 w 8331431"/>
              <a:gd name="connsiteY12473" fmla="*/ 12452 h 8330519"/>
              <a:gd name="connsiteX12474" fmla="*/ 5517813 w 8331431"/>
              <a:gd name="connsiteY12474" fmla="*/ 43 h 8330519"/>
              <a:gd name="connsiteX12475" fmla="*/ 5539594 w 8331431"/>
              <a:gd name="connsiteY12475" fmla="*/ 43 h 8330519"/>
              <a:gd name="connsiteX12476" fmla="*/ 5539768 w 8331431"/>
              <a:gd name="connsiteY12476" fmla="*/ 781 h 8330519"/>
              <a:gd name="connsiteX12477" fmla="*/ 5625762 w 8331431"/>
              <a:gd name="connsiteY12477" fmla="*/ 781 h 8330519"/>
              <a:gd name="connsiteX12478" fmla="*/ 5625762 w 8331431"/>
              <a:gd name="connsiteY12478" fmla="*/ 111116 h 8330519"/>
              <a:gd name="connsiteX12479" fmla="*/ 5638779 w 8331431"/>
              <a:gd name="connsiteY12479" fmla="*/ 115976 h 8330519"/>
              <a:gd name="connsiteX12480" fmla="*/ 5673923 w 8331431"/>
              <a:gd name="connsiteY12480" fmla="*/ 133765 h 8330519"/>
              <a:gd name="connsiteX12481" fmla="*/ 5695270 w 8331431"/>
              <a:gd name="connsiteY12481" fmla="*/ 147692 h 8330519"/>
              <a:gd name="connsiteX12482" fmla="*/ 5716530 w 8331431"/>
              <a:gd name="connsiteY12482" fmla="*/ 133852 h 8330519"/>
              <a:gd name="connsiteX12483" fmla="*/ 5751804 w 8331431"/>
              <a:gd name="connsiteY12483" fmla="*/ 116019 h 8330519"/>
              <a:gd name="connsiteX12484" fmla="*/ 5764821 w 8331431"/>
              <a:gd name="connsiteY12484" fmla="*/ 111160 h 8330519"/>
              <a:gd name="connsiteX12485" fmla="*/ 5764821 w 8331431"/>
              <a:gd name="connsiteY12485" fmla="*/ 824 h 8330519"/>
              <a:gd name="connsiteX12486" fmla="*/ 5850945 w 8331431"/>
              <a:gd name="connsiteY12486" fmla="*/ 824 h 8330519"/>
              <a:gd name="connsiteX12487" fmla="*/ 5851119 w 8331431"/>
              <a:gd name="connsiteY12487" fmla="*/ 87 h 8330519"/>
              <a:gd name="connsiteX12488" fmla="*/ 5872813 w 8331431"/>
              <a:gd name="connsiteY12488" fmla="*/ 87 h 8330519"/>
              <a:gd name="connsiteX12489" fmla="*/ 5872422 w 8331431"/>
              <a:gd name="connsiteY12489" fmla="*/ 12496 h 8330519"/>
              <a:gd name="connsiteX12490" fmla="*/ 5872422 w 8331431"/>
              <a:gd name="connsiteY12490" fmla="*/ 20175 h 8330519"/>
              <a:gd name="connsiteX12491" fmla="*/ 5784171 w 8331431"/>
              <a:gd name="connsiteY12491" fmla="*/ 20175 h 8330519"/>
              <a:gd name="connsiteX12492" fmla="*/ 5784171 w 8331431"/>
              <a:gd name="connsiteY12492" fmla="*/ 124567 h 8330519"/>
              <a:gd name="connsiteX12493" fmla="*/ 5696268 w 8331431"/>
              <a:gd name="connsiteY12493" fmla="*/ 157281 h 8330519"/>
              <a:gd name="connsiteX12494" fmla="*/ 5652749 w 8331431"/>
              <a:gd name="connsiteY12494" fmla="*/ 141748 h 8330519"/>
              <a:gd name="connsiteX12495" fmla="*/ 2082619 w 8331431"/>
              <a:gd name="connsiteY12495" fmla="*/ 141748 h 8330519"/>
              <a:gd name="connsiteX12496" fmla="*/ 2036281 w 8331431"/>
              <a:gd name="connsiteY12496" fmla="*/ 124480 h 8330519"/>
              <a:gd name="connsiteX12497" fmla="*/ 2036281 w 8331431"/>
              <a:gd name="connsiteY12497" fmla="*/ 20089 h 8330519"/>
              <a:gd name="connsiteX12498" fmla="*/ 1948030 w 8331431"/>
              <a:gd name="connsiteY12498" fmla="*/ 20089 h 8330519"/>
              <a:gd name="connsiteX12499" fmla="*/ 1948030 w 8331431"/>
              <a:gd name="connsiteY12499" fmla="*/ 12409 h 8330519"/>
              <a:gd name="connsiteX12500" fmla="*/ 1947640 w 8331431"/>
              <a:gd name="connsiteY12500" fmla="*/ 0 h 8330519"/>
              <a:gd name="connsiteX12501" fmla="*/ 1969420 w 8331431"/>
              <a:gd name="connsiteY12501" fmla="*/ 0 h 8330519"/>
              <a:gd name="connsiteX12502" fmla="*/ 1969594 w 8331431"/>
              <a:gd name="connsiteY12502" fmla="*/ 738 h 8330519"/>
              <a:gd name="connsiteX12503" fmla="*/ 2055632 w 8331431"/>
              <a:gd name="connsiteY12503" fmla="*/ 738 h 8330519"/>
              <a:gd name="connsiteX12504" fmla="*/ 2055632 w 8331431"/>
              <a:gd name="connsiteY12504" fmla="*/ 111073 h 8330519"/>
              <a:gd name="connsiteX12505" fmla="*/ 2068648 w 8331431"/>
              <a:gd name="connsiteY12505" fmla="*/ 115932 h 8330519"/>
              <a:gd name="connsiteX12506" fmla="*/ 2103749 w 8331431"/>
              <a:gd name="connsiteY12506" fmla="*/ 133722 h 8330519"/>
              <a:gd name="connsiteX12507" fmla="*/ 2125183 w 8331431"/>
              <a:gd name="connsiteY12507" fmla="*/ 147606 h 8330519"/>
              <a:gd name="connsiteX12508" fmla="*/ 2146400 w 8331431"/>
              <a:gd name="connsiteY12508" fmla="*/ 133765 h 8330519"/>
              <a:gd name="connsiteX12509" fmla="*/ 2181587 w 8331431"/>
              <a:gd name="connsiteY12509" fmla="*/ 115932 h 8330519"/>
              <a:gd name="connsiteX12510" fmla="*/ 2194604 w 8331431"/>
              <a:gd name="connsiteY12510" fmla="*/ 111073 h 8330519"/>
              <a:gd name="connsiteX12511" fmla="*/ 2194604 w 8331431"/>
              <a:gd name="connsiteY12511" fmla="*/ 738 h 8330519"/>
              <a:gd name="connsiteX12512" fmla="*/ 2280642 w 8331431"/>
              <a:gd name="connsiteY12512" fmla="*/ 738 h 8330519"/>
              <a:gd name="connsiteX12513" fmla="*/ 2280815 w 8331431"/>
              <a:gd name="connsiteY12513" fmla="*/ 0 h 8330519"/>
              <a:gd name="connsiteX12514" fmla="*/ 2302596 w 8331431"/>
              <a:gd name="connsiteY12514" fmla="*/ 0 h 8330519"/>
              <a:gd name="connsiteX12515" fmla="*/ 2302205 w 8331431"/>
              <a:gd name="connsiteY12515" fmla="*/ 12409 h 8330519"/>
              <a:gd name="connsiteX12516" fmla="*/ 2302205 w 8331431"/>
              <a:gd name="connsiteY12516" fmla="*/ 20089 h 8330519"/>
              <a:gd name="connsiteX12517" fmla="*/ 2213954 w 8331431"/>
              <a:gd name="connsiteY12517" fmla="*/ 20089 h 8330519"/>
              <a:gd name="connsiteX12518" fmla="*/ 2213954 w 8331431"/>
              <a:gd name="connsiteY12518" fmla="*/ 124480 h 8330519"/>
              <a:gd name="connsiteX12519" fmla="*/ 2126094 w 8331431"/>
              <a:gd name="connsiteY12519" fmla="*/ 157194 h 8330519"/>
              <a:gd name="connsiteX12520" fmla="*/ 2082619 w 8331431"/>
              <a:gd name="connsiteY12520" fmla="*/ 141748 h 8330519"/>
              <a:gd name="connsiteX12521" fmla="*/ 6162818 w 8331431"/>
              <a:gd name="connsiteY12521" fmla="*/ 141748 h 8330519"/>
              <a:gd name="connsiteX12522" fmla="*/ 6116479 w 8331431"/>
              <a:gd name="connsiteY12522" fmla="*/ 124480 h 8330519"/>
              <a:gd name="connsiteX12523" fmla="*/ 6116479 w 8331431"/>
              <a:gd name="connsiteY12523" fmla="*/ 20089 h 8330519"/>
              <a:gd name="connsiteX12524" fmla="*/ 6028228 w 8331431"/>
              <a:gd name="connsiteY12524" fmla="*/ 20089 h 8330519"/>
              <a:gd name="connsiteX12525" fmla="*/ 6028228 w 8331431"/>
              <a:gd name="connsiteY12525" fmla="*/ 12409 h 8330519"/>
              <a:gd name="connsiteX12526" fmla="*/ 6027838 w 8331431"/>
              <a:gd name="connsiteY12526" fmla="*/ 0 h 8330519"/>
              <a:gd name="connsiteX12527" fmla="*/ 6049619 w 8331431"/>
              <a:gd name="connsiteY12527" fmla="*/ 0 h 8330519"/>
              <a:gd name="connsiteX12528" fmla="*/ 6049792 w 8331431"/>
              <a:gd name="connsiteY12528" fmla="*/ 738 h 8330519"/>
              <a:gd name="connsiteX12529" fmla="*/ 6135831 w 8331431"/>
              <a:gd name="connsiteY12529" fmla="*/ 738 h 8330519"/>
              <a:gd name="connsiteX12530" fmla="*/ 6135831 w 8331431"/>
              <a:gd name="connsiteY12530" fmla="*/ 111073 h 8330519"/>
              <a:gd name="connsiteX12531" fmla="*/ 6148847 w 8331431"/>
              <a:gd name="connsiteY12531" fmla="*/ 115932 h 8330519"/>
              <a:gd name="connsiteX12532" fmla="*/ 6183948 w 8331431"/>
              <a:gd name="connsiteY12532" fmla="*/ 133722 h 8330519"/>
              <a:gd name="connsiteX12533" fmla="*/ 6205251 w 8331431"/>
              <a:gd name="connsiteY12533" fmla="*/ 147606 h 8330519"/>
              <a:gd name="connsiteX12534" fmla="*/ 6226554 w 8331431"/>
              <a:gd name="connsiteY12534" fmla="*/ 133808 h 8330519"/>
              <a:gd name="connsiteX12535" fmla="*/ 6261785 w 8331431"/>
              <a:gd name="connsiteY12535" fmla="*/ 115932 h 8330519"/>
              <a:gd name="connsiteX12536" fmla="*/ 6274802 w 8331431"/>
              <a:gd name="connsiteY12536" fmla="*/ 111073 h 8330519"/>
              <a:gd name="connsiteX12537" fmla="*/ 6274802 w 8331431"/>
              <a:gd name="connsiteY12537" fmla="*/ 738 h 8330519"/>
              <a:gd name="connsiteX12538" fmla="*/ 6360840 w 8331431"/>
              <a:gd name="connsiteY12538" fmla="*/ 738 h 8330519"/>
              <a:gd name="connsiteX12539" fmla="*/ 6361013 w 8331431"/>
              <a:gd name="connsiteY12539" fmla="*/ 0 h 8330519"/>
              <a:gd name="connsiteX12540" fmla="*/ 6382794 w 8331431"/>
              <a:gd name="connsiteY12540" fmla="*/ 0 h 8330519"/>
              <a:gd name="connsiteX12541" fmla="*/ 6382404 w 8331431"/>
              <a:gd name="connsiteY12541" fmla="*/ 12409 h 8330519"/>
              <a:gd name="connsiteX12542" fmla="*/ 6382404 w 8331431"/>
              <a:gd name="connsiteY12542" fmla="*/ 20089 h 8330519"/>
              <a:gd name="connsiteX12543" fmla="*/ 6294153 w 8331431"/>
              <a:gd name="connsiteY12543" fmla="*/ 20089 h 8330519"/>
              <a:gd name="connsiteX12544" fmla="*/ 6294153 w 8331431"/>
              <a:gd name="connsiteY12544" fmla="*/ 124480 h 8330519"/>
              <a:gd name="connsiteX12545" fmla="*/ 6206292 w 8331431"/>
              <a:gd name="connsiteY12545" fmla="*/ 157194 h 8330519"/>
              <a:gd name="connsiteX12546" fmla="*/ 6162818 w 8331431"/>
              <a:gd name="connsiteY12546" fmla="*/ 141748 h 833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  <a:cxn ang="0">
                <a:pos x="connsiteX12071" y="connsiteY12071"/>
              </a:cxn>
              <a:cxn ang="0">
                <a:pos x="connsiteX12072" y="connsiteY12072"/>
              </a:cxn>
              <a:cxn ang="0">
                <a:pos x="connsiteX12073" y="connsiteY12073"/>
              </a:cxn>
              <a:cxn ang="0">
                <a:pos x="connsiteX12074" y="connsiteY12074"/>
              </a:cxn>
              <a:cxn ang="0">
                <a:pos x="connsiteX12075" y="connsiteY12075"/>
              </a:cxn>
              <a:cxn ang="0">
                <a:pos x="connsiteX12076" y="connsiteY12076"/>
              </a:cxn>
              <a:cxn ang="0">
                <a:pos x="connsiteX12077" y="connsiteY12077"/>
              </a:cxn>
              <a:cxn ang="0">
                <a:pos x="connsiteX12078" y="connsiteY12078"/>
              </a:cxn>
              <a:cxn ang="0">
                <a:pos x="connsiteX12079" y="connsiteY12079"/>
              </a:cxn>
              <a:cxn ang="0">
                <a:pos x="connsiteX12080" y="connsiteY12080"/>
              </a:cxn>
              <a:cxn ang="0">
                <a:pos x="connsiteX12081" y="connsiteY12081"/>
              </a:cxn>
              <a:cxn ang="0">
                <a:pos x="connsiteX12082" y="connsiteY12082"/>
              </a:cxn>
              <a:cxn ang="0">
                <a:pos x="connsiteX12083" y="connsiteY12083"/>
              </a:cxn>
              <a:cxn ang="0">
                <a:pos x="connsiteX12084" y="connsiteY12084"/>
              </a:cxn>
              <a:cxn ang="0">
                <a:pos x="connsiteX12085" y="connsiteY12085"/>
              </a:cxn>
              <a:cxn ang="0">
                <a:pos x="connsiteX12086" y="connsiteY12086"/>
              </a:cxn>
              <a:cxn ang="0">
                <a:pos x="connsiteX12087" y="connsiteY12087"/>
              </a:cxn>
              <a:cxn ang="0">
                <a:pos x="connsiteX12088" y="connsiteY12088"/>
              </a:cxn>
              <a:cxn ang="0">
                <a:pos x="connsiteX12089" y="connsiteY12089"/>
              </a:cxn>
              <a:cxn ang="0">
                <a:pos x="connsiteX12090" y="connsiteY12090"/>
              </a:cxn>
              <a:cxn ang="0">
                <a:pos x="connsiteX12091" y="connsiteY12091"/>
              </a:cxn>
              <a:cxn ang="0">
                <a:pos x="connsiteX12092" y="connsiteY12092"/>
              </a:cxn>
              <a:cxn ang="0">
                <a:pos x="connsiteX12093" y="connsiteY12093"/>
              </a:cxn>
              <a:cxn ang="0">
                <a:pos x="connsiteX12094" y="connsiteY12094"/>
              </a:cxn>
              <a:cxn ang="0">
                <a:pos x="connsiteX12095" y="connsiteY12095"/>
              </a:cxn>
              <a:cxn ang="0">
                <a:pos x="connsiteX12096" y="connsiteY12096"/>
              </a:cxn>
              <a:cxn ang="0">
                <a:pos x="connsiteX12097" y="connsiteY12097"/>
              </a:cxn>
              <a:cxn ang="0">
                <a:pos x="connsiteX12098" y="connsiteY12098"/>
              </a:cxn>
              <a:cxn ang="0">
                <a:pos x="connsiteX12099" y="connsiteY12099"/>
              </a:cxn>
              <a:cxn ang="0">
                <a:pos x="connsiteX12100" y="connsiteY12100"/>
              </a:cxn>
              <a:cxn ang="0">
                <a:pos x="connsiteX12101" y="connsiteY12101"/>
              </a:cxn>
              <a:cxn ang="0">
                <a:pos x="connsiteX12102" y="connsiteY12102"/>
              </a:cxn>
              <a:cxn ang="0">
                <a:pos x="connsiteX12103" y="connsiteY12103"/>
              </a:cxn>
              <a:cxn ang="0">
                <a:pos x="connsiteX12104" y="connsiteY12104"/>
              </a:cxn>
              <a:cxn ang="0">
                <a:pos x="connsiteX12105" y="connsiteY12105"/>
              </a:cxn>
              <a:cxn ang="0">
                <a:pos x="connsiteX12106" y="connsiteY12106"/>
              </a:cxn>
              <a:cxn ang="0">
                <a:pos x="connsiteX12107" y="connsiteY12107"/>
              </a:cxn>
              <a:cxn ang="0">
                <a:pos x="connsiteX12108" y="connsiteY12108"/>
              </a:cxn>
              <a:cxn ang="0">
                <a:pos x="connsiteX12109" y="connsiteY12109"/>
              </a:cxn>
              <a:cxn ang="0">
                <a:pos x="connsiteX12110" y="connsiteY12110"/>
              </a:cxn>
              <a:cxn ang="0">
                <a:pos x="connsiteX12111" y="connsiteY12111"/>
              </a:cxn>
              <a:cxn ang="0">
                <a:pos x="connsiteX12112" y="connsiteY12112"/>
              </a:cxn>
              <a:cxn ang="0">
                <a:pos x="connsiteX12113" y="connsiteY12113"/>
              </a:cxn>
              <a:cxn ang="0">
                <a:pos x="connsiteX12114" y="connsiteY12114"/>
              </a:cxn>
              <a:cxn ang="0">
                <a:pos x="connsiteX12115" y="connsiteY12115"/>
              </a:cxn>
              <a:cxn ang="0">
                <a:pos x="connsiteX12116" y="connsiteY12116"/>
              </a:cxn>
              <a:cxn ang="0">
                <a:pos x="connsiteX12117" y="connsiteY12117"/>
              </a:cxn>
              <a:cxn ang="0">
                <a:pos x="connsiteX12118" y="connsiteY12118"/>
              </a:cxn>
              <a:cxn ang="0">
                <a:pos x="connsiteX12119" y="connsiteY12119"/>
              </a:cxn>
              <a:cxn ang="0">
                <a:pos x="connsiteX12120" y="connsiteY12120"/>
              </a:cxn>
              <a:cxn ang="0">
                <a:pos x="connsiteX12121" y="connsiteY12121"/>
              </a:cxn>
              <a:cxn ang="0">
                <a:pos x="connsiteX12122" y="connsiteY12122"/>
              </a:cxn>
              <a:cxn ang="0">
                <a:pos x="connsiteX12123" y="connsiteY12123"/>
              </a:cxn>
              <a:cxn ang="0">
                <a:pos x="connsiteX12124" y="connsiteY12124"/>
              </a:cxn>
              <a:cxn ang="0">
                <a:pos x="connsiteX12125" y="connsiteY12125"/>
              </a:cxn>
              <a:cxn ang="0">
                <a:pos x="connsiteX12126" y="connsiteY12126"/>
              </a:cxn>
              <a:cxn ang="0">
                <a:pos x="connsiteX12127" y="connsiteY12127"/>
              </a:cxn>
              <a:cxn ang="0">
                <a:pos x="connsiteX12128" y="connsiteY12128"/>
              </a:cxn>
              <a:cxn ang="0">
                <a:pos x="connsiteX12129" y="connsiteY12129"/>
              </a:cxn>
              <a:cxn ang="0">
                <a:pos x="connsiteX12130" y="connsiteY12130"/>
              </a:cxn>
              <a:cxn ang="0">
                <a:pos x="connsiteX12131" y="connsiteY12131"/>
              </a:cxn>
              <a:cxn ang="0">
                <a:pos x="connsiteX12132" y="connsiteY12132"/>
              </a:cxn>
              <a:cxn ang="0">
                <a:pos x="connsiteX12133" y="connsiteY12133"/>
              </a:cxn>
              <a:cxn ang="0">
                <a:pos x="connsiteX12134" y="connsiteY12134"/>
              </a:cxn>
              <a:cxn ang="0">
                <a:pos x="connsiteX12135" y="connsiteY12135"/>
              </a:cxn>
              <a:cxn ang="0">
                <a:pos x="connsiteX12136" y="connsiteY12136"/>
              </a:cxn>
              <a:cxn ang="0">
                <a:pos x="connsiteX12137" y="connsiteY12137"/>
              </a:cxn>
              <a:cxn ang="0">
                <a:pos x="connsiteX12138" y="connsiteY12138"/>
              </a:cxn>
              <a:cxn ang="0">
                <a:pos x="connsiteX12139" y="connsiteY12139"/>
              </a:cxn>
              <a:cxn ang="0">
                <a:pos x="connsiteX12140" y="connsiteY12140"/>
              </a:cxn>
              <a:cxn ang="0">
                <a:pos x="connsiteX12141" y="connsiteY12141"/>
              </a:cxn>
              <a:cxn ang="0">
                <a:pos x="connsiteX12142" y="connsiteY12142"/>
              </a:cxn>
              <a:cxn ang="0">
                <a:pos x="connsiteX12143" y="connsiteY12143"/>
              </a:cxn>
              <a:cxn ang="0">
                <a:pos x="connsiteX12144" y="connsiteY12144"/>
              </a:cxn>
              <a:cxn ang="0">
                <a:pos x="connsiteX12145" y="connsiteY12145"/>
              </a:cxn>
              <a:cxn ang="0">
                <a:pos x="connsiteX12146" y="connsiteY12146"/>
              </a:cxn>
              <a:cxn ang="0">
                <a:pos x="connsiteX12147" y="connsiteY12147"/>
              </a:cxn>
              <a:cxn ang="0">
                <a:pos x="connsiteX12148" y="connsiteY12148"/>
              </a:cxn>
              <a:cxn ang="0">
                <a:pos x="connsiteX12149" y="connsiteY12149"/>
              </a:cxn>
              <a:cxn ang="0">
                <a:pos x="connsiteX12150" y="connsiteY12150"/>
              </a:cxn>
              <a:cxn ang="0">
                <a:pos x="connsiteX12151" y="connsiteY12151"/>
              </a:cxn>
              <a:cxn ang="0">
                <a:pos x="connsiteX12152" y="connsiteY12152"/>
              </a:cxn>
              <a:cxn ang="0">
                <a:pos x="connsiteX12153" y="connsiteY12153"/>
              </a:cxn>
              <a:cxn ang="0">
                <a:pos x="connsiteX12154" y="connsiteY12154"/>
              </a:cxn>
              <a:cxn ang="0">
                <a:pos x="connsiteX12155" y="connsiteY12155"/>
              </a:cxn>
              <a:cxn ang="0">
                <a:pos x="connsiteX12156" y="connsiteY12156"/>
              </a:cxn>
              <a:cxn ang="0">
                <a:pos x="connsiteX12157" y="connsiteY12157"/>
              </a:cxn>
              <a:cxn ang="0">
                <a:pos x="connsiteX12158" y="connsiteY12158"/>
              </a:cxn>
              <a:cxn ang="0">
                <a:pos x="connsiteX12159" y="connsiteY12159"/>
              </a:cxn>
              <a:cxn ang="0">
                <a:pos x="connsiteX12160" y="connsiteY12160"/>
              </a:cxn>
              <a:cxn ang="0">
                <a:pos x="connsiteX12161" y="connsiteY12161"/>
              </a:cxn>
              <a:cxn ang="0">
                <a:pos x="connsiteX12162" y="connsiteY12162"/>
              </a:cxn>
              <a:cxn ang="0">
                <a:pos x="connsiteX12163" y="connsiteY12163"/>
              </a:cxn>
              <a:cxn ang="0">
                <a:pos x="connsiteX12164" y="connsiteY12164"/>
              </a:cxn>
              <a:cxn ang="0">
                <a:pos x="connsiteX12165" y="connsiteY12165"/>
              </a:cxn>
              <a:cxn ang="0">
                <a:pos x="connsiteX12166" y="connsiteY12166"/>
              </a:cxn>
              <a:cxn ang="0">
                <a:pos x="connsiteX12167" y="connsiteY12167"/>
              </a:cxn>
              <a:cxn ang="0">
                <a:pos x="connsiteX12168" y="connsiteY12168"/>
              </a:cxn>
              <a:cxn ang="0">
                <a:pos x="connsiteX12169" y="connsiteY12169"/>
              </a:cxn>
              <a:cxn ang="0">
                <a:pos x="connsiteX12170" y="connsiteY12170"/>
              </a:cxn>
              <a:cxn ang="0">
                <a:pos x="connsiteX12171" y="connsiteY12171"/>
              </a:cxn>
              <a:cxn ang="0">
                <a:pos x="connsiteX12172" y="connsiteY12172"/>
              </a:cxn>
              <a:cxn ang="0">
                <a:pos x="connsiteX12173" y="connsiteY12173"/>
              </a:cxn>
              <a:cxn ang="0">
                <a:pos x="connsiteX12174" y="connsiteY12174"/>
              </a:cxn>
              <a:cxn ang="0">
                <a:pos x="connsiteX12175" y="connsiteY12175"/>
              </a:cxn>
              <a:cxn ang="0">
                <a:pos x="connsiteX12176" y="connsiteY12176"/>
              </a:cxn>
              <a:cxn ang="0">
                <a:pos x="connsiteX12177" y="connsiteY12177"/>
              </a:cxn>
              <a:cxn ang="0">
                <a:pos x="connsiteX12178" y="connsiteY12178"/>
              </a:cxn>
              <a:cxn ang="0">
                <a:pos x="connsiteX12179" y="connsiteY12179"/>
              </a:cxn>
              <a:cxn ang="0">
                <a:pos x="connsiteX12180" y="connsiteY12180"/>
              </a:cxn>
              <a:cxn ang="0">
                <a:pos x="connsiteX12181" y="connsiteY12181"/>
              </a:cxn>
              <a:cxn ang="0">
                <a:pos x="connsiteX12182" y="connsiteY12182"/>
              </a:cxn>
              <a:cxn ang="0">
                <a:pos x="connsiteX12183" y="connsiteY12183"/>
              </a:cxn>
              <a:cxn ang="0">
                <a:pos x="connsiteX12184" y="connsiteY12184"/>
              </a:cxn>
              <a:cxn ang="0">
                <a:pos x="connsiteX12185" y="connsiteY12185"/>
              </a:cxn>
              <a:cxn ang="0">
                <a:pos x="connsiteX12186" y="connsiteY12186"/>
              </a:cxn>
              <a:cxn ang="0">
                <a:pos x="connsiteX12187" y="connsiteY12187"/>
              </a:cxn>
              <a:cxn ang="0">
                <a:pos x="connsiteX12188" y="connsiteY12188"/>
              </a:cxn>
              <a:cxn ang="0">
                <a:pos x="connsiteX12189" y="connsiteY12189"/>
              </a:cxn>
              <a:cxn ang="0">
                <a:pos x="connsiteX12190" y="connsiteY12190"/>
              </a:cxn>
              <a:cxn ang="0">
                <a:pos x="connsiteX12191" y="connsiteY12191"/>
              </a:cxn>
              <a:cxn ang="0">
                <a:pos x="connsiteX12192" y="connsiteY12192"/>
              </a:cxn>
              <a:cxn ang="0">
                <a:pos x="connsiteX12193" y="connsiteY12193"/>
              </a:cxn>
              <a:cxn ang="0">
                <a:pos x="connsiteX12194" y="connsiteY12194"/>
              </a:cxn>
              <a:cxn ang="0">
                <a:pos x="connsiteX12195" y="connsiteY12195"/>
              </a:cxn>
              <a:cxn ang="0">
                <a:pos x="connsiteX12196" y="connsiteY12196"/>
              </a:cxn>
              <a:cxn ang="0">
                <a:pos x="connsiteX12197" y="connsiteY12197"/>
              </a:cxn>
              <a:cxn ang="0">
                <a:pos x="connsiteX12198" y="connsiteY12198"/>
              </a:cxn>
              <a:cxn ang="0">
                <a:pos x="connsiteX12199" y="connsiteY12199"/>
              </a:cxn>
              <a:cxn ang="0">
                <a:pos x="connsiteX12200" y="connsiteY12200"/>
              </a:cxn>
              <a:cxn ang="0">
                <a:pos x="connsiteX12201" y="connsiteY12201"/>
              </a:cxn>
              <a:cxn ang="0">
                <a:pos x="connsiteX12202" y="connsiteY12202"/>
              </a:cxn>
              <a:cxn ang="0">
                <a:pos x="connsiteX12203" y="connsiteY12203"/>
              </a:cxn>
              <a:cxn ang="0">
                <a:pos x="connsiteX12204" y="connsiteY12204"/>
              </a:cxn>
              <a:cxn ang="0">
                <a:pos x="connsiteX12205" y="connsiteY12205"/>
              </a:cxn>
              <a:cxn ang="0">
                <a:pos x="connsiteX12206" y="connsiteY12206"/>
              </a:cxn>
              <a:cxn ang="0">
                <a:pos x="connsiteX12207" y="connsiteY12207"/>
              </a:cxn>
              <a:cxn ang="0">
                <a:pos x="connsiteX12208" y="connsiteY12208"/>
              </a:cxn>
              <a:cxn ang="0">
                <a:pos x="connsiteX12209" y="connsiteY12209"/>
              </a:cxn>
              <a:cxn ang="0">
                <a:pos x="connsiteX12210" y="connsiteY12210"/>
              </a:cxn>
              <a:cxn ang="0">
                <a:pos x="connsiteX12211" y="connsiteY12211"/>
              </a:cxn>
              <a:cxn ang="0">
                <a:pos x="connsiteX12212" y="connsiteY12212"/>
              </a:cxn>
              <a:cxn ang="0">
                <a:pos x="connsiteX12213" y="connsiteY12213"/>
              </a:cxn>
              <a:cxn ang="0">
                <a:pos x="connsiteX12214" y="connsiteY12214"/>
              </a:cxn>
              <a:cxn ang="0">
                <a:pos x="connsiteX12215" y="connsiteY12215"/>
              </a:cxn>
              <a:cxn ang="0">
                <a:pos x="connsiteX12216" y="connsiteY12216"/>
              </a:cxn>
              <a:cxn ang="0">
                <a:pos x="connsiteX12217" y="connsiteY12217"/>
              </a:cxn>
              <a:cxn ang="0">
                <a:pos x="connsiteX12218" y="connsiteY12218"/>
              </a:cxn>
              <a:cxn ang="0">
                <a:pos x="connsiteX12219" y="connsiteY12219"/>
              </a:cxn>
              <a:cxn ang="0">
                <a:pos x="connsiteX12220" y="connsiteY12220"/>
              </a:cxn>
              <a:cxn ang="0">
                <a:pos x="connsiteX12221" y="connsiteY12221"/>
              </a:cxn>
              <a:cxn ang="0">
                <a:pos x="connsiteX12222" y="connsiteY12222"/>
              </a:cxn>
              <a:cxn ang="0">
                <a:pos x="connsiteX12223" y="connsiteY12223"/>
              </a:cxn>
              <a:cxn ang="0">
                <a:pos x="connsiteX12224" y="connsiteY12224"/>
              </a:cxn>
              <a:cxn ang="0">
                <a:pos x="connsiteX12225" y="connsiteY12225"/>
              </a:cxn>
              <a:cxn ang="0">
                <a:pos x="connsiteX12226" y="connsiteY12226"/>
              </a:cxn>
              <a:cxn ang="0">
                <a:pos x="connsiteX12227" y="connsiteY12227"/>
              </a:cxn>
              <a:cxn ang="0">
                <a:pos x="connsiteX12228" y="connsiteY12228"/>
              </a:cxn>
              <a:cxn ang="0">
                <a:pos x="connsiteX12229" y="connsiteY12229"/>
              </a:cxn>
              <a:cxn ang="0">
                <a:pos x="connsiteX12230" y="connsiteY12230"/>
              </a:cxn>
              <a:cxn ang="0">
                <a:pos x="connsiteX12231" y="connsiteY12231"/>
              </a:cxn>
              <a:cxn ang="0">
                <a:pos x="connsiteX12232" y="connsiteY12232"/>
              </a:cxn>
              <a:cxn ang="0">
                <a:pos x="connsiteX12233" y="connsiteY12233"/>
              </a:cxn>
              <a:cxn ang="0">
                <a:pos x="connsiteX12234" y="connsiteY12234"/>
              </a:cxn>
              <a:cxn ang="0">
                <a:pos x="connsiteX12235" y="connsiteY12235"/>
              </a:cxn>
              <a:cxn ang="0">
                <a:pos x="connsiteX12236" y="connsiteY12236"/>
              </a:cxn>
              <a:cxn ang="0">
                <a:pos x="connsiteX12237" y="connsiteY12237"/>
              </a:cxn>
              <a:cxn ang="0">
                <a:pos x="connsiteX12238" y="connsiteY12238"/>
              </a:cxn>
              <a:cxn ang="0">
                <a:pos x="connsiteX12239" y="connsiteY12239"/>
              </a:cxn>
              <a:cxn ang="0">
                <a:pos x="connsiteX12240" y="connsiteY12240"/>
              </a:cxn>
              <a:cxn ang="0">
                <a:pos x="connsiteX12241" y="connsiteY12241"/>
              </a:cxn>
              <a:cxn ang="0">
                <a:pos x="connsiteX12242" y="connsiteY12242"/>
              </a:cxn>
              <a:cxn ang="0">
                <a:pos x="connsiteX12243" y="connsiteY12243"/>
              </a:cxn>
              <a:cxn ang="0">
                <a:pos x="connsiteX12244" y="connsiteY12244"/>
              </a:cxn>
              <a:cxn ang="0">
                <a:pos x="connsiteX12245" y="connsiteY12245"/>
              </a:cxn>
              <a:cxn ang="0">
                <a:pos x="connsiteX12246" y="connsiteY12246"/>
              </a:cxn>
              <a:cxn ang="0">
                <a:pos x="connsiteX12247" y="connsiteY12247"/>
              </a:cxn>
              <a:cxn ang="0">
                <a:pos x="connsiteX12248" y="connsiteY12248"/>
              </a:cxn>
              <a:cxn ang="0">
                <a:pos x="connsiteX12249" y="connsiteY12249"/>
              </a:cxn>
              <a:cxn ang="0">
                <a:pos x="connsiteX12250" y="connsiteY12250"/>
              </a:cxn>
              <a:cxn ang="0">
                <a:pos x="connsiteX12251" y="connsiteY12251"/>
              </a:cxn>
              <a:cxn ang="0">
                <a:pos x="connsiteX12252" y="connsiteY12252"/>
              </a:cxn>
              <a:cxn ang="0">
                <a:pos x="connsiteX12253" y="connsiteY12253"/>
              </a:cxn>
              <a:cxn ang="0">
                <a:pos x="connsiteX12254" y="connsiteY12254"/>
              </a:cxn>
              <a:cxn ang="0">
                <a:pos x="connsiteX12255" y="connsiteY12255"/>
              </a:cxn>
              <a:cxn ang="0">
                <a:pos x="connsiteX12256" y="connsiteY12256"/>
              </a:cxn>
              <a:cxn ang="0">
                <a:pos x="connsiteX12257" y="connsiteY12257"/>
              </a:cxn>
              <a:cxn ang="0">
                <a:pos x="connsiteX12258" y="connsiteY12258"/>
              </a:cxn>
              <a:cxn ang="0">
                <a:pos x="connsiteX12259" y="connsiteY12259"/>
              </a:cxn>
              <a:cxn ang="0">
                <a:pos x="connsiteX12260" y="connsiteY12260"/>
              </a:cxn>
              <a:cxn ang="0">
                <a:pos x="connsiteX12261" y="connsiteY12261"/>
              </a:cxn>
              <a:cxn ang="0">
                <a:pos x="connsiteX12262" y="connsiteY12262"/>
              </a:cxn>
              <a:cxn ang="0">
                <a:pos x="connsiteX12263" y="connsiteY12263"/>
              </a:cxn>
              <a:cxn ang="0">
                <a:pos x="connsiteX12264" y="connsiteY12264"/>
              </a:cxn>
              <a:cxn ang="0">
                <a:pos x="connsiteX12265" y="connsiteY12265"/>
              </a:cxn>
              <a:cxn ang="0">
                <a:pos x="connsiteX12266" y="connsiteY12266"/>
              </a:cxn>
              <a:cxn ang="0">
                <a:pos x="connsiteX12267" y="connsiteY12267"/>
              </a:cxn>
              <a:cxn ang="0">
                <a:pos x="connsiteX12268" y="connsiteY12268"/>
              </a:cxn>
              <a:cxn ang="0">
                <a:pos x="connsiteX12269" y="connsiteY12269"/>
              </a:cxn>
              <a:cxn ang="0">
                <a:pos x="connsiteX12270" y="connsiteY12270"/>
              </a:cxn>
              <a:cxn ang="0">
                <a:pos x="connsiteX12271" y="connsiteY12271"/>
              </a:cxn>
              <a:cxn ang="0">
                <a:pos x="connsiteX12272" y="connsiteY12272"/>
              </a:cxn>
              <a:cxn ang="0">
                <a:pos x="connsiteX12273" y="connsiteY12273"/>
              </a:cxn>
              <a:cxn ang="0">
                <a:pos x="connsiteX12274" y="connsiteY12274"/>
              </a:cxn>
              <a:cxn ang="0">
                <a:pos x="connsiteX12275" y="connsiteY12275"/>
              </a:cxn>
              <a:cxn ang="0">
                <a:pos x="connsiteX12276" y="connsiteY12276"/>
              </a:cxn>
              <a:cxn ang="0">
                <a:pos x="connsiteX12277" y="connsiteY12277"/>
              </a:cxn>
              <a:cxn ang="0">
                <a:pos x="connsiteX12278" y="connsiteY12278"/>
              </a:cxn>
              <a:cxn ang="0">
                <a:pos x="connsiteX12279" y="connsiteY12279"/>
              </a:cxn>
              <a:cxn ang="0">
                <a:pos x="connsiteX12280" y="connsiteY12280"/>
              </a:cxn>
              <a:cxn ang="0">
                <a:pos x="connsiteX12281" y="connsiteY12281"/>
              </a:cxn>
              <a:cxn ang="0">
                <a:pos x="connsiteX12282" y="connsiteY12282"/>
              </a:cxn>
              <a:cxn ang="0">
                <a:pos x="connsiteX12283" y="connsiteY12283"/>
              </a:cxn>
              <a:cxn ang="0">
                <a:pos x="connsiteX12284" y="connsiteY12284"/>
              </a:cxn>
              <a:cxn ang="0">
                <a:pos x="connsiteX12285" y="connsiteY12285"/>
              </a:cxn>
              <a:cxn ang="0">
                <a:pos x="connsiteX12286" y="connsiteY12286"/>
              </a:cxn>
              <a:cxn ang="0">
                <a:pos x="connsiteX12287" y="connsiteY12287"/>
              </a:cxn>
              <a:cxn ang="0">
                <a:pos x="connsiteX12288" y="connsiteY12288"/>
              </a:cxn>
              <a:cxn ang="0">
                <a:pos x="connsiteX12289" y="connsiteY12289"/>
              </a:cxn>
              <a:cxn ang="0">
                <a:pos x="connsiteX12290" y="connsiteY12290"/>
              </a:cxn>
              <a:cxn ang="0">
                <a:pos x="connsiteX12291" y="connsiteY12291"/>
              </a:cxn>
              <a:cxn ang="0">
                <a:pos x="connsiteX12292" y="connsiteY12292"/>
              </a:cxn>
              <a:cxn ang="0">
                <a:pos x="connsiteX12293" y="connsiteY12293"/>
              </a:cxn>
              <a:cxn ang="0">
                <a:pos x="connsiteX12294" y="connsiteY12294"/>
              </a:cxn>
              <a:cxn ang="0">
                <a:pos x="connsiteX12295" y="connsiteY12295"/>
              </a:cxn>
              <a:cxn ang="0">
                <a:pos x="connsiteX12296" y="connsiteY12296"/>
              </a:cxn>
              <a:cxn ang="0">
                <a:pos x="connsiteX12297" y="connsiteY12297"/>
              </a:cxn>
              <a:cxn ang="0">
                <a:pos x="connsiteX12298" y="connsiteY12298"/>
              </a:cxn>
              <a:cxn ang="0">
                <a:pos x="connsiteX12299" y="connsiteY12299"/>
              </a:cxn>
              <a:cxn ang="0">
                <a:pos x="connsiteX12300" y="connsiteY12300"/>
              </a:cxn>
              <a:cxn ang="0">
                <a:pos x="connsiteX12301" y="connsiteY12301"/>
              </a:cxn>
              <a:cxn ang="0">
                <a:pos x="connsiteX12302" y="connsiteY12302"/>
              </a:cxn>
              <a:cxn ang="0">
                <a:pos x="connsiteX12303" y="connsiteY12303"/>
              </a:cxn>
              <a:cxn ang="0">
                <a:pos x="connsiteX12304" y="connsiteY12304"/>
              </a:cxn>
              <a:cxn ang="0">
                <a:pos x="connsiteX12305" y="connsiteY12305"/>
              </a:cxn>
              <a:cxn ang="0">
                <a:pos x="connsiteX12306" y="connsiteY12306"/>
              </a:cxn>
              <a:cxn ang="0">
                <a:pos x="connsiteX12307" y="connsiteY12307"/>
              </a:cxn>
              <a:cxn ang="0">
                <a:pos x="connsiteX12308" y="connsiteY12308"/>
              </a:cxn>
              <a:cxn ang="0">
                <a:pos x="connsiteX12309" y="connsiteY12309"/>
              </a:cxn>
              <a:cxn ang="0">
                <a:pos x="connsiteX12310" y="connsiteY12310"/>
              </a:cxn>
              <a:cxn ang="0">
                <a:pos x="connsiteX12311" y="connsiteY12311"/>
              </a:cxn>
              <a:cxn ang="0">
                <a:pos x="connsiteX12312" y="connsiteY12312"/>
              </a:cxn>
              <a:cxn ang="0">
                <a:pos x="connsiteX12313" y="connsiteY12313"/>
              </a:cxn>
              <a:cxn ang="0">
                <a:pos x="connsiteX12314" y="connsiteY12314"/>
              </a:cxn>
              <a:cxn ang="0">
                <a:pos x="connsiteX12315" y="connsiteY12315"/>
              </a:cxn>
              <a:cxn ang="0">
                <a:pos x="connsiteX12316" y="connsiteY12316"/>
              </a:cxn>
              <a:cxn ang="0">
                <a:pos x="connsiteX12317" y="connsiteY12317"/>
              </a:cxn>
              <a:cxn ang="0">
                <a:pos x="connsiteX12318" y="connsiteY12318"/>
              </a:cxn>
              <a:cxn ang="0">
                <a:pos x="connsiteX12319" y="connsiteY12319"/>
              </a:cxn>
              <a:cxn ang="0">
                <a:pos x="connsiteX12320" y="connsiteY12320"/>
              </a:cxn>
              <a:cxn ang="0">
                <a:pos x="connsiteX12321" y="connsiteY12321"/>
              </a:cxn>
              <a:cxn ang="0">
                <a:pos x="connsiteX12322" y="connsiteY12322"/>
              </a:cxn>
              <a:cxn ang="0">
                <a:pos x="connsiteX12323" y="connsiteY12323"/>
              </a:cxn>
              <a:cxn ang="0">
                <a:pos x="connsiteX12324" y="connsiteY12324"/>
              </a:cxn>
              <a:cxn ang="0">
                <a:pos x="connsiteX12325" y="connsiteY12325"/>
              </a:cxn>
              <a:cxn ang="0">
                <a:pos x="connsiteX12326" y="connsiteY12326"/>
              </a:cxn>
              <a:cxn ang="0">
                <a:pos x="connsiteX12327" y="connsiteY12327"/>
              </a:cxn>
              <a:cxn ang="0">
                <a:pos x="connsiteX12328" y="connsiteY12328"/>
              </a:cxn>
              <a:cxn ang="0">
                <a:pos x="connsiteX12329" y="connsiteY12329"/>
              </a:cxn>
              <a:cxn ang="0">
                <a:pos x="connsiteX12330" y="connsiteY12330"/>
              </a:cxn>
              <a:cxn ang="0">
                <a:pos x="connsiteX12331" y="connsiteY12331"/>
              </a:cxn>
              <a:cxn ang="0">
                <a:pos x="connsiteX12332" y="connsiteY12332"/>
              </a:cxn>
              <a:cxn ang="0">
                <a:pos x="connsiteX12333" y="connsiteY12333"/>
              </a:cxn>
              <a:cxn ang="0">
                <a:pos x="connsiteX12334" y="connsiteY12334"/>
              </a:cxn>
              <a:cxn ang="0">
                <a:pos x="connsiteX12335" y="connsiteY12335"/>
              </a:cxn>
              <a:cxn ang="0">
                <a:pos x="connsiteX12336" y="connsiteY12336"/>
              </a:cxn>
              <a:cxn ang="0">
                <a:pos x="connsiteX12337" y="connsiteY12337"/>
              </a:cxn>
              <a:cxn ang="0">
                <a:pos x="connsiteX12338" y="connsiteY12338"/>
              </a:cxn>
              <a:cxn ang="0">
                <a:pos x="connsiteX12339" y="connsiteY12339"/>
              </a:cxn>
              <a:cxn ang="0">
                <a:pos x="connsiteX12340" y="connsiteY12340"/>
              </a:cxn>
              <a:cxn ang="0">
                <a:pos x="connsiteX12341" y="connsiteY12341"/>
              </a:cxn>
              <a:cxn ang="0">
                <a:pos x="connsiteX12342" y="connsiteY12342"/>
              </a:cxn>
              <a:cxn ang="0">
                <a:pos x="connsiteX12343" y="connsiteY12343"/>
              </a:cxn>
              <a:cxn ang="0">
                <a:pos x="connsiteX12344" y="connsiteY12344"/>
              </a:cxn>
              <a:cxn ang="0">
                <a:pos x="connsiteX12345" y="connsiteY12345"/>
              </a:cxn>
              <a:cxn ang="0">
                <a:pos x="connsiteX12346" y="connsiteY12346"/>
              </a:cxn>
              <a:cxn ang="0">
                <a:pos x="connsiteX12347" y="connsiteY12347"/>
              </a:cxn>
              <a:cxn ang="0">
                <a:pos x="connsiteX12348" y="connsiteY12348"/>
              </a:cxn>
              <a:cxn ang="0">
                <a:pos x="connsiteX12349" y="connsiteY12349"/>
              </a:cxn>
              <a:cxn ang="0">
                <a:pos x="connsiteX12350" y="connsiteY12350"/>
              </a:cxn>
              <a:cxn ang="0">
                <a:pos x="connsiteX12351" y="connsiteY12351"/>
              </a:cxn>
              <a:cxn ang="0">
                <a:pos x="connsiteX12352" y="connsiteY12352"/>
              </a:cxn>
              <a:cxn ang="0">
                <a:pos x="connsiteX12353" y="connsiteY12353"/>
              </a:cxn>
              <a:cxn ang="0">
                <a:pos x="connsiteX12354" y="connsiteY12354"/>
              </a:cxn>
              <a:cxn ang="0">
                <a:pos x="connsiteX12355" y="connsiteY12355"/>
              </a:cxn>
              <a:cxn ang="0">
                <a:pos x="connsiteX12356" y="connsiteY12356"/>
              </a:cxn>
              <a:cxn ang="0">
                <a:pos x="connsiteX12357" y="connsiteY12357"/>
              </a:cxn>
              <a:cxn ang="0">
                <a:pos x="connsiteX12358" y="connsiteY12358"/>
              </a:cxn>
              <a:cxn ang="0">
                <a:pos x="connsiteX12359" y="connsiteY12359"/>
              </a:cxn>
              <a:cxn ang="0">
                <a:pos x="connsiteX12360" y="connsiteY12360"/>
              </a:cxn>
              <a:cxn ang="0">
                <a:pos x="connsiteX12361" y="connsiteY12361"/>
              </a:cxn>
              <a:cxn ang="0">
                <a:pos x="connsiteX12362" y="connsiteY12362"/>
              </a:cxn>
              <a:cxn ang="0">
                <a:pos x="connsiteX12363" y="connsiteY12363"/>
              </a:cxn>
              <a:cxn ang="0">
                <a:pos x="connsiteX12364" y="connsiteY12364"/>
              </a:cxn>
              <a:cxn ang="0">
                <a:pos x="connsiteX12365" y="connsiteY12365"/>
              </a:cxn>
              <a:cxn ang="0">
                <a:pos x="connsiteX12366" y="connsiteY12366"/>
              </a:cxn>
              <a:cxn ang="0">
                <a:pos x="connsiteX12367" y="connsiteY12367"/>
              </a:cxn>
              <a:cxn ang="0">
                <a:pos x="connsiteX12368" y="connsiteY12368"/>
              </a:cxn>
              <a:cxn ang="0">
                <a:pos x="connsiteX12369" y="connsiteY12369"/>
              </a:cxn>
              <a:cxn ang="0">
                <a:pos x="connsiteX12370" y="connsiteY12370"/>
              </a:cxn>
              <a:cxn ang="0">
                <a:pos x="connsiteX12371" y="connsiteY12371"/>
              </a:cxn>
              <a:cxn ang="0">
                <a:pos x="connsiteX12372" y="connsiteY12372"/>
              </a:cxn>
              <a:cxn ang="0">
                <a:pos x="connsiteX12373" y="connsiteY12373"/>
              </a:cxn>
              <a:cxn ang="0">
                <a:pos x="connsiteX12374" y="connsiteY12374"/>
              </a:cxn>
              <a:cxn ang="0">
                <a:pos x="connsiteX12375" y="connsiteY12375"/>
              </a:cxn>
              <a:cxn ang="0">
                <a:pos x="connsiteX12376" y="connsiteY12376"/>
              </a:cxn>
              <a:cxn ang="0">
                <a:pos x="connsiteX12377" y="connsiteY12377"/>
              </a:cxn>
              <a:cxn ang="0">
                <a:pos x="connsiteX12378" y="connsiteY12378"/>
              </a:cxn>
              <a:cxn ang="0">
                <a:pos x="connsiteX12379" y="connsiteY12379"/>
              </a:cxn>
              <a:cxn ang="0">
                <a:pos x="connsiteX12380" y="connsiteY12380"/>
              </a:cxn>
              <a:cxn ang="0">
                <a:pos x="connsiteX12381" y="connsiteY12381"/>
              </a:cxn>
              <a:cxn ang="0">
                <a:pos x="connsiteX12382" y="connsiteY12382"/>
              </a:cxn>
              <a:cxn ang="0">
                <a:pos x="connsiteX12383" y="connsiteY12383"/>
              </a:cxn>
              <a:cxn ang="0">
                <a:pos x="connsiteX12384" y="connsiteY12384"/>
              </a:cxn>
              <a:cxn ang="0">
                <a:pos x="connsiteX12385" y="connsiteY12385"/>
              </a:cxn>
              <a:cxn ang="0">
                <a:pos x="connsiteX12386" y="connsiteY12386"/>
              </a:cxn>
              <a:cxn ang="0">
                <a:pos x="connsiteX12387" y="connsiteY12387"/>
              </a:cxn>
              <a:cxn ang="0">
                <a:pos x="connsiteX12388" y="connsiteY12388"/>
              </a:cxn>
              <a:cxn ang="0">
                <a:pos x="connsiteX12389" y="connsiteY12389"/>
              </a:cxn>
              <a:cxn ang="0">
                <a:pos x="connsiteX12390" y="connsiteY12390"/>
              </a:cxn>
              <a:cxn ang="0">
                <a:pos x="connsiteX12391" y="connsiteY12391"/>
              </a:cxn>
              <a:cxn ang="0">
                <a:pos x="connsiteX12392" y="connsiteY12392"/>
              </a:cxn>
              <a:cxn ang="0">
                <a:pos x="connsiteX12393" y="connsiteY12393"/>
              </a:cxn>
              <a:cxn ang="0">
                <a:pos x="connsiteX12394" y="connsiteY12394"/>
              </a:cxn>
              <a:cxn ang="0">
                <a:pos x="connsiteX12395" y="connsiteY12395"/>
              </a:cxn>
              <a:cxn ang="0">
                <a:pos x="connsiteX12396" y="connsiteY12396"/>
              </a:cxn>
              <a:cxn ang="0">
                <a:pos x="connsiteX12397" y="connsiteY12397"/>
              </a:cxn>
              <a:cxn ang="0">
                <a:pos x="connsiteX12398" y="connsiteY12398"/>
              </a:cxn>
              <a:cxn ang="0">
                <a:pos x="connsiteX12399" y="connsiteY12399"/>
              </a:cxn>
              <a:cxn ang="0">
                <a:pos x="connsiteX12400" y="connsiteY12400"/>
              </a:cxn>
              <a:cxn ang="0">
                <a:pos x="connsiteX12401" y="connsiteY12401"/>
              </a:cxn>
              <a:cxn ang="0">
                <a:pos x="connsiteX12402" y="connsiteY12402"/>
              </a:cxn>
              <a:cxn ang="0">
                <a:pos x="connsiteX12403" y="connsiteY12403"/>
              </a:cxn>
              <a:cxn ang="0">
                <a:pos x="connsiteX12404" y="connsiteY12404"/>
              </a:cxn>
              <a:cxn ang="0">
                <a:pos x="connsiteX12405" y="connsiteY12405"/>
              </a:cxn>
              <a:cxn ang="0">
                <a:pos x="connsiteX12406" y="connsiteY12406"/>
              </a:cxn>
              <a:cxn ang="0">
                <a:pos x="connsiteX12407" y="connsiteY12407"/>
              </a:cxn>
              <a:cxn ang="0">
                <a:pos x="connsiteX12408" y="connsiteY12408"/>
              </a:cxn>
              <a:cxn ang="0">
                <a:pos x="connsiteX12409" y="connsiteY12409"/>
              </a:cxn>
              <a:cxn ang="0">
                <a:pos x="connsiteX12410" y="connsiteY12410"/>
              </a:cxn>
              <a:cxn ang="0">
                <a:pos x="connsiteX12411" y="connsiteY12411"/>
              </a:cxn>
              <a:cxn ang="0">
                <a:pos x="connsiteX12412" y="connsiteY12412"/>
              </a:cxn>
              <a:cxn ang="0">
                <a:pos x="connsiteX12413" y="connsiteY12413"/>
              </a:cxn>
              <a:cxn ang="0">
                <a:pos x="connsiteX12414" y="connsiteY12414"/>
              </a:cxn>
              <a:cxn ang="0">
                <a:pos x="connsiteX12415" y="connsiteY12415"/>
              </a:cxn>
              <a:cxn ang="0">
                <a:pos x="connsiteX12416" y="connsiteY12416"/>
              </a:cxn>
              <a:cxn ang="0">
                <a:pos x="connsiteX12417" y="connsiteY12417"/>
              </a:cxn>
              <a:cxn ang="0">
                <a:pos x="connsiteX12418" y="connsiteY12418"/>
              </a:cxn>
              <a:cxn ang="0">
                <a:pos x="connsiteX12419" y="connsiteY12419"/>
              </a:cxn>
              <a:cxn ang="0">
                <a:pos x="connsiteX12420" y="connsiteY12420"/>
              </a:cxn>
              <a:cxn ang="0">
                <a:pos x="connsiteX12421" y="connsiteY12421"/>
              </a:cxn>
              <a:cxn ang="0">
                <a:pos x="connsiteX12422" y="connsiteY12422"/>
              </a:cxn>
              <a:cxn ang="0">
                <a:pos x="connsiteX12423" y="connsiteY12423"/>
              </a:cxn>
              <a:cxn ang="0">
                <a:pos x="connsiteX12424" y="connsiteY12424"/>
              </a:cxn>
              <a:cxn ang="0">
                <a:pos x="connsiteX12425" y="connsiteY12425"/>
              </a:cxn>
              <a:cxn ang="0">
                <a:pos x="connsiteX12426" y="connsiteY12426"/>
              </a:cxn>
              <a:cxn ang="0">
                <a:pos x="connsiteX12427" y="connsiteY12427"/>
              </a:cxn>
              <a:cxn ang="0">
                <a:pos x="connsiteX12428" y="connsiteY12428"/>
              </a:cxn>
              <a:cxn ang="0">
                <a:pos x="connsiteX12429" y="connsiteY12429"/>
              </a:cxn>
              <a:cxn ang="0">
                <a:pos x="connsiteX12430" y="connsiteY12430"/>
              </a:cxn>
              <a:cxn ang="0">
                <a:pos x="connsiteX12431" y="connsiteY12431"/>
              </a:cxn>
              <a:cxn ang="0">
                <a:pos x="connsiteX12432" y="connsiteY12432"/>
              </a:cxn>
              <a:cxn ang="0">
                <a:pos x="connsiteX12433" y="connsiteY12433"/>
              </a:cxn>
              <a:cxn ang="0">
                <a:pos x="connsiteX12434" y="connsiteY12434"/>
              </a:cxn>
              <a:cxn ang="0">
                <a:pos x="connsiteX12435" y="connsiteY12435"/>
              </a:cxn>
              <a:cxn ang="0">
                <a:pos x="connsiteX12436" y="connsiteY12436"/>
              </a:cxn>
              <a:cxn ang="0">
                <a:pos x="connsiteX12437" y="connsiteY12437"/>
              </a:cxn>
              <a:cxn ang="0">
                <a:pos x="connsiteX12438" y="connsiteY12438"/>
              </a:cxn>
              <a:cxn ang="0">
                <a:pos x="connsiteX12439" y="connsiteY12439"/>
              </a:cxn>
              <a:cxn ang="0">
                <a:pos x="connsiteX12440" y="connsiteY12440"/>
              </a:cxn>
              <a:cxn ang="0">
                <a:pos x="connsiteX12441" y="connsiteY12441"/>
              </a:cxn>
              <a:cxn ang="0">
                <a:pos x="connsiteX12442" y="connsiteY12442"/>
              </a:cxn>
              <a:cxn ang="0">
                <a:pos x="connsiteX12443" y="connsiteY12443"/>
              </a:cxn>
              <a:cxn ang="0">
                <a:pos x="connsiteX12444" y="connsiteY12444"/>
              </a:cxn>
              <a:cxn ang="0">
                <a:pos x="connsiteX12445" y="connsiteY12445"/>
              </a:cxn>
              <a:cxn ang="0">
                <a:pos x="connsiteX12446" y="connsiteY12446"/>
              </a:cxn>
              <a:cxn ang="0">
                <a:pos x="connsiteX12447" y="connsiteY12447"/>
              </a:cxn>
              <a:cxn ang="0">
                <a:pos x="connsiteX12448" y="connsiteY12448"/>
              </a:cxn>
              <a:cxn ang="0">
                <a:pos x="connsiteX12449" y="connsiteY12449"/>
              </a:cxn>
              <a:cxn ang="0">
                <a:pos x="connsiteX12450" y="connsiteY12450"/>
              </a:cxn>
              <a:cxn ang="0">
                <a:pos x="connsiteX12451" y="connsiteY12451"/>
              </a:cxn>
              <a:cxn ang="0">
                <a:pos x="connsiteX12452" y="connsiteY12452"/>
              </a:cxn>
              <a:cxn ang="0">
                <a:pos x="connsiteX12453" y="connsiteY12453"/>
              </a:cxn>
              <a:cxn ang="0">
                <a:pos x="connsiteX12454" y="connsiteY12454"/>
              </a:cxn>
              <a:cxn ang="0">
                <a:pos x="connsiteX12455" y="connsiteY12455"/>
              </a:cxn>
              <a:cxn ang="0">
                <a:pos x="connsiteX12456" y="connsiteY12456"/>
              </a:cxn>
              <a:cxn ang="0">
                <a:pos x="connsiteX12457" y="connsiteY12457"/>
              </a:cxn>
              <a:cxn ang="0">
                <a:pos x="connsiteX12458" y="connsiteY12458"/>
              </a:cxn>
              <a:cxn ang="0">
                <a:pos x="connsiteX12459" y="connsiteY12459"/>
              </a:cxn>
              <a:cxn ang="0">
                <a:pos x="connsiteX12460" y="connsiteY12460"/>
              </a:cxn>
              <a:cxn ang="0">
                <a:pos x="connsiteX12461" y="connsiteY12461"/>
              </a:cxn>
              <a:cxn ang="0">
                <a:pos x="connsiteX12462" y="connsiteY12462"/>
              </a:cxn>
              <a:cxn ang="0">
                <a:pos x="connsiteX12463" y="connsiteY12463"/>
              </a:cxn>
              <a:cxn ang="0">
                <a:pos x="connsiteX12464" y="connsiteY12464"/>
              </a:cxn>
              <a:cxn ang="0">
                <a:pos x="connsiteX12465" y="connsiteY12465"/>
              </a:cxn>
              <a:cxn ang="0">
                <a:pos x="connsiteX12466" y="connsiteY12466"/>
              </a:cxn>
              <a:cxn ang="0">
                <a:pos x="connsiteX12467" y="connsiteY12467"/>
              </a:cxn>
              <a:cxn ang="0">
                <a:pos x="connsiteX12468" y="connsiteY12468"/>
              </a:cxn>
              <a:cxn ang="0">
                <a:pos x="connsiteX12469" y="connsiteY12469"/>
              </a:cxn>
              <a:cxn ang="0">
                <a:pos x="connsiteX12470" y="connsiteY12470"/>
              </a:cxn>
              <a:cxn ang="0">
                <a:pos x="connsiteX12471" y="connsiteY12471"/>
              </a:cxn>
              <a:cxn ang="0">
                <a:pos x="connsiteX12472" y="connsiteY12472"/>
              </a:cxn>
              <a:cxn ang="0">
                <a:pos x="connsiteX12473" y="connsiteY12473"/>
              </a:cxn>
              <a:cxn ang="0">
                <a:pos x="connsiteX12474" y="connsiteY12474"/>
              </a:cxn>
              <a:cxn ang="0">
                <a:pos x="connsiteX12475" y="connsiteY12475"/>
              </a:cxn>
              <a:cxn ang="0">
                <a:pos x="connsiteX12476" y="connsiteY12476"/>
              </a:cxn>
              <a:cxn ang="0">
                <a:pos x="connsiteX12477" y="connsiteY12477"/>
              </a:cxn>
              <a:cxn ang="0">
                <a:pos x="connsiteX12478" y="connsiteY12478"/>
              </a:cxn>
              <a:cxn ang="0">
                <a:pos x="connsiteX12479" y="connsiteY12479"/>
              </a:cxn>
              <a:cxn ang="0">
                <a:pos x="connsiteX12480" y="connsiteY12480"/>
              </a:cxn>
              <a:cxn ang="0">
                <a:pos x="connsiteX12481" y="connsiteY12481"/>
              </a:cxn>
              <a:cxn ang="0">
                <a:pos x="connsiteX12482" y="connsiteY12482"/>
              </a:cxn>
              <a:cxn ang="0">
                <a:pos x="connsiteX12483" y="connsiteY12483"/>
              </a:cxn>
              <a:cxn ang="0">
                <a:pos x="connsiteX12484" y="connsiteY12484"/>
              </a:cxn>
              <a:cxn ang="0">
                <a:pos x="connsiteX12485" y="connsiteY12485"/>
              </a:cxn>
              <a:cxn ang="0">
                <a:pos x="connsiteX12486" y="connsiteY12486"/>
              </a:cxn>
              <a:cxn ang="0">
                <a:pos x="connsiteX12487" y="connsiteY12487"/>
              </a:cxn>
              <a:cxn ang="0">
                <a:pos x="connsiteX12488" y="connsiteY12488"/>
              </a:cxn>
              <a:cxn ang="0">
                <a:pos x="connsiteX12489" y="connsiteY12489"/>
              </a:cxn>
              <a:cxn ang="0">
                <a:pos x="connsiteX12490" y="connsiteY12490"/>
              </a:cxn>
              <a:cxn ang="0">
                <a:pos x="connsiteX12491" y="connsiteY12491"/>
              </a:cxn>
              <a:cxn ang="0">
                <a:pos x="connsiteX12492" y="connsiteY12492"/>
              </a:cxn>
              <a:cxn ang="0">
                <a:pos x="connsiteX12493" y="connsiteY12493"/>
              </a:cxn>
              <a:cxn ang="0">
                <a:pos x="connsiteX12494" y="connsiteY12494"/>
              </a:cxn>
              <a:cxn ang="0">
                <a:pos x="connsiteX12495" y="connsiteY12495"/>
              </a:cxn>
              <a:cxn ang="0">
                <a:pos x="connsiteX12496" y="connsiteY12496"/>
              </a:cxn>
              <a:cxn ang="0">
                <a:pos x="connsiteX12497" y="connsiteY12497"/>
              </a:cxn>
              <a:cxn ang="0">
                <a:pos x="connsiteX12498" y="connsiteY12498"/>
              </a:cxn>
              <a:cxn ang="0">
                <a:pos x="connsiteX12499" y="connsiteY12499"/>
              </a:cxn>
              <a:cxn ang="0">
                <a:pos x="connsiteX12500" y="connsiteY12500"/>
              </a:cxn>
              <a:cxn ang="0">
                <a:pos x="connsiteX12501" y="connsiteY12501"/>
              </a:cxn>
              <a:cxn ang="0">
                <a:pos x="connsiteX12502" y="connsiteY12502"/>
              </a:cxn>
              <a:cxn ang="0">
                <a:pos x="connsiteX12503" y="connsiteY12503"/>
              </a:cxn>
              <a:cxn ang="0">
                <a:pos x="connsiteX12504" y="connsiteY12504"/>
              </a:cxn>
              <a:cxn ang="0">
                <a:pos x="connsiteX12505" y="connsiteY12505"/>
              </a:cxn>
              <a:cxn ang="0">
                <a:pos x="connsiteX12506" y="connsiteY12506"/>
              </a:cxn>
              <a:cxn ang="0">
                <a:pos x="connsiteX12507" y="connsiteY12507"/>
              </a:cxn>
              <a:cxn ang="0">
                <a:pos x="connsiteX12508" y="connsiteY12508"/>
              </a:cxn>
              <a:cxn ang="0">
                <a:pos x="connsiteX12509" y="connsiteY12509"/>
              </a:cxn>
              <a:cxn ang="0">
                <a:pos x="connsiteX12510" y="connsiteY12510"/>
              </a:cxn>
              <a:cxn ang="0">
                <a:pos x="connsiteX12511" y="connsiteY12511"/>
              </a:cxn>
              <a:cxn ang="0">
                <a:pos x="connsiteX12512" y="connsiteY12512"/>
              </a:cxn>
              <a:cxn ang="0">
                <a:pos x="connsiteX12513" y="connsiteY12513"/>
              </a:cxn>
              <a:cxn ang="0">
                <a:pos x="connsiteX12514" y="connsiteY12514"/>
              </a:cxn>
              <a:cxn ang="0">
                <a:pos x="connsiteX12515" y="connsiteY12515"/>
              </a:cxn>
              <a:cxn ang="0">
                <a:pos x="connsiteX12516" y="connsiteY12516"/>
              </a:cxn>
              <a:cxn ang="0">
                <a:pos x="connsiteX12517" y="connsiteY12517"/>
              </a:cxn>
              <a:cxn ang="0">
                <a:pos x="connsiteX12518" y="connsiteY12518"/>
              </a:cxn>
              <a:cxn ang="0">
                <a:pos x="connsiteX12519" y="connsiteY12519"/>
              </a:cxn>
              <a:cxn ang="0">
                <a:pos x="connsiteX12520" y="connsiteY12520"/>
              </a:cxn>
              <a:cxn ang="0">
                <a:pos x="connsiteX12521" y="connsiteY12521"/>
              </a:cxn>
              <a:cxn ang="0">
                <a:pos x="connsiteX12522" y="connsiteY12522"/>
              </a:cxn>
              <a:cxn ang="0">
                <a:pos x="connsiteX12523" y="connsiteY12523"/>
              </a:cxn>
              <a:cxn ang="0">
                <a:pos x="connsiteX12524" y="connsiteY12524"/>
              </a:cxn>
              <a:cxn ang="0">
                <a:pos x="connsiteX12525" y="connsiteY12525"/>
              </a:cxn>
              <a:cxn ang="0">
                <a:pos x="connsiteX12526" y="connsiteY12526"/>
              </a:cxn>
              <a:cxn ang="0">
                <a:pos x="connsiteX12527" y="connsiteY12527"/>
              </a:cxn>
              <a:cxn ang="0">
                <a:pos x="connsiteX12528" y="connsiteY12528"/>
              </a:cxn>
              <a:cxn ang="0">
                <a:pos x="connsiteX12529" y="connsiteY12529"/>
              </a:cxn>
              <a:cxn ang="0">
                <a:pos x="connsiteX12530" y="connsiteY12530"/>
              </a:cxn>
              <a:cxn ang="0">
                <a:pos x="connsiteX12531" y="connsiteY12531"/>
              </a:cxn>
              <a:cxn ang="0">
                <a:pos x="connsiteX12532" y="connsiteY12532"/>
              </a:cxn>
              <a:cxn ang="0">
                <a:pos x="connsiteX12533" y="connsiteY12533"/>
              </a:cxn>
              <a:cxn ang="0">
                <a:pos x="connsiteX12534" y="connsiteY12534"/>
              </a:cxn>
              <a:cxn ang="0">
                <a:pos x="connsiteX12535" y="connsiteY12535"/>
              </a:cxn>
              <a:cxn ang="0">
                <a:pos x="connsiteX12536" y="connsiteY12536"/>
              </a:cxn>
              <a:cxn ang="0">
                <a:pos x="connsiteX12537" y="connsiteY12537"/>
              </a:cxn>
              <a:cxn ang="0">
                <a:pos x="connsiteX12538" y="connsiteY12538"/>
              </a:cxn>
              <a:cxn ang="0">
                <a:pos x="connsiteX12539" y="connsiteY12539"/>
              </a:cxn>
              <a:cxn ang="0">
                <a:pos x="connsiteX12540" y="connsiteY12540"/>
              </a:cxn>
              <a:cxn ang="0">
                <a:pos x="connsiteX12541" y="connsiteY12541"/>
              </a:cxn>
              <a:cxn ang="0">
                <a:pos x="connsiteX12542" y="connsiteY12542"/>
              </a:cxn>
              <a:cxn ang="0">
                <a:pos x="connsiteX12543" y="connsiteY12543"/>
              </a:cxn>
              <a:cxn ang="0">
                <a:pos x="connsiteX12544" y="connsiteY12544"/>
              </a:cxn>
              <a:cxn ang="0">
                <a:pos x="connsiteX12545" y="connsiteY12545"/>
              </a:cxn>
              <a:cxn ang="0">
                <a:pos x="connsiteX12546" y="connsiteY12546"/>
              </a:cxn>
            </a:cxnLst>
            <a:rect l="l" t="t" r="r" b="b"/>
            <a:pathLst>
              <a:path w="8331431" h="8330519">
                <a:moveTo>
                  <a:pt x="8314814" y="8330520"/>
                </a:moveTo>
                <a:cubicBezTo>
                  <a:pt x="8312861" y="8248994"/>
                  <a:pt x="8290690" y="8218146"/>
                  <a:pt x="8280885" y="8208470"/>
                </a:cubicBezTo>
                <a:lnTo>
                  <a:pt x="8280147" y="8207733"/>
                </a:lnTo>
                <a:lnTo>
                  <a:pt x="8245437" y="8180007"/>
                </a:lnTo>
                <a:lnTo>
                  <a:pt x="8210727" y="8207733"/>
                </a:lnTo>
                <a:lnTo>
                  <a:pt x="8209989" y="8208470"/>
                </a:lnTo>
                <a:cubicBezTo>
                  <a:pt x="8200183" y="8218146"/>
                  <a:pt x="8178012" y="8248994"/>
                  <a:pt x="8176060" y="8330520"/>
                </a:cubicBezTo>
                <a:lnTo>
                  <a:pt x="8156752" y="8330520"/>
                </a:lnTo>
                <a:cubicBezTo>
                  <a:pt x="8159398" y="8217408"/>
                  <a:pt x="8200531" y="8190637"/>
                  <a:pt x="8204175" y="8188468"/>
                </a:cubicBezTo>
                <a:lnTo>
                  <a:pt x="8245394" y="8173456"/>
                </a:lnTo>
                <a:lnTo>
                  <a:pt x="8286742" y="8188468"/>
                </a:lnTo>
                <a:cubicBezTo>
                  <a:pt x="8289866" y="8190291"/>
                  <a:pt x="8319891" y="8209729"/>
                  <a:pt x="8330521" y="8284399"/>
                </a:cubicBezTo>
                <a:lnTo>
                  <a:pt x="8330521" y="8330520"/>
                </a:lnTo>
                <a:lnTo>
                  <a:pt x="8314814" y="8330520"/>
                </a:lnTo>
                <a:close/>
                <a:moveTo>
                  <a:pt x="7804789" y="8330520"/>
                </a:moveTo>
                <a:cubicBezTo>
                  <a:pt x="7802837" y="8248994"/>
                  <a:pt x="7780666" y="8218146"/>
                  <a:pt x="7770860" y="8208470"/>
                </a:cubicBezTo>
                <a:lnTo>
                  <a:pt x="7770122" y="8207733"/>
                </a:lnTo>
                <a:lnTo>
                  <a:pt x="7735412" y="8180007"/>
                </a:lnTo>
                <a:lnTo>
                  <a:pt x="7700702" y="8207733"/>
                </a:lnTo>
                <a:lnTo>
                  <a:pt x="7699964" y="8208470"/>
                </a:lnTo>
                <a:cubicBezTo>
                  <a:pt x="7690159" y="8218146"/>
                  <a:pt x="7667988" y="8248994"/>
                  <a:pt x="7666035" y="8330520"/>
                </a:cubicBezTo>
                <a:lnTo>
                  <a:pt x="7646727" y="8330520"/>
                </a:lnTo>
                <a:cubicBezTo>
                  <a:pt x="7649374" y="8217408"/>
                  <a:pt x="7690506" y="8190637"/>
                  <a:pt x="7694150" y="8188468"/>
                </a:cubicBezTo>
                <a:lnTo>
                  <a:pt x="7735369" y="8173456"/>
                </a:lnTo>
                <a:lnTo>
                  <a:pt x="7776674" y="8188468"/>
                </a:lnTo>
                <a:cubicBezTo>
                  <a:pt x="7780362" y="8190637"/>
                  <a:pt x="7821451" y="8217408"/>
                  <a:pt x="7824097" y="8330520"/>
                </a:cubicBezTo>
                <a:lnTo>
                  <a:pt x="7804789" y="8330520"/>
                </a:lnTo>
                <a:close/>
                <a:moveTo>
                  <a:pt x="7294765" y="8330520"/>
                </a:moveTo>
                <a:cubicBezTo>
                  <a:pt x="7292812" y="8248994"/>
                  <a:pt x="7270641" y="8218146"/>
                  <a:pt x="7260835" y="8208470"/>
                </a:cubicBezTo>
                <a:lnTo>
                  <a:pt x="7260098" y="8207733"/>
                </a:lnTo>
                <a:lnTo>
                  <a:pt x="7225431" y="8180051"/>
                </a:lnTo>
                <a:lnTo>
                  <a:pt x="7190634" y="8207775"/>
                </a:lnTo>
                <a:lnTo>
                  <a:pt x="7189853" y="8208557"/>
                </a:lnTo>
                <a:cubicBezTo>
                  <a:pt x="7180090" y="8218319"/>
                  <a:pt x="7158006" y="8249298"/>
                  <a:pt x="7156053" y="8330520"/>
                </a:cubicBezTo>
                <a:lnTo>
                  <a:pt x="7136746" y="8330520"/>
                </a:lnTo>
                <a:cubicBezTo>
                  <a:pt x="7139392" y="8217408"/>
                  <a:pt x="7180524" y="8190637"/>
                  <a:pt x="7184169" y="8188468"/>
                </a:cubicBezTo>
                <a:lnTo>
                  <a:pt x="7225388" y="8173456"/>
                </a:lnTo>
                <a:lnTo>
                  <a:pt x="7266692" y="8188468"/>
                </a:lnTo>
                <a:cubicBezTo>
                  <a:pt x="7270381" y="8190637"/>
                  <a:pt x="7311469" y="8217408"/>
                  <a:pt x="7314116" y="8330520"/>
                </a:cubicBezTo>
                <a:lnTo>
                  <a:pt x="7294765" y="8330520"/>
                </a:lnTo>
                <a:close/>
                <a:moveTo>
                  <a:pt x="6784740" y="8330520"/>
                </a:moveTo>
                <a:cubicBezTo>
                  <a:pt x="6782787" y="8248994"/>
                  <a:pt x="6760616" y="8218146"/>
                  <a:pt x="6750811" y="8208470"/>
                </a:cubicBezTo>
                <a:lnTo>
                  <a:pt x="6750073" y="8207733"/>
                </a:lnTo>
                <a:lnTo>
                  <a:pt x="6715406" y="8180051"/>
                </a:lnTo>
                <a:lnTo>
                  <a:pt x="6680652" y="8207733"/>
                </a:lnTo>
                <a:lnTo>
                  <a:pt x="6679871" y="8208470"/>
                </a:lnTo>
                <a:cubicBezTo>
                  <a:pt x="6670109" y="8218146"/>
                  <a:pt x="6647938" y="8248951"/>
                  <a:pt x="6645985" y="8330520"/>
                </a:cubicBezTo>
                <a:lnTo>
                  <a:pt x="6626591" y="8330520"/>
                </a:lnTo>
                <a:cubicBezTo>
                  <a:pt x="6629238" y="8217408"/>
                  <a:pt x="6670413" y="8190637"/>
                  <a:pt x="6674057" y="8188468"/>
                </a:cubicBezTo>
                <a:lnTo>
                  <a:pt x="6715276" y="8173456"/>
                </a:lnTo>
                <a:lnTo>
                  <a:pt x="6756581" y="8188468"/>
                </a:lnTo>
                <a:cubicBezTo>
                  <a:pt x="6760269" y="8190637"/>
                  <a:pt x="6801357" y="8217408"/>
                  <a:pt x="6804004" y="8330520"/>
                </a:cubicBezTo>
                <a:lnTo>
                  <a:pt x="6784740" y="8330520"/>
                </a:lnTo>
                <a:close/>
                <a:moveTo>
                  <a:pt x="6274672" y="8330520"/>
                </a:moveTo>
                <a:cubicBezTo>
                  <a:pt x="6272719" y="8248951"/>
                  <a:pt x="6250591" y="8218102"/>
                  <a:pt x="6240786" y="8208470"/>
                </a:cubicBezTo>
                <a:lnTo>
                  <a:pt x="6240004" y="8207733"/>
                </a:lnTo>
                <a:lnTo>
                  <a:pt x="6205251" y="8180051"/>
                </a:lnTo>
                <a:lnTo>
                  <a:pt x="6170584" y="8207733"/>
                </a:lnTo>
                <a:lnTo>
                  <a:pt x="6169847" y="8208470"/>
                </a:lnTo>
                <a:cubicBezTo>
                  <a:pt x="6160084" y="8218146"/>
                  <a:pt x="6137913" y="8248951"/>
                  <a:pt x="6135960" y="8330520"/>
                </a:cubicBezTo>
                <a:lnTo>
                  <a:pt x="6116566" y="8330520"/>
                </a:lnTo>
                <a:cubicBezTo>
                  <a:pt x="6119213" y="8217408"/>
                  <a:pt x="6160388" y="8190637"/>
                  <a:pt x="6164076" y="8188468"/>
                </a:cubicBezTo>
                <a:lnTo>
                  <a:pt x="6205251" y="8173456"/>
                </a:lnTo>
                <a:lnTo>
                  <a:pt x="6246556" y="8188468"/>
                </a:lnTo>
                <a:cubicBezTo>
                  <a:pt x="6250244" y="8190637"/>
                  <a:pt x="6291376" y="8217408"/>
                  <a:pt x="6294023" y="8330520"/>
                </a:cubicBezTo>
                <a:lnTo>
                  <a:pt x="6274672" y="8330520"/>
                </a:lnTo>
                <a:close/>
                <a:moveTo>
                  <a:pt x="5764647" y="8330520"/>
                </a:moveTo>
                <a:cubicBezTo>
                  <a:pt x="5762695" y="8249254"/>
                  <a:pt x="5740610" y="8218276"/>
                  <a:pt x="5730848" y="8208557"/>
                </a:cubicBezTo>
                <a:lnTo>
                  <a:pt x="5730067" y="8207775"/>
                </a:lnTo>
                <a:lnTo>
                  <a:pt x="5695270" y="8180051"/>
                </a:lnTo>
                <a:lnTo>
                  <a:pt x="5660603" y="8207733"/>
                </a:lnTo>
                <a:lnTo>
                  <a:pt x="5659865" y="8208470"/>
                </a:lnTo>
                <a:cubicBezTo>
                  <a:pt x="5650059" y="8218146"/>
                  <a:pt x="5627888" y="8248994"/>
                  <a:pt x="5625936" y="8330520"/>
                </a:cubicBezTo>
                <a:lnTo>
                  <a:pt x="5606628" y="8330520"/>
                </a:lnTo>
                <a:cubicBezTo>
                  <a:pt x="5609275" y="8217408"/>
                  <a:pt x="5650363" y="8190637"/>
                  <a:pt x="5654051" y="8188468"/>
                </a:cubicBezTo>
                <a:lnTo>
                  <a:pt x="5695270" y="8173456"/>
                </a:lnTo>
                <a:lnTo>
                  <a:pt x="5736618" y="8188468"/>
                </a:lnTo>
                <a:cubicBezTo>
                  <a:pt x="5740306" y="8190637"/>
                  <a:pt x="5781438" y="8217408"/>
                  <a:pt x="5784085" y="8330520"/>
                </a:cubicBezTo>
                <a:lnTo>
                  <a:pt x="5764647" y="8330520"/>
                </a:lnTo>
                <a:close/>
                <a:moveTo>
                  <a:pt x="5254622" y="8330520"/>
                </a:moveTo>
                <a:cubicBezTo>
                  <a:pt x="5252670" y="8249254"/>
                  <a:pt x="5230585" y="8218276"/>
                  <a:pt x="5220823" y="8208557"/>
                </a:cubicBezTo>
                <a:lnTo>
                  <a:pt x="5220042" y="8207775"/>
                </a:lnTo>
                <a:lnTo>
                  <a:pt x="5185245" y="8180051"/>
                </a:lnTo>
                <a:lnTo>
                  <a:pt x="5150578" y="8207733"/>
                </a:lnTo>
                <a:lnTo>
                  <a:pt x="5149841" y="8208470"/>
                </a:lnTo>
                <a:cubicBezTo>
                  <a:pt x="5140035" y="8218146"/>
                  <a:pt x="5117864" y="8248994"/>
                  <a:pt x="5115911" y="8330520"/>
                </a:cubicBezTo>
                <a:lnTo>
                  <a:pt x="5096604" y="8330520"/>
                </a:lnTo>
                <a:cubicBezTo>
                  <a:pt x="5099250" y="8217408"/>
                  <a:pt x="5140382" y="8190637"/>
                  <a:pt x="5144026" y="8188468"/>
                </a:cubicBezTo>
                <a:lnTo>
                  <a:pt x="5185245" y="8173456"/>
                </a:lnTo>
                <a:lnTo>
                  <a:pt x="5226550" y="8188468"/>
                </a:lnTo>
                <a:cubicBezTo>
                  <a:pt x="5230238" y="8190637"/>
                  <a:pt x="5271327" y="8217408"/>
                  <a:pt x="5273973" y="8330520"/>
                </a:cubicBezTo>
                <a:lnTo>
                  <a:pt x="5254622" y="8330520"/>
                </a:lnTo>
                <a:close/>
                <a:moveTo>
                  <a:pt x="4744641" y="8330520"/>
                </a:moveTo>
                <a:cubicBezTo>
                  <a:pt x="4742688" y="8248994"/>
                  <a:pt x="4720517" y="8218146"/>
                  <a:pt x="4710711" y="8208470"/>
                </a:cubicBezTo>
                <a:lnTo>
                  <a:pt x="4709974" y="8207733"/>
                </a:lnTo>
                <a:lnTo>
                  <a:pt x="4675264" y="8180007"/>
                </a:lnTo>
                <a:lnTo>
                  <a:pt x="4640553" y="8207733"/>
                </a:lnTo>
                <a:lnTo>
                  <a:pt x="4639816" y="8208470"/>
                </a:lnTo>
                <a:cubicBezTo>
                  <a:pt x="4630010" y="8218146"/>
                  <a:pt x="4607839" y="8248994"/>
                  <a:pt x="4605886" y="8330520"/>
                </a:cubicBezTo>
                <a:lnTo>
                  <a:pt x="4586579" y="8330520"/>
                </a:lnTo>
                <a:cubicBezTo>
                  <a:pt x="4589225" y="8217408"/>
                  <a:pt x="4630357" y="8190637"/>
                  <a:pt x="4634002" y="8188468"/>
                </a:cubicBezTo>
                <a:lnTo>
                  <a:pt x="4675220" y="8173456"/>
                </a:lnTo>
                <a:lnTo>
                  <a:pt x="4716526" y="8188468"/>
                </a:lnTo>
                <a:cubicBezTo>
                  <a:pt x="4720213" y="8190637"/>
                  <a:pt x="4761302" y="8217408"/>
                  <a:pt x="4763948" y="8330520"/>
                </a:cubicBezTo>
                <a:lnTo>
                  <a:pt x="4744641" y="8330520"/>
                </a:lnTo>
                <a:close/>
                <a:moveTo>
                  <a:pt x="4234616" y="8330520"/>
                </a:moveTo>
                <a:cubicBezTo>
                  <a:pt x="4232663" y="8248994"/>
                  <a:pt x="4210492" y="8218146"/>
                  <a:pt x="4200687" y="8208470"/>
                </a:cubicBezTo>
                <a:lnTo>
                  <a:pt x="4199949" y="8207733"/>
                </a:lnTo>
                <a:lnTo>
                  <a:pt x="4165239" y="8180007"/>
                </a:lnTo>
                <a:lnTo>
                  <a:pt x="4130528" y="8207733"/>
                </a:lnTo>
                <a:lnTo>
                  <a:pt x="4129791" y="8208470"/>
                </a:lnTo>
                <a:cubicBezTo>
                  <a:pt x="4119985" y="8218146"/>
                  <a:pt x="4097814" y="8248994"/>
                  <a:pt x="4095861" y="8330520"/>
                </a:cubicBezTo>
                <a:lnTo>
                  <a:pt x="4076554" y="8330520"/>
                </a:lnTo>
                <a:cubicBezTo>
                  <a:pt x="4079200" y="8217408"/>
                  <a:pt x="4120332" y="8190637"/>
                  <a:pt x="4123977" y="8188468"/>
                </a:cubicBezTo>
                <a:lnTo>
                  <a:pt x="4165195" y="8173456"/>
                </a:lnTo>
                <a:lnTo>
                  <a:pt x="4206501" y="8188468"/>
                </a:lnTo>
                <a:cubicBezTo>
                  <a:pt x="4210188" y="8190637"/>
                  <a:pt x="4251277" y="8217408"/>
                  <a:pt x="4253924" y="8330520"/>
                </a:cubicBezTo>
                <a:lnTo>
                  <a:pt x="4234616" y="8330520"/>
                </a:lnTo>
                <a:close/>
                <a:moveTo>
                  <a:pt x="3724591" y="8330520"/>
                </a:moveTo>
                <a:cubicBezTo>
                  <a:pt x="3722639" y="8248994"/>
                  <a:pt x="3700467" y="8218146"/>
                  <a:pt x="3690662" y="8208470"/>
                </a:cubicBezTo>
                <a:lnTo>
                  <a:pt x="3689924" y="8207733"/>
                </a:lnTo>
                <a:lnTo>
                  <a:pt x="3655257" y="8180007"/>
                </a:lnTo>
                <a:lnTo>
                  <a:pt x="3620590" y="8207733"/>
                </a:lnTo>
                <a:lnTo>
                  <a:pt x="3619853" y="8208470"/>
                </a:lnTo>
                <a:cubicBezTo>
                  <a:pt x="3610047" y="8218146"/>
                  <a:pt x="3587832" y="8248994"/>
                  <a:pt x="3585923" y="8330520"/>
                </a:cubicBezTo>
                <a:lnTo>
                  <a:pt x="3566616" y="8330520"/>
                </a:lnTo>
                <a:cubicBezTo>
                  <a:pt x="3569262" y="8217408"/>
                  <a:pt x="3610351" y="8190637"/>
                  <a:pt x="3614039" y="8188468"/>
                </a:cubicBezTo>
                <a:lnTo>
                  <a:pt x="3655257" y="8173456"/>
                </a:lnTo>
                <a:lnTo>
                  <a:pt x="3696562" y="8188468"/>
                </a:lnTo>
                <a:cubicBezTo>
                  <a:pt x="3700251" y="8190637"/>
                  <a:pt x="3741339" y="8217408"/>
                  <a:pt x="3743985" y="8330520"/>
                </a:cubicBezTo>
                <a:lnTo>
                  <a:pt x="3724591" y="8330520"/>
                </a:lnTo>
                <a:close/>
                <a:moveTo>
                  <a:pt x="3214566" y="8330520"/>
                </a:moveTo>
                <a:cubicBezTo>
                  <a:pt x="3212614" y="8248994"/>
                  <a:pt x="3190443" y="8218146"/>
                  <a:pt x="3180637" y="8208470"/>
                </a:cubicBezTo>
                <a:lnTo>
                  <a:pt x="3179899" y="8207733"/>
                </a:lnTo>
                <a:lnTo>
                  <a:pt x="3145232" y="8180051"/>
                </a:lnTo>
                <a:lnTo>
                  <a:pt x="3110435" y="8207775"/>
                </a:lnTo>
                <a:lnTo>
                  <a:pt x="3109654" y="8208557"/>
                </a:lnTo>
                <a:cubicBezTo>
                  <a:pt x="3099892" y="8218319"/>
                  <a:pt x="3077808" y="8249298"/>
                  <a:pt x="3075855" y="8330520"/>
                </a:cubicBezTo>
                <a:lnTo>
                  <a:pt x="3056547" y="8330520"/>
                </a:lnTo>
                <a:cubicBezTo>
                  <a:pt x="3059194" y="8217408"/>
                  <a:pt x="3100326" y="8190637"/>
                  <a:pt x="3103971" y="8188468"/>
                </a:cubicBezTo>
                <a:lnTo>
                  <a:pt x="3145189" y="8173456"/>
                </a:lnTo>
                <a:lnTo>
                  <a:pt x="3186494" y="8188468"/>
                </a:lnTo>
                <a:cubicBezTo>
                  <a:pt x="3190182" y="8190637"/>
                  <a:pt x="3231271" y="8217408"/>
                  <a:pt x="3233917" y="8330520"/>
                </a:cubicBezTo>
                <a:lnTo>
                  <a:pt x="3214566" y="8330520"/>
                </a:lnTo>
                <a:close/>
                <a:moveTo>
                  <a:pt x="2704585" y="8330520"/>
                </a:moveTo>
                <a:cubicBezTo>
                  <a:pt x="2702633" y="8248994"/>
                  <a:pt x="2680461" y="8218146"/>
                  <a:pt x="2670656" y="8208470"/>
                </a:cubicBezTo>
                <a:lnTo>
                  <a:pt x="2669918" y="8207733"/>
                </a:lnTo>
                <a:lnTo>
                  <a:pt x="2635251" y="8180051"/>
                </a:lnTo>
                <a:lnTo>
                  <a:pt x="2600454" y="8207775"/>
                </a:lnTo>
                <a:lnTo>
                  <a:pt x="2599673" y="8208557"/>
                </a:lnTo>
                <a:cubicBezTo>
                  <a:pt x="2589911" y="8218319"/>
                  <a:pt x="2567826" y="8249298"/>
                  <a:pt x="2565874" y="8330520"/>
                </a:cubicBezTo>
                <a:lnTo>
                  <a:pt x="2546479" y="8330520"/>
                </a:lnTo>
                <a:cubicBezTo>
                  <a:pt x="2549126" y="8217408"/>
                  <a:pt x="2590301" y="8190637"/>
                  <a:pt x="2593946" y="8188468"/>
                </a:cubicBezTo>
                <a:lnTo>
                  <a:pt x="2635208" y="8173456"/>
                </a:lnTo>
                <a:lnTo>
                  <a:pt x="2676513" y="8188468"/>
                </a:lnTo>
                <a:cubicBezTo>
                  <a:pt x="2680201" y="8190637"/>
                  <a:pt x="2721289" y="8217408"/>
                  <a:pt x="2723936" y="8330520"/>
                </a:cubicBezTo>
                <a:lnTo>
                  <a:pt x="2704585" y="8330520"/>
                </a:lnTo>
                <a:close/>
                <a:moveTo>
                  <a:pt x="2194473" y="8330520"/>
                </a:moveTo>
                <a:cubicBezTo>
                  <a:pt x="2192521" y="8248951"/>
                  <a:pt x="2170393" y="8218146"/>
                  <a:pt x="2160587" y="8208470"/>
                </a:cubicBezTo>
                <a:lnTo>
                  <a:pt x="2159850" y="8207733"/>
                </a:lnTo>
                <a:lnTo>
                  <a:pt x="2125183" y="8180051"/>
                </a:lnTo>
                <a:lnTo>
                  <a:pt x="2090429" y="8207733"/>
                </a:lnTo>
                <a:lnTo>
                  <a:pt x="2089648" y="8208470"/>
                </a:lnTo>
                <a:cubicBezTo>
                  <a:pt x="2079886" y="8218146"/>
                  <a:pt x="2057715" y="8248951"/>
                  <a:pt x="2055762" y="8330520"/>
                </a:cubicBezTo>
                <a:lnTo>
                  <a:pt x="2036368" y="8330520"/>
                </a:lnTo>
                <a:cubicBezTo>
                  <a:pt x="2039014" y="8217408"/>
                  <a:pt x="2080190" y="8190637"/>
                  <a:pt x="2083834" y="8188468"/>
                </a:cubicBezTo>
                <a:lnTo>
                  <a:pt x="2125009" y="8173456"/>
                </a:lnTo>
                <a:lnTo>
                  <a:pt x="2166315" y="8188468"/>
                </a:lnTo>
                <a:cubicBezTo>
                  <a:pt x="2170003" y="8190637"/>
                  <a:pt x="2211134" y="8217408"/>
                  <a:pt x="2213781" y="8330520"/>
                </a:cubicBezTo>
                <a:lnTo>
                  <a:pt x="2194473" y="8330520"/>
                </a:lnTo>
                <a:close/>
                <a:moveTo>
                  <a:pt x="1684492" y="8330520"/>
                </a:moveTo>
                <a:cubicBezTo>
                  <a:pt x="1682539" y="8248951"/>
                  <a:pt x="1660412" y="8218146"/>
                  <a:pt x="1650606" y="8208470"/>
                </a:cubicBezTo>
                <a:lnTo>
                  <a:pt x="1649825" y="8207733"/>
                </a:lnTo>
                <a:lnTo>
                  <a:pt x="1615071" y="8180051"/>
                </a:lnTo>
                <a:lnTo>
                  <a:pt x="1580404" y="8207733"/>
                </a:lnTo>
                <a:lnTo>
                  <a:pt x="1579667" y="8208470"/>
                </a:lnTo>
                <a:cubicBezTo>
                  <a:pt x="1569861" y="8218146"/>
                  <a:pt x="1547690" y="8248994"/>
                  <a:pt x="1545737" y="8330520"/>
                </a:cubicBezTo>
                <a:lnTo>
                  <a:pt x="1526430" y="8330520"/>
                </a:lnTo>
                <a:cubicBezTo>
                  <a:pt x="1529077" y="8217408"/>
                  <a:pt x="1570208" y="8190637"/>
                  <a:pt x="1573853" y="8188468"/>
                </a:cubicBezTo>
                <a:lnTo>
                  <a:pt x="1615071" y="8173456"/>
                </a:lnTo>
                <a:lnTo>
                  <a:pt x="1656420" y="8188468"/>
                </a:lnTo>
                <a:cubicBezTo>
                  <a:pt x="1660108" y="8190637"/>
                  <a:pt x="1701240" y="8217408"/>
                  <a:pt x="1703886" y="8330520"/>
                </a:cubicBezTo>
                <a:lnTo>
                  <a:pt x="1684492" y="8330520"/>
                </a:lnTo>
                <a:close/>
                <a:moveTo>
                  <a:pt x="1174467" y="8330520"/>
                </a:moveTo>
                <a:cubicBezTo>
                  <a:pt x="1172515" y="8249254"/>
                  <a:pt x="1150430" y="8218276"/>
                  <a:pt x="1140668" y="8208557"/>
                </a:cubicBezTo>
                <a:lnTo>
                  <a:pt x="1139887" y="8207775"/>
                </a:lnTo>
                <a:lnTo>
                  <a:pt x="1105090" y="8180051"/>
                </a:lnTo>
                <a:lnTo>
                  <a:pt x="1070423" y="8207733"/>
                </a:lnTo>
                <a:lnTo>
                  <a:pt x="1069685" y="8208470"/>
                </a:lnTo>
                <a:cubicBezTo>
                  <a:pt x="1059880" y="8218146"/>
                  <a:pt x="1037708" y="8248994"/>
                  <a:pt x="1035756" y="8330520"/>
                </a:cubicBezTo>
                <a:lnTo>
                  <a:pt x="1016448" y="8330520"/>
                </a:lnTo>
                <a:cubicBezTo>
                  <a:pt x="1019095" y="8217408"/>
                  <a:pt x="1060183" y="8190637"/>
                  <a:pt x="1063871" y="8188468"/>
                </a:cubicBezTo>
                <a:lnTo>
                  <a:pt x="1105090" y="8173456"/>
                </a:lnTo>
                <a:lnTo>
                  <a:pt x="1146395" y="8188468"/>
                </a:lnTo>
                <a:cubicBezTo>
                  <a:pt x="1150083" y="8190637"/>
                  <a:pt x="1191172" y="8217408"/>
                  <a:pt x="1193818" y="8330520"/>
                </a:cubicBezTo>
                <a:lnTo>
                  <a:pt x="1174467" y="8330520"/>
                </a:lnTo>
                <a:close/>
                <a:moveTo>
                  <a:pt x="664442" y="8330520"/>
                </a:moveTo>
                <a:cubicBezTo>
                  <a:pt x="662490" y="8248994"/>
                  <a:pt x="640319" y="8218146"/>
                  <a:pt x="630513" y="8208470"/>
                </a:cubicBezTo>
                <a:lnTo>
                  <a:pt x="629775" y="8207733"/>
                </a:lnTo>
                <a:lnTo>
                  <a:pt x="595108" y="8180007"/>
                </a:lnTo>
                <a:lnTo>
                  <a:pt x="560398" y="8207733"/>
                </a:lnTo>
                <a:lnTo>
                  <a:pt x="559661" y="8208470"/>
                </a:lnTo>
                <a:cubicBezTo>
                  <a:pt x="549855" y="8218146"/>
                  <a:pt x="527684" y="8248994"/>
                  <a:pt x="525731" y="8330520"/>
                </a:cubicBezTo>
                <a:lnTo>
                  <a:pt x="506424" y="8330520"/>
                </a:lnTo>
                <a:cubicBezTo>
                  <a:pt x="509070" y="8217408"/>
                  <a:pt x="550202" y="8190637"/>
                  <a:pt x="553847" y="8188468"/>
                </a:cubicBezTo>
                <a:lnTo>
                  <a:pt x="595065" y="8173456"/>
                </a:lnTo>
                <a:lnTo>
                  <a:pt x="636370" y="8188468"/>
                </a:lnTo>
                <a:cubicBezTo>
                  <a:pt x="640058" y="8190637"/>
                  <a:pt x="681147" y="8217408"/>
                  <a:pt x="683793" y="8330520"/>
                </a:cubicBezTo>
                <a:lnTo>
                  <a:pt x="664442" y="8330520"/>
                </a:lnTo>
                <a:close/>
                <a:moveTo>
                  <a:pt x="154418" y="8330520"/>
                </a:moveTo>
                <a:cubicBezTo>
                  <a:pt x="152465" y="8248994"/>
                  <a:pt x="130294" y="8218146"/>
                  <a:pt x="120488" y="8208470"/>
                </a:cubicBezTo>
                <a:lnTo>
                  <a:pt x="119751" y="8207733"/>
                </a:lnTo>
                <a:lnTo>
                  <a:pt x="85040" y="8180007"/>
                </a:lnTo>
                <a:lnTo>
                  <a:pt x="50330" y="8207733"/>
                </a:lnTo>
                <a:lnTo>
                  <a:pt x="49592" y="8208470"/>
                </a:lnTo>
                <a:cubicBezTo>
                  <a:pt x="39787" y="8218146"/>
                  <a:pt x="17615" y="8248994"/>
                  <a:pt x="15663" y="8330520"/>
                </a:cubicBezTo>
                <a:lnTo>
                  <a:pt x="0" y="8330520"/>
                </a:lnTo>
                <a:lnTo>
                  <a:pt x="0" y="8284399"/>
                </a:lnTo>
                <a:cubicBezTo>
                  <a:pt x="10630" y="8209729"/>
                  <a:pt x="40654" y="8190291"/>
                  <a:pt x="43778" y="8188468"/>
                </a:cubicBezTo>
                <a:lnTo>
                  <a:pt x="85040" y="8173456"/>
                </a:lnTo>
                <a:lnTo>
                  <a:pt x="126346" y="8188468"/>
                </a:lnTo>
                <a:cubicBezTo>
                  <a:pt x="130034" y="8190637"/>
                  <a:pt x="171122" y="8217408"/>
                  <a:pt x="173769" y="8330520"/>
                </a:cubicBezTo>
                <a:lnTo>
                  <a:pt x="154418" y="8330520"/>
                </a:lnTo>
                <a:close/>
                <a:moveTo>
                  <a:pt x="42520" y="8151501"/>
                </a:moveTo>
                <a:lnTo>
                  <a:pt x="0" y="8135622"/>
                </a:lnTo>
                <a:lnTo>
                  <a:pt x="0" y="8010491"/>
                </a:lnTo>
                <a:lnTo>
                  <a:pt x="15533" y="8010491"/>
                </a:lnTo>
                <a:lnTo>
                  <a:pt x="15533" y="8120827"/>
                </a:lnTo>
                <a:lnTo>
                  <a:pt x="28549" y="8125686"/>
                </a:lnTo>
                <a:cubicBezTo>
                  <a:pt x="40785" y="8130242"/>
                  <a:pt x="52630" y="8136229"/>
                  <a:pt x="63737" y="8143519"/>
                </a:cubicBezTo>
                <a:lnTo>
                  <a:pt x="85040" y="8157489"/>
                </a:lnTo>
                <a:lnTo>
                  <a:pt x="106344" y="8143475"/>
                </a:lnTo>
                <a:cubicBezTo>
                  <a:pt x="117451" y="8136229"/>
                  <a:pt x="129296" y="8130242"/>
                  <a:pt x="141488" y="8125686"/>
                </a:cubicBezTo>
                <a:lnTo>
                  <a:pt x="154504" y="8120827"/>
                </a:lnTo>
                <a:lnTo>
                  <a:pt x="154504" y="8010491"/>
                </a:lnTo>
                <a:lnTo>
                  <a:pt x="242452" y="8010491"/>
                </a:lnTo>
                <a:lnTo>
                  <a:pt x="244795" y="7993179"/>
                </a:lnTo>
                <a:cubicBezTo>
                  <a:pt x="251433" y="7944237"/>
                  <a:pt x="274602" y="7898203"/>
                  <a:pt x="311829" y="7860152"/>
                </a:cubicBezTo>
                <a:lnTo>
                  <a:pt x="328750" y="7842840"/>
                </a:lnTo>
                <a:lnTo>
                  <a:pt x="308531" y="7829520"/>
                </a:lnTo>
                <a:cubicBezTo>
                  <a:pt x="271955" y="7805353"/>
                  <a:pt x="249003" y="7770556"/>
                  <a:pt x="243927" y="7731420"/>
                </a:cubicBezTo>
                <a:lnTo>
                  <a:pt x="241671" y="7714022"/>
                </a:lnTo>
                <a:lnTo>
                  <a:pt x="154548" y="7714022"/>
                </a:lnTo>
                <a:lnTo>
                  <a:pt x="154548" y="7674712"/>
                </a:lnTo>
                <a:cubicBezTo>
                  <a:pt x="154548" y="7584769"/>
                  <a:pt x="130771" y="7551274"/>
                  <a:pt x="120575" y="7541077"/>
                </a:cubicBezTo>
                <a:lnTo>
                  <a:pt x="119794" y="7540297"/>
                </a:lnTo>
                <a:lnTo>
                  <a:pt x="85040" y="7512528"/>
                </a:lnTo>
                <a:lnTo>
                  <a:pt x="50287" y="7540297"/>
                </a:lnTo>
                <a:lnTo>
                  <a:pt x="49506" y="7541077"/>
                </a:lnTo>
                <a:cubicBezTo>
                  <a:pt x="39266" y="7551317"/>
                  <a:pt x="15533" y="7584769"/>
                  <a:pt x="15533" y="7674712"/>
                </a:cubicBezTo>
                <a:lnTo>
                  <a:pt x="15533" y="7714022"/>
                </a:lnTo>
                <a:lnTo>
                  <a:pt x="0" y="7714022"/>
                </a:lnTo>
                <a:lnTo>
                  <a:pt x="0" y="7616919"/>
                </a:lnTo>
                <a:cubicBezTo>
                  <a:pt x="10630" y="7542249"/>
                  <a:pt x="40654" y="7522811"/>
                  <a:pt x="43778" y="7520989"/>
                </a:cubicBezTo>
                <a:lnTo>
                  <a:pt x="85040" y="7505976"/>
                </a:lnTo>
                <a:lnTo>
                  <a:pt x="126346" y="7520989"/>
                </a:lnTo>
                <a:cubicBezTo>
                  <a:pt x="130164" y="7523202"/>
                  <a:pt x="173899" y="7551750"/>
                  <a:pt x="173899" y="7674712"/>
                </a:cubicBezTo>
                <a:lnTo>
                  <a:pt x="173899" y="7694713"/>
                </a:lnTo>
                <a:lnTo>
                  <a:pt x="262150" y="7694713"/>
                </a:lnTo>
                <a:lnTo>
                  <a:pt x="262150" y="7714846"/>
                </a:lnTo>
                <a:cubicBezTo>
                  <a:pt x="262150" y="7757626"/>
                  <a:pt x="287705" y="7797022"/>
                  <a:pt x="330572" y="7820235"/>
                </a:cubicBezTo>
                <a:lnTo>
                  <a:pt x="340118" y="7825398"/>
                </a:lnTo>
                <a:lnTo>
                  <a:pt x="349663" y="7820235"/>
                </a:lnTo>
                <a:cubicBezTo>
                  <a:pt x="392487" y="7796979"/>
                  <a:pt x="418086" y="7757583"/>
                  <a:pt x="418086" y="7714846"/>
                </a:cubicBezTo>
                <a:lnTo>
                  <a:pt x="418086" y="7694713"/>
                </a:lnTo>
                <a:lnTo>
                  <a:pt x="506337" y="7694713"/>
                </a:lnTo>
                <a:lnTo>
                  <a:pt x="506337" y="7674712"/>
                </a:lnTo>
                <a:cubicBezTo>
                  <a:pt x="506337" y="7551750"/>
                  <a:pt x="550115" y="7523202"/>
                  <a:pt x="553890" y="7520989"/>
                </a:cubicBezTo>
                <a:lnTo>
                  <a:pt x="595108" y="7505976"/>
                </a:lnTo>
                <a:lnTo>
                  <a:pt x="636414" y="7520989"/>
                </a:lnTo>
                <a:cubicBezTo>
                  <a:pt x="640232" y="7523202"/>
                  <a:pt x="683967" y="7551750"/>
                  <a:pt x="683967" y="7674712"/>
                </a:cubicBezTo>
                <a:lnTo>
                  <a:pt x="683967" y="7694713"/>
                </a:lnTo>
                <a:lnTo>
                  <a:pt x="772218" y="7694713"/>
                </a:lnTo>
                <a:lnTo>
                  <a:pt x="772218" y="7714846"/>
                </a:lnTo>
                <a:cubicBezTo>
                  <a:pt x="772218" y="7757626"/>
                  <a:pt x="797773" y="7797022"/>
                  <a:pt x="840641" y="7820235"/>
                </a:cubicBezTo>
                <a:lnTo>
                  <a:pt x="850143" y="7825398"/>
                </a:lnTo>
                <a:lnTo>
                  <a:pt x="859688" y="7820235"/>
                </a:lnTo>
                <a:cubicBezTo>
                  <a:pt x="902512" y="7797022"/>
                  <a:pt x="928111" y="7757626"/>
                  <a:pt x="928111" y="7714846"/>
                </a:cubicBezTo>
                <a:lnTo>
                  <a:pt x="928111" y="7694713"/>
                </a:lnTo>
                <a:lnTo>
                  <a:pt x="1016362" y="7694713"/>
                </a:lnTo>
                <a:lnTo>
                  <a:pt x="1016362" y="7674712"/>
                </a:lnTo>
                <a:cubicBezTo>
                  <a:pt x="1016362" y="7551750"/>
                  <a:pt x="1060140" y="7523245"/>
                  <a:pt x="1063915" y="7520989"/>
                </a:cubicBezTo>
                <a:lnTo>
                  <a:pt x="1105133" y="7505976"/>
                </a:lnTo>
                <a:lnTo>
                  <a:pt x="1146439" y="7520989"/>
                </a:lnTo>
                <a:cubicBezTo>
                  <a:pt x="1150257" y="7523245"/>
                  <a:pt x="1193992" y="7551750"/>
                  <a:pt x="1193992" y="7674712"/>
                </a:cubicBezTo>
                <a:lnTo>
                  <a:pt x="1193992" y="7694713"/>
                </a:lnTo>
                <a:lnTo>
                  <a:pt x="1282286" y="7694713"/>
                </a:lnTo>
                <a:lnTo>
                  <a:pt x="1282286" y="7714846"/>
                </a:lnTo>
                <a:cubicBezTo>
                  <a:pt x="1282286" y="7757626"/>
                  <a:pt x="1307842" y="7797022"/>
                  <a:pt x="1350622" y="7820235"/>
                </a:cubicBezTo>
                <a:lnTo>
                  <a:pt x="1360124" y="7825398"/>
                </a:lnTo>
                <a:lnTo>
                  <a:pt x="1369669" y="7820235"/>
                </a:lnTo>
                <a:cubicBezTo>
                  <a:pt x="1412493" y="7797022"/>
                  <a:pt x="1438092" y="7757626"/>
                  <a:pt x="1438092" y="7714846"/>
                </a:cubicBezTo>
                <a:lnTo>
                  <a:pt x="1438092" y="7694713"/>
                </a:lnTo>
                <a:lnTo>
                  <a:pt x="1526343" y="7694713"/>
                </a:lnTo>
                <a:lnTo>
                  <a:pt x="1526343" y="7674712"/>
                </a:lnTo>
                <a:cubicBezTo>
                  <a:pt x="1526343" y="7551750"/>
                  <a:pt x="1570121" y="7523202"/>
                  <a:pt x="1573896" y="7520989"/>
                </a:cubicBezTo>
                <a:lnTo>
                  <a:pt x="1615115" y="7505976"/>
                </a:lnTo>
                <a:lnTo>
                  <a:pt x="1656463" y="7520989"/>
                </a:lnTo>
                <a:cubicBezTo>
                  <a:pt x="1660281" y="7523202"/>
                  <a:pt x="1704103" y="7551707"/>
                  <a:pt x="1704103" y="7674712"/>
                </a:cubicBezTo>
                <a:lnTo>
                  <a:pt x="1704103" y="7694713"/>
                </a:lnTo>
                <a:lnTo>
                  <a:pt x="1792354" y="7694713"/>
                </a:lnTo>
                <a:lnTo>
                  <a:pt x="1792354" y="7714846"/>
                </a:lnTo>
                <a:cubicBezTo>
                  <a:pt x="1792354" y="7757626"/>
                  <a:pt x="1817910" y="7797022"/>
                  <a:pt x="1860690" y="7820235"/>
                </a:cubicBezTo>
                <a:lnTo>
                  <a:pt x="1870192" y="7825398"/>
                </a:lnTo>
                <a:lnTo>
                  <a:pt x="1879737" y="7820235"/>
                </a:lnTo>
                <a:cubicBezTo>
                  <a:pt x="1922561" y="7797022"/>
                  <a:pt x="1948160" y="7757626"/>
                  <a:pt x="1948160" y="7714846"/>
                </a:cubicBezTo>
                <a:lnTo>
                  <a:pt x="1948160" y="7694713"/>
                </a:lnTo>
                <a:lnTo>
                  <a:pt x="2036411" y="7694713"/>
                </a:lnTo>
                <a:lnTo>
                  <a:pt x="2036411" y="7674712"/>
                </a:lnTo>
                <a:cubicBezTo>
                  <a:pt x="2036411" y="7551707"/>
                  <a:pt x="2080233" y="7523202"/>
                  <a:pt x="2084051" y="7520989"/>
                </a:cubicBezTo>
                <a:lnTo>
                  <a:pt x="2125226" y="7505976"/>
                </a:lnTo>
                <a:lnTo>
                  <a:pt x="2166532" y="7520989"/>
                </a:lnTo>
                <a:cubicBezTo>
                  <a:pt x="2170350" y="7523202"/>
                  <a:pt x="2214171" y="7551707"/>
                  <a:pt x="2214171" y="7674712"/>
                </a:cubicBezTo>
                <a:lnTo>
                  <a:pt x="2214171" y="7694713"/>
                </a:lnTo>
                <a:lnTo>
                  <a:pt x="2302422" y="7694713"/>
                </a:lnTo>
                <a:lnTo>
                  <a:pt x="2302422" y="7714846"/>
                </a:lnTo>
                <a:cubicBezTo>
                  <a:pt x="2302422" y="7757626"/>
                  <a:pt x="2328021" y="7797022"/>
                  <a:pt x="2370845" y="7820235"/>
                </a:cubicBezTo>
                <a:lnTo>
                  <a:pt x="2380391" y="7825398"/>
                </a:lnTo>
                <a:lnTo>
                  <a:pt x="2389936" y="7820235"/>
                </a:lnTo>
                <a:cubicBezTo>
                  <a:pt x="2432716" y="7797022"/>
                  <a:pt x="2458272" y="7757626"/>
                  <a:pt x="2458272" y="7714846"/>
                </a:cubicBezTo>
                <a:lnTo>
                  <a:pt x="2458272" y="7694713"/>
                </a:lnTo>
                <a:lnTo>
                  <a:pt x="2546523" y="7694713"/>
                </a:lnTo>
                <a:lnTo>
                  <a:pt x="2546523" y="7674712"/>
                </a:lnTo>
                <a:cubicBezTo>
                  <a:pt x="2546523" y="7551707"/>
                  <a:pt x="2590345" y="7523202"/>
                  <a:pt x="2594163" y="7520989"/>
                </a:cubicBezTo>
                <a:lnTo>
                  <a:pt x="2635424" y="7505976"/>
                </a:lnTo>
                <a:lnTo>
                  <a:pt x="2676730" y="7520989"/>
                </a:lnTo>
                <a:cubicBezTo>
                  <a:pt x="2680548" y="7523202"/>
                  <a:pt x="2724283" y="7551750"/>
                  <a:pt x="2724283" y="7674712"/>
                </a:cubicBezTo>
                <a:lnTo>
                  <a:pt x="2724283" y="7694713"/>
                </a:lnTo>
                <a:lnTo>
                  <a:pt x="2812534" y="7694713"/>
                </a:lnTo>
                <a:lnTo>
                  <a:pt x="2812534" y="7714846"/>
                </a:lnTo>
                <a:cubicBezTo>
                  <a:pt x="2812534" y="7757626"/>
                  <a:pt x="2838133" y="7797022"/>
                  <a:pt x="2880957" y="7820235"/>
                </a:cubicBezTo>
                <a:lnTo>
                  <a:pt x="2890502" y="7825398"/>
                </a:lnTo>
                <a:lnTo>
                  <a:pt x="2900047" y="7820235"/>
                </a:lnTo>
                <a:cubicBezTo>
                  <a:pt x="2942828" y="7797022"/>
                  <a:pt x="2968383" y="7757626"/>
                  <a:pt x="2968383" y="7714846"/>
                </a:cubicBezTo>
                <a:lnTo>
                  <a:pt x="2968383" y="7694713"/>
                </a:lnTo>
                <a:lnTo>
                  <a:pt x="3056678" y="7694713"/>
                </a:lnTo>
                <a:lnTo>
                  <a:pt x="3056678" y="7674712"/>
                </a:lnTo>
                <a:cubicBezTo>
                  <a:pt x="3056678" y="7551750"/>
                  <a:pt x="3100456" y="7523202"/>
                  <a:pt x="3104231" y="7520989"/>
                </a:cubicBezTo>
                <a:lnTo>
                  <a:pt x="3145449" y="7505976"/>
                </a:lnTo>
                <a:lnTo>
                  <a:pt x="3186755" y="7520989"/>
                </a:lnTo>
                <a:cubicBezTo>
                  <a:pt x="3190573" y="7523202"/>
                  <a:pt x="3234308" y="7551750"/>
                  <a:pt x="3234308" y="7674712"/>
                </a:cubicBezTo>
                <a:lnTo>
                  <a:pt x="3234308" y="7694713"/>
                </a:lnTo>
                <a:lnTo>
                  <a:pt x="3322559" y="7694713"/>
                </a:lnTo>
                <a:lnTo>
                  <a:pt x="3322559" y="7714846"/>
                </a:lnTo>
                <a:cubicBezTo>
                  <a:pt x="3322559" y="7757626"/>
                  <a:pt x="3348158" y="7797022"/>
                  <a:pt x="3390981" y="7820235"/>
                </a:cubicBezTo>
                <a:lnTo>
                  <a:pt x="3400527" y="7825398"/>
                </a:lnTo>
                <a:lnTo>
                  <a:pt x="3410029" y="7820235"/>
                </a:lnTo>
                <a:cubicBezTo>
                  <a:pt x="3452853" y="7796979"/>
                  <a:pt x="3478452" y="7757583"/>
                  <a:pt x="3478452" y="7714846"/>
                </a:cubicBezTo>
                <a:lnTo>
                  <a:pt x="3478452" y="7694713"/>
                </a:lnTo>
                <a:lnTo>
                  <a:pt x="3566702" y="7694713"/>
                </a:lnTo>
                <a:lnTo>
                  <a:pt x="3566702" y="7674712"/>
                </a:lnTo>
                <a:cubicBezTo>
                  <a:pt x="3566702" y="7551750"/>
                  <a:pt x="3610481" y="7523245"/>
                  <a:pt x="3614256" y="7520989"/>
                </a:cubicBezTo>
                <a:lnTo>
                  <a:pt x="3655474" y="7505976"/>
                </a:lnTo>
                <a:lnTo>
                  <a:pt x="3696780" y="7520989"/>
                </a:lnTo>
                <a:cubicBezTo>
                  <a:pt x="3700597" y="7523245"/>
                  <a:pt x="3744332" y="7551750"/>
                  <a:pt x="3744332" y="7674712"/>
                </a:cubicBezTo>
                <a:lnTo>
                  <a:pt x="3744332" y="7694713"/>
                </a:lnTo>
                <a:lnTo>
                  <a:pt x="3832584" y="7694713"/>
                </a:lnTo>
                <a:lnTo>
                  <a:pt x="3832584" y="7714846"/>
                </a:lnTo>
                <a:cubicBezTo>
                  <a:pt x="3832584" y="7757626"/>
                  <a:pt x="3858139" y="7797022"/>
                  <a:pt x="3901006" y="7820235"/>
                </a:cubicBezTo>
                <a:lnTo>
                  <a:pt x="3910552" y="7825398"/>
                </a:lnTo>
                <a:lnTo>
                  <a:pt x="3920097" y="7820235"/>
                </a:lnTo>
                <a:cubicBezTo>
                  <a:pt x="3962921" y="7796979"/>
                  <a:pt x="3988520" y="7757583"/>
                  <a:pt x="3988520" y="7714846"/>
                </a:cubicBezTo>
                <a:lnTo>
                  <a:pt x="3988520" y="7694713"/>
                </a:lnTo>
                <a:lnTo>
                  <a:pt x="4076771" y="7694713"/>
                </a:lnTo>
                <a:lnTo>
                  <a:pt x="4076771" y="7674712"/>
                </a:lnTo>
                <a:cubicBezTo>
                  <a:pt x="4076771" y="7551750"/>
                  <a:pt x="4120549" y="7523202"/>
                  <a:pt x="4124324" y="7520989"/>
                </a:cubicBezTo>
                <a:lnTo>
                  <a:pt x="4165542" y="7505976"/>
                </a:lnTo>
                <a:lnTo>
                  <a:pt x="4206848" y="7520989"/>
                </a:lnTo>
                <a:cubicBezTo>
                  <a:pt x="4210666" y="7523202"/>
                  <a:pt x="4254401" y="7551750"/>
                  <a:pt x="4254401" y="7674712"/>
                </a:cubicBezTo>
                <a:lnTo>
                  <a:pt x="4254401" y="7694713"/>
                </a:lnTo>
                <a:lnTo>
                  <a:pt x="4342652" y="7694713"/>
                </a:lnTo>
                <a:lnTo>
                  <a:pt x="4342652" y="7714846"/>
                </a:lnTo>
                <a:cubicBezTo>
                  <a:pt x="4342652" y="7757626"/>
                  <a:pt x="4368207" y="7797022"/>
                  <a:pt x="4411074" y="7820235"/>
                </a:cubicBezTo>
                <a:lnTo>
                  <a:pt x="4420620" y="7825398"/>
                </a:lnTo>
                <a:lnTo>
                  <a:pt x="4430165" y="7820235"/>
                </a:lnTo>
                <a:cubicBezTo>
                  <a:pt x="4472989" y="7796979"/>
                  <a:pt x="4498588" y="7757583"/>
                  <a:pt x="4498588" y="7714846"/>
                </a:cubicBezTo>
                <a:lnTo>
                  <a:pt x="4498588" y="7694713"/>
                </a:lnTo>
                <a:lnTo>
                  <a:pt x="4586839" y="7694713"/>
                </a:lnTo>
                <a:lnTo>
                  <a:pt x="4586839" y="7674712"/>
                </a:lnTo>
                <a:cubicBezTo>
                  <a:pt x="4586839" y="7551750"/>
                  <a:pt x="4630617" y="7523202"/>
                  <a:pt x="4634392" y="7520989"/>
                </a:cubicBezTo>
                <a:lnTo>
                  <a:pt x="4675611" y="7505976"/>
                </a:lnTo>
                <a:lnTo>
                  <a:pt x="4716916" y="7520989"/>
                </a:lnTo>
                <a:cubicBezTo>
                  <a:pt x="4720734" y="7523202"/>
                  <a:pt x="4764469" y="7551750"/>
                  <a:pt x="4764469" y="7674712"/>
                </a:cubicBezTo>
                <a:lnTo>
                  <a:pt x="4764469" y="7694713"/>
                </a:lnTo>
                <a:lnTo>
                  <a:pt x="4852720" y="7694713"/>
                </a:lnTo>
                <a:lnTo>
                  <a:pt x="4852720" y="7714846"/>
                </a:lnTo>
                <a:cubicBezTo>
                  <a:pt x="4852720" y="7757626"/>
                  <a:pt x="4878275" y="7797022"/>
                  <a:pt x="4921143" y="7820235"/>
                </a:cubicBezTo>
                <a:lnTo>
                  <a:pt x="4930645" y="7825398"/>
                </a:lnTo>
                <a:lnTo>
                  <a:pt x="4940190" y="7820235"/>
                </a:lnTo>
                <a:cubicBezTo>
                  <a:pt x="4983014" y="7797022"/>
                  <a:pt x="5008613" y="7757626"/>
                  <a:pt x="5008613" y="7714846"/>
                </a:cubicBezTo>
                <a:lnTo>
                  <a:pt x="5008613" y="7694713"/>
                </a:lnTo>
                <a:lnTo>
                  <a:pt x="5096864" y="7694713"/>
                </a:lnTo>
                <a:lnTo>
                  <a:pt x="5096864" y="7674712"/>
                </a:lnTo>
                <a:cubicBezTo>
                  <a:pt x="5096864" y="7551750"/>
                  <a:pt x="5140642" y="7523202"/>
                  <a:pt x="5144417" y="7520989"/>
                </a:cubicBezTo>
                <a:lnTo>
                  <a:pt x="5185636" y="7505976"/>
                </a:lnTo>
                <a:lnTo>
                  <a:pt x="5226940" y="7520989"/>
                </a:lnTo>
                <a:cubicBezTo>
                  <a:pt x="5230759" y="7523202"/>
                  <a:pt x="5274494" y="7551750"/>
                  <a:pt x="5274494" y="7674712"/>
                </a:cubicBezTo>
                <a:lnTo>
                  <a:pt x="5274494" y="7694713"/>
                </a:lnTo>
                <a:lnTo>
                  <a:pt x="5362788" y="7694713"/>
                </a:lnTo>
                <a:lnTo>
                  <a:pt x="5362788" y="7714846"/>
                </a:lnTo>
                <a:cubicBezTo>
                  <a:pt x="5362788" y="7757626"/>
                  <a:pt x="5388344" y="7797022"/>
                  <a:pt x="5431124" y="7820235"/>
                </a:cubicBezTo>
                <a:lnTo>
                  <a:pt x="5440626" y="7825398"/>
                </a:lnTo>
                <a:lnTo>
                  <a:pt x="5450128" y="7820235"/>
                </a:lnTo>
                <a:cubicBezTo>
                  <a:pt x="5492995" y="7797022"/>
                  <a:pt x="5518551" y="7757626"/>
                  <a:pt x="5518551" y="7714846"/>
                </a:cubicBezTo>
                <a:lnTo>
                  <a:pt x="5518551" y="7694713"/>
                </a:lnTo>
                <a:lnTo>
                  <a:pt x="5606802" y="7694713"/>
                </a:lnTo>
                <a:lnTo>
                  <a:pt x="5606802" y="7674712"/>
                </a:lnTo>
                <a:cubicBezTo>
                  <a:pt x="5606802" y="7551750"/>
                  <a:pt x="5650580" y="7523245"/>
                  <a:pt x="5654355" y="7520989"/>
                </a:cubicBezTo>
                <a:lnTo>
                  <a:pt x="5695573" y="7505976"/>
                </a:lnTo>
                <a:lnTo>
                  <a:pt x="5736922" y="7520989"/>
                </a:lnTo>
                <a:cubicBezTo>
                  <a:pt x="5740740" y="7523202"/>
                  <a:pt x="5784562" y="7551707"/>
                  <a:pt x="5784562" y="7674712"/>
                </a:cubicBezTo>
                <a:lnTo>
                  <a:pt x="5784562" y="7694713"/>
                </a:lnTo>
                <a:lnTo>
                  <a:pt x="5872813" y="7694713"/>
                </a:lnTo>
                <a:lnTo>
                  <a:pt x="5872813" y="7714846"/>
                </a:lnTo>
                <a:cubicBezTo>
                  <a:pt x="5872813" y="7757626"/>
                  <a:pt x="5898368" y="7797022"/>
                  <a:pt x="5941149" y="7820235"/>
                </a:cubicBezTo>
                <a:lnTo>
                  <a:pt x="5950694" y="7825398"/>
                </a:lnTo>
                <a:lnTo>
                  <a:pt x="5960196" y="7820235"/>
                </a:lnTo>
                <a:cubicBezTo>
                  <a:pt x="6003063" y="7797022"/>
                  <a:pt x="6028619" y="7757626"/>
                  <a:pt x="6028619" y="7714846"/>
                </a:cubicBezTo>
                <a:lnTo>
                  <a:pt x="6028619" y="7694713"/>
                </a:lnTo>
                <a:lnTo>
                  <a:pt x="6116870" y="7694713"/>
                </a:lnTo>
                <a:lnTo>
                  <a:pt x="6116870" y="7674712"/>
                </a:lnTo>
                <a:cubicBezTo>
                  <a:pt x="6116870" y="7551750"/>
                  <a:pt x="6160692" y="7523245"/>
                  <a:pt x="6164510" y="7520989"/>
                </a:cubicBezTo>
                <a:lnTo>
                  <a:pt x="6205728" y="7505976"/>
                </a:lnTo>
                <a:lnTo>
                  <a:pt x="6247034" y="7520989"/>
                </a:lnTo>
                <a:cubicBezTo>
                  <a:pt x="6250851" y="7523245"/>
                  <a:pt x="6294674" y="7551750"/>
                  <a:pt x="6294674" y="7674712"/>
                </a:cubicBezTo>
                <a:lnTo>
                  <a:pt x="6294674" y="7694713"/>
                </a:lnTo>
                <a:lnTo>
                  <a:pt x="6382924" y="7694713"/>
                </a:lnTo>
                <a:lnTo>
                  <a:pt x="6382924" y="7714846"/>
                </a:lnTo>
                <a:cubicBezTo>
                  <a:pt x="6382924" y="7757626"/>
                  <a:pt x="6408523" y="7797022"/>
                  <a:pt x="6451347" y="7820235"/>
                </a:cubicBezTo>
                <a:lnTo>
                  <a:pt x="6460892" y="7825398"/>
                </a:lnTo>
                <a:lnTo>
                  <a:pt x="6470395" y="7820235"/>
                </a:lnTo>
                <a:cubicBezTo>
                  <a:pt x="6513175" y="7797022"/>
                  <a:pt x="6538731" y="7757626"/>
                  <a:pt x="6538731" y="7714846"/>
                </a:cubicBezTo>
                <a:lnTo>
                  <a:pt x="6538731" y="7694713"/>
                </a:lnTo>
                <a:lnTo>
                  <a:pt x="6626981" y="7694713"/>
                </a:lnTo>
                <a:lnTo>
                  <a:pt x="6626981" y="7674712"/>
                </a:lnTo>
                <a:cubicBezTo>
                  <a:pt x="6626981" y="7551707"/>
                  <a:pt x="6670803" y="7523202"/>
                  <a:pt x="6674621" y="7520989"/>
                </a:cubicBezTo>
                <a:lnTo>
                  <a:pt x="6715840" y="7505976"/>
                </a:lnTo>
                <a:lnTo>
                  <a:pt x="6757145" y="7520989"/>
                </a:lnTo>
                <a:cubicBezTo>
                  <a:pt x="6760963" y="7523245"/>
                  <a:pt x="6804698" y="7551750"/>
                  <a:pt x="6804698" y="7674712"/>
                </a:cubicBezTo>
                <a:lnTo>
                  <a:pt x="6804698" y="7694713"/>
                </a:lnTo>
                <a:lnTo>
                  <a:pt x="6892949" y="7694713"/>
                </a:lnTo>
                <a:lnTo>
                  <a:pt x="6892949" y="7714846"/>
                </a:lnTo>
                <a:cubicBezTo>
                  <a:pt x="6892949" y="7757626"/>
                  <a:pt x="6918548" y="7797022"/>
                  <a:pt x="6961372" y="7820235"/>
                </a:cubicBezTo>
                <a:lnTo>
                  <a:pt x="6970917" y="7825398"/>
                </a:lnTo>
                <a:lnTo>
                  <a:pt x="6980419" y="7820235"/>
                </a:lnTo>
                <a:cubicBezTo>
                  <a:pt x="7023243" y="7797022"/>
                  <a:pt x="7048755" y="7757626"/>
                  <a:pt x="7048755" y="7714846"/>
                </a:cubicBezTo>
                <a:lnTo>
                  <a:pt x="7048755" y="7694713"/>
                </a:lnTo>
                <a:lnTo>
                  <a:pt x="7137049" y="7694713"/>
                </a:lnTo>
                <a:lnTo>
                  <a:pt x="7137049" y="7674712"/>
                </a:lnTo>
                <a:cubicBezTo>
                  <a:pt x="7137049" y="7551750"/>
                  <a:pt x="7180828" y="7523202"/>
                  <a:pt x="7184603" y="7520989"/>
                </a:cubicBezTo>
                <a:lnTo>
                  <a:pt x="7225821" y="7505976"/>
                </a:lnTo>
                <a:lnTo>
                  <a:pt x="7267127" y="7520989"/>
                </a:lnTo>
                <a:cubicBezTo>
                  <a:pt x="7270945" y="7523202"/>
                  <a:pt x="7314680" y="7551750"/>
                  <a:pt x="7314680" y="7674712"/>
                </a:cubicBezTo>
                <a:lnTo>
                  <a:pt x="7314680" y="7694713"/>
                </a:lnTo>
                <a:lnTo>
                  <a:pt x="7402930" y="7694713"/>
                </a:lnTo>
                <a:lnTo>
                  <a:pt x="7402930" y="7714846"/>
                </a:lnTo>
                <a:cubicBezTo>
                  <a:pt x="7402930" y="7757626"/>
                  <a:pt x="7428529" y="7797022"/>
                  <a:pt x="7471353" y="7820235"/>
                </a:cubicBezTo>
                <a:lnTo>
                  <a:pt x="7480898" y="7825398"/>
                </a:lnTo>
                <a:lnTo>
                  <a:pt x="7490401" y="7820235"/>
                </a:lnTo>
                <a:cubicBezTo>
                  <a:pt x="7533224" y="7796979"/>
                  <a:pt x="7558823" y="7757583"/>
                  <a:pt x="7558823" y="7714846"/>
                </a:cubicBezTo>
                <a:lnTo>
                  <a:pt x="7558823" y="7694713"/>
                </a:lnTo>
                <a:lnTo>
                  <a:pt x="7647074" y="7694713"/>
                </a:lnTo>
                <a:lnTo>
                  <a:pt x="7647074" y="7674712"/>
                </a:lnTo>
                <a:cubicBezTo>
                  <a:pt x="7647074" y="7551750"/>
                  <a:pt x="7690853" y="7523202"/>
                  <a:pt x="7694627" y="7520989"/>
                </a:cubicBezTo>
                <a:lnTo>
                  <a:pt x="7735846" y="7505976"/>
                </a:lnTo>
                <a:lnTo>
                  <a:pt x="7777151" y="7520989"/>
                </a:lnTo>
                <a:cubicBezTo>
                  <a:pt x="7780969" y="7523202"/>
                  <a:pt x="7824705" y="7551750"/>
                  <a:pt x="7824705" y="7674712"/>
                </a:cubicBezTo>
                <a:lnTo>
                  <a:pt x="7824705" y="7694713"/>
                </a:lnTo>
                <a:lnTo>
                  <a:pt x="7912955" y="7694713"/>
                </a:lnTo>
                <a:lnTo>
                  <a:pt x="7912955" y="7714846"/>
                </a:lnTo>
                <a:cubicBezTo>
                  <a:pt x="7912955" y="7757626"/>
                  <a:pt x="7938511" y="7797022"/>
                  <a:pt x="7981378" y="7820235"/>
                </a:cubicBezTo>
                <a:lnTo>
                  <a:pt x="7990923" y="7825398"/>
                </a:lnTo>
                <a:lnTo>
                  <a:pt x="8000468" y="7820235"/>
                </a:lnTo>
                <a:cubicBezTo>
                  <a:pt x="8043293" y="7796979"/>
                  <a:pt x="8068891" y="7757583"/>
                  <a:pt x="8068891" y="7714846"/>
                </a:cubicBezTo>
                <a:lnTo>
                  <a:pt x="8068891" y="7694713"/>
                </a:lnTo>
                <a:lnTo>
                  <a:pt x="8157143" y="7694713"/>
                </a:lnTo>
                <a:lnTo>
                  <a:pt x="8157143" y="7674712"/>
                </a:lnTo>
                <a:cubicBezTo>
                  <a:pt x="8157143" y="7551750"/>
                  <a:pt x="8200921" y="7523202"/>
                  <a:pt x="8204696" y="7520989"/>
                </a:cubicBezTo>
                <a:lnTo>
                  <a:pt x="8245914" y="7505976"/>
                </a:lnTo>
                <a:lnTo>
                  <a:pt x="8287263" y="7520989"/>
                </a:lnTo>
                <a:cubicBezTo>
                  <a:pt x="8290387" y="7522811"/>
                  <a:pt x="8320411" y="7542249"/>
                  <a:pt x="8331041" y="7616919"/>
                </a:cubicBezTo>
                <a:lnTo>
                  <a:pt x="8331041" y="7714022"/>
                </a:lnTo>
                <a:lnTo>
                  <a:pt x="8315509" y="7714022"/>
                </a:lnTo>
                <a:lnTo>
                  <a:pt x="8315509" y="7674712"/>
                </a:lnTo>
                <a:cubicBezTo>
                  <a:pt x="8315509" y="7584769"/>
                  <a:pt x="8291731" y="7551274"/>
                  <a:pt x="8281535" y="7541077"/>
                </a:cubicBezTo>
                <a:lnTo>
                  <a:pt x="8280755" y="7540297"/>
                </a:lnTo>
                <a:lnTo>
                  <a:pt x="8246001" y="7512528"/>
                </a:lnTo>
                <a:lnTo>
                  <a:pt x="8211247" y="7540297"/>
                </a:lnTo>
                <a:lnTo>
                  <a:pt x="8210466" y="7541077"/>
                </a:lnTo>
                <a:cubicBezTo>
                  <a:pt x="8200227" y="7551317"/>
                  <a:pt x="8176494" y="7584769"/>
                  <a:pt x="8176494" y="7674712"/>
                </a:cubicBezTo>
                <a:lnTo>
                  <a:pt x="8176494" y="7714022"/>
                </a:lnTo>
                <a:lnTo>
                  <a:pt x="8089371" y="7714022"/>
                </a:lnTo>
                <a:lnTo>
                  <a:pt x="8087115" y="7731420"/>
                </a:lnTo>
                <a:cubicBezTo>
                  <a:pt x="8082038" y="7770513"/>
                  <a:pt x="8059086" y="7805353"/>
                  <a:pt x="8022510" y="7829520"/>
                </a:cubicBezTo>
                <a:lnTo>
                  <a:pt x="8002291" y="7842840"/>
                </a:lnTo>
                <a:lnTo>
                  <a:pt x="8019212" y="7860152"/>
                </a:lnTo>
                <a:cubicBezTo>
                  <a:pt x="8056439" y="7898247"/>
                  <a:pt x="8079609" y="7944237"/>
                  <a:pt x="8086246" y="7993179"/>
                </a:cubicBezTo>
                <a:lnTo>
                  <a:pt x="8088590" y="8010491"/>
                </a:lnTo>
                <a:lnTo>
                  <a:pt x="8176494" y="8010491"/>
                </a:lnTo>
                <a:lnTo>
                  <a:pt x="8176494" y="8120827"/>
                </a:lnTo>
                <a:lnTo>
                  <a:pt x="8189510" y="8125686"/>
                </a:lnTo>
                <a:cubicBezTo>
                  <a:pt x="8201745" y="8130242"/>
                  <a:pt x="8213590" y="8136229"/>
                  <a:pt x="8224697" y="8143475"/>
                </a:cubicBezTo>
                <a:lnTo>
                  <a:pt x="8246001" y="8157489"/>
                </a:lnTo>
                <a:lnTo>
                  <a:pt x="8267304" y="8143475"/>
                </a:lnTo>
                <a:cubicBezTo>
                  <a:pt x="8278368" y="8136229"/>
                  <a:pt x="8290213" y="8130242"/>
                  <a:pt x="8302449" y="8125686"/>
                </a:cubicBezTo>
                <a:lnTo>
                  <a:pt x="8315465" y="8120827"/>
                </a:lnTo>
                <a:lnTo>
                  <a:pt x="8315465" y="8010491"/>
                </a:lnTo>
                <a:lnTo>
                  <a:pt x="8330998" y="8010491"/>
                </a:lnTo>
                <a:lnTo>
                  <a:pt x="8330998" y="8135622"/>
                </a:lnTo>
                <a:lnTo>
                  <a:pt x="8246955" y="8167034"/>
                </a:lnTo>
                <a:lnTo>
                  <a:pt x="8203437" y="8151501"/>
                </a:lnTo>
                <a:lnTo>
                  <a:pt x="8157143" y="8134190"/>
                </a:lnTo>
                <a:lnTo>
                  <a:pt x="8157143" y="8029843"/>
                </a:lnTo>
                <a:lnTo>
                  <a:pt x="8068891" y="8029843"/>
                </a:lnTo>
                <a:lnTo>
                  <a:pt x="8068891" y="8022119"/>
                </a:lnTo>
                <a:cubicBezTo>
                  <a:pt x="8068891" y="7968187"/>
                  <a:pt x="8046286" y="7915385"/>
                  <a:pt x="8005242" y="7873472"/>
                </a:cubicBezTo>
                <a:lnTo>
                  <a:pt x="7990967" y="7858894"/>
                </a:lnTo>
                <a:lnTo>
                  <a:pt x="7976692" y="7873472"/>
                </a:lnTo>
                <a:cubicBezTo>
                  <a:pt x="7935647" y="7915428"/>
                  <a:pt x="7913042" y="7968187"/>
                  <a:pt x="7913042" y="8022119"/>
                </a:cubicBezTo>
                <a:lnTo>
                  <a:pt x="7913042" y="8029843"/>
                </a:lnTo>
                <a:lnTo>
                  <a:pt x="7824791" y="8029843"/>
                </a:lnTo>
                <a:lnTo>
                  <a:pt x="7824791" y="8134190"/>
                </a:lnTo>
                <a:lnTo>
                  <a:pt x="7736930" y="8166991"/>
                </a:lnTo>
                <a:lnTo>
                  <a:pt x="7693413" y="8151458"/>
                </a:lnTo>
                <a:lnTo>
                  <a:pt x="7647118" y="8134146"/>
                </a:lnTo>
                <a:lnTo>
                  <a:pt x="7647118" y="8029799"/>
                </a:lnTo>
                <a:lnTo>
                  <a:pt x="7558867" y="8029799"/>
                </a:lnTo>
                <a:lnTo>
                  <a:pt x="7558867" y="8022076"/>
                </a:lnTo>
                <a:cubicBezTo>
                  <a:pt x="7558867" y="7968144"/>
                  <a:pt x="7536261" y="7915341"/>
                  <a:pt x="7495217" y="7873429"/>
                </a:cubicBezTo>
                <a:lnTo>
                  <a:pt x="7480942" y="7858850"/>
                </a:lnTo>
                <a:lnTo>
                  <a:pt x="7466668" y="7873429"/>
                </a:lnTo>
                <a:cubicBezTo>
                  <a:pt x="7425622" y="7915385"/>
                  <a:pt x="7403017" y="7968144"/>
                  <a:pt x="7403017" y="8022076"/>
                </a:cubicBezTo>
                <a:lnTo>
                  <a:pt x="7403017" y="8029799"/>
                </a:lnTo>
                <a:lnTo>
                  <a:pt x="7314766" y="8029799"/>
                </a:lnTo>
                <a:lnTo>
                  <a:pt x="7314766" y="8134146"/>
                </a:lnTo>
                <a:lnTo>
                  <a:pt x="7226906" y="8166948"/>
                </a:lnTo>
                <a:lnTo>
                  <a:pt x="7183388" y="8151414"/>
                </a:lnTo>
                <a:lnTo>
                  <a:pt x="7137093" y="8134103"/>
                </a:lnTo>
                <a:lnTo>
                  <a:pt x="7137093" y="8029756"/>
                </a:lnTo>
                <a:lnTo>
                  <a:pt x="7048798" y="8029756"/>
                </a:lnTo>
                <a:lnTo>
                  <a:pt x="7048798" y="8022032"/>
                </a:lnTo>
                <a:cubicBezTo>
                  <a:pt x="7048798" y="7968144"/>
                  <a:pt x="7026194" y="7915341"/>
                  <a:pt x="6985192" y="7873385"/>
                </a:cubicBezTo>
                <a:lnTo>
                  <a:pt x="6970917" y="7858763"/>
                </a:lnTo>
                <a:lnTo>
                  <a:pt x="6956643" y="7873385"/>
                </a:lnTo>
                <a:cubicBezTo>
                  <a:pt x="6915598" y="7915341"/>
                  <a:pt x="6892992" y="7968101"/>
                  <a:pt x="6892992" y="8022032"/>
                </a:cubicBezTo>
                <a:lnTo>
                  <a:pt x="6892992" y="8029756"/>
                </a:lnTo>
                <a:lnTo>
                  <a:pt x="6804741" y="8029756"/>
                </a:lnTo>
                <a:lnTo>
                  <a:pt x="6804741" y="8134103"/>
                </a:lnTo>
                <a:lnTo>
                  <a:pt x="6716924" y="8166904"/>
                </a:lnTo>
                <a:lnTo>
                  <a:pt x="6673406" y="8151371"/>
                </a:lnTo>
                <a:lnTo>
                  <a:pt x="6627068" y="8134059"/>
                </a:lnTo>
                <a:lnTo>
                  <a:pt x="6627068" y="8029712"/>
                </a:lnTo>
                <a:lnTo>
                  <a:pt x="6538817" y="8029712"/>
                </a:lnTo>
                <a:lnTo>
                  <a:pt x="6538817" y="8021989"/>
                </a:lnTo>
                <a:cubicBezTo>
                  <a:pt x="6538817" y="7968101"/>
                  <a:pt x="6516212" y="7915298"/>
                  <a:pt x="6475211" y="7873342"/>
                </a:cubicBezTo>
                <a:lnTo>
                  <a:pt x="6460936" y="7858720"/>
                </a:lnTo>
                <a:lnTo>
                  <a:pt x="6446661" y="7873342"/>
                </a:lnTo>
                <a:cubicBezTo>
                  <a:pt x="6405616" y="7915298"/>
                  <a:pt x="6383011" y="7968057"/>
                  <a:pt x="6383011" y="8021989"/>
                </a:cubicBezTo>
                <a:lnTo>
                  <a:pt x="6383011" y="8029712"/>
                </a:lnTo>
                <a:lnTo>
                  <a:pt x="6294760" y="8029712"/>
                </a:lnTo>
                <a:lnTo>
                  <a:pt x="6294760" y="8134059"/>
                </a:lnTo>
                <a:lnTo>
                  <a:pt x="6206857" y="8166861"/>
                </a:lnTo>
                <a:lnTo>
                  <a:pt x="6163382" y="8151371"/>
                </a:lnTo>
                <a:lnTo>
                  <a:pt x="6117043" y="8134059"/>
                </a:lnTo>
                <a:lnTo>
                  <a:pt x="6117043" y="8029712"/>
                </a:lnTo>
                <a:lnTo>
                  <a:pt x="6028792" y="8029712"/>
                </a:lnTo>
                <a:lnTo>
                  <a:pt x="6028792" y="8021989"/>
                </a:lnTo>
                <a:cubicBezTo>
                  <a:pt x="6028792" y="7968057"/>
                  <a:pt x="6006188" y="7915254"/>
                  <a:pt x="5965142" y="7873342"/>
                </a:cubicBezTo>
                <a:lnTo>
                  <a:pt x="5950868" y="7858720"/>
                </a:lnTo>
                <a:lnTo>
                  <a:pt x="5936593" y="7873342"/>
                </a:lnTo>
                <a:cubicBezTo>
                  <a:pt x="5895592" y="7915298"/>
                  <a:pt x="5872986" y="7968101"/>
                  <a:pt x="5872986" y="8021989"/>
                </a:cubicBezTo>
                <a:lnTo>
                  <a:pt x="5872986" y="8029712"/>
                </a:lnTo>
                <a:lnTo>
                  <a:pt x="5784735" y="8029712"/>
                </a:lnTo>
                <a:lnTo>
                  <a:pt x="5784735" y="8134059"/>
                </a:lnTo>
                <a:lnTo>
                  <a:pt x="5696832" y="8166861"/>
                </a:lnTo>
                <a:lnTo>
                  <a:pt x="5653313" y="8151329"/>
                </a:lnTo>
                <a:lnTo>
                  <a:pt x="5607019" y="8134016"/>
                </a:lnTo>
                <a:lnTo>
                  <a:pt x="5607019" y="8029669"/>
                </a:lnTo>
                <a:lnTo>
                  <a:pt x="5518767" y="8029669"/>
                </a:lnTo>
                <a:lnTo>
                  <a:pt x="5518767" y="8021946"/>
                </a:lnTo>
                <a:cubicBezTo>
                  <a:pt x="5518767" y="7968015"/>
                  <a:pt x="5496163" y="7915211"/>
                  <a:pt x="5455118" y="7873299"/>
                </a:cubicBezTo>
                <a:lnTo>
                  <a:pt x="5440843" y="7858720"/>
                </a:lnTo>
                <a:lnTo>
                  <a:pt x="5426568" y="7873299"/>
                </a:lnTo>
                <a:cubicBezTo>
                  <a:pt x="5385567" y="7915211"/>
                  <a:pt x="5362962" y="7967971"/>
                  <a:pt x="5362962" y="8021946"/>
                </a:cubicBezTo>
                <a:lnTo>
                  <a:pt x="5362962" y="8029669"/>
                </a:lnTo>
                <a:lnTo>
                  <a:pt x="5274667" y="8029669"/>
                </a:lnTo>
                <a:lnTo>
                  <a:pt x="5274667" y="8134016"/>
                </a:lnTo>
                <a:lnTo>
                  <a:pt x="5186807" y="8166817"/>
                </a:lnTo>
                <a:lnTo>
                  <a:pt x="5143289" y="8151285"/>
                </a:lnTo>
                <a:lnTo>
                  <a:pt x="5096994" y="8133973"/>
                </a:lnTo>
                <a:lnTo>
                  <a:pt x="5096994" y="8029625"/>
                </a:lnTo>
                <a:lnTo>
                  <a:pt x="5008743" y="8029625"/>
                </a:lnTo>
                <a:lnTo>
                  <a:pt x="5008743" y="8021902"/>
                </a:lnTo>
                <a:cubicBezTo>
                  <a:pt x="5008743" y="7967971"/>
                  <a:pt x="4986138" y="7915168"/>
                  <a:pt x="4945093" y="7873255"/>
                </a:cubicBezTo>
                <a:lnTo>
                  <a:pt x="4930818" y="7858676"/>
                </a:lnTo>
                <a:lnTo>
                  <a:pt x="4916544" y="7873255"/>
                </a:lnTo>
                <a:cubicBezTo>
                  <a:pt x="4875498" y="7915211"/>
                  <a:pt x="4852893" y="7967971"/>
                  <a:pt x="4852893" y="8021902"/>
                </a:cubicBezTo>
                <a:lnTo>
                  <a:pt x="4852893" y="8029625"/>
                </a:lnTo>
                <a:lnTo>
                  <a:pt x="4764643" y="8029625"/>
                </a:lnTo>
                <a:lnTo>
                  <a:pt x="4764643" y="8133973"/>
                </a:lnTo>
                <a:lnTo>
                  <a:pt x="4676782" y="8166774"/>
                </a:lnTo>
                <a:lnTo>
                  <a:pt x="4633264" y="8151242"/>
                </a:lnTo>
                <a:lnTo>
                  <a:pt x="4586969" y="8133930"/>
                </a:lnTo>
                <a:lnTo>
                  <a:pt x="4586969" y="8029582"/>
                </a:lnTo>
                <a:lnTo>
                  <a:pt x="4498718" y="8029582"/>
                </a:lnTo>
                <a:lnTo>
                  <a:pt x="4498718" y="8021859"/>
                </a:lnTo>
                <a:cubicBezTo>
                  <a:pt x="4498718" y="7967928"/>
                  <a:pt x="4476113" y="7915124"/>
                  <a:pt x="4435068" y="7873212"/>
                </a:cubicBezTo>
                <a:lnTo>
                  <a:pt x="4420794" y="7858633"/>
                </a:lnTo>
                <a:lnTo>
                  <a:pt x="4406519" y="7873212"/>
                </a:lnTo>
                <a:cubicBezTo>
                  <a:pt x="4365474" y="7915168"/>
                  <a:pt x="4342869" y="7967928"/>
                  <a:pt x="4342869" y="8021859"/>
                </a:cubicBezTo>
                <a:lnTo>
                  <a:pt x="4342869" y="8029582"/>
                </a:lnTo>
                <a:lnTo>
                  <a:pt x="4254618" y="8029582"/>
                </a:lnTo>
                <a:lnTo>
                  <a:pt x="4254618" y="8133930"/>
                </a:lnTo>
                <a:lnTo>
                  <a:pt x="4166757" y="8166730"/>
                </a:lnTo>
                <a:lnTo>
                  <a:pt x="4123239" y="8151198"/>
                </a:lnTo>
                <a:lnTo>
                  <a:pt x="4076944" y="8133887"/>
                </a:lnTo>
                <a:lnTo>
                  <a:pt x="4076944" y="8029538"/>
                </a:lnTo>
                <a:lnTo>
                  <a:pt x="3988693" y="8029538"/>
                </a:lnTo>
                <a:lnTo>
                  <a:pt x="3988693" y="8021815"/>
                </a:lnTo>
                <a:cubicBezTo>
                  <a:pt x="3988693" y="7967884"/>
                  <a:pt x="3966088" y="7915081"/>
                  <a:pt x="3925043" y="7873168"/>
                </a:cubicBezTo>
                <a:lnTo>
                  <a:pt x="3910768" y="7858590"/>
                </a:lnTo>
                <a:lnTo>
                  <a:pt x="3896494" y="7873168"/>
                </a:lnTo>
                <a:cubicBezTo>
                  <a:pt x="3855449" y="7915124"/>
                  <a:pt x="3832844" y="7967884"/>
                  <a:pt x="3832844" y="8021815"/>
                </a:cubicBezTo>
                <a:lnTo>
                  <a:pt x="3832844" y="8029538"/>
                </a:lnTo>
                <a:lnTo>
                  <a:pt x="3744593" y="8029538"/>
                </a:lnTo>
                <a:lnTo>
                  <a:pt x="3744593" y="8133887"/>
                </a:lnTo>
                <a:lnTo>
                  <a:pt x="3656732" y="8166687"/>
                </a:lnTo>
                <a:lnTo>
                  <a:pt x="3613214" y="8151155"/>
                </a:lnTo>
                <a:lnTo>
                  <a:pt x="3566919" y="8133843"/>
                </a:lnTo>
                <a:lnTo>
                  <a:pt x="3566919" y="8029495"/>
                </a:lnTo>
                <a:lnTo>
                  <a:pt x="3478668" y="8029495"/>
                </a:lnTo>
                <a:lnTo>
                  <a:pt x="3478668" y="8021772"/>
                </a:lnTo>
                <a:cubicBezTo>
                  <a:pt x="3478668" y="7967841"/>
                  <a:pt x="3456063" y="7915037"/>
                  <a:pt x="3415018" y="7873125"/>
                </a:cubicBezTo>
                <a:lnTo>
                  <a:pt x="3400744" y="7858546"/>
                </a:lnTo>
                <a:lnTo>
                  <a:pt x="3386469" y="7873125"/>
                </a:lnTo>
                <a:cubicBezTo>
                  <a:pt x="3345424" y="7915081"/>
                  <a:pt x="3322819" y="7967841"/>
                  <a:pt x="3322819" y="8021772"/>
                </a:cubicBezTo>
                <a:lnTo>
                  <a:pt x="3322819" y="8029495"/>
                </a:lnTo>
                <a:lnTo>
                  <a:pt x="3234568" y="8029495"/>
                </a:lnTo>
                <a:lnTo>
                  <a:pt x="3234568" y="8133843"/>
                </a:lnTo>
                <a:lnTo>
                  <a:pt x="3146708" y="8166644"/>
                </a:lnTo>
                <a:lnTo>
                  <a:pt x="3103189" y="8151111"/>
                </a:lnTo>
                <a:lnTo>
                  <a:pt x="3056895" y="8133800"/>
                </a:lnTo>
                <a:lnTo>
                  <a:pt x="3056895" y="8029452"/>
                </a:lnTo>
                <a:lnTo>
                  <a:pt x="2968600" y="8029452"/>
                </a:lnTo>
                <a:lnTo>
                  <a:pt x="2968600" y="8021728"/>
                </a:lnTo>
                <a:cubicBezTo>
                  <a:pt x="2968600" y="7967754"/>
                  <a:pt x="2945995" y="7914950"/>
                  <a:pt x="2904994" y="7873081"/>
                </a:cubicBezTo>
                <a:lnTo>
                  <a:pt x="2890719" y="7858503"/>
                </a:lnTo>
                <a:lnTo>
                  <a:pt x="2876444" y="7873081"/>
                </a:lnTo>
                <a:cubicBezTo>
                  <a:pt x="2835399" y="7915037"/>
                  <a:pt x="2812794" y="7967798"/>
                  <a:pt x="2812794" y="8021728"/>
                </a:cubicBezTo>
                <a:lnTo>
                  <a:pt x="2812794" y="8029452"/>
                </a:lnTo>
                <a:lnTo>
                  <a:pt x="2724543" y="8029452"/>
                </a:lnTo>
                <a:lnTo>
                  <a:pt x="2724543" y="8133800"/>
                </a:lnTo>
                <a:lnTo>
                  <a:pt x="2636726" y="8166600"/>
                </a:lnTo>
                <a:lnTo>
                  <a:pt x="2593165" y="8151068"/>
                </a:lnTo>
                <a:lnTo>
                  <a:pt x="2546826" y="8133756"/>
                </a:lnTo>
                <a:lnTo>
                  <a:pt x="2546826" y="8029408"/>
                </a:lnTo>
                <a:lnTo>
                  <a:pt x="2458576" y="8029408"/>
                </a:lnTo>
                <a:lnTo>
                  <a:pt x="2458576" y="8021685"/>
                </a:lnTo>
                <a:cubicBezTo>
                  <a:pt x="2458576" y="7967798"/>
                  <a:pt x="2435970" y="7914994"/>
                  <a:pt x="2394969" y="7873038"/>
                </a:cubicBezTo>
                <a:lnTo>
                  <a:pt x="2380694" y="7858417"/>
                </a:lnTo>
                <a:lnTo>
                  <a:pt x="2366419" y="7873038"/>
                </a:lnTo>
                <a:cubicBezTo>
                  <a:pt x="2325375" y="7914994"/>
                  <a:pt x="2302770" y="7967754"/>
                  <a:pt x="2302770" y="8021685"/>
                </a:cubicBezTo>
                <a:lnTo>
                  <a:pt x="2302770" y="8029408"/>
                </a:lnTo>
                <a:lnTo>
                  <a:pt x="2214519" y="8029408"/>
                </a:lnTo>
                <a:lnTo>
                  <a:pt x="2214519" y="8133756"/>
                </a:lnTo>
                <a:lnTo>
                  <a:pt x="2126658" y="8166557"/>
                </a:lnTo>
                <a:lnTo>
                  <a:pt x="2083183" y="8151068"/>
                </a:lnTo>
                <a:lnTo>
                  <a:pt x="2036845" y="8133756"/>
                </a:lnTo>
                <a:lnTo>
                  <a:pt x="2036845" y="8029408"/>
                </a:lnTo>
                <a:lnTo>
                  <a:pt x="1948594" y="8029408"/>
                </a:lnTo>
                <a:lnTo>
                  <a:pt x="1948594" y="8021685"/>
                </a:lnTo>
                <a:cubicBezTo>
                  <a:pt x="1948594" y="7967754"/>
                  <a:pt x="1925989" y="7914950"/>
                  <a:pt x="1884944" y="7873038"/>
                </a:cubicBezTo>
                <a:lnTo>
                  <a:pt x="1870669" y="7858417"/>
                </a:lnTo>
                <a:lnTo>
                  <a:pt x="1856395" y="7873038"/>
                </a:lnTo>
                <a:cubicBezTo>
                  <a:pt x="1815393" y="7914994"/>
                  <a:pt x="1792831" y="7967798"/>
                  <a:pt x="1792831" y="8021685"/>
                </a:cubicBezTo>
                <a:lnTo>
                  <a:pt x="1792831" y="8029408"/>
                </a:lnTo>
                <a:lnTo>
                  <a:pt x="1704580" y="8029408"/>
                </a:lnTo>
                <a:lnTo>
                  <a:pt x="1704580" y="8133756"/>
                </a:lnTo>
                <a:lnTo>
                  <a:pt x="1616633" y="8166557"/>
                </a:lnTo>
                <a:lnTo>
                  <a:pt x="1573115" y="8151025"/>
                </a:lnTo>
                <a:lnTo>
                  <a:pt x="1526820" y="8133713"/>
                </a:lnTo>
                <a:lnTo>
                  <a:pt x="1526820" y="8029365"/>
                </a:lnTo>
                <a:lnTo>
                  <a:pt x="1438569" y="8029365"/>
                </a:lnTo>
                <a:lnTo>
                  <a:pt x="1438569" y="8021642"/>
                </a:lnTo>
                <a:cubicBezTo>
                  <a:pt x="1438569" y="7967711"/>
                  <a:pt x="1415964" y="7914907"/>
                  <a:pt x="1374919" y="7872995"/>
                </a:cubicBezTo>
                <a:lnTo>
                  <a:pt x="1360645" y="7858373"/>
                </a:lnTo>
                <a:lnTo>
                  <a:pt x="1346370" y="7872995"/>
                </a:lnTo>
                <a:cubicBezTo>
                  <a:pt x="1305368" y="7914950"/>
                  <a:pt x="1282763" y="7967754"/>
                  <a:pt x="1282763" y="8021642"/>
                </a:cubicBezTo>
                <a:lnTo>
                  <a:pt x="1282763" y="8029365"/>
                </a:lnTo>
                <a:lnTo>
                  <a:pt x="1194469" y="8029365"/>
                </a:lnTo>
                <a:lnTo>
                  <a:pt x="1194469" y="8133713"/>
                </a:lnTo>
                <a:lnTo>
                  <a:pt x="1106608" y="8166514"/>
                </a:lnTo>
                <a:lnTo>
                  <a:pt x="1063090" y="8150981"/>
                </a:lnTo>
                <a:lnTo>
                  <a:pt x="1016796" y="8133669"/>
                </a:lnTo>
                <a:lnTo>
                  <a:pt x="1016796" y="8029321"/>
                </a:lnTo>
                <a:lnTo>
                  <a:pt x="928544" y="8029321"/>
                </a:lnTo>
                <a:lnTo>
                  <a:pt x="928544" y="8021598"/>
                </a:lnTo>
                <a:cubicBezTo>
                  <a:pt x="928544" y="7967667"/>
                  <a:pt x="905939" y="7914865"/>
                  <a:pt x="864894" y="7872951"/>
                </a:cubicBezTo>
                <a:lnTo>
                  <a:pt x="850620" y="7858373"/>
                </a:lnTo>
                <a:lnTo>
                  <a:pt x="836345" y="7872951"/>
                </a:lnTo>
                <a:cubicBezTo>
                  <a:pt x="795300" y="7914907"/>
                  <a:pt x="772695" y="7967667"/>
                  <a:pt x="772695" y="8021598"/>
                </a:cubicBezTo>
                <a:lnTo>
                  <a:pt x="772695" y="8029321"/>
                </a:lnTo>
                <a:lnTo>
                  <a:pt x="684444" y="8029321"/>
                </a:lnTo>
                <a:lnTo>
                  <a:pt x="684444" y="8133669"/>
                </a:lnTo>
                <a:lnTo>
                  <a:pt x="596584" y="8166471"/>
                </a:lnTo>
                <a:lnTo>
                  <a:pt x="553066" y="8150938"/>
                </a:lnTo>
                <a:lnTo>
                  <a:pt x="506771" y="8133626"/>
                </a:lnTo>
                <a:lnTo>
                  <a:pt x="506771" y="8029278"/>
                </a:lnTo>
                <a:lnTo>
                  <a:pt x="417999" y="8029278"/>
                </a:lnTo>
                <a:lnTo>
                  <a:pt x="417999" y="8021555"/>
                </a:lnTo>
                <a:cubicBezTo>
                  <a:pt x="417999" y="7967624"/>
                  <a:pt x="395394" y="7914821"/>
                  <a:pt x="354349" y="7872908"/>
                </a:cubicBezTo>
                <a:lnTo>
                  <a:pt x="340074" y="7858330"/>
                </a:lnTo>
                <a:lnTo>
                  <a:pt x="325800" y="7872908"/>
                </a:lnTo>
                <a:cubicBezTo>
                  <a:pt x="284755" y="7914865"/>
                  <a:pt x="262150" y="7967624"/>
                  <a:pt x="262150" y="8021555"/>
                </a:cubicBezTo>
                <a:lnTo>
                  <a:pt x="262150" y="8029278"/>
                </a:lnTo>
                <a:lnTo>
                  <a:pt x="173899" y="8029278"/>
                </a:lnTo>
                <a:lnTo>
                  <a:pt x="173899" y="8133626"/>
                </a:lnTo>
                <a:lnTo>
                  <a:pt x="86038" y="8166428"/>
                </a:lnTo>
                <a:lnTo>
                  <a:pt x="42520" y="8151501"/>
                </a:lnTo>
                <a:close/>
                <a:moveTo>
                  <a:pt x="7665904" y="8120827"/>
                </a:moveTo>
                <a:lnTo>
                  <a:pt x="7678921" y="8125686"/>
                </a:lnTo>
                <a:cubicBezTo>
                  <a:pt x="7691157" y="8130242"/>
                  <a:pt x="7703001" y="8136229"/>
                  <a:pt x="7714108" y="8143475"/>
                </a:cubicBezTo>
                <a:lnTo>
                  <a:pt x="7735412" y="8157489"/>
                </a:lnTo>
                <a:lnTo>
                  <a:pt x="7756716" y="8143475"/>
                </a:lnTo>
                <a:cubicBezTo>
                  <a:pt x="7767780" y="8136229"/>
                  <a:pt x="7779625" y="8130242"/>
                  <a:pt x="7791860" y="8125686"/>
                </a:cubicBezTo>
                <a:lnTo>
                  <a:pt x="7804876" y="8120827"/>
                </a:lnTo>
                <a:lnTo>
                  <a:pt x="7804876" y="8010491"/>
                </a:lnTo>
                <a:lnTo>
                  <a:pt x="7892823" y="8010491"/>
                </a:lnTo>
                <a:lnTo>
                  <a:pt x="7895167" y="7993179"/>
                </a:lnTo>
                <a:cubicBezTo>
                  <a:pt x="7901804" y="7944237"/>
                  <a:pt x="7924974" y="7898203"/>
                  <a:pt x="7962201" y="7860152"/>
                </a:cubicBezTo>
                <a:lnTo>
                  <a:pt x="7979122" y="7842840"/>
                </a:lnTo>
                <a:lnTo>
                  <a:pt x="7958903" y="7829520"/>
                </a:lnTo>
                <a:cubicBezTo>
                  <a:pt x="7922284" y="7805396"/>
                  <a:pt x="7899332" y="7770556"/>
                  <a:pt x="7894255" y="7731420"/>
                </a:cubicBezTo>
                <a:lnTo>
                  <a:pt x="7891999" y="7714022"/>
                </a:lnTo>
                <a:lnTo>
                  <a:pt x="7804919" y="7714022"/>
                </a:lnTo>
                <a:lnTo>
                  <a:pt x="7804919" y="7674712"/>
                </a:lnTo>
                <a:cubicBezTo>
                  <a:pt x="7804919" y="7584769"/>
                  <a:pt x="7781143" y="7551274"/>
                  <a:pt x="7770947" y="7541077"/>
                </a:cubicBezTo>
                <a:lnTo>
                  <a:pt x="7770166" y="7540297"/>
                </a:lnTo>
                <a:lnTo>
                  <a:pt x="7735412" y="7512528"/>
                </a:lnTo>
                <a:lnTo>
                  <a:pt x="7700658" y="7540297"/>
                </a:lnTo>
                <a:lnTo>
                  <a:pt x="7699878" y="7541077"/>
                </a:lnTo>
                <a:cubicBezTo>
                  <a:pt x="7689638" y="7551317"/>
                  <a:pt x="7665904" y="7584769"/>
                  <a:pt x="7665904" y="7674712"/>
                </a:cubicBezTo>
                <a:lnTo>
                  <a:pt x="7665904" y="7714022"/>
                </a:lnTo>
                <a:lnTo>
                  <a:pt x="7578738" y="7714022"/>
                </a:lnTo>
                <a:lnTo>
                  <a:pt x="7576482" y="7731420"/>
                </a:lnTo>
                <a:cubicBezTo>
                  <a:pt x="7571406" y="7770513"/>
                  <a:pt x="7548454" y="7805353"/>
                  <a:pt x="7511877" y="7829520"/>
                </a:cubicBezTo>
                <a:lnTo>
                  <a:pt x="7491659" y="7842840"/>
                </a:lnTo>
                <a:lnTo>
                  <a:pt x="7508580" y="7860152"/>
                </a:lnTo>
                <a:cubicBezTo>
                  <a:pt x="7545807" y="7898247"/>
                  <a:pt x="7568976" y="7944237"/>
                  <a:pt x="7575615" y="7993179"/>
                </a:cubicBezTo>
                <a:lnTo>
                  <a:pt x="7577958" y="8010491"/>
                </a:lnTo>
                <a:lnTo>
                  <a:pt x="7665861" y="8010491"/>
                </a:lnTo>
                <a:lnTo>
                  <a:pt x="7665861" y="8120827"/>
                </a:lnTo>
                <a:close/>
                <a:moveTo>
                  <a:pt x="4605756" y="8120827"/>
                </a:moveTo>
                <a:lnTo>
                  <a:pt x="4618773" y="8125686"/>
                </a:lnTo>
                <a:cubicBezTo>
                  <a:pt x="4631008" y="8130242"/>
                  <a:pt x="4642853" y="8136229"/>
                  <a:pt x="4653960" y="8143519"/>
                </a:cubicBezTo>
                <a:lnTo>
                  <a:pt x="4675220" y="8157489"/>
                </a:lnTo>
                <a:lnTo>
                  <a:pt x="4696567" y="8143475"/>
                </a:lnTo>
                <a:cubicBezTo>
                  <a:pt x="4707674" y="8136229"/>
                  <a:pt x="4719519" y="8130242"/>
                  <a:pt x="4731711" y="8125686"/>
                </a:cubicBezTo>
                <a:lnTo>
                  <a:pt x="4744728" y="8120827"/>
                </a:lnTo>
                <a:lnTo>
                  <a:pt x="4744728" y="8010491"/>
                </a:lnTo>
                <a:lnTo>
                  <a:pt x="4832631" y="8010491"/>
                </a:lnTo>
                <a:lnTo>
                  <a:pt x="4834974" y="7993179"/>
                </a:lnTo>
                <a:cubicBezTo>
                  <a:pt x="4841613" y="7944237"/>
                  <a:pt x="4864782" y="7898203"/>
                  <a:pt x="4902009" y="7860152"/>
                </a:cubicBezTo>
                <a:lnTo>
                  <a:pt x="4918930" y="7842840"/>
                </a:lnTo>
                <a:lnTo>
                  <a:pt x="4898711" y="7829520"/>
                </a:lnTo>
                <a:cubicBezTo>
                  <a:pt x="4862135" y="7805396"/>
                  <a:pt x="4839183" y="7770556"/>
                  <a:pt x="4834107" y="7731420"/>
                </a:cubicBezTo>
                <a:lnTo>
                  <a:pt x="4831850" y="7714022"/>
                </a:lnTo>
                <a:lnTo>
                  <a:pt x="4744684" y="7714022"/>
                </a:lnTo>
                <a:lnTo>
                  <a:pt x="4744684" y="7674712"/>
                </a:lnTo>
                <a:cubicBezTo>
                  <a:pt x="4744684" y="7584769"/>
                  <a:pt x="4720907" y="7551274"/>
                  <a:pt x="4710711" y="7541077"/>
                </a:cubicBezTo>
                <a:lnTo>
                  <a:pt x="4709931" y="7540297"/>
                </a:lnTo>
                <a:lnTo>
                  <a:pt x="4675177" y="7512528"/>
                </a:lnTo>
                <a:lnTo>
                  <a:pt x="4640423" y="7540297"/>
                </a:lnTo>
                <a:lnTo>
                  <a:pt x="4639642" y="7541077"/>
                </a:lnTo>
                <a:cubicBezTo>
                  <a:pt x="4629402" y="7551317"/>
                  <a:pt x="4605669" y="7584769"/>
                  <a:pt x="4605669" y="7674712"/>
                </a:cubicBezTo>
                <a:lnTo>
                  <a:pt x="4605669" y="7714022"/>
                </a:lnTo>
                <a:lnTo>
                  <a:pt x="4518589" y="7714022"/>
                </a:lnTo>
                <a:lnTo>
                  <a:pt x="4516334" y="7731420"/>
                </a:lnTo>
                <a:cubicBezTo>
                  <a:pt x="4511257" y="7770556"/>
                  <a:pt x="4488261" y="7805353"/>
                  <a:pt x="4451686" y="7829520"/>
                </a:cubicBezTo>
                <a:lnTo>
                  <a:pt x="4431467" y="7842840"/>
                </a:lnTo>
                <a:lnTo>
                  <a:pt x="4448388" y="7860152"/>
                </a:lnTo>
                <a:cubicBezTo>
                  <a:pt x="4485615" y="7898247"/>
                  <a:pt x="4508784" y="7944237"/>
                  <a:pt x="4515422" y="7993179"/>
                </a:cubicBezTo>
                <a:lnTo>
                  <a:pt x="4517765" y="8010491"/>
                </a:lnTo>
                <a:lnTo>
                  <a:pt x="4605713" y="8010491"/>
                </a:lnTo>
                <a:lnTo>
                  <a:pt x="4605713" y="8120827"/>
                </a:lnTo>
                <a:close/>
                <a:moveTo>
                  <a:pt x="2565700" y="8120783"/>
                </a:moveTo>
                <a:lnTo>
                  <a:pt x="2578717" y="8125642"/>
                </a:lnTo>
                <a:cubicBezTo>
                  <a:pt x="2590909" y="8130198"/>
                  <a:pt x="2602797" y="8136185"/>
                  <a:pt x="2613991" y="8143475"/>
                </a:cubicBezTo>
                <a:lnTo>
                  <a:pt x="2635251" y="8157446"/>
                </a:lnTo>
                <a:lnTo>
                  <a:pt x="2656555" y="8143432"/>
                </a:lnTo>
                <a:cubicBezTo>
                  <a:pt x="2667662" y="8136185"/>
                  <a:pt x="2679507" y="8130198"/>
                  <a:pt x="2691699" y="8125642"/>
                </a:cubicBezTo>
                <a:lnTo>
                  <a:pt x="2704715" y="8120783"/>
                </a:lnTo>
                <a:lnTo>
                  <a:pt x="2704715" y="8010447"/>
                </a:lnTo>
                <a:lnTo>
                  <a:pt x="2792576" y="8010447"/>
                </a:lnTo>
                <a:lnTo>
                  <a:pt x="2794918" y="7993179"/>
                </a:lnTo>
                <a:cubicBezTo>
                  <a:pt x="2801600" y="7944151"/>
                  <a:pt x="2824769" y="7898116"/>
                  <a:pt x="2861953" y="7860109"/>
                </a:cubicBezTo>
                <a:lnTo>
                  <a:pt x="2878874" y="7842797"/>
                </a:lnTo>
                <a:lnTo>
                  <a:pt x="2858655" y="7829476"/>
                </a:lnTo>
                <a:cubicBezTo>
                  <a:pt x="2822079" y="7805353"/>
                  <a:pt x="2799127" y="7770513"/>
                  <a:pt x="2794051" y="7731377"/>
                </a:cubicBezTo>
                <a:lnTo>
                  <a:pt x="2791795" y="7713978"/>
                </a:lnTo>
                <a:lnTo>
                  <a:pt x="2704715" y="7713978"/>
                </a:lnTo>
                <a:lnTo>
                  <a:pt x="2704715" y="7674669"/>
                </a:lnTo>
                <a:cubicBezTo>
                  <a:pt x="2704715" y="7584726"/>
                  <a:pt x="2680939" y="7551230"/>
                  <a:pt x="2670742" y="7541034"/>
                </a:cubicBezTo>
                <a:lnTo>
                  <a:pt x="2669961" y="7540253"/>
                </a:lnTo>
                <a:lnTo>
                  <a:pt x="2635251" y="7512528"/>
                </a:lnTo>
                <a:lnTo>
                  <a:pt x="2600411" y="7540297"/>
                </a:lnTo>
                <a:lnTo>
                  <a:pt x="2599586" y="7541121"/>
                </a:lnTo>
                <a:cubicBezTo>
                  <a:pt x="2589390" y="7551404"/>
                  <a:pt x="2565744" y="7585030"/>
                  <a:pt x="2565744" y="7674669"/>
                </a:cubicBezTo>
                <a:lnTo>
                  <a:pt x="2565744" y="7713978"/>
                </a:lnTo>
                <a:lnTo>
                  <a:pt x="2478621" y="7713978"/>
                </a:lnTo>
                <a:lnTo>
                  <a:pt x="2476365" y="7731377"/>
                </a:lnTo>
                <a:cubicBezTo>
                  <a:pt x="2471288" y="7770470"/>
                  <a:pt x="2448336" y="7805310"/>
                  <a:pt x="2411760" y="7829476"/>
                </a:cubicBezTo>
                <a:lnTo>
                  <a:pt x="2391541" y="7842797"/>
                </a:lnTo>
                <a:lnTo>
                  <a:pt x="2408462" y="7860109"/>
                </a:lnTo>
                <a:cubicBezTo>
                  <a:pt x="2445689" y="7898203"/>
                  <a:pt x="2468859" y="7944194"/>
                  <a:pt x="2475497" y="7993135"/>
                </a:cubicBezTo>
                <a:lnTo>
                  <a:pt x="2477840" y="8010447"/>
                </a:lnTo>
                <a:lnTo>
                  <a:pt x="2565744" y="8010447"/>
                </a:lnTo>
                <a:lnTo>
                  <a:pt x="2565744" y="8120783"/>
                </a:lnTo>
                <a:close/>
                <a:moveTo>
                  <a:pt x="7155880" y="8120783"/>
                </a:moveTo>
                <a:lnTo>
                  <a:pt x="7168896" y="8125642"/>
                </a:lnTo>
                <a:cubicBezTo>
                  <a:pt x="7181088" y="8130198"/>
                  <a:pt x="7192933" y="8136185"/>
                  <a:pt x="7204171" y="8143475"/>
                </a:cubicBezTo>
                <a:lnTo>
                  <a:pt x="7225431" y="8157446"/>
                </a:lnTo>
                <a:lnTo>
                  <a:pt x="7246734" y="8143432"/>
                </a:lnTo>
                <a:cubicBezTo>
                  <a:pt x="7257842" y="8136185"/>
                  <a:pt x="7269686" y="8130198"/>
                  <a:pt x="7281878" y="8125642"/>
                </a:cubicBezTo>
                <a:lnTo>
                  <a:pt x="7294894" y="8120783"/>
                </a:lnTo>
                <a:lnTo>
                  <a:pt x="7294894" y="8010447"/>
                </a:lnTo>
                <a:lnTo>
                  <a:pt x="7382798" y="8010447"/>
                </a:lnTo>
                <a:lnTo>
                  <a:pt x="7385142" y="7993135"/>
                </a:lnTo>
                <a:cubicBezTo>
                  <a:pt x="7391780" y="7944108"/>
                  <a:pt x="7414949" y="7898116"/>
                  <a:pt x="7452176" y="7860109"/>
                </a:cubicBezTo>
                <a:lnTo>
                  <a:pt x="7469140" y="7842797"/>
                </a:lnTo>
                <a:lnTo>
                  <a:pt x="7448922" y="7829476"/>
                </a:lnTo>
                <a:cubicBezTo>
                  <a:pt x="7412302" y="7805353"/>
                  <a:pt x="7389350" y="7770513"/>
                  <a:pt x="7384274" y="7731377"/>
                </a:cubicBezTo>
                <a:lnTo>
                  <a:pt x="7382018" y="7713978"/>
                </a:lnTo>
                <a:lnTo>
                  <a:pt x="7294938" y="7713978"/>
                </a:lnTo>
                <a:lnTo>
                  <a:pt x="7294938" y="7674669"/>
                </a:lnTo>
                <a:cubicBezTo>
                  <a:pt x="7294938" y="7584726"/>
                  <a:pt x="7271161" y="7551230"/>
                  <a:pt x="7260965" y="7541034"/>
                </a:cubicBezTo>
                <a:lnTo>
                  <a:pt x="7260184" y="7540253"/>
                </a:lnTo>
                <a:lnTo>
                  <a:pt x="7225474" y="7512528"/>
                </a:lnTo>
                <a:lnTo>
                  <a:pt x="7190634" y="7540297"/>
                </a:lnTo>
                <a:lnTo>
                  <a:pt x="7189809" y="7541121"/>
                </a:lnTo>
                <a:cubicBezTo>
                  <a:pt x="7179613" y="7551404"/>
                  <a:pt x="7155967" y="7585030"/>
                  <a:pt x="7155967" y="7674669"/>
                </a:cubicBezTo>
                <a:lnTo>
                  <a:pt x="7155967" y="7713978"/>
                </a:lnTo>
                <a:lnTo>
                  <a:pt x="7068844" y="7713978"/>
                </a:lnTo>
                <a:lnTo>
                  <a:pt x="7066587" y="7731377"/>
                </a:lnTo>
                <a:cubicBezTo>
                  <a:pt x="7061511" y="7770470"/>
                  <a:pt x="7038559" y="7805310"/>
                  <a:pt x="7001983" y="7829476"/>
                </a:cubicBezTo>
                <a:lnTo>
                  <a:pt x="6981764" y="7842797"/>
                </a:lnTo>
                <a:lnTo>
                  <a:pt x="6998686" y="7860109"/>
                </a:lnTo>
                <a:cubicBezTo>
                  <a:pt x="7035912" y="7898203"/>
                  <a:pt x="7059081" y="7944194"/>
                  <a:pt x="7065720" y="7993135"/>
                </a:cubicBezTo>
                <a:lnTo>
                  <a:pt x="7068063" y="8010447"/>
                </a:lnTo>
                <a:lnTo>
                  <a:pt x="7155967" y="8010447"/>
                </a:lnTo>
                <a:lnTo>
                  <a:pt x="7155967" y="8120783"/>
                </a:lnTo>
                <a:close/>
                <a:moveTo>
                  <a:pt x="5625762" y="8120827"/>
                </a:moveTo>
                <a:lnTo>
                  <a:pt x="5638779" y="8125686"/>
                </a:lnTo>
                <a:cubicBezTo>
                  <a:pt x="5651014" y="8130242"/>
                  <a:pt x="5662859" y="8136229"/>
                  <a:pt x="5673966" y="8143475"/>
                </a:cubicBezTo>
                <a:lnTo>
                  <a:pt x="5695270" y="8157489"/>
                </a:lnTo>
                <a:lnTo>
                  <a:pt x="5716573" y="8143475"/>
                </a:lnTo>
                <a:cubicBezTo>
                  <a:pt x="5727680" y="8136229"/>
                  <a:pt x="5739569" y="8130242"/>
                  <a:pt x="5751761" y="8125686"/>
                </a:cubicBezTo>
                <a:lnTo>
                  <a:pt x="5764777" y="8120827"/>
                </a:lnTo>
                <a:lnTo>
                  <a:pt x="5764777" y="8010491"/>
                </a:lnTo>
                <a:lnTo>
                  <a:pt x="5852681" y="8010491"/>
                </a:lnTo>
                <a:lnTo>
                  <a:pt x="5855024" y="7993179"/>
                </a:lnTo>
                <a:cubicBezTo>
                  <a:pt x="5861662" y="7944237"/>
                  <a:pt x="5884831" y="7898203"/>
                  <a:pt x="5922058" y="7860152"/>
                </a:cubicBezTo>
                <a:lnTo>
                  <a:pt x="5938980" y="7842840"/>
                </a:lnTo>
                <a:lnTo>
                  <a:pt x="5918761" y="7829520"/>
                </a:lnTo>
                <a:cubicBezTo>
                  <a:pt x="5882185" y="7805396"/>
                  <a:pt x="5859233" y="7770556"/>
                  <a:pt x="5854156" y="7731420"/>
                </a:cubicBezTo>
                <a:lnTo>
                  <a:pt x="5851900" y="7714022"/>
                </a:lnTo>
                <a:lnTo>
                  <a:pt x="5764777" y="7714022"/>
                </a:lnTo>
                <a:lnTo>
                  <a:pt x="5764777" y="7674712"/>
                </a:lnTo>
                <a:cubicBezTo>
                  <a:pt x="5764777" y="7585073"/>
                  <a:pt x="5741087" y="7551447"/>
                  <a:pt x="5730934" y="7541164"/>
                </a:cubicBezTo>
                <a:lnTo>
                  <a:pt x="5730110" y="7540340"/>
                </a:lnTo>
                <a:lnTo>
                  <a:pt x="5695270" y="7512571"/>
                </a:lnTo>
                <a:lnTo>
                  <a:pt x="5660559" y="7540297"/>
                </a:lnTo>
                <a:lnTo>
                  <a:pt x="5659778" y="7541077"/>
                </a:lnTo>
                <a:cubicBezTo>
                  <a:pt x="5649539" y="7551317"/>
                  <a:pt x="5625806" y="7584769"/>
                  <a:pt x="5625806" y="7674712"/>
                </a:cubicBezTo>
                <a:lnTo>
                  <a:pt x="5625806" y="7714022"/>
                </a:lnTo>
                <a:lnTo>
                  <a:pt x="5538726" y="7714022"/>
                </a:lnTo>
                <a:lnTo>
                  <a:pt x="5536470" y="7731420"/>
                </a:lnTo>
                <a:cubicBezTo>
                  <a:pt x="5531393" y="7770513"/>
                  <a:pt x="5508441" y="7805353"/>
                  <a:pt x="5471865" y="7829520"/>
                </a:cubicBezTo>
                <a:lnTo>
                  <a:pt x="5451646" y="7842840"/>
                </a:lnTo>
                <a:lnTo>
                  <a:pt x="5468568" y="7860152"/>
                </a:lnTo>
                <a:cubicBezTo>
                  <a:pt x="5505708" y="7898160"/>
                  <a:pt x="5528921" y="7944194"/>
                  <a:pt x="5535602" y="7993222"/>
                </a:cubicBezTo>
                <a:lnTo>
                  <a:pt x="5537945" y="8010491"/>
                </a:lnTo>
                <a:lnTo>
                  <a:pt x="5625806" y="8010491"/>
                </a:lnTo>
                <a:lnTo>
                  <a:pt x="5625806" y="8120827"/>
                </a:lnTo>
                <a:close/>
                <a:moveTo>
                  <a:pt x="5115737" y="8120827"/>
                </a:moveTo>
                <a:lnTo>
                  <a:pt x="5128754" y="8125686"/>
                </a:lnTo>
                <a:cubicBezTo>
                  <a:pt x="5140989" y="8130242"/>
                  <a:pt x="5152834" y="8136229"/>
                  <a:pt x="5163942" y="8143475"/>
                </a:cubicBezTo>
                <a:lnTo>
                  <a:pt x="5185245" y="8157489"/>
                </a:lnTo>
                <a:lnTo>
                  <a:pt x="5206548" y="8143475"/>
                </a:lnTo>
                <a:cubicBezTo>
                  <a:pt x="5217699" y="8136229"/>
                  <a:pt x="5229544" y="8130242"/>
                  <a:pt x="5241736" y="8125686"/>
                </a:cubicBezTo>
                <a:lnTo>
                  <a:pt x="5254752" y="8120827"/>
                </a:lnTo>
                <a:lnTo>
                  <a:pt x="5254752" y="8010491"/>
                </a:lnTo>
                <a:lnTo>
                  <a:pt x="5342656" y="8010491"/>
                </a:lnTo>
                <a:lnTo>
                  <a:pt x="5344999" y="7993179"/>
                </a:lnTo>
                <a:cubicBezTo>
                  <a:pt x="5351637" y="7944237"/>
                  <a:pt x="5374807" y="7898203"/>
                  <a:pt x="5412033" y="7860152"/>
                </a:cubicBezTo>
                <a:lnTo>
                  <a:pt x="5428955" y="7842840"/>
                </a:lnTo>
                <a:lnTo>
                  <a:pt x="5408736" y="7829520"/>
                </a:lnTo>
                <a:cubicBezTo>
                  <a:pt x="5372160" y="7805353"/>
                  <a:pt x="5349208" y="7770556"/>
                  <a:pt x="5344131" y="7731420"/>
                </a:cubicBezTo>
                <a:lnTo>
                  <a:pt x="5341875" y="7714022"/>
                </a:lnTo>
                <a:lnTo>
                  <a:pt x="5254752" y="7714022"/>
                </a:lnTo>
                <a:lnTo>
                  <a:pt x="5254752" y="7674712"/>
                </a:lnTo>
                <a:cubicBezTo>
                  <a:pt x="5254752" y="7585073"/>
                  <a:pt x="5231063" y="7551447"/>
                  <a:pt x="5220910" y="7541164"/>
                </a:cubicBezTo>
                <a:lnTo>
                  <a:pt x="5220085" y="7540340"/>
                </a:lnTo>
                <a:lnTo>
                  <a:pt x="5185245" y="7512571"/>
                </a:lnTo>
                <a:lnTo>
                  <a:pt x="5150534" y="7540297"/>
                </a:lnTo>
                <a:lnTo>
                  <a:pt x="5149754" y="7541077"/>
                </a:lnTo>
                <a:cubicBezTo>
                  <a:pt x="5139514" y="7551317"/>
                  <a:pt x="5115781" y="7584769"/>
                  <a:pt x="5115781" y="7674712"/>
                </a:cubicBezTo>
                <a:lnTo>
                  <a:pt x="5115781" y="7714022"/>
                </a:lnTo>
                <a:lnTo>
                  <a:pt x="5028658" y="7714022"/>
                </a:lnTo>
                <a:lnTo>
                  <a:pt x="5026402" y="7731420"/>
                </a:lnTo>
                <a:cubicBezTo>
                  <a:pt x="5021326" y="7770556"/>
                  <a:pt x="4998373" y="7805353"/>
                  <a:pt x="4961754" y="7829520"/>
                </a:cubicBezTo>
                <a:lnTo>
                  <a:pt x="4941535" y="7842840"/>
                </a:lnTo>
                <a:lnTo>
                  <a:pt x="4958499" y="7860152"/>
                </a:lnTo>
                <a:cubicBezTo>
                  <a:pt x="4995727" y="7898160"/>
                  <a:pt x="5018896" y="7944151"/>
                  <a:pt x="5025534" y="7993179"/>
                </a:cubicBezTo>
                <a:lnTo>
                  <a:pt x="5027877" y="8010491"/>
                </a:lnTo>
                <a:lnTo>
                  <a:pt x="5115781" y="8010491"/>
                </a:lnTo>
                <a:lnTo>
                  <a:pt x="5115781" y="8120827"/>
                </a:lnTo>
                <a:close/>
                <a:moveTo>
                  <a:pt x="3585706" y="8120827"/>
                </a:moveTo>
                <a:lnTo>
                  <a:pt x="3598723" y="8125686"/>
                </a:lnTo>
                <a:cubicBezTo>
                  <a:pt x="3610958" y="8130242"/>
                  <a:pt x="3622803" y="8136229"/>
                  <a:pt x="3633910" y="8143475"/>
                </a:cubicBezTo>
                <a:lnTo>
                  <a:pt x="3655214" y="8157489"/>
                </a:lnTo>
                <a:lnTo>
                  <a:pt x="3676517" y="8143475"/>
                </a:lnTo>
                <a:cubicBezTo>
                  <a:pt x="3687581" y="8136229"/>
                  <a:pt x="3699426" y="8130242"/>
                  <a:pt x="3711662" y="8125686"/>
                </a:cubicBezTo>
                <a:lnTo>
                  <a:pt x="3724678" y="8120827"/>
                </a:lnTo>
                <a:lnTo>
                  <a:pt x="3724678" y="8010491"/>
                </a:lnTo>
                <a:lnTo>
                  <a:pt x="3812582" y="8010491"/>
                </a:lnTo>
                <a:lnTo>
                  <a:pt x="3814925" y="7993179"/>
                </a:lnTo>
                <a:cubicBezTo>
                  <a:pt x="3821563" y="7944237"/>
                  <a:pt x="3844732" y="7898203"/>
                  <a:pt x="3881959" y="7860152"/>
                </a:cubicBezTo>
                <a:lnTo>
                  <a:pt x="3898880" y="7842840"/>
                </a:lnTo>
                <a:lnTo>
                  <a:pt x="3878662" y="7829520"/>
                </a:lnTo>
                <a:cubicBezTo>
                  <a:pt x="3842042" y="7805396"/>
                  <a:pt x="3819090" y="7770556"/>
                  <a:pt x="3814013" y="7731420"/>
                </a:cubicBezTo>
                <a:lnTo>
                  <a:pt x="3811757" y="7714022"/>
                </a:lnTo>
                <a:lnTo>
                  <a:pt x="3724678" y="7714022"/>
                </a:lnTo>
                <a:lnTo>
                  <a:pt x="3724678" y="7674712"/>
                </a:lnTo>
                <a:cubicBezTo>
                  <a:pt x="3724678" y="7584726"/>
                  <a:pt x="3700901" y="7551274"/>
                  <a:pt x="3690705" y="7541077"/>
                </a:cubicBezTo>
                <a:lnTo>
                  <a:pt x="3689924" y="7540297"/>
                </a:lnTo>
                <a:lnTo>
                  <a:pt x="3655214" y="7512571"/>
                </a:lnTo>
                <a:lnTo>
                  <a:pt x="3620504" y="7540297"/>
                </a:lnTo>
                <a:lnTo>
                  <a:pt x="3619723" y="7541077"/>
                </a:lnTo>
                <a:cubicBezTo>
                  <a:pt x="3609483" y="7551274"/>
                  <a:pt x="3585750" y="7584769"/>
                  <a:pt x="3585750" y="7674712"/>
                </a:cubicBezTo>
                <a:lnTo>
                  <a:pt x="3585750" y="7714022"/>
                </a:lnTo>
                <a:lnTo>
                  <a:pt x="3498583" y="7714022"/>
                </a:lnTo>
                <a:lnTo>
                  <a:pt x="3496327" y="7731420"/>
                </a:lnTo>
                <a:cubicBezTo>
                  <a:pt x="3491251" y="7770513"/>
                  <a:pt x="3468299" y="7805353"/>
                  <a:pt x="3431723" y="7829520"/>
                </a:cubicBezTo>
                <a:lnTo>
                  <a:pt x="3411504" y="7842840"/>
                </a:lnTo>
                <a:lnTo>
                  <a:pt x="3428425" y="7860152"/>
                </a:lnTo>
                <a:cubicBezTo>
                  <a:pt x="3465652" y="7898247"/>
                  <a:pt x="3488821" y="7944237"/>
                  <a:pt x="3495460" y="7993179"/>
                </a:cubicBezTo>
                <a:lnTo>
                  <a:pt x="3497802" y="8010491"/>
                </a:lnTo>
                <a:lnTo>
                  <a:pt x="3585706" y="8010491"/>
                </a:lnTo>
                <a:lnTo>
                  <a:pt x="3585706" y="8120827"/>
                </a:lnTo>
                <a:close/>
                <a:moveTo>
                  <a:pt x="3075682" y="8120783"/>
                </a:moveTo>
                <a:lnTo>
                  <a:pt x="3088698" y="8125642"/>
                </a:lnTo>
                <a:cubicBezTo>
                  <a:pt x="3101020" y="8130242"/>
                  <a:pt x="3112865" y="8136229"/>
                  <a:pt x="3123929" y="8143475"/>
                </a:cubicBezTo>
                <a:lnTo>
                  <a:pt x="3145232" y="8157489"/>
                </a:lnTo>
                <a:lnTo>
                  <a:pt x="3166536" y="8143475"/>
                </a:lnTo>
                <a:cubicBezTo>
                  <a:pt x="3177600" y="8136229"/>
                  <a:pt x="3189445" y="8130242"/>
                  <a:pt x="3201680" y="8125686"/>
                </a:cubicBezTo>
                <a:lnTo>
                  <a:pt x="3214696" y="8120827"/>
                </a:lnTo>
                <a:lnTo>
                  <a:pt x="3214696" y="8010491"/>
                </a:lnTo>
                <a:lnTo>
                  <a:pt x="3302600" y="8010491"/>
                </a:lnTo>
                <a:lnTo>
                  <a:pt x="3304943" y="7993179"/>
                </a:lnTo>
                <a:cubicBezTo>
                  <a:pt x="3311582" y="7944151"/>
                  <a:pt x="3334751" y="7898160"/>
                  <a:pt x="3371978" y="7860152"/>
                </a:cubicBezTo>
                <a:lnTo>
                  <a:pt x="3388942" y="7842840"/>
                </a:lnTo>
                <a:lnTo>
                  <a:pt x="3368723" y="7829520"/>
                </a:lnTo>
                <a:cubicBezTo>
                  <a:pt x="3332104" y="7805396"/>
                  <a:pt x="3309152" y="7770556"/>
                  <a:pt x="3304076" y="7731420"/>
                </a:cubicBezTo>
                <a:lnTo>
                  <a:pt x="3301819" y="7714022"/>
                </a:lnTo>
                <a:lnTo>
                  <a:pt x="3214740" y="7714022"/>
                </a:lnTo>
                <a:lnTo>
                  <a:pt x="3214740" y="7674712"/>
                </a:lnTo>
                <a:cubicBezTo>
                  <a:pt x="3214740" y="7584769"/>
                  <a:pt x="3190963" y="7551274"/>
                  <a:pt x="3180767" y="7541077"/>
                </a:cubicBezTo>
                <a:lnTo>
                  <a:pt x="3179986" y="7540297"/>
                </a:lnTo>
                <a:lnTo>
                  <a:pt x="3145276" y="7512571"/>
                </a:lnTo>
                <a:lnTo>
                  <a:pt x="3110435" y="7540340"/>
                </a:lnTo>
                <a:lnTo>
                  <a:pt x="3109611" y="7541164"/>
                </a:lnTo>
                <a:cubicBezTo>
                  <a:pt x="3099415" y="7551447"/>
                  <a:pt x="3075768" y="7585073"/>
                  <a:pt x="3075768" y="7674712"/>
                </a:cubicBezTo>
                <a:lnTo>
                  <a:pt x="3075768" y="7714022"/>
                </a:lnTo>
                <a:lnTo>
                  <a:pt x="2988559" y="7714022"/>
                </a:lnTo>
                <a:lnTo>
                  <a:pt x="2986303" y="7731420"/>
                </a:lnTo>
                <a:cubicBezTo>
                  <a:pt x="2981226" y="7770513"/>
                  <a:pt x="2958274" y="7805353"/>
                  <a:pt x="2921698" y="7829520"/>
                </a:cubicBezTo>
                <a:lnTo>
                  <a:pt x="2901479" y="7842840"/>
                </a:lnTo>
                <a:lnTo>
                  <a:pt x="2918400" y="7860152"/>
                </a:lnTo>
                <a:cubicBezTo>
                  <a:pt x="2955627" y="7898247"/>
                  <a:pt x="2978796" y="7944237"/>
                  <a:pt x="2985435" y="7993179"/>
                </a:cubicBezTo>
                <a:lnTo>
                  <a:pt x="2987778" y="8010491"/>
                </a:lnTo>
                <a:lnTo>
                  <a:pt x="3075682" y="8010491"/>
                </a:lnTo>
                <a:lnTo>
                  <a:pt x="3075682" y="8120783"/>
                </a:lnTo>
                <a:close/>
                <a:moveTo>
                  <a:pt x="1035582" y="8120827"/>
                </a:moveTo>
                <a:lnTo>
                  <a:pt x="1048599" y="8125686"/>
                </a:lnTo>
                <a:cubicBezTo>
                  <a:pt x="1060834" y="8130242"/>
                  <a:pt x="1072679" y="8136229"/>
                  <a:pt x="1083786" y="8143475"/>
                </a:cubicBezTo>
                <a:lnTo>
                  <a:pt x="1105090" y="8157489"/>
                </a:lnTo>
                <a:lnTo>
                  <a:pt x="1126393" y="8143475"/>
                </a:lnTo>
                <a:cubicBezTo>
                  <a:pt x="1137501" y="8136229"/>
                  <a:pt x="1149389" y="8130242"/>
                  <a:pt x="1161581" y="8125686"/>
                </a:cubicBezTo>
                <a:lnTo>
                  <a:pt x="1174597" y="8120827"/>
                </a:lnTo>
                <a:lnTo>
                  <a:pt x="1174597" y="8010491"/>
                </a:lnTo>
                <a:lnTo>
                  <a:pt x="1262501" y="8010491"/>
                </a:lnTo>
                <a:lnTo>
                  <a:pt x="1264844" y="7993179"/>
                </a:lnTo>
                <a:cubicBezTo>
                  <a:pt x="1271482" y="7944237"/>
                  <a:pt x="1294652" y="7898203"/>
                  <a:pt x="1331878" y="7860152"/>
                </a:cubicBezTo>
                <a:lnTo>
                  <a:pt x="1348800" y="7842840"/>
                </a:lnTo>
                <a:lnTo>
                  <a:pt x="1328581" y="7829520"/>
                </a:lnTo>
                <a:cubicBezTo>
                  <a:pt x="1292005" y="7805396"/>
                  <a:pt x="1269053" y="7770556"/>
                  <a:pt x="1263976" y="7731420"/>
                </a:cubicBezTo>
                <a:lnTo>
                  <a:pt x="1261720" y="7714022"/>
                </a:lnTo>
                <a:lnTo>
                  <a:pt x="1174554" y="7714022"/>
                </a:lnTo>
                <a:lnTo>
                  <a:pt x="1174554" y="7674712"/>
                </a:lnTo>
                <a:cubicBezTo>
                  <a:pt x="1174554" y="7585030"/>
                  <a:pt x="1150864" y="7551447"/>
                  <a:pt x="1140711" y="7541121"/>
                </a:cubicBezTo>
                <a:lnTo>
                  <a:pt x="1139887" y="7540297"/>
                </a:lnTo>
                <a:lnTo>
                  <a:pt x="1105047" y="7512528"/>
                </a:lnTo>
                <a:lnTo>
                  <a:pt x="1070336" y="7540253"/>
                </a:lnTo>
                <a:lnTo>
                  <a:pt x="1069555" y="7541034"/>
                </a:lnTo>
                <a:cubicBezTo>
                  <a:pt x="1059316" y="7551230"/>
                  <a:pt x="1035539" y="7584726"/>
                  <a:pt x="1035539" y="7674669"/>
                </a:cubicBezTo>
                <a:lnTo>
                  <a:pt x="1035539" y="7713978"/>
                </a:lnTo>
                <a:lnTo>
                  <a:pt x="948460" y="7713978"/>
                </a:lnTo>
                <a:lnTo>
                  <a:pt x="946203" y="7731377"/>
                </a:lnTo>
                <a:cubicBezTo>
                  <a:pt x="941127" y="7770513"/>
                  <a:pt x="918175" y="7805310"/>
                  <a:pt x="881555" y="7829476"/>
                </a:cubicBezTo>
                <a:lnTo>
                  <a:pt x="861337" y="7842797"/>
                </a:lnTo>
                <a:lnTo>
                  <a:pt x="878301" y="7860109"/>
                </a:lnTo>
                <a:cubicBezTo>
                  <a:pt x="915528" y="7898116"/>
                  <a:pt x="938697" y="7944108"/>
                  <a:pt x="945336" y="7993135"/>
                </a:cubicBezTo>
                <a:lnTo>
                  <a:pt x="947679" y="8010447"/>
                </a:lnTo>
                <a:lnTo>
                  <a:pt x="1035582" y="8010447"/>
                </a:lnTo>
                <a:lnTo>
                  <a:pt x="1035582" y="8120827"/>
                </a:lnTo>
                <a:close/>
                <a:moveTo>
                  <a:pt x="6645855" y="8120783"/>
                </a:moveTo>
                <a:lnTo>
                  <a:pt x="6658871" y="8125642"/>
                </a:lnTo>
                <a:cubicBezTo>
                  <a:pt x="6671064" y="8130198"/>
                  <a:pt x="6682908" y="8136185"/>
                  <a:pt x="6694146" y="8143475"/>
                </a:cubicBezTo>
                <a:lnTo>
                  <a:pt x="6715406" y="8157446"/>
                </a:lnTo>
                <a:lnTo>
                  <a:pt x="6736710" y="8143432"/>
                </a:lnTo>
                <a:cubicBezTo>
                  <a:pt x="6747773" y="8136185"/>
                  <a:pt x="6759618" y="8130198"/>
                  <a:pt x="6771854" y="8125642"/>
                </a:cubicBezTo>
                <a:lnTo>
                  <a:pt x="6784870" y="8120783"/>
                </a:lnTo>
                <a:lnTo>
                  <a:pt x="6784870" y="8010447"/>
                </a:lnTo>
                <a:lnTo>
                  <a:pt x="6872731" y="8010447"/>
                </a:lnTo>
                <a:lnTo>
                  <a:pt x="6875074" y="7993179"/>
                </a:lnTo>
                <a:cubicBezTo>
                  <a:pt x="6881755" y="7944151"/>
                  <a:pt x="6904967" y="7898116"/>
                  <a:pt x="6942108" y="7860109"/>
                </a:cubicBezTo>
                <a:lnTo>
                  <a:pt x="6959029" y="7842797"/>
                </a:lnTo>
                <a:lnTo>
                  <a:pt x="6938810" y="7829476"/>
                </a:lnTo>
                <a:cubicBezTo>
                  <a:pt x="6902234" y="7805353"/>
                  <a:pt x="6879282" y="7770513"/>
                  <a:pt x="6874206" y="7731377"/>
                </a:cubicBezTo>
                <a:lnTo>
                  <a:pt x="6871949" y="7713978"/>
                </a:lnTo>
                <a:lnTo>
                  <a:pt x="6784870" y="7713978"/>
                </a:lnTo>
                <a:lnTo>
                  <a:pt x="6784870" y="7674669"/>
                </a:lnTo>
                <a:cubicBezTo>
                  <a:pt x="6784870" y="7584726"/>
                  <a:pt x="6761094" y="7551230"/>
                  <a:pt x="6750897" y="7541034"/>
                </a:cubicBezTo>
                <a:lnTo>
                  <a:pt x="6750116" y="7540253"/>
                </a:lnTo>
                <a:lnTo>
                  <a:pt x="6715406" y="7512528"/>
                </a:lnTo>
                <a:lnTo>
                  <a:pt x="6680609" y="7540253"/>
                </a:lnTo>
                <a:lnTo>
                  <a:pt x="6679828" y="7541034"/>
                </a:lnTo>
                <a:cubicBezTo>
                  <a:pt x="6669632" y="7551230"/>
                  <a:pt x="6645898" y="7584682"/>
                  <a:pt x="6645898" y="7674669"/>
                </a:cubicBezTo>
                <a:lnTo>
                  <a:pt x="6645898" y="7713978"/>
                </a:lnTo>
                <a:lnTo>
                  <a:pt x="6558776" y="7713978"/>
                </a:lnTo>
                <a:lnTo>
                  <a:pt x="6556519" y="7731377"/>
                </a:lnTo>
                <a:cubicBezTo>
                  <a:pt x="6551443" y="7770513"/>
                  <a:pt x="6528491" y="7805310"/>
                  <a:pt x="6491915" y="7829476"/>
                </a:cubicBezTo>
                <a:lnTo>
                  <a:pt x="6471696" y="7842797"/>
                </a:lnTo>
                <a:lnTo>
                  <a:pt x="6488617" y="7860109"/>
                </a:lnTo>
                <a:cubicBezTo>
                  <a:pt x="6525844" y="7898203"/>
                  <a:pt x="6549013" y="7944194"/>
                  <a:pt x="6555651" y="7993135"/>
                </a:cubicBezTo>
                <a:lnTo>
                  <a:pt x="6557995" y="8010447"/>
                </a:lnTo>
                <a:lnTo>
                  <a:pt x="6645898" y="8010447"/>
                </a:lnTo>
                <a:lnTo>
                  <a:pt x="6645898" y="8120783"/>
                </a:lnTo>
                <a:close/>
                <a:moveTo>
                  <a:pt x="4095731" y="8120827"/>
                </a:moveTo>
                <a:lnTo>
                  <a:pt x="4108747" y="8125686"/>
                </a:lnTo>
                <a:cubicBezTo>
                  <a:pt x="4120983" y="8130242"/>
                  <a:pt x="4132828" y="8136229"/>
                  <a:pt x="4143935" y="8143475"/>
                </a:cubicBezTo>
                <a:lnTo>
                  <a:pt x="4165239" y="8157489"/>
                </a:lnTo>
                <a:lnTo>
                  <a:pt x="4186542" y="8143475"/>
                </a:lnTo>
                <a:cubicBezTo>
                  <a:pt x="4197606" y="8136229"/>
                  <a:pt x="4209451" y="8130242"/>
                  <a:pt x="4221686" y="8125686"/>
                </a:cubicBezTo>
                <a:lnTo>
                  <a:pt x="4234703" y="8120827"/>
                </a:lnTo>
                <a:lnTo>
                  <a:pt x="4234703" y="8010491"/>
                </a:lnTo>
                <a:lnTo>
                  <a:pt x="4322607" y="8010491"/>
                </a:lnTo>
                <a:lnTo>
                  <a:pt x="4324950" y="7993179"/>
                </a:lnTo>
                <a:cubicBezTo>
                  <a:pt x="4331588" y="7944237"/>
                  <a:pt x="4354757" y="7898203"/>
                  <a:pt x="4391984" y="7860152"/>
                </a:cubicBezTo>
                <a:lnTo>
                  <a:pt x="4408905" y="7842840"/>
                </a:lnTo>
                <a:lnTo>
                  <a:pt x="4388686" y="7829520"/>
                </a:lnTo>
                <a:cubicBezTo>
                  <a:pt x="4352110" y="7805396"/>
                  <a:pt x="4329158" y="7770556"/>
                  <a:pt x="4324038" y="7731420"/>
                </a:cubicBezTo>
                <a:lnTo>
                  <a:pt x="4321739" y="7714022"/>
                </a:lnTo>
                <a:lnTo>
                  <a:pt x="4234659" y="7714022"/>
                </a:lnTo>
                <a:lnTo>
                  <a:pt x="4234659" y="7674712"/>
                </a:lnTo>
                <a:cubicBezTo>
                  <a:pt x="4234659" y="7584769"/>
                  <a:pt x="4210883" y="7551274"/>
                  <a:pt x="4200687" y="7541077"/>
                </a:cubicBezTo>
                <a:lnTo>
                  <a:pt x="4199906" y="7540297"/>
                </a:lnTo>
                <a:lnTo>
                  <a:pt x="4165152" y="7512528"/>
                </a:lnTo>
                <a:lnTo>
                  <a:pt x="4130398" y="7540297"/>
                </a:lnTo>
                <a:lnTo>
                  <a:pt x="4129617" y="7541077"/>
                </a:lnTo>
                <a:cubicBezTo>
                  <a:pt x="4119378" y="7551317"/>
                  <a:pt x="4095644" y="7584769"/>
                  <a:pt x="4095644" y="7674712"/>
                </a:cubicBezTo>
                <a:lnTo>
                  <a:pt x="4095644" y="7714022"/>
                </a:lnTo>
                <a:lnTo>
                  <a:pt x="4008565" y="7714022"/>
                </a:lnTo>
                <a:lnTo>
                  <a:pt x="4006265" y="7731420"/>
                </a:lnTo>
                <a:cubicBezTo>
                  <a:pt x="4001102" y="7770556"/>
                  <a:pt x="3978150" y="7805396"/>
                  <a:pt x="3941574" y="7829520"/>
                </a:cubicBezTo>
                <a:lnTo>
                  <a:pt x="3921355" y="7842840"/>
                </a:lnTo>
                <a:lnTo>
                  <a:pt x="3938276" y="7860152"/>
                </a:lnTo>
                <a:cubicBezTo>
                  <a:pt x="3975503" y="7898247"/>
                  <a:pt x="3998672" y="7944237"/>
                  <a:pt x="4005311" y="7993179"/>
                </a:cubicBezTo>
                <a:lnTo>
                  <a:pt x="4007654" y="8010491"/>
                </a:lnTo>
                <a:lnTo>
                  <a:pt x="4095558" y="8010491"/>
                </a:lnTo>
                <a:lnTo>
                  <a:pt x="4095558" y="8120827"/>
                </a:lnTo>
                <a:close/>
                <a:moveTo>
                  <a:pt x="1545607" y="8120827"/>
                </a:moveTo>
                <a:lnTo>
                  <a:pt x="1558624" y="8125686"/>
                </a:lnTo>
                <a:cubicBezTo>
                  <a:pt x="1570859" y="8130242"/>
                  <a:pt x="1582704" y="8136229"/>
                  <a:pt x="1593811" y="8143475"/>
                </a:cubicBezTo>
                <a:lnTo>
                  <a:pt x="1615115" y="8157489"/>
                </a:lnTo>
                <a:lnTo>
                  <a:pt x="1636418" y="8143475"/>
                </a:lnTo>
                <a:cubicBezTo>
                  <a:pt x="1647525" y="8136229"/>
                  <a:pt x="1659414" y="8130242"/>
                  <a:pt x="1671606" y="8125686"/>
                </a:cubicBezTo>
                <a:lnTo>
                  <a:pt x="1684622" y="8120827"/>
                </a:lnTo>
                <a:lnTo>
                  <a:pt x="1684622" y="8010491"/>
                </a:lnTo>
                <a:lnTo>
                  <a:pt x="1772526" y="8010491"/>
                </a:lnTo>
                <a:lnTo>
                  <a:pt x="1774869" y="7993179"/>
                </a:lnTo>
                <a:cubicBezTo>
                  <a:pt x="1781507" y="7944237"/>
                  <a:pt x="1804676" y="7898203"/>
                  <a:pt x="1841903" y="7860152"/>
                </a:cubicBezTo>
                <a:lnTo>
                  <a:pt x="1858825" y="7842840"/>
                </a:lnTo>
                <a:lnTo>
                  <a:pt x="1838606" y="7829520"/>
                </a:lnTo>
                <a:cubicBezTo>
                  <a:pt x="1802030" y="7805396"/>
                  <a:pt x="1779078" y="7770556"/>
                  <a:pt x="1774001" y="7731420"/>
                </a:cubicBezTo>
                <a:lnTo>
                  <a:pt x="1771745" y="7714022"/>
                </a:lnTo>
                <a:lnTo>
                  <a:pt x="1684622" y="7714022"/>
                </a:lnTo>
                <a:lnTo>
                  <a:pt x="1684622" y="7674712"/>
                </a:lnTo>
                <a:cubicBezTo>
                  <a:pt x="1684622" y="7584726"/>
                  <a:pt x="1660889" y="7551274"/>
                  <a:pt x="1650693" y="7541077"/>
                </a:cubicBezTo>
                <a:lnTo>
                  <a:pt x="1649912" y="7540297"/>
                </a:lnTo>
                <a:lnTo>
                  <a:pt x="1615115" y="7512571"/>
                </a:lnTo>
                <a:lnTo>
                  <a:pt x="1580404" y="7540297"/>
                </a:lnTo>
                <a:lnTo>
                  <a:pt x="1579623" y="7541077"/>
                </a:lnTo>
                <a:cubicBezTo>
                  <a:pt x="1569384" y="7551317"/>
                  <a:pt x="1545651" y="7584769"/>
                  <a:pt x="1545651" y="7674712"/>
                </a:cubicBezTo>
                <a:lnTo>
                  <a:pt x="1545651" y="7714022"/>
                </a:lnTo>
                <a:lnTo>
                  <a:pt x="1458571" y="7714022"/>
                </a:lnTo>
                <a:lnTo>
                  <a:pt x="1456315" y="7731420"/>
                </a:lnTo>
                <a:cubicBezTo>
                  <a:pt x="1451239" y="7770513"/>
                  <a:pt x="1428286" y="7805353"/>
                  <a:pt x="1391710" y="7829520"/>
                </a:cubicBezTo>
                <a:lnTo>
                  <a:pt x="1371492" y="7842840"/>
                </a:lnTo>
                <a:lnTo>
                  <a:pt x="1388413" y="7860152"/>
                </a:lnTo>
                <a:cubicBezTo>
                  <a:pt x="1425553" y="7898160"/>
                  <a:pt x="1448765" y="7944194"/>
                  <a:pt x="1455447" y="7993222"/>
                </a:cubicBezTo>
                <a:lnTo>
                  <a:pt x="1457790" y="8010491"/>
                </a:lnTo>
                <a:lnTo>
                  <a:pt x="1545651" y="8010491"/>
                </a:lnTo>
                <a:lnTo>
                  <a:pt x="1545651" y="8120827"/>
                </a:lnTo>
                <a:close/>
                <a:moveTo>
                  <a:pt x="525558" y="8120827"/>
                </a:moveTo>
                <a:lnTo>
                  <a:pt x="538574" y="8125686"/>
                </a:lnTo>
                <a:cubicBezTo>
                  <a:pt x="550809" y="8130242"/>
                  <a:pt x="562654" y="8136229"/>
                  <a:pt x="573762" y="8143475"/>
                </a:cubicBezTo>
                <a:lnTo>
                  <a:pt x="595065" y="8157489"/>
                </a:lnTo>
                <a:lnTo>
                  <a:pt x="616369" y="8143475"/>
                </a:lnTo>
                <a:cubicBezTo>
                  <a:pt x="627432" y="8136229"/>
                  <a:pt x="639277" y="8130242"/>
                  <a:pt x="651513" y="8125686"/>
                </a:cubicBezTo>
                <a:lnTo>
                  <a:pt x="664529" y="8120827"/>
                </a:lnTo>
                <a:lnTo>
                  <a:pt x="664529" y="8010491"/>
                </a:lnTo>
                <a:lnTo>
                  <a:pt x="752433" y="8010491"/>
                </a:lnTo>
                <a:lnTo>
                  <a:pt x="754776" y="7993179"/>
                </a:lnTo>
                <a:cubicBezTo>
                  <a:pt x="761414" y="7944237"/>
                  <a:pt x="784583" y="7898203"/>
                  <a:pt x="821810" y="7860152"/>
                </a:cubicBezTo>
                <a:lnTo>
                  <a:pt x="838732" y="7842840"/>
                </a:lnTo>
                <a:lnTo>
                  <a:pt x="818513" y="7829520"/>
                </a:lnTo>
                <a:cubicBezTo>
                  <a:pt x="781937" y="7805396"/>
                  <a:pt x="758985" y="7770556"/>
                  <a:pt x="753908" y="7731420"/>
                </a:cubicBezTo>
                <a:lnTo>
                  <a:pt x="751652" y="7714022"/>
                </a:lnTo>
                <a:lnTo>
                  <a:pt x="664529" y="7714022"/>
                </a:lnTo>
                <a:lnTo>
                  <a:pt x="664529" y="7674712"/>
                </a:lnTo>
                <a:cubicBezTo>
                  <a:pt x="664529" y="7584769"/>
                  <a:pt x="640753" y="7551274"/>
                  <a:pt x="630556" y="7541077"/>
                </a:cubicBezTo>
                <a:lnTo>
                  <a:pt x="629775" y="7540297"/>
                </a:lnTo>
                <a:lnTo>
                  <a:pt x="595022" y="7512528"/>
                </a:lnTo>
                <a:lnTo>
                  <a:pt x="560268" y="7540297"/>
                </a:lnTo>
                <a:lnTo>
                  <a:pt x="559487" y="7541077"/>
                </a:lnTo>
                <a:cubicBezTo>
                  <a:pt x="549247" y="7551317"/>
                  <a:pt x="525514" y="7584769"/>
                  <a:pt x="525514" y="7674712"/>
                </a:cubicBezTo>
                <a:lnTo>
                  <a:pt x="525514" y="7714022"/>
                </a:lnTo>
                <a:lnTo>
                  <a:pt x="438435" y="7714022"/>
                </a:lnTo>
                <a:lnTo>
                  <a:pt x="436179" y="7731420"/>
                </a:lnTo>
                <a:cubicBezTo>
                  <a:pt x="431102" y="7770556"/>
                  <a:pt x="408150" y="7805353"/>
                  <a:pt x="371531" y="7829520"/>
                </a:cubicBezTo>
                <a:lnTo>
                  <a:pt x="351312" y="7842840"/>
                </a:lnTo>
                <a:lnTo>
                  <a:pt x="368233" y="7860152"/>
                </a:lnTo>
                <a:cubicBezTo>
                  <a:pt x="405460" y="7898247"/>
                  <a:pt x="428629" y="7944237"/>
                  <a:pt x="435267" y="7993179"/>
                </a:cubicBezTo>
                <a:lnTo>
                  <a:pt x="437610" y="8010491"/>
                </a:lnTo>
                <a:lnTo>
                  <a:pt x="525514" y="8010491"/>
                </a:lnTo>
                <a:lnTo>
                  <a:pt x="525514" y="8120827"/>
                </a:lnTo>
                <a:close/>
                <a:moveTo>
                  <a:pt x="2055675" y="8120783"/>
                </a:moveTo>
                <a:lnTo>
                  <a:pt x="2068692" y="8125642"/>
                </a:lnTo>
                <a:cubicBezTo>
                  <a:pt x="2080927" y="8130198"/>
                  <a:pt x="2092729" y="8136185"/>
                  <a:pt x="2103836" y="8143475"/>
                </a:cubicBezTo>
                <a:lnTo>
                  <a:pt x="2125226" y="8157446"/>
                </a:lnTo>
                <a:lnTo>
                  <a:pt x="2146530" y="8143432"/>
                </a:lnTo>
                <a:cubicBezTo>
                  <a:pt x="2157594" y="8136185"/>
                  <a:pt x="2169439" y="8130198"/>
                  <a:pt x="2181674" y="8125642"/>
                </a:cubicBezTo>
                <a:lnTo>
                  <a:pt x="2194690" y="8120783"/>
                </a:lnTo>
                <a:lnTo>
                  <a:pt x="2194690" y="8010447"/>
                </a:lnTo>
                <a:lnTo>
                  <a:pt x="2282594" y="8010447"/>
                </a:lnTo>
                <a:lnTo>
                  <a:pt x="2284937" y="7993179"/>
                </a:lnTo>
                <a:cubicBezTo>
                  <a:pt x="2291619" y="7944151"/>
                  <a:pt x="2314831" y="7898116"/>
                  <a:pt x="2351972" y="7860109"/>
                </a:cubicBezTo>
                <a:lnTo>
                  <a:pt x="2368893" y="7842797"/>
                </a:lnTo>
                <a:lnTo>
                  <a:pt x="2348674" y="7829476"/>
                </a:lnTo>
                <a:cubicBezTo>
                  <a:pt x="2312098" y="7805353"/>
                  <a:pt x="2289146" y="7770513"/>
                  <a:pt x="2284069" y="7731377"/>
                </a:cubicBezTo>
                <a:lnTo>
                  <a:pt x="2281813" y="7713978"/>
                </a:lnTo>
                <a:lnTo>
                  <a:pt x="2194647" y="7713978"/>
                </a:lnTo>
                <a:lnTo>
                  <a:pt x="2194647" y="7674669"/>
                </a:lnTo>
                <a:cubicBezTo>
                  <a:pt x="2194647" y="7584682"/>
                  <a:pt x="2170914" y="7551230"/>
                  <a:pt x="2160718" y="7541034"/>
                </a:cubicBezTo>
                <a:lnTo>
                  <a:pt x="2159937" y="7540253"/>
                </a:lnTo>
                <a:lnTo>
                  <a:pt x="2125226" y="7512528"/>
                </a:lnTo>
                <a:lnTo>
                  <a:pt x="2090429" y="7540253"/>
                </a:lnTo>
                <a:lnTo>
                  <a:pt x="2089648" y="7541034"/>
                </a:lnTo>
                <a:cubicBezTo>
                  <a:pt x="2079452" y="7551230"/>
                  <a:pt x="2055719" y="7584682"/>
                  <a:pt x="2055719" y="7674669"/>
                </a:cubicBezTo>
                <a:lnTo>
                  <a:pt x="2055719" y="7713978"/>
                </a:lnTo>
                <a:lnTo>
                  <a:pt x="1968509" y="7713978"/>
                </a:lnTo>
                <a:lnTo>
                  <a:pt x="1966253" y="7731377"/>
                </a:lnTo>
                <a:cubicBezTo>
                  <a:pt x="1961177" y="7770470"/>
                  <a:pt x="1938224" y="7805310"/>
                  <a:pt x="1901648" y="7829476"/>
                </a:cubicBezTo>
                <a:lnTo>
                  <a:pt x="1881430" y="7842797"/>
                </a:lnTo>
                <a:lnTo>
                  <a:pt x="1898351" y="7860109"/>
                </a:lnTo>
                <a:cubicBezTo>
                  <a:pt x="1935534" y="7898116"/>
                  <a:pt x="1958703" y="7944151"/>
                  <a:pt x="1965385" y="7993179"/>
                </a:cubicBezTo>
                <a:lnTo>
                  <a:pt x="1967728" y="8010447"/>
                </a:lnTo>
                <a:lnTo>
                  <a:pt x="2055632" y="8010447"/>
                </a:lnTo>
                <a:lnTo>
                  <a:pt x="2055632" y="8120783"/>
                </a:lnTo>
                <a:close/>
                <a:moveTo>
                  <a:pt x="6135831" y="8120783"/>
                </a:moveTo>
                <a:lnTo>
                  <a:pt x="6148847" y="8125642"/>
                </a:lnTo>
                <a:cubicBezTo>
                  <a:pt x="6161082" y="8130198"/>
                  <a:pt x="6172927" y="8136185"/>
                  <a:pt x="6183991" y="8143475"/>
                </a:cubicBezTo>
                <a:lnTo>
                  <a:pt x="6205251" y="8157446"/>
                </a:lnTo>
                <a:lnTo>
                  <a:pt x="6226641" y="8143475"/>
                </a:lnTo>
                <a:cubicBezTo>
                  <a:pt x="6237749" y="8136185"/>
                  <a:pt x="6249594" y="8130198"/>
                  <a:pt x="6261829" y="8125642"/>
                </a:cubicBezTo>
                <a:lnTo>
                  <a:pt x="6274845" y="8120783"/>
                </a:lnTo>
                <a:lnTo>
                  <a:pt x="6274845" y="8010447"/>
                </a:lnTo>
                <a:lnTo>
                  <a:pt x="6362749" y="8010447"/>
                </a:lnTo>
                <a:lnTo>
                  <a:pt x="6365092" y="7993179"/>
                </a:lnTo>
                <a:cubicBezTo>
                  <a:pt x="6371774" y="7944151"/>
                  <a:pt x="6394986" y="7898116"/>
                  <a:pt x="6432126" y="7860109"/>
                </a:cubicBezTo>
                <a:lnTo>
                  <a:pt x="6449048" y="7842797"/>
                </a:lnTo>
                <a:lnTo>
                  <a:pt x="6428829" y="7829476"/>
                </a:lnTo>
                <a:cubicBezTo>
                  <a:pt x="6392253" y="7805353"/>
                  <a:pt x="6369301" y="7770513"/>
                  <a:pt x="6364224" y="7731377"/>
                </a:cubicBezTo>
                <a:lnTo>
                  <a:pt x="6361968" y="7713978"/>
                </a:lnTo>
                <a:lnTo>
                  <a:pt x="6274802" y="7713978"/>
                </a:lnTo>
                <a:lnTo>
                  <a:pt x="6274802" y="7674669"/>
                </a:lnTo>
                <a:cubicBezTo>
                  <a:pt x="6274802" y="7584639"/>
                  <a:pt x="6251069" y="7551230"/>
                  <a:pt x="6240873" y="7541034"/>
                </a:cubicBezTo>
                <a:lnTo>
                  <a:pt x="6240091" y="7540253"/>
                </a:lnTo>
                <a:lnTo>
                  <a:pt x="6205294" y="7512528"/>
                </a:lnTo>
                <a:lnTo>
                  <a:pt x="6170584" y="7540253"/>
                </a:lnTo>
                <a:lnTo>
                  <a:pt x="6169803" y="7541034"/>
                </a:lnTo>
                <a:cubicBezTo>
                  <a:pt x="6159607" y="7551230"/>
                  <a:pt x="6135873" y="7584639"/>
                  <a:pt x="6135873" y="7674669"/>
                </a:cubicBezTo>
                <a:lnTo>
                  <a:pt x="6135873" y="7713978"/>
                </a:lnTo>
                <a:lnTo>
                  <a:pt x="6048707" y="7713978"/>
                </a:lnTo>
                <a:lnTo>
                  <a:pt x="6046451" y="7731377"/>
                </a:lnTo>
                <a:cubicBezTo>
                  <a:pt x="6041375" y="7770470"/>
                  <a:pt x="6018423" y="7805310"/>
                  <a:pt x="5981846" y="7829476"/>
                </a:cubicBezTo>
                <a:lnTo>
                  <a:pt x="5961628" y="7842797"/>
                </a:lnTo>
                <a:lnTo>
                  <a:pt x="5978549" y="7860109"/>
                </a:lnTo>
                <a:cubicBezTo>
                  <a:pt x="6015689" y="7898116"/>
                  <a:pt x="6038902" y="7944151"/>
                  <a:pt x="6045584" y="7993179"/>
                </a:cubicBezTo>
                <a:lnTo>
                  <a:pt x="6047927" y="8010447"/>
                </a:lnTo>
                <a:lnTo>
                  <a:pt x="6135831" y="8010447"/>
                </a:lnTo>
                <a:lnTo>
                  <a:pt x="6135831" y="8120783"/>
                </a:lnTo>
                <a:close/>
                <a:moveTo>
                  <a:pt x="42520" y="7484023"/>
                </a:moveTo>
                <a:lnTo>
                  <a:pt x="0" y="7468142"/>
                </a:lnTo>
                <a:lnTo>
                  <a:pt x="0" y="7343055"/>
                </a:lnTo>
                <a:lnTo>
                  <a:pt x="15533" y="7343055"/>
                </a:lnTo>
                <a:lnTo>
                  <a:pt x="15533" y="7453347"/>
                </a:lnTo>
                <a:lnTo>
                  <a:pt x="28549" y="7458207"/>
                </a:lnTo>
                <a:cubicBezTo>
                  <a:pt x="40741" y="7462762"/>
                  <a:pt x="52586" y="7468750"/>
                  <a:pt x="63737" y="7476039"/>
                </a:cubicBezTo>
                <a:lnTo>
                  <a:pt x="85040" y="7490010"/>
                </a:lnTo>
                <a:lnTo>
                  <a:pt x="106344" y="7475995"/>
                </a:lnTo>
                <a:cubicBezTo>
                  <a:pt x="117451" y="7468750"/>
                  <a:pt x="129296" y="7462762"/>
                  <a:pt x="141488" y="7458207"/>
                </a:cubicBezTo>
                <a:lnTo>
                  <a:pt x="154504" y="7453347"/>
                </a:lnTo>
                <a:lnTo>
                  <a:pt x="154504" y="7343055"/>
                </a:lnTo>
                <a:lnTo>
                  <a:pt x="242452" y="7343055"/>
                </a:lnTo>
                <a:lnTo>
                  <a:pt x="244795" y="7325744"/>
                </a:lnTo>
                <a:cubicBezTo>
                  <a:pt x="251433" y="7276758"/>
                  <a:pt x="274602" y="7230723"/>
                  <a:pt x="311829" y="7192629"/>
                </a:cubicBezTo>
                <a:lnTo>
                  <a:pt x="328750" y="7175317"/>
                </a:lnTo>
                <a:lnTo>
                  <a:pt x="308531" y="7161998"/>
                </a:lnTo>
                <a:cubicBezTo>
                  <a:pt x="271955" y="7137830"/>
                  <a:pt x="249003" y="7103033"/>
                  <a:pt x="243927" y="7063897"/>
                </a:cubicBezTo>
                <a:lnTo>
                  <a:pt x="241671" y="7046499"/>
                </a:lnTo>
                <a:lnTo>
                  <a:pt x="154548" y="7046499"/>
                </a:lnTo>
                <a:lnTo>
                  <a:pt x="154548" y="7007189"/>
                </a:lnTo>
                <a:cubicBezTo>
                  <a:pt x="154548" y="6917246"/>
                  <a:pt x="130771" y="6883794"/>
                  <a:pt x="120575" y="6873555"/>
                </a:cubicBezTo>
                <a:lnTo>
                  <a:pt x="119794" y="6872773"/>
                </a:lnTo>
                <a:lnTo>
                  <a:pt x="85040" y="6845005"/>
                </a:lnTo>
                <a:lnTo>
                  <a:pt x="50287" y="6872773"/>
                </a:lnTo>
                <a:lnTo>
                  <a:pt x="49506" y="6873555"/>
                </a:lnTo>
                <a:cubicBezTo>
                  <a:pt x="39309" y="6883794"/>
                  <a:pt x="15533" y="6917289"/>
                  <a:pt x="15533" y="7007189"/>
                </a:cubicBezTo>
                <a:lnTo>
                  <a:pt x="15533" y="7046499"/>
                </a:lnTo>
                <a:lnTo>
                  <a:pt x="0" y="7046499"/>
                </a:lnTo>
                <a:lnTo>
                  <a:pt x="0" y="6949397"/>
                </a:lnTo>
                <a:cubicBezTo>
                  <a:pt x="10630" y="6874726"/>
                  <a:pt x="40654" y="6855288"/>
                  <a:pt x="43778" y="6853466"/>
                </a:cubicBezTo>
                <a:lnTo>
                  <a:pt x="85040" y="6838454"/>
                </a:lnTo>
                <a:lnTo>
                  <a:pt x="126346" y="6853466"/>
                </a:lnTo>
                <a:cubicBezTo>
                  <a:pt x="130164" y="6855679"/>
                  <a:pt x="173899" y="6884228"/>
                  <a:pt x="173899" y="7007189"/>
                </a:cubicBezTo>
                <a:lnTo>
                  <a:pt x="173899" y="7027191"/>
                </a:lnTo>
                <a:lnTo>
                  <a:pt x="262150" y="7027191"/>
                </a:lnTo>
                <a:lnTo>
                  <a:pt x="262150" y="7047323"/>
                </a:lnTo>
                <a:cubicBezTo>
                  <a:pt x="262150" y="7090060"/>
                  <a:pt x="287705" y="7129500"/>
                  <a:pt x="330572" y="7152712"/>
                </a:cubicBezTo>
                <a:lnTo>
                  <a:pt x="340118" y="7157875"/>
                </a:lnTo>
                <a:lnTo>
                  <a:pt x="349663" y="7152712"/>
                </a:lnTo>
                <a:cubicBezTo>
                  <a:pt x="392487" y="7129457"/>
                  <a:pt x="418086" y="7090060"/>
                  <a:pt x="418086" y="7047323"/>
                </a:cubicBezTo>
                <a:lnTo>
                  <a:pt x="418086" y="7027191"/>
                </a:lnTo>
                <a:lnTo>
                  <a:pt x="506337" y="7027191"/>
                </a:lnTo>
                <a:lnTo>
                  <a:pt x="506337" y="7007189"/>
                </a:lnTo>
                <a:cubicBezTo>
                  <a:pt x="506337" y="6884228"/>
                  <a:pt x="550115" y="6855679"/>
                  <a:pt x="553890" y="6853466"/>
                </a:cubicBezTo>
                <a:lnTo>
                  <a:pt x="595108" y="6838454"/>
                </a:lnTo>
                <a:lnTo>
                  <a:pt x="636414" y="6853466"/>
                </a:lnTo>
                <a:cubicBezTo>
                  <a:pt x="640232" y="6855679"/>
                  <a:pt x="683967" y="6884228"/>
                  <a:pt x="683967" y="7007189"/>
                </a:cubicBezTo>
                <a:lnTo>
                  <a:pt x="683967" y="7027191"/>
                </a:lnTo>
                <a:lnTo>
                  <a:pt x="772218" y="7027191"/>
                </a:lnTo>
                <a:lnTo>
                  <a:pt x="772218" y="7047323"/>
                </a:lnTo>
                <a:cubicBezTo>
                  <a:pt x="772218" y="7090060"/>
                  <a:pt x="797773" y="7129500"/>
                  <a:pt x="840641" y="7152712"/>
                </a:cubicBezTo>
                <a:lnTo>
                  <a:pt x="850186" y="7157875"/>
                </a:lnTo>
                <a:lnTo>
                  <a:pt x="859731" y="7152712"/>
                </a:lnTo>
                <a:cubicBezTo>
                  <a:pt x="902555" y="7129500"/>
                  <a:pt x="928154" y="7090104"/>
                  <a:pt x="928154" y="7047323"/>
                </a:cubicBezTo>
                <a:lnTo>
                  <a:pt x="928154" y="7027191"/>
                </a:lnTo>
                <a:lnTo>
                  <a:pt x="1016405" y="7027191"/>
                </a:lnTo>
                <a:lnTo>
                  <a:pt x="1016405" y="7007189"/>
                </a:lnTo>
                <a:cubicBezTo>
                  <a:pt x="1016405" y="6884228"/>
                  <a:pt x="1060183" y="6855722"/>
                  <a:pt x="1063958" y="6853466"/>
                </a:cubicBezTo>
                <a:lnTo>
                  <a:pt x="1105177" y="6838454"/>
                </a:lnTo>
                <a:lnTo>
                  <a:pt x="1146482" y="6853466"/>
                </a:lnTo>
                <a:cubicBezTo>
                  <a:pt x="1150300" y="6855722"/>
                  <a:pt x="1194035" y="6884228"/>
                  <a:pt x="1194035" y="7007189"/>
                </a:cubicBezTo>
                <a:lnTo>
                  <a:pt x="1194035" y="7027191"/>
                </a:lnTo>
                <a:lnTo>
                  <a:pt x="1282329" y="7027191"/>
                </a:lnTo>
                <a:lnTo>
                  <a:pt x="1282329" y="7047323"/>
                </a:lnTo>
                <a:cubicBezTo>
                  <a:pt x="1282329" y="7090104"/>
                  <a:pt x="1307885" y="7129500"/>
                  <a:pt x="1350665" y="7152712"/>
                </a:cubicBezTo>
                <a:lnTo>
                  <a:pt x="1360211" y="7157875"/>
                </a:lnTo>
                <a:lnTo>
                  <a:pt x="1369756" y="7152712"/>
                </a:lnTo>
                <a:cubicBezTo>
                  <a:pt x="1412580" y="7129500"/>
                  <a:pt x="1438179" y="7090104"/>
                  <a:pt x="1438179" y="7047323"/>
                </a:cubicBezTo>
                <a:lnTo>
                  <a:pt x="1438179" y="7027191"/>
                </a:lnTo>
                <a:lnTo>
                  <a:pt x="1526430" y="7027191"/>
                </a:lnTo>
                <a:lnTo>
                  <a:pt x="1526430" y="7007189"/>
                </a:lnTo>
                <a:cubicBezTo>
                  <a:pt x="1526430" y="6884228"/>
                  <a:pt x="1570208" y="6855679"/>
                  <a:pt x="1573983" y="6853466"/>
                </a:cubicBezTo>
                <a:lnTo>
                  <a:pt x="1615201" y="6838454"/>
                </a:lnTo>
                <a:lnTo>
                  <a:pt x="1656550" y="6853466"/>
                </a:lnTo>
                <a:cubicBezTo>
                  <a:pt x="1660368" y="6855679"/>
                  <a:pt x="1704190" y="6884185"/>
                  <a:pt x="1704190" y="7007189"/>
                </a:cubicBezTo>
                <a:lnTo>
                  <a:pt x="1704190" y="7027191"/>
                </a:lnTo>
                <a:lnTo>
                  <a:pt x="1792441" y="7027191"/>
                </a:lnTo>
                <a:lnTo>
                  <a:pt x="1792441" y="7047323"/>
                </a:lnTo>
                <a:cubicBezTo>
                  <a:pt x="1792441" y="7090104"/>
                  <a:pt x="1817997" y="7129500"/>
                  <a:pt x="1860777" y="7152712"/>
                </a:cubicBezTo>
                <a:lnTo>
                  <a:pt x="1870322" y="7157875"/>
                </a:lnTo>
                <a:lnTo>
                  <a:pt x="1879868" y="7152712"/>
                </a:lnTo>
                <a:cubicBezTo>
                  <a:pt x="1922692" y="7129500"/>
                  <a:pt x="1948290" y="7090104"/>
                  <a:pt x="1948290" y="7047323"/>
                </a:cubicBezTo>
                <a:lnTo>
                  <a:pt x="1948290" y="7027191"/>
                </a:lnTo>
                <a:lnTo>
                  <a:pt x="2036541" y="7027191"/>
                </a:lnTo>
                <a:lnTo>
                  <a:pt x="2036541" y="7007189"/>
                </a:lnTo>
                <a:cubicBezTo>
                  <a:pt x="2036541" y="6884185"/>
                  <a:pt x="2080363" y="6855679"/>
                  <a:pt x="2084181" y="6853466"/>
                </a:cubicBezTo>
                <a:lnTo>
                  <a:pt x="2125356" y="6838454"/>
                </a:lnTo>
                <a:lnTo>
                  <a:pt x="2166662" y="6853466"/>
                </a:lnTo>
                <a:cubicBezTo>
                  <a:pt x="2170480" y="6855679"/>
                  <a:pt x="2214302" y="6884185"/>
                  <a:pt x="2214302" y="7007189"/>
                </a:cubicBezTo>
                <a:lnTo>
                  <a:pt x="2214302" y="7027191"/>
                </a:lnTo>
                <a:lnTo>
                  <a:pt x="2302553" y="7027191"/>
                </a:lnTo>
                <a:lnTo>
                  <a:pt x="2302553" y="7047323"/>
                </a:lnTo>
                <a:cubicBezTo>
                  <a:pt x="2302553" y="7090104"/>
                  <a:pt x="2328108" y="7129500"/>
                  <a:pt x="2370975" y="7152712"/>
                </a:cubicBezTo>
                <a:lnTo>
                  <a:pt x="2380521" y="7157875"/>
                </a:lnTo>
                <a:lnTo>
                  <a:pt x="2390066" y="7152712"/>
                </a:lnTo>
                <a:cubicBezTo>
                  <a:pt x="2432846" y="7129500"/>
                  <a:pt x="2458402" y="7090104"/>
                  <a:pt x="2458402" y="7047323"/>
                </a:cubicBezTo>
                <a:lnTo>
                  <a:pt x="2458402" y="7027191"/>
                </a:lnTo>
                <a:lnTo>
                  <a:pt x="2546653" y="7027191"/>
                </a:lnTo>
                <a:lnTo>
                  <a:pt x="2546653" y="7007189"/>
                </a:lnTo>
                <a:cubicBezTo>
                  <a:pt x="2546653" y="6884185"/>
                  <a:pt x="2590475" y="6855679"/>
                  <a:pt x="2594293" y="6853466"/>
                </a:cubicBezTo>
                <a:lnTo>
                  <a:pt x="2635555" y="6838454"/>
                </a:lnTo>
                <a:lnTo>
                  <a:pt x="2676860" y="6853466"/>
                </a:lnTo>
                <a:cubicBezTo>
                  <a:pt x="2680678" y="6855679"/>
                  <a:pt x="2724413" y="6884228"/>
                  <a:pt x="2724413" y="7007189"/>
                </a:cubicBezTo>
                <a:lnTo>
                  <a:pt x="2724413" y="7027191"/>
                </a:lnTo>
                <a:lnTo>
                  <a:pt x="2812664" y="7027191"/>
                </a:lnTo>
                <a:lnTo>
                  <a:pt x="2812664" y="7047323"/>
                </a:lnTo>
                <a:cubicBezTo>
                  <a:pt x="2812664" y="7090104"/>
                  <a:pt x="2838263" y="7129500"/>
                  <a:pt x="2881087" y="7152712"/>
                </a:cubicBezTo>
                <a:lnTo>
                  <a:pt x="2890632" y="7157875"/>
                </a:lnTo>
                <a:lnTo>
                  <a:pt x="2900178" y="7152712"/>
                </a:lnTo>
                <a:cubicBezTo>
                  <a:pt x="2942958" y="7129500"/>
                  <a:pt x="2968513" y="7090104"/>
                  <a:pt x="2968513" y="7047323"/>
                </a:cubicBezTo>
                <a:lnTo>
                  <a:pt x="2968513" y="7027191"/>
                </a:lnTo>
                <a:lnTo>
                  <a:pt x="3056808" y="7027191"/>
                </a:lnTo>
                <a:lnTo>
                  <a:pt x="3056808" y="7007189"/>
                </a:lnTo>
                <a:cubicBezTo>
                  <a:pt x="3056808" y="6884228"/>
                  <a:pt x="3100586" y="6855679"/>
                  <a:pt x="3104361" y="6853466"/>
                </a:cubicBezTo>
                <a:lnTo>
                  <a:pt x="3145579" y="6838454"/>
                </a:lnTo>
                <a:lnTo>
                  <a:pt x="3186885" y="6853466"/>
                </a:lnTo>
                <a:cubicBezTo>
                  <a:pt x="3190703" y="6855679"/>
                  <a:pt x="3234438" y="6884228"/>
                  <a:pt x="3234438" y="7007189"/>
                </a:cubicBezTo>
                <a:lnTo>
                  <a:pt x="3234438" y="7027191"/>
                </a:lnTo>
                <a:lnTo>
                  <a:pt x="3322689" y="7027191"/>
                </a:lnTo>
                <a:lnTo>
                  <a:pt x="3322689" y="7047323"/>
                </a:lnTo>
                <a:cubicBezTo>
                  <a:pt x="3322689" y="7090104"/>
                  <a:pt x="3348288" y="7129500"/>
                  <a:pt x="3391112" y="7152712"/>
                </a:cubicBezTo>
                <a:lnTo>
                  <a:pt x="3400657" y="7157875"/>
                </a:lnTo>
                <a:lnTo>
                  <a:pt x="3410202" y="7152712"/>
                </a:lnTo>
                <a:cubicBezTo>
                  <a:pt x="3453026" y="7129457"/>
                  <a:pt x="3478625" y="7090060"/>
                  <a:pt x="3478625" y="7047323"/>
                </a:cubicBezTo>
                <a:lnTo>
                  <a:pt x="3478625" y="7027191"/>
                </a:lnTo>
                <a:lnTo>
                  <a:pt x="3566876" y="7027191"/>
                </a:lnTo>
                <a:lnTo>
                  <a:pt x="3566876" y="7007189"/>
                </a:lnTo>
                <a:cubicBezTo>
                  <a:pt x="3566876" y="6884228"/>
                  <a:pt x="3610654" y="6855722"/>
                  <a:pt x="3614429" y="6853466"/>
                </a:cubicBezTo>
                <a:lnTo>
                  <a:pt x="3655648" y="6838454"/>
                </a:lnTo>
                <a:lnTo>
                  <a:pt x="3696953" y="6853466"/>
                </a:lnTo>
                <a:cubicBezTo>
                  <a:pt x="3700771" y="6855722"/>
                  <a:pt x="3744506" y="6884228"/>
                  <a:pt x="3744506" y="7007189"/>
                </a:cubicBezTo>
                <a:lnTo>
                  <a:pt x="3744506" y="7027191"/>
                </a:lnTo>
                <a:lnTo>
                  <a:pt x="3832757" y="7027191"/>
                </a:lnTo>
                <a:lnTo>
                  <a:pt x="3832757" y="7047323"/>
                </a:lnTo>
                <a:cubicBezTo>
                  <a:pt x="3832757" y="7090060"/>
                  <a:pt x="3858313" y="7129500"/>
                  <a:pt x="3901180" y="7152712"/>
                </a:cubicBezTo>
                <a:lnTo>
                  <a:pt x="3910725" y="7157875"/>
                </a:lnTo>
                <a:lnTo>
                  <a:pt x="3920270" y="7152712"/>
                </a:lnTo>
                <a:cubicBezTo>
                  <a:pt x="3963094" y="7129457"/>
                  <a:pt x="3988693" y="7090060"/>
                  <a:pt x="3988693" y="7047323"/>
                </a:cubicBezTo>
                <a:lnTo>
                  <a:pt x="3988693" y="7027191"/>
                </a:lnTo>
                <a:lnTo>
                  <a:pt x="4076944" y="7027191"/>
                </a:lnTo>
                <a:lnTo>
                  <a:pt x="4076944" y="7007189"/>
                </a:lnTo>
                <a:cubicBezTo>
                  <a:pt x="4076944" y="6884228"/>
                  <a:pt x="4120723" y="6855679"/>
                  <a:pt x="4124497" y="6853466"/>
                </a:cubicBezTo>
                <a:lnTo>
                  <a:pt x="4165716" y="6838454"/>
                </a:lnTo>
                <a:lnTo>
                  <a:pt x="4207021" y="6853466"/>
                </a:lnTo>
                <a:cubicBezTo>
                  <a:pt x="4210839" y="6855679"/>
                  <a:pt x="4254574" y="6884228"/>
                  <a:pt x="4254574" y="7007189"/>
                </a:cubicBezTo>
                <a:lnTo>
                  <a:pt x="4254574" y="7027191"/>
                </a:lnTo>
                <a:lnTo>
                  <a:pt x="4342825" y="7027191"/>
                </a:lnTo>
                <a:lnTo>
                  <a:pt x="4342825" y="7047323"/>
                </a:lnTo>
                <a:cubicBezTo>
                  <a:pt x="4342825" y="7090104"/>
                  <a:pt x="4368381" y="7129500"/>
                  <a:pt x="4411248" y="7152712"/>
                </a:cubicBezTo>
                <a:lnTo>
                  <a:pt x="4420794" y="7157875"/>
                </a:lnTo>
                <a:lnTo>
                  <a:pt x="4430339" y="7152712"/>
                </a:lnTo>
                <a:cubicBezTo>
                  <a:pt x="4473162" y="7129457"/>
                  <a:pt x="4498761" y="7090060"/>
                  <a:pt x="4498761" y="7047323"/>
                </a:cubicBezTo>
                <a:lnTo>
                  <a:pt x="4498761" y="7027191"/>
                </a:lnTo>
                <a:lnTo>
                  <a:pt x="4587012" y="7027191"/>
                </a:lnTo>
                <a:lnTo>
                  <a:pt x="4587012" y="7007189"/>
                </a:lnTo>
                <a:cubicBezTo>
                  <a:pt x="4587012" y="6884228"/>
                  <a:pt x="4630791" y="6855679"/>
                  <a:pt x="4634566" y="6853466"/>
                </a:cubicBezTo>
                <a:lnTo>
                  <a:pt x="4675784" y="6838454"/>
                </a:lnTo>
                <a:lnTo>
                  <a:pt x="4717089" y="6853466"/>
                </a:lnTo>
                <a:cubicBezTo>
                  <a:pt x="4720907" y="6855679"/>
                  <a:pt x="4764643" y="6884228"/>
                  <a:pt x="4764643" y="7007189"/>
                </a:cubicBezTo>
                <a:lnTo>
                  <a:pt x="4764643" y="7027191"/>
                </a:lnTo>
                <a:lnTo>
                  <a:pt x="4852893" y="7027191"/>
                </a:lnTo>
                <a:lnTo>
                  <a:pt x="4852893" y="7047323"/>
                </a:lnTo>
                <a:cubicBezTo>
                  <a:pt x="4852893" y="7090060"/>
                  <a:pt x="4878449" y="7129500"/>
                  <a:pt x="4921316" y="7152712"/>
                </a:cubicBezTo>
                <a:lnTo>
                  <a:pt x="4930861" y="7157875"/>
                </a:lnTo>
                <a:lnTo>
                  <a:pt x="4940407" y="7152712"/>
                </a:lnTo>
                <a:cubicBezTo>
                  <a:pt x="4983231" y="7129500"/>
                  <a:pt x="5008830" y="7090104"/>
                  <a:pt x="5008830" y="7047323"/>
                </a:cubicBezTo>
                <a:lnTo>
                  <a:pt x="5008830" y="7027191"/>
                </a:lnTo>
                <a:lnTo>
                  <a:pt x="5097081" y="7027191"/>
                </a:lnTo>
                <a:lnTo>
                  <a:pt x="5097081" y="7007189"/>
                </a:lnTo>
                <a:cubicBezTo>
                  <a:pt x="5097081" y="6884228"/>
                  <a:pt x="5140859" y="6855679"/>
                  <a:pt x="5144634" y="6853466"/>
                </a:cubicBezTo>
                <a:lnTo>
                  <a:pt x="5185852" y="6838454"/>
                </a:lnTo>
                <a:lnTo>
                  <a:pt x="5227158" y="6853466"/>
                </a:lnTo>
                <a:cubicBezTo>
                  <a:pt x="5230976" y="6855679"/>
                  <a:pt x="5274711" y="6884228"/>
                  <a:pt x="5274711" y="7007189"/>
                </a:cubicBezTo>
                <a:lnTo>
                  <a:pt x="5274711" y="7027191"/>
                </a:lnTo>
                <a:lnTo>
                  <a:pt x="5363005" y="7027191"/>
                </a:lnTo>
                <a:lnTo>
                  <a:pt x="5363005" y="7047323"/>
                </a:lnTo>
                <a:cubicBezTo>
                  <a:pt x="5363005" y="7090104"/>
                  <a:pt x="5388560" y="7129500"/>
                  <a:pt x="5431341" y="7152712"/>
                </a:cubicBezTo>
                <a:lnTo>
                  <a:pt x="5440886" y="7157875"/>
                </a:lnTo>
                <a:lnTo>
                  <a:pt x="5450432" y="7152712"/>
                </a:lnTo>
                <a:cubicBezTo>
                  <a:pt x="5493255" y="7129500"/>
                  <a:pt x="5518854" y="7090104"/>
                  <a:pt x="5518854" y="7047323"/>
                </a:cubicBezTo>
                <a:lnTo>
                  <a:pt x="5518854" y="7027191"/>
                </a:lnTo>
                <a:lnTo>
                  <a:pt x="5607105" y="7027191"/>
                </a:lnTo>
                <a:lnTo>
                  <a:pt x="5607105" y="7007189"/>
                </a:lnTo>
                <a:cubicBezTo>
                  <a:pt x="5607105" y="6884228"/>
                  <a:pt x="5650884" y="6855722"/>
                  <a:pt x="5654659" y="6853466"/>
                </a:cubicBezTo>
                <a:lnTo>
                  <a:pt x="5695877" y="6838454"/>
                </a:lnTo>
                <a:lnTo>
                  <a:pt x="5737226" y="6853466"/>
                </a:lnTo>
                <a:cubicBezTo>
                  <a:pt x="5741044" y="6855679"/>
                  <a:pt x="5784866" y="6884185"/>
                  <a:pt x="5784866" y="7007189"/>
                </a:cubicBezTo>
                <a:lnTo>
                  <a:pt x="5784866" y="7027191"/>
                </a:lnTo>
                <a:lnTo>
                  <a:pt x="5873117" y="7027191"/>
                </a:lnTo>
                <a:lnTo>
                  <a:pt x="5873117" y="7047323"/>
                </a:lnTo>
                <a:cubicBezTo>
                  <a:pt x="5873117" y="7090104"/>
                  <a:pt x="5898672" y="7129500"/>
                  <a:pt x="5941453" y="7152712"/>
                </a:cubicBezTo>
                <a:lnTo>
                  <a:pt x="5950998" y="7157875"/>
                </a:lnTo>
                <a:lnTo>
                  <a:pt x="5960543" y="7152712"/>
                </a:lnTo>
                <a:cubicBezTo>
                  <a:pt x="6003367" y="7129500"/>
                  <a:pt x="6028966" y="7090104"/>
                  <a:pt x="6028966" y="7047323"/>
                </a:cubicBezTo>
                <a:lnTo>
                  <a:pt x="6028966" y="7027191"/>
                </a:lnTo>
                <a:lnTo>
                  <a:pt x="6117217" y="7027191"/>
                </a:lnTo>
                <a:lnTo>
                  <a:pt x="6117217" y="7007189"/>
                </a:lnTo>
                <a:cubicBezTo>
                  <a:pt x="6117217" y="6884228"/>
                  <a:pt x="6161039" y="6855722"/>
                  <a:pt x="6164857" y="6853466"/>
                </a:cubicBezTo>
                <a:lnTo>
                  <a:pt x="6206075" y="6838454"/>
                </a:lnTo>
                <a:lnTo>
                  <a:pt x="6247381" y="6853466"/>
                </a:lnTo>
                <a:cubicBezTo>
                  <a:pt x="6251199" y="6855722"/>
                  <a:pt x="6295021" y="6884228"/>
                  <a:pt x="6295021" y="7007189"/>
                </a:cubicBezTo>
                <a:lnTo>
                  <a:pt x="6295021" y="7027191"/>
                </a:lnTo>
                <a:lnTo>
                  <a:pt x="6383271" y="7027191"/>
                </a:lnTo>
                <a:lnTo>
                  <a:pt x="6383271" y="7047323"/>
                </a:lnTo>
                <a:cubicBezTo>
                  <a:pt x="6383271" y="7090104"/>
                  <a:pt x="6408870" y="7129500"/>
                  <a:pt x="6451694" y="7152712"/>
                </a:cubicBezTo>
                <a:lnTo>
                  <a:pt x="6461240" y="7157875"/>
                </a:lnTo>
                <a:lnTo>
                  <a:pt x="6470742" y="7152712"/>
                </a:lnTo>
                <a:cubicBezTo>
                  <a:pt x="6513522" y="7129500"/>
                  <a:pt x="6539077" y="7090104"/>
                  <a:pt x="6539077" y="7047323"/>
                </a:cubicBezTo>
                <a:lnTo>
                  <a:pt x="6539077" y="7027191"/>
                </a:lnTo>
                <a:lnTo>
                  <a:pt x="6627328" y="7027191"/>
                </a:lnTo>
                <a:lnTo>
                  <a:pt x="6627328" y="7007189"/>
                </a:lnTo>
                <a:cubicBezTo>
                  <a:pt x="6627328" y="6884185"/>
                  <a:pt x="6671151" y="6855679"/>
                  <a:pt x="6674968" y="6853466"/>
                </a:cubicBezTo>
                <a:lnTo>
                  <a:pt x="6716187" y="6838454"/>
                </a:lnTo>
                <a:lnTo>
                  <a:pt x="6757492" y="6853466"/>
                </a:lnTo>
                <a:cubicBezTo>
                  <a:pt x="6761310" y="6855722"/>
                  <a:pt x="6805046" y="6884228"/>
                  <a:pt x="6805046" y="7007189"/>
                </a:cubicBezTo>
                <a:lnTo>
                  <a:pt x="6805046" y="7027191"/>
                </a:lnTo>
                <a:lnTo>
                  <a:pt x="6893296" y="7027191"/>
                </a:lnTo>
                <a:lnTo>
                  <a:pt x="6893296" y="7047323"/>
                </a:lnTo>
                <a:cubicBezTo>
                  <a:pt x="6893296" y="7090104"/>
                  <a:pt x="6918895" y="7129500"/>
                  <a:pt x="6961719" y="7152712"/>
                </a:cubicBezTo>
                <a:lnTo>
                  <a:pt x="6971264" y="7157875"/>
                </a:lnTo>
                <a:lnTo>
                  <a:pt x="6980767" y="7152712"/>
                </a:lnTo>
                <a:cubicBezTo>
                  <a:pt x="7023547" y="7129500"/>
                  <a:pt x="7049102" y="7090104"/>
                  <a:pt x="7049102" y="7047323"/>
                </a:cubicBezTo>
                <a:lnTo>
                  <a:pt x="7049102" y="7027191"/>
                </a:lnTo>
                <a:lnTo>
                  <a:pt x="7137397" y="7027191"/>
                </a:lnTo>
                <a:lnTo>
                  <a:pt x="7137397" y="7007189"/>
                </a:lnTo>
                <a:cubicBezTo>
                  <a:pt x="7137397" y="6884228"/>
                  <a:pt x="7181175" y="6855679"/>
                  <a:pt x="7184950" y="6853466"/>
                </a:cubicBezTo>
                <a:lnTo>
                  <a:pt x="7226168" y="6838454"/>
                </a:lnTo>
                <a:lnTo>
                  <a:pt x="7267474" y="6853466"/>
                </a:lnTo>
                <a:cubicBezTo>
                  <a:pt x="7271292" y="6855679"/>
                  <a:pt x="7315027" y="6884228"/>
                  <a:pt x="7315027" y="7007189"/>
                </a:cubicBezTo>
                <a:lnTo>
                  <a:pt x="7315027" y="7027191"/>
                </a:lnTo>
                <a:lnTo>
                  <a:pt x="7403278" y="7027191"/>
                </a:lnTo>
                <a:lnTo>
                  <a:pt x="7403278" y="7047323"/>
                </a:lnTo>
                <a:cubicBezTo>
                  <a:pt x="7403278" y="7090104"/>
                  <a:pt x="7428876" y="7129500"/>
                  <a:pt x="7471700" y="7152712"/>
                </a:cubicBezTo>
                <a:lnTo>
                  <a:pt x="7481246" y="7157875"/>
                </a:lnTo>
                <a:lnTo>
                  <a:pt x="7490791" y="7152712"/>
                </a:lnTo>
                <a:cubicBezTo>
                  <a:pt x="7533615" y="7129457"/>
                  <a:pt x="7559214" y="7090060"/>
                  <a:pt x="7559214" y="7047323"/>
                </a:cubicBezTo>
                <a:lnTo>
                  <a:pt x="7559214" y="7027191"/>
                </a:lnTo>
                <a:lnTo>
                  <a:pt x="7647465" y="7027191"/>
                </a:lnTo>
                <a:lnTo>
                  <a:pt x="7647465" y="7007189"/>
                </a:lnTo>
                <a:cubicBezTo>
                  <a:pt x="7647465" y="6884228"/>
                  <a:pt x="7691243" y="6855679"/>
                  <a:pt x="7695018" y="6853466"/>
                </a:cubicBezTo>
                <a:lnTo>
                  <a:pt x="7736237" y="6838454"/>
                </a:lnTo>
                <a:lnTo>
                  <a:pt x="7777542" y="6853466"/>
                </a:lnTo>
                <a:cubicBezTo>
                  <a:pt x="7781360" y="6855679"/>
                  <a:pt x="7825095" y="6884228"/>
                  <a:pt x="7825095" y="7007189"/>
                </a:cubicBezTo>
                <a:lnTo>
                  <a:pt x="7825095" y="7027191"/>
                </a:lnTo>
                <a:lnTo>
                  <a:pt x="7913346" y="7027191"/>
                </a:lnTo>
                <a:lnTo>
                  <a:pt x="7913346" y="7047323"/>
                </a:lnTo>
                <a:cubicBezTo>
                  <a:pt x="7913346" y="7090060"/>
                  <a:pt x="7938901" y="7129500"/>
                  <a:pt x="7981769" y="7152712"/>
                </a:cubicBezTo>
                <a:lnTo>
                  <a:pt x="7991314" y="7157875"/>
                </a:lnTo>
                <a:lnTo>
                  <a:pt x="8000859" y="7152712"/>
                </a:lnTo>
                <a:cubicBezTo>
                  <a:pt x="8043683" y="7129457"/>
                  <a:pt x="8069282" y="7090060"/>
                  <a:pt x="8069282" y="7047323"/>
                </a:cubicBezTo>
                <a:lnTo>
                  <a:pt x="8069282" y="7027191"/>
                </a:lnTo>
                <a:lnTo>
                  <a:pt x="8157533" y="7027191"/>
                </a:lnTo>
                <a:lnTo>
                  <a:pt x="8157533" y="7007189"/>
                </a:lnTo>
                <a:cubicBezTo>
                  <a:pt x="8157533" y="6884228"/>
                  <a:pt x="8201311" y="6855679"/>
                  <a:pt x="8205086" y="6853466"/>
                </a:cubicBezTo>
                <a:lnTo>
                  <a:pt x="8246304" y="6838454"/>
                </a:lnTo>
                <a:lnTo>
                  <a:pt x="8287653" y="6853466"/>
                </a:lnTo>
                <a:cubicBezTo>
                  <a:pt x="8290777" y="6855288"/>
                  <a:pt x="8320802" y="6874726"/>
                  <a:pt x="8331432" y="6949397"/>
                </a:cubicBezTo>
                <a:lnTo>
                  <a:pt x="8331432" y="7046499"/>
                </a:lnTo>
                <a:lnTo>
                  <a:pt x="8315899" y="7046499"/>
                </a:lnTo>
                <a:lnTo>
                  <a:pt x="8315899" y="7007189"/>
                </a:lnTo>
                <a:cubicBezTo>
                  <a:pt x="8315899" y="6917246"/>
                  <a:pt x="8292122" y="6883794"/>
                  <a:pt x="8281926" y="6873555"/>
                </a:cubicBezTo>
                <a:lnTo>
                  <a:pt x="8281145" y="6872773"/>
                </a:lnTo>
                <a:lnTo>
                  <a:pt x="8246391" y="6845005"/>
                </a:lnTo>
                <a:lnTo>
                  <a:pt x="8211638" y="6872773"/>
                </a:lnTo>
                <a:lnTo>
                  <a:pt x="8210857" y="6873555"/>
                </a:lnTo>
                <a:cubicBezTo>
                  <a:pt x="8200660" y="6883794"/>
                  <a:pt x="8176884" y="6917289"/>
                  <a:pt x="8176884" y="7007189"/>
                </a:cubicBezTo>
                <a:lnTo>
                  <a:pt x="8176884" y="7046499"/>
                </a:lnTo>
                <a:lnTo>
                  <a:pt x="8089718" y="7046499"/>
                </a:lnTo>
                <a:lnTo>
                  <a:pt x="8087461" y="7063897"/>
                </a:lnTo>
                <a:cubicBezTo>
                  <a:pt x="8082385" y="7102990"/>
                  <a:pt x="8059433" y="7137830"/>
                  <a:pt x="8022857" y="7161998"/>
                </a:cubicBezTo>
                <a:lnTo>
                  <a:pt x="8002638" y="7175317"/>
                </a:lnTo>
                <a:lnTo>
                  <a:pt x="8019559" y="7192629"/>
                </a:lnTo>
                <a:cubicBezTo>
                  <a:pt x="8056786" y="7230723"/>
                  <a:pt x="8079955" y="7276758"/>
                  <a:pt x="8086594" y="7325744"/>
                </a:cubicBezTo>
                <a:lnTo>
                  <a:pt x="8088936" y="7343055"/>
                </a:lnTo>
                <a:lnTo>
                  <a:pt x="8176840" y="7343055"/>
                </a:lnTo>
                <a:lnTo>
                  <a:pt x="8176840" y="7453347"/>
                </a:lnTo>
                <a:lnTo>
                  <a:pt x="8189857" y="7458207"/>
                </a:lnTo>
                <a:cubicBezTo>
                  <a:pt x="8202092" y="7462762"/>
                  <a:pt x="8213937" y="7468750"/>
                  <a:pt x="8225044" y="7476039"/>
                </a:cubicBezTo>
                <a:lnTo>
                  <a:pt x="8246348" y="7490010"/>
                </a:lnTo>
                <a:lnTo>
                  <a:pt x="8267652" y="7475995"/>
                </a:lnTo>
                <a:cubicBezTo>
                  <a:pt x="8278759" y="7468750"/>
                  <a:pt x="8290604" y="7462762"/>
                  <a:pt x="8302796" y="7458207"/>
                </a:cubicBezTo>
                <a:lnTo>
                  <a:pt x="8315812" y="7453347"/>
                </a:lnTo>
                <a:lnTo>
                  <a:pt x="8315812" y="7343055"/>
                </a:lnTo>
                <a:lnTo>
                  <a:pt x="8331345" y="7343055"/>
                </a:lnTo>
                <a:lnTo>
                  <a:pt x="8331345" y="7468142"/>
                </a:lnTo>
                <a:lnTo>
                  <a:pt x="8247302" y="7499555"/>
                </a:lnTo>
                <a:lnTo>
                  <a:pt x="8203785" y="7484023"/>
                </a:lnTo>
                <a:lnTo>
                  <a:pt x="8157490" y="7466711"/>
                </a:lnTo>
                <a:lnTo>
                  <a:pt x="8157490" y="7362363"/>
                </a:lnTo>
                <a:lnTo>
                  <a:pt x="8069239" y="7362363"/>
                </a:lnTo>
                <a:lnTo>
                  <a:pt x="8069239" y="7354640"/>
                </a:lnTo>
                <a:cubicBezTo>
                  <a:pt x="8069239" y="7300709"/>
                  <a:pt x="8046633" y="7247905"/>
                  <a:pt x="8005588" y="7205993"/>
                </a:cubicBezTo>
                <a:lnTo>
                  <a:pt x="7991314" y="7191414"/>
                </a:lnTo>
                <a:lnTo>
                  <a:pt x="7977039" y="7205993"/>
                </a:lnTo>
                <a:cubicBezTo>
                  <a:pt x="7935994" y="7247948"/>
                  <a:pt x="7913389" y="7300709"/>
                  <a:pt x="7913389" y="7354640"/>
                </a:cubicBezTo>
                <a:lnTo>
                  <a:pt x="7913389" y="7362363"/>
                </a:lnTo>
                <a:lnTo>
                  <a:pt x="7825138" y="7362363"/>
                </a:lnTo>
                <a:lnTo>
                  <a:pt x="7825138" y="7466711"/>
                </a:lnTo>
                <a:lnTo>
                  <a:pt x="7737278" y="7499511"/>
                </a:lnTo>
                <a:lnTo>
                  <a:pt x="7693760" y="7483979"/>
                </a:lnTo>
                <a:lnTo>
                  <a:pt x="7647465" y="7466667"/>
                </a:lnTo>
                <a:lnTo>
                  <a:pt x="7647465" y="7362319"/>
                </a:lnTo>
                <a:lnTo>
                  <a:pt x="7559214" y="7362319"/>
                </a:lnTo>
                <a:lnTo>
                  <a:pt x="7559214" y="7354596"/>
                </a:lnTo>
                <a:cubicBezTo>
                  <a:pt x="7559214" y="7300665"/>
                  <a:pt x="7536609" y="7247861"/>
                  <a:pt x="7495564" y="7205949"/>
                </a:cubicBezTo>
                <a:lnTo>
                  <a:pt x="7481289" y="7191371"/>
                </a:lnTo>
                <a:lnTo>
                  <a:pt x="7467014" y="7205949"/>
                </a:lnTo>
                <a:cubicBezTo>
                  <a:pt x="7425970" y="7247905"/>
                  <a:pt x="7403364" y="7300665"/>
                  <a:pt x="7403364" y="7354596"/>
                </a:cubicBezTo>
                <a:lnTo>
                  <a:pt x="7403364" y="7362319"/>
                </a:lnTo>
                <a:lnTo>
                  <a:pt x="7315113" y="7362319"/>
                </a:lnTo>
                <a:lnTo>
                  <a:pt x="7315113" y="7466667"/>
                </a:lnTo>
                <a:lnTo>
                  <a:pt x="7227253" y="7499468"/>
                </a:lnTo>
                <a:lnTo>
                  <a:pt x="7183735" y="7483936"/>
                </a:lnTo>
                <a:lnTo>
                  <a:pt x="7137440" y="7466624"/>
                </a:lnTo>
                <a:lnTo>
                  <a:pt x="7137440" y="7362276"/>
                </a:lnTo>
                <a:lnTo>
                  <a:pt x="7049146" y="7362276"/>
                </a:lnTo>
                <a:lnTo>
                  <a:pt x="7049146" y="7354553"/>
                </a:lnTo>
                <a:cubicBezTo>
                  <a:pt x="7049146" y="7300665"/>
                  <a:pt x="7026540" y="7247861"/>
                  <a:pt x="6985539" y="7205906"/>
                </a:cubicBezTo>
                <a:lnTo>
                  <a:pt x="6971264" y="7191285"/>
                </a:lnTo>
                <a:lnTo>
                  <a:pt x="6956989" y="7205906"/>
                </a:lnTo>
                <a:cubicBezTo>
                  <a:pt x="6915945" y="7247861"/>
                  <a:pt x="6893340" y="7300622"/>
                  <a:pt x="6893340" y="7354553"/>
                </a:cubicBezTo>
                <a:lnTo>
                  <a:pt x="6893340" y="7362276"/>
                </a:lnTo>
                <a:lnTo>
                  <a:pt x="6805089" y="7362276"/>
                </a:lnTo>
                <a:lnTo>
                  <a:pt x="6805089" y="7466624"/>
                </a:lnTo>
                <a:lnTo>
                  <a:pt x="6717271" y="7499425"/>
                </a:lnTo>
                <a:lnTo>
                  <a:pt x="6673754" y="7483892"/>
                </a:lnTo>
                <a:lnTo>
                  <a:pt x="6627415" y="7466581"/>
                </a:lnTo>
                <a:lnTo>
                  <a:pt x="6627415" y="7362232"/>
                </a:lnTo>
                <a:lnTo>
                  <a:pt x="6539164" y="7362232"/>
                </a:lnTo>
                <a:lnTo>
                  <a:pt x="6539164" y="7354509"/>
                </a:lnTo>
                <a:cubicBezTo>
                  <a:pt x="6539164" y="7300622"/>
                  <a:pt x="6516559" y="7247818"/>
                  <a:pt x="6475558" y="7205862"/>
                </a:cubicBezTo>
                <a:lnTo>
                  <a:pt x="6461283" y="7191241"/>
                </a:lnTo>
                <a:lnTo>
                  <a:pt x="6447008" y="7205862"/>
                </a:lnTo>
                <a:cubicBezTo>
                  <a:pt x="6405963" y="7247818"/>
                  <a:pt x="6383358" y="7300578"/>
                  <a:pt x="6383358" y="7354509"/>
                </a:cubicBezTo>
                <a:lnTo>
                  <a:pt x="6383358" y="7362232"/>
                </a:lnTo>
                <a:lnTo>
                  <a:pt x="6295107" y="7362232"/>
                </a:lnTo>
                <a:lnTo>
                  <a:pt x="6295107" y="7466581"/>
                </a:lnTo>
                <a:lnTo>
                  <a:pt x="6207203" y="7499382"/>
                </a:lnTo>
                <a:lnTo>
                  <a:pt x="6163729" y="7483892"/>
                </a:lnTo>
                <a:lnTo>
                  <a:pt x="6117391" y="7466581"/>
                </a:lnTo>
                <a:lnTo>
                  <a:pt x="6117391" y="7362232"/>
                </a:lnTo>
                <a:lnTo>
                  <a:pt x="6029139" y="7362232"/>
                </a:lnTo>
                <a:lnTo>
                  <a:pt x="6029139" y="7354509"/>
                </a:lnTo>
                <a:cubicBezTo>
                  <a:pt x="6029139" y="7300578"/>
                  <a:pt x="6006534" y="7247776"/>
                  <a:pt x="5965490" y="7205862"/>
                </a:cubicBezTo>
                <a:lnTo>
                  <a:pt x="5951215" y="7191285"/>
                </a:lnTo>
                <a:lnTo>
                  <a:pt x="5936940" y="7205906"/>
                </a:lnTo>
                <a:cubicBezTo>
                  <a:pt x="5895939" y="7247861"/>
                  <a:pt x="5873334" y="7300665"/>
                  <a:pt x="5873334" y="7354553"/>
                </a:cubicBezTo>
                <a:lnTo>
                  <a:pt x="5873334" y="7362276"/>
                </a:lnTo>
                <a:lnTo>
                  <a:pt x="5785082" y="7362276"/>
                </a:lnTo>
                <a:lnTo>
                  <a:pt x="5785082" y="7466624"/>
                </a:lnTo>
                <a:lnTo>
                  <a:pt x="5697178" y="7499425"/>
                </a:lnTo>
                <a:lnTo>
                  <a:pt x="5653661" y="7483936"/>
                </a:lnTo>
                <a:lnTo>
                  <a:pt x="5607366" y="7466624"/>
                </a:lnTo>
                <a:lnTo>
                  <a:pt x="5607366" y="7362276"/>
                </a:lnTo>
                <a:lnTo>
                  <a:pt x="5519115" y="7362276"/>
                </a:lnTo>
                <a:lnTo>
                  <a:pt x="5519115" y="7354553"/>
                </a:lnTo>
                <a:cubicBezTo>
                  <a:pt x="5519115" y="7300622"/>
                  <a:pt x="5496509" y="7247818"/>
                  <a:pt x="5455465" y="7205906"/>
                </a:cubicBezTo>
                <a:lnTo>
                  <a:pt x="5441190" y="7191328"/>
                </a:lnTo>
                <a:lnTo>
                  <a:pt x="5426916" y="7205906"/>
                </a:lnTo>
                <a:cubicBezTo>
                  <a:pt x="5385914" y="7247818"/>
                  <a:pt x="5363309" y="7300622"/>
                  <a:pt x="5363309" y="7354553"/>
                </a:cubicBezTo>
                <a:lnTo>
                  <a:pt x="5363309" y="7362276"/>
                </a:lnTo>
                <a:lnTo>
                  <a:pt x="5275015" y="7362276"/>
                </a:lnTo>
                <a:lnTo>
                  <a:pt x="5275015" y="7466624"/>
                </a:lnTo>
                <a:lnTo>
                  <a:pt x="5187154" y="7499425"/>
                </a:lnTo>
                <a:lnTo>
                  <a:pt x="5143636" y="7483892"/>
                </a:lnTo>
                <a:lnTo>
                  <a:pt x="5097341" y="7466581"/>
                </a:lnTo>
                <a:lnTo>
                  <a:pt x="5097341" y="7362232"/>
                </a:lnTo>
                <a:lnTo>
                  <a:pt x="5009090" y="7362232"/>
                </a:lnTo>
                <a:lnTo>
                  <a:pt x="5009090" y="7354509"/>
                </a:lnTo>
                <a:cubicBezTo>
                  <a:pt x="5009090" y="7300578"/>
                  <a:pt x="4986485" y="7247776"/>
                  <a:pt x="4945440" y="7205862"/>
                </a:cubicBezTo>
                <a:lnTo>
                  <a:pt x="4931165" y="7191285"/>
                </a:lnTo>
                <a:lnTo>
                  <a:pt x="4916891" y="7205862"/>
                </a:lnTo>
                <a:cubicBezTo>
                  <a:pt x="4875846" y="7247818"/>
                  <a:pt x="4853240" y="7300578"/>
                  <a:pt x="4853240" y="7354509"/>
                </a:cubicBezTo>
                <a:lnTo>
                  <a:pt x="4853240" y="7362232"/>
                </a:lnTo>
                <a:lnTo>
                  <a:pt x="4764990" y="7362232"/>
                </a:lnTo>
                <a:lnTo>
                  <a:pt x="4764990" y="7466581"/>
                </a:lnTo>
                <a:lnTo>
                  <a:pt x="4677129" y="7499382"/>
                </a:lnTo>
                <a:lnTo>
                  <a:pt x="4633611" y="7483849"/>
                </a:lnTo>
                <a:lnTo>
                  <a:pt x="4587316" y="7466537"/>
                </a:lnTo>
                <a:lnTo>
                  <a:pt x="4587316" y="7362189"/>
                </a:lnTo>
                <a:lnTo>
                  <a:pt x="4499065" y="7362189"/>
                </a:lnTo>
                <a:lnTo>
                  <a:pt x="4499065" y="7354466"/>
                </a:lnTo>
                <a:cubicBezTo>
                  <a:pt x="4499065" y="7300535"/>
                  <a:pt x="4476460" y="7247732"/>
                  <a:pt x="4435415" y="7205819"/>
                </a:cubicBezTo>
                <a:lnTo>
                  <a:pt x="4421140" y="7191241"/>
                </a:lnTo>
                <a:lnTo>
                  <a:pt x="4406866" y="7205819"/>
                </a:lnTo>
                <a:cubicBezTo>
                  <a:pt x="4365821" y="7247776"/>
                  <a:pt x="4343216" y="7300535"/>
                  <a:pt x="4343216" y="7354466"/>
                </a:cubicBezTo>
                <a:lnTo>
                  <a:pt x="4343216" y="7362189"/>
                </a:lnTo>
                <a:lnTo>
                  <a:pt x="4254965" y="7362189"/>
                </a:lnTo>
                <a:lnTo>
                  <a:pt x="4254965" y="7466537"/>
                </a:lnTo>
                <a:lnTo>
                  <a:pt x="4167104" y="7499339"/>
                </a:lnTo>
                <a:lnTo>
                  <a:pt x="4123586" y="7483805"/>
                </a:lnTo>
                <a:lnTo>
                  <a:pt x="4077291" y="7466494"/>
                </a:lnTo>
                <a:lnTo>
                  <a:pt x="4077291" y="7362146"/>
                </a:lnTo>
                <a:lnTo>
                  <a:pt x="3989040" y="7362146"/>
                </a:lnTo>
                <a:lnTo>
                  <a:pt x="3989040" y="7354422"/>
                </a:lnTo>
                <a:cubicBezTo>
                  <a:pt x="3989040" y="7300492"/>
                  <a:pt x="3966435" y="7247689"/>
                  <a:pt x="3925390" y="7205775"/>
                </a:cubicBezTo>
                <a:lnTo>
                  <a:pt x="3911116" y="7191198"/>
                </a:lnTo>
                <a:lnTo>
                  <a:pt x="3896841" y="7205775"/>
                </a:lnTo>
                <a:cubicBezTo>
                  <a:pt x="3855796" y="7247732"/>
                  <a:pt x="3833191" y="7300492"/>
                  <a:pt x="3833191" y="7354422"/>
                </a:cubicBezTo>
                <a:lnTo>
                  <a:pt x="3833191" y="7362146"/>
                </a:lnTo>
                <a:lnTo>
                  <a:pt x="3744940" y="7362146"/>
                </a:lnTo>
                <a:lnTo>
                  <a:pt x="3744940" y="7466494"/>
                </a:lnTo>
                <a:lnTo>
                  <a:pt x="3657079" y="7499295"/>
                </a:lnTo>
                <a:lnTo>
                  <a:pt x="3613561" y="7483762"/>
                </a:lnTo>
                <a:lnTo>
                  <a:pt x="3567266" y="7466450"/>
                </a:lnTo>
                <a:lnTo>
                  <a:pt x="3567266" y="7362102"/>
                </a:lnTo>
                <a:lnTo>
                  <a:pt x="3479016" y="7362102"/>
                </a:lnTo>
                <a:lnTo>
                  <a:pt x="3479016" y="7354379"/>
                </a:lnTo>
                <a:cubicBezTo>
                  <a:pt x="3479016" y="7300448"/>
                  <a:pt x="3456410" y="7247645"/>
                  <a:pt x="3415365" y="7205732"/>
                </a:cubicBezTo>
                <a:lnTo>
                  <a:pt x="3401091" y="7191154"/>
                </a:lnTo>
                <a:lnTo>
                  <a:pt x="3386816" y="7205732"/>
                </a:lnTo>
                <a:cubicBezTo>
                  <a:pt x="3345771" y="7247689"/>
                  <a:pt x="3323166" y="7300448"/>
                  <a:pt x="3323166" y="7354379"/>
                </a:cubicBezTo>
                <a:lnTo>
                  <a:pt x="3323166" y="7362102"/>
                </a:lnTo>
                <a:lnTo>
                  <a:pt x="3234915" y="7362102"/>
                </a:lnTo>
                <a:lnTo>
                  <a:pt x="3234915" y="7466450"/>
                </a:lnTo>
                <a:lnTo>
                  <a:pt x="3147055" y="7499252"/>
                </a:lnTo>
                <a:lnTo>
                  <a:pt x="3103537" y="7483719"/>
                </a:lnTo>
                <a:lnTo>
                  <a:pt x="3057242" y="7466407"/>
                </a:lnTo>
                <a:lnTo>
                  <a:pt x="3057242" y="7362059"/>
                </a:lnTo>
                <a:lnTo>
                  <a:pt x="2968947" y="7362059"/>
                </a:lnTo>
                <a:lnTo>
                  <a:pt x="2968947" y="7354336"/>
                </a:lnTo>
                <a:cubicBezTo>
                  <a:pt x="2968947" y="7300361"/>
                  <a:pt x="2946342" y="7247558"/>
                  <a:pt x="2905341" y="7205689"/>
                </a:cubicBezTo>
                <a:lnTo>
                  <a:pt x="2891066" y="7191111"/>
                </a:lnTo>
                <a:lnTo>
                  <a:pt x="2876791" y="7205689"/>
                </a:lnTo>
                <a:cubicBezTo>
                  <a:pt x="2835747" y="7247645"/>
                  <a:pt x="2813141" y="7300405"/>
                  <a:pt x="2813141" y="7354336"/>
                </a:cubicBezTo>
                <a:lnTo>
                  <a:pt x="2813141" y="7362059"/>
                </a:lnTo>
                <a:lnTo>
                  <a:pt x="2724891" y="7362059"/>
                </a:lnTo>
                <a:lnTo>
                  <a:pt x="2724891" y="7466407"/>
                </a:lnTo>
                <a:lnTo>
                  <a:pt x="2637073" y="7499208"/>
                </a:lnTo>
                <a:lnTo>
                  <a:pt x="2593512" y="7483675"/>
                </a:lnTo>
                <a:lnTo>
                  <a:pt x="2547174" y="7466363"/>
                </a:lnTo>
                <a:lnTo>
                  <a:pt x="2547174" y="7362015"/>
                </a:lnTo>
                <a:lnTo>
                  <a:pt x="2458923" y="7362015"/>
                </a:lnTo>
                <a:lnTo>
                  <a:pt x="2458923" y="7354292"/>
                </a:lnTo>
                <a:cubicBezTo>
                  <a:pt x="2458923" y="7300405"/>
                  <a:pt x="2436318" y="7247602"/>
                  <a:pt x="2395316" y="7205645"/>
                </a:cubicBezTo>
                <a:lnTo>
                  <a:pt x="2381041" y="7191024"/>
                </a:lnTo>
                <a:lnTo>
                  <a:pt x="2366767" y="7205645"/>
                </a:lnTo>
                <a:cubicBezTo>
                  <a:pt x="2325722" y="7247602"/>
                  <a:pt x="2303117" y="7300361"/>
                  <a:pt x="2303117" y="7354292"/>
                </a:cubicBezTo>
                <a:lnTo>
                  <a:pt x="2303117" y="7362015"/>
                </a:lnTo>
                <a:lnTo>
                  <a:pt x="2214866" y="7362015"/>
                </a:lnTo>
                <a:lnTo>
                  <a:pt x="2214866" y="7466363"/>
                </a:lnTo>
                <a:lnTo>
                  <a:pt x="2127005" y="7499165"/>
                </a:lnTo>
                <a:lnTo>
                  <a:pt x="2083530" y="7483675"/>
                </a:lnTo>
                <a:lnTo>
                  <a:pt x="2037192" y="7466363"/>
                </a:lnTo>
                <a:lnTo>
                  <a:pt x="2037192" y="7362015"/>
                </a:lnTo>
                <a:lnTo>
                  <a:pt x="1948941" y="7362015"/>
                </a:lnTo>
                <a:lnTo>
                  <a:pt x="1948941" y="7354292"/>
                </a:lnTo>
                <a:cubicBezTo>
                  <a:pt x="1948941" y="7300361"/>
                  <a:pt x="1926336" y="7247558"/>
                  <a:pt x="1885291" y="7205645"/>
                </a:cubicBezTo>
                <a:lnTo>
                  <a:pt x="1871017" y="7191024"/>
                </a:lnTo>
                <a:lnTo>
                  <a:pt x="1856742" y="7205645"/>
                </a:lnTo>
                <a:cubicBezTo>
                  <a:pt x="1815740" y="7247602"/>
                  <a:pt x="1793179" y="7300405"/>
                  <a:pt x="1793179" y="7354292"/>
                </a:cubicBezTo>
                <a:lnTo>
                  <a:pt x="1793179" y="7362015"/>
                </a:lnTo>
                <a:lnTo>
                  <a:pt x="1704928" y="7362015"/>
                </a:lnTo>
                <a:lnTo>
                  <a:pt x="1704928" y="7466363"/>
                </a:lnTo>
                <a:lnTo>
                  <a:pt x="1616980" y="7499165"/>
                </a:lnTo>
                <a:lnTo>
                  <a:pt x="1573506" y="7483675"/>
                </a:lnTo>
                <a:lnTo>
                  <a:pt x="1527211" y="7466363"/>
                </a:lnTo>
                <a:lnTo>
                  <a:pt x="1527211" y="7362015"/>
                </a:lnTo>
                <a:lnTo>
                  <a:pt x="1438960" y="7362015"/>
                </a:lnTo>
                <a:lnTo>
                  <a:pt x="1438960" y="7354292"/>
                </a:lnTo>
                <a:cubicBezTo>
                  <a:pt x="1438960" y="7300361"/>
                  <a:pt x="1416355" y="7247558"/>
                  <a:pt x="1375310" y="7205645"/>
                </a:cubicBezTo>
                <a:lnTo>
                  <a:pt x="1361035" y="7191067"/>
                </a:lnTo>
                <a:lnTo>
                  <a:pt x="1346760" y="7205689"/>
                </a:lnTo>
                <a:cubicBezTo>
                  <a:pt x="1305759" y="7247645"/>
                  <a:pt x="1283154" y="7300448"/>
                  <a:pt x="1283154" y="7354336"/>
                </a:cubicBezTo>
                <a:lnTo>
                  <a:pt x="1283154" y="7362059"/>
                </a:lnTo>
                <a:lnTo>
                  <a:pt x="1194860" y="7362059"/>
                </a:lnTo>
                <a:lnTo>
                  <a:pt x="1194860" y="7466407"/>
                </a:lnTo>
                <a:lnTo>
                  <a:pt x="1106999" y="7499208"/>
                </a:lnTo>
                <a:lnTo>
                  <a:pt x="1063481" y="7483675"/>
                </a:lnTo>
                <a:lnTo>
                  <a:pt x="1017186" y="7466363"/>
                </a:lnTo>
                <a:lnTo>
                  <a:pt x="1017186" y="7362015"/>
                </a:lnTo>
                <a:lnTo>
                  <a:pt x="928935" y="7362015"/>
                </a:lnTo>
                <a:lnTo>
                  <a:pt x="928935" y="7354292"/>
                </a:lnTo>
                <a:cubicBezTo>
                  <a:pt x="928935" y="7300361"/>
                  <a:pt x="906330" y="7247558"/>
                  <a:pt x="865285" y="7205645"/>
                </a:cubicBezTo>
                <a:lnTo>
                  <a:pt x="851010" y="7191067"/>
                </a:lnTo>
                <a:lnTo>
                  <a:pt x="836736" y="7205645"/>
                </a:lnTo>
                <a:cubicBezTo>
                  <a:pt x="795691" y="7247602"/>
                  <a:pt x="773086" y="7300361"/>
                  <a:pt x="773086" y="7354292"/>
                </a:cubicBezTo>
                <a:lnTo>
                  <a:pt x="773086" y="7362015"/>
                </a:lnTo>
                <a:lnTo>
                  <a:pt x="684835" y="7362015"/>
                </a:lnTo>
                <a:lnTo>
                  <a:pt x="684835" y="7466363"/>
                </a:lnTo>
                <a:lnTo>
                  <a:pt x="596974" y="7499165"/>
                </a:lnTo>
                <a:lnTo>
                  <a:pt x="553456" y="7483632"/>
                </a:lnTo>
                <a:lnTo>
                  <a:pt x="507161" y="7466320"/>
                </a:lnTo>
                <a:lnTo>
                  <a:pt x="507161" y="7361972"/>
                </a:lnTo>
                <a:lnTo>
                  <a:pt x="417999" y="7361972"/>
                </a:lnTo>
                <a:lnTo>
                  <a:pt x="417999" y="7354249"/>
                </a:lnTo>
                <a:cubicBezTo>
                  <a:pt x="417999" y="7300318"/>
                  <a:pt x="395394" y="7247515"/>
                  <a:pt x="354349" y="7205602"/>
                </a:cubicBezTo>
                <a:lnTo>
                  <a:pt x="340074" y="7191024"/>
                </a:lnTo>
                <a:lnTo>
                  <a:pt x="325800" y="7205602"/>
                </a:lnTo>
                <a:cubicBezTo>
                  <a:pt x="284755" y="7247558"/>
                  <a:pt x="262150" y="7300318"/>
                  <a:pt x="262150" y="7354249"/>
                </a:cubicBezTo>
                <a:lnTo>
                  <a:pt x="262150" y="7361972"/>
                </a:lnTo>
                <a:lnTo>
                  <a:pt x="173899" y="7361972"/>
                </a:lnTo>
                <a:lnTo>
                  <a:pt x="173899" y="7466320"/>
                </a:lnTo>
                <a:lnTo>
                  <a:pt x="86038" y="7499121"/>
                </a:lnTo>
                <a:lnTo>
                  <a:pt x="42520" y="7484023"/>
                </a:lnTo>
                <a:close/>
                <a:moveTo>
                  <a:pt x="7665904" y="7453347"/>
                </a:moveTo>
                <a:lnTo>
                  <a:pt x="7678921" y="7458207"/>
                </a:lnTo>
                <a:cubicBezTo>
                  <a:pt x="7691157" y="7462762"/>
                  <a:pt x="7703001" y="7468750"/>
                  <a:pt x="7714108" y="7476039"/>
                </a:cubicBezTo>
                <a:lnTo>
                  <a:pt x="7735412" y="7490010"/>
                </a:lnTo>
                <a:lnTo>
                  <a:pt x="7756716" y="7475995"/>
                </a:lnTo>
                <a:cubicBezTo>
                  <a:pt x="7767823" y="7468750"/>
                  <a:pt x="7779668" y="7462762"/>
                  <a:pt x="7791860" y="7458207"/>
                </a:cubicBezTo>
                <a:lnTo>
                  <a:pt x="7804876" y="7453347"/>
                </a:lnTo>
                <a:lnTo>
                  <a:pt x="7804876" y="7343055"/>
                </a:lnTo>
                <a:lnTo>
                  <a:pt x="7892823" y="7343055"/>
                </a:lnTo>
                <a:lnTo>
                  <a:pt x="7895167" y="7325744"/>
                </a:lnTo>
                <a:cubicBezTo>
                  <a:pt x="7901804" y="7276758"/>
                  <a:pt x="7924974" y="7230723"/>
                  <a:pt x="7962201" y="7192629"/>
                </a:cubicBezTo>
                <a:lnTo>
                  <a:pt x="7979122" y="7175317"/>
                </a:lnTo>
                <a:lnTo>
                  <a:pt x="7958903" y="7161998"/>
                </a:lnTo>
                <a:cubicBezTo>
                  <a:pt x="7922284" y="7137874"/>
                  <a:pt x="7899332" y="7103033"/>
                  <a:pt x="7894255" y="7063941"/>
                </a:cubicBezTo>
                <a:lnTo>
                  <a:pt x="7891999" y="7046542"/>
                </a:lnTo>
                <a:lnTo>
                  <a:pt x="7804919" y="7046542"/>
                </a:lnTo>
                <a:lnTo>
                  <a:pt x="7804919" y="7007232"/>
                </a:lnTo>
                <a:cubicBezTo>
                  <a:pt x="7804919" y="6917289"/>
                  <a:pt x="7781143" y="6883837"/>
                  <a:pt x="7770947" y="6873597"/>
                </a:cubicBezTo>
                <a:lnTo>
                  <a:pt x="7770166" y="6872817"/>
                </a:lnTo>
                <a:lnTo>
                  <a:pt x="7735412" y="6845049"/>
                </a:lnTo>
                <a:lnTo>
                  <a:pt x="7700658" y="6872817"/>
                </a:lnTo>
                <a:lnTo>
                  <a:pt x="7699878" y="6873597"/>
                </a:lnTo>
                <a:cubicBezTo>
                  <a:pt x="7689681" y="6883837"/>
                  <a:pt x="7665904" y="6917333"/>
                  <a:pt x="7665904" y="7007232"/>
                </a:cubicBezTo>
                <a:lnTo>
                  <a:pt x="7665904" y="7046542"/>
                </a:lnTo>
                <a:lnTo>
                  <a:pt x="7578738" y="7046542"/>
                </a:lnTo>
                <a:lnTo>
                  <a:pt x="7576482" y="7063941"/>
                </a:lnTo>
                <a:cubicBezTo>
                  <a:pt x="7571406" y="7103033"/>
                  <a:pt x="7548454" y="7137874"/>
                  <a:pt x="7511877" y="7162041"/>
                </a:cubicBezTo>
                <a:lnTo>
                  <a:pt x="7491659" y="7175360"/>
                </a:lnTo>
                <a:lnTo>
                  <a:pt x="7508580" y="7192672"/>
                </a:lnTo>
                <a:cubicBezTo>
                  <a:pt x="7545807" y="7230767"/>
                  <a:pt x="7568976" y="7276758"/>
                  <a:pt x="7575615" y="7325787"/>
                </a:cubicBezTo>
                <a:lnTo>
                  <a:pt x="7577958" y="7343099"/>
                </a:lnTo>
                <a:lnTo>
                  <a:pt x="7665861" y="7343099"/>
                </a:lnTo>
                <a:lnTo>
                  <a:pt x="7665861" y="7453347"/>
                </a:lnTo>
                <a:close/>
                <a:moveTo>
                  <a:pt x="4605756" y="7453347"/>
                </a:moveTo>
                <a:lnTo>
                  <a:pt x="4618773" y="7458207"/>
                </a:lnTo>
                <a:cubicBezTo>
                  <a:pt x="4631008" y="7462762"/>
                  <a:pt x="4642853" y="7468750"/>
                  <a:pt x="4653960" y="7476039"/>
                </a:cubicBezTo>
                <a:lnTo>
                  <a:pt x="4675220" y="7490010"/>
                </a:lnTo>
                <a:lnTo>
                  <a:pt x="4696523" y="7475995"/>
                </a:lnTo>
                <a:cubicBezTo>
                  <a:pt x="4707631" y="7468750"/>
                  <a:pt x="4719476" y="7462718"/>
                  <a:pt x="4731668" y="7458207"/>
                </a:cubicBezTo>
                <a:lnTo>
                  <a:pt x="4744684" y="7453347"/>
                </a:lnTo>
                <a:lnTo>
                  <a:pt x="4744684" y="7343055"/>
                </a:lnTo>
                <a:lnTo>
                  <a:pt x="4832588" y="7343055"/>
                </a:lnTo>
                <a:lnTo>
                  <a:pt x="4834931" y="7325744"/>
                </a:lnTo>
                <a:cubicBezTo>
                  <a:pt x="4841569" y="7276758"/>
                  <a:pt x="4864738" y="7230723"/>
                  <a:pt x="4901965" y="7192629"/>
                </a:cubicBezTo>
                <a:lnTo>
                  <a:pt x="4918886" y="7175317"/>
                </a:lnTo>
                <a:lnTo>
                  <a:pt x="4898668" y="7161998"/>
                </a:lnTo>
                <a:cubicBezTo>
                  <a:pt x="4862092" y="7137830"/>
                  <a:pt x="4839139" y="7103033"/>
                  <a:pt x="4834063" y="7063897"/>
                </a:cubicBezTo>
                <a:lnTo>
                  <a:pt x="4831807" y="7046499"/>
                </a:lnTo>
                <a:lnTo>
                  <a:pt x="4744641" y="7046499"/>
                </a:lnTo>
                <a:lnTo>
                  <a:pt x="4744641" y="7007189"/>
                </a:lnTo>
                <a:cubicBezTo>
                  <a:pt x="4744641" y="6917246"/>
                  <a:pt x="4720864" y="6883794"/>
                  <a:pt x="4710668" y="6873555"/>
                </a:cubicBezTo>
                <a:lnTo>
                  <a:pt x="4709887" y="6872773"/>
                </a:lnTo>
                <a:lnTo>
                  <a:pt x="4675133" y="6845005"/>
                </a:lnTo>
                <a:lnTo>
                  <a:pt x="4640380" y="6872773"/>
                </a:lnTo>
                <a:lnTo>
                  <a:pt x="4639598" y="6873555"/>
                </a:lnTo>
                <a:cubicBezTo>
                  <a:pt x="4629359" y="6883794"/>
                  <a:pt x="4605626" y="6917289"/>
                  <a:pt x="4605626" y="7007189"/>
                </a:cubicBezTo>
                <a:lnTo>
                  <a:pt x="4605626" y="7046499"/>
                </a:lnTo>
                <a:lnTo>
                  <a:pt x="4518547" y="7046499"/>
                </a:lnTo>
                <a:lnTo>
                  <a:pt x="4516290" y="7063897"/>
                </a:lnTo>
                <a:cubicBezTo>
                  <a:pt x="4511214" y="7102990"/>
                  <a:pt x="4488261" y="7137830"/>
                  <a:pt x="4451642" y="7161954"/>
                </a:cubicBezTo>
                <a:lnTo>
                  <a:pt x="4431423" y="7175274"/>
                </a:lnTo>
                <a:lnTo>
                  <a:pt x="4448345" y="7192585"/>
                </a:lnTo>
                <a:cubicBezTo>
                  <a:pt x="4485571" y="7230680"/>
                  <a:pt x="4508741" y="7276715"/>
                  <a:pt x="4515379" y="7325700"/>
                </a:cubicBezTo>
                <a:lnTo>
                  <a:pt x="4517722" y="7343012"/>
                </a:lnTo>
                <a:lnTo>
                  <a:pt x="4605669" y="7343012"/>
                </a:lnTo>
                <a:lnTo>
                  <a:pt x="4605669" y="7453347"/>
                </a:lnTo>
                <a:close/>
                <a:moveTo>
                  <a:pt x="2565700" y="7453304"/>
                </a:moveTo>
                <a:lnTo>
                  <a:pt x="2578717" y="7458164"/>
                </a:lnTo>
                <a:cubicBezTo>
                  <a:pt x="2590909" y="7462718"/>
                  <a:pt x="2602754" y="7468706"/>
                  <a:pt x="2613991" y="7475995"/>
                </a:cubicBezTo>
                <a:lnTo>
                  <a:pt x="2635251" y="7489966"/>
                </a:lnTo>
                <a:lnTo>
                  <a:pt x="2656555" y="7475952"/>
                </a:lnTo>
                <a:cubicBezTo>
                  <a:pt x="2667662" y="7468706"/>
                  <a:pt x="2679507" y="7462718"/>
                  <a:pt x="2691699" y="7458164"/>
                </a:cubicBezTo>
                <a:lnTo>
                  <a:pt x="2704715" y="7453304"/>
                </a:lnTo>
                <a:lnTo>
                  <a:pt x="2704715" y="7343012"/>
                </a:lnTo>
                <a:lnTo>
                  <a:pt x="2792576" y="7343012"/>
                </a:lnTo>
                <a:lnTo>
                  <a:pt x="2794918" y="7325744"/>
                </a:lnTo>
                <a:cubicBezTo>
                  <a:pt x="2801600" y="7276672"/>
                  <a:pt x="2824769" y="7230637"/>
                  <a:pt x="2861953" y="7192629"/>
                </a:cubicBezTo>
                <a:lnTo>
                  <a:pt x="2878874" y="7175317"/>
                </a:lnTo>
                <a:lnTo>
                  <a:pt x="2858655" y="7161998"/>
                </a:lnTo>
                <a:cubicBezTo>
                  <a:pt x="2822079" y="7137830"/>
                  <a:pt x="2799127" y="7103033"/>
                  <a:pt x="2794051" y="7063897"/>
                </a:cubicBezTo>
                <a:lnTo>
                  <a:pt x="2791795" y="7046499"/>
                </a:lnTo>
                <a:lnTo>
                  <a:pt x="2704715" y="7046499"/>
                </a:lnTo>
                <a:lnTo>
                  <a:pt x="2704715" y="7007189"/>
                </a:lnTo>
                <a:cubicBezTo>
                  <a:pt x="2704715" y="6917246"/>
                  <a:pt x="2680939" y="6883794"/>
                  <a:pt x="2670742" y="6873555"/>
                </a:cubicBezTo>
                <a:lnTo>
                  <a:pt x="2669961" y="6872773"/>
                </a:lnTo>
                <a:lnTo>
                  <a:pt x="2635251" y="6845049"/>
                </a:lnTo>
                <a:lnTo>
                  <a:pt x="2600411" y="6872817"/>
                </a:lnTo>
                <a:lnTo>
                  <a:pt x="2599586" y="6873641"/>
                </a:lnTo>
                <a:cubicBezTo>
                  <a:pt x="2589390" y="6883924"/>
                  <a:pt x="2565744" y="6917550"/>
                  <a:pt x="2565744" y="7007189"/>
                </a:cubicBezTo>
                <a:lnTo>
                  <a:pt x="2565744" y="7046499"/>
                </a:lnTo>
                <a:lnTo>
                  <a:pt x="2478577" y="7046499"/>
                </a:lnTo>
                <a:lnTo>
                  <a:pt x="2476321" y="7063897"/>
                </a:lnTo>
                <a:cubicBezTo>
                  <a:pt x="2471245" y="7102990"/>
                  <a:pt x="2448293" y="7137830"/>
                  <a:pt x="2411716" y="7161998"/>
                </a:cubicBezTo>
                <a:lnTo>
                  <a:pt x="2391498" y="7175317"/>
                </a:lnTo>
                <a:lnTo>
                  <a:pt x="2408419" y="7192629"/>
                </a:lnTo>
                <a:cubicBezTo>
                  <a:pt x="2445646" y="7230723"/>
                  <a:pt x="2468815" y="7276758"/>
                  <a:pt x="2475453" y="7325744"/>
                </a:cubicBezTo>
                <a:lnTo>
                  <a:pt x="2477796" y="7343055"/>
                </a:lnTo>
                <a:lnTo>
                  <a:pt x="2565700" y="7343055"/>
                </a:lnTo>
                <a:lnTo>
                  <a:pt x="2565700" y="7453304"/>
                </a:lnTo>
                <a:close/>
                <a:moveTo>
                  <a:pt x="7155880" y="7453304"/>
                </a:moveTo>
                <a:lnTo>
                  <a:pt x="7168896" y="7458164"/>
                </a:lnTo>
                <a:cubicBezTo>
                  <a:pt x="7181088" y="7462718"/>
                  <a:pt x="7192933" y="7468706"/>
                  <a:pt x="7204171" y="7475995"/>
                </a:cubicBezTo>
                <a:lnTo>
                  <a:pt x="7225431" y="7489966"/>
                </a:lnTo>
                <a:lnTo>
                  <a:pt x="7246734" y="7475952"/>
                </a:lnTo>
                <a:cubicBezTo>
                  <a:pt x="7257842" y="7468706"/>
                  <a:pt x="7269686" y="7462675"/>
                  <a:pt x="7281878" y="7458164"/>
                </a:cubicBezTo>
                <a:lnTo>
                  <a:pt x="7294894" y="7453304"/>
                </a:lnTo>
                <a:lnTo>
                  <a:pt x="7294894" y="7343012"/>
                </a:lnTo>
                <a:lnTo>
                  <a:pt x="7382798" y="7343012"/>
                </a:lnTo>
                <a:lnTo>
                  <a:pt x="7385142" y="7325700"/>
                </a:lnTo>
                <a:cubicBezTo>
                  <a:pt x="7391780" y="7276628"/>
                  <a:pt x="7414949" y="7230637"/>
                  <a:pt x="7452176" y="7192585"/>
                </a:cubicBezTo>
                <a:lnTo>
                  <a:pt x="7469140" y="7175274"/>
                </a:lnTo>
                <a:lnTo>
                  <a:pt x="7448922" y="7161954"/>
                </a:lnTo>
                <a:cubicBezTo>
                  <a:pt x="7412302" y="7137830"/>
                  <a:pt x="7389350" y="7102990"/>
                  <a:pt x="7384274" y="7063897"/>
                </a:cubicBezTo>
                <a:lnTo>
                  <a:pt x="7382018" y="7046499"/>
                </a:lnTo>
                <a:lnTo>
                  <a:pt x="7294938" y="7046499"/>
                </a:lnTo>
                <a:lnTo>
                  <a:pt x="7294938" y="7007189"/>
                </a:lnTo>
                <a:cubicBezTo>
                  <a:pt x="7294938" y="6917246"/>
                  <a:pt x="7271161" y="6883794"/>
                  <a:pt x="7260965" y="6873555"/>
                </a:cubicBezTo>
                <a:lnTo>
                  <a:pt x="7260184" y="6872773"/>
                </a:lnTo>
                <a:lnTo>
                  <a:pt x="7225474" y="6845049"/>
                </a:lnTo>
                <a:lnTo>
                  <a:pt x="7190634" y="6872817"/>
                </a:lnTo>
                <a:lnTo>
                  <a:pt x="7189809" y="6873641"/>
                </a:lnTo>
                <a:cubicBezTo>
                  <a:pt x="7179613" y="6883924"/>
                  <a:pt x="7155967" y="6917550"/>
                  <a:pt x="7155967" y="7007189"/>
                </a:cubicBezTo>
                <a:lnTo>
                  <a:pt x="7155967" y="7046499"/>
                </a:lnTo>
                <a:lnTo>
                  <a:pt x="7068800" y="7046499"/>
                </a:lnTo>
                <a:lnTo>
                  <a:pt x="7066544" y="7063897"/>
                </a:lnTo>
                <a:cubicBezTo>
                  <a:pt x="7061468" y="7102990"/>
                  <a:pt x="7038516" y="7137830"/>
                  <a:pt x="7001940" y="7161998"/>
                </a:cubicBezTo>
                <a:lnTo>
                  <a:pt x="6981721" y="7175317"/>
                </a:lnTo>
                <a:lnTo>
                  <a:pt x="6998642" y="7192629"/>
                </a:lnTo>
                <a:cubicBezTo>
                  <a:pt x="7035869" y="7230723"/>
                  <a:pt x="7059038" y="7276758"/>
                  <a:pt x="7065676" y="7325744"/>
                </a:cubicBezTo>
                <a:lnTo>
                  <a:pt x="7068020" y="7343055"/>
                </a:lnTo>
                <a:lnTo>
                  <a:pt x="7155967" y="7343055"/>
                </a:lnTo>
                <a:lnTo>
                  <a:pt x="7155967" y="7453304"/>
                </a:lnTo>
                <a:close/>
                <a:moveTo>
                  <a:pt x="5625762" y="7453347"/>
                </a:moveTo>
                <a:lnTo>
                  <a:pt x="5638779" y="7458207"/>
                </a:lnTo>
                <a:cubicBezTo>
                  <a:pt x="5651014" y="7462762"/>
                  <a:pt x="5662859" y="7468750"/>
                  <a:pt x="5673966" y="7476039"/>
                </a:cubicBezTo>
                <a:lnTo>
                  <a:pt x="5695270" y="7490010"/>
                </a:lnTo>
                <a:lnTo>
                  <a:pt x="5716573" y="7475995"/>
                </a:lnTo>
                <a:cubicBezTo>
                  <a:pt x="5727724" y="7468750"/>
                  <a:pt x="5739569" y="7462718"/>
                  <a:pt x="5751761" y="7458207"/>
                </a:cubicBezTo>
                <a:lnTo>
                  <a:pt x="5764777" y="7453347"/>
                </a:lnTo>
                <a:lnTo>
                  <a:pt x="5764777" y="7343099"/>
                </a:lnTo>
                <a:lnTo>
                  <a:pt x="5852725" y="7343099"/>
                </a:lnTo>
                <a:lnTo>
                  <a:pt x="5855067" y="7325787"/>
                </a:lnTo>
                <a:cubicBezTo>
                  <a:pt x="5861706" y="7276802"/>
                  <a:pt x="5884875" y="7230767"/>
                  <a:pt x="5922102" y="7192672"/>
                </a:cubicBezTo>
                <a:lnTo>
                  <a:pt x="5939023" y="7175360"/>
                </a:lnTo>
                <a:lnTo>
                  <a:pt x="5918804" y="7162041"/>
                </a:lnTo>
                <a:cubicBezTo>
                  <a:pt x="5882228" y="7137874"/>
                  <a:pt x="5859276" y="7103077"/>
                  <a:pt x="5854200" y="7063941"/>
                </a:cubicBezTo>
                <a:lnTo>
                  <a:pt x="5851943" y="7046542"/>
                </a:lnTo>
                <a:lnTo>
                  <a:pt x="5764777" y="7046542"/>
                </a:lnTo>
                <a:lnTo>
                  <a:pt x="5764777" y="7007232"/>
                </a:lnTo>
                <a:cubicBezTo>
                  <a:pt x="5764777" y="6917593"/>
                  <a:pt x="5741087" y="6883968"/>
                  <a:pt x="5730934" y="6873684"/>
                </a:cubicBezTo>
                <a:lnTo>
                  <a:pt x="5730110" y="6872860"/>
                </a:lnTo>
                <a:lnTo>
                  <a:pt x="5695270" y="6845092"/>
                </a:lnTo>
                <a:lnTo>
                  <a:pt x="5660559" y="6872817"/>
                </a:lnTo>
                <a:lnTo>
                  <a:pt x="5659778" y="6873597"/>
                </a:lnTo>
                <a:cubicBezTo>
                  <a:pt x="5649582" y="6883837"/>
                  <a:pt x="5625806" y="6917333"/>
                  <a:pt x="5625806" y="7007232"/>
                </a:cubicBezTo>
                <a:lnTo>
                  <a:pt x="5625806" y="7046542"/>
                </a:lnTo>
                <a:lnTo>
                  <a:pt x="5538726" y="7046542"/>
                </a:lnTo>
                <a:lnTo>
                  <a:pt x="5536470" y="7063941"/>
                </a:lnTo>
                <a:cubicBezTo>
                  <a:pt x="5531393" y="7103033"/>
                  <a:pt x="5508441" y="7137874"/>
                  <a:pt x="5471865" y="7162041"/>
                </a:cubicBezTo>
                <a:lnTo>
                  <a:pt x="5451646" y="7175360"/>
                </a:lnTo>
                <a:lnTo>
                  <a:pt x="5468568" y="7192672"/>
                </a:lnTo>
                <a:cubicBezTo>
                  <a:pt x="5505751" y="7230680"/>
                  <a:pt x="5528921" y="7276715"/>
                  <a:pt x="5535602" y="7325787"/>
                </a:cubicBezTo>
                <a:lnTo>
                  <a:pt x="5537945" y="7343055"/>
                </a:lnTo>
                <a:lnTo>
                  <a:pt x="5625806" y="7343055"/>
                </a:lnTo>
                <a:lnTo>
                  <a:pt x="5625806" y="7453347"/>
                </a:lnTo>
                <a:close/>
                <a:moveTo>
                  <a:pt x="5115737" y="7453347"/>
                </a:moveTo>
                <a:lnTo>
                  <a:pt x="5128754" y="7458207"/>
                </a:lnTo>
                <a:cubicBezTo>
                  <a:pt x="5140989" y="7462762"/>
                  <a:pt x="5152834" y="7468750"/>
                  <a:pt x="5163942" y="7476039"/>
                </a:cubicBezTo>
                <a:lnTo>
                  <a:pt x="5185245" y="7490010"/>
                </a:lnTo>
                <a:lnTo>
                  <a:pt x="5206548" y="7475995"/>
                </a:lnTo>
                <a:cubicBezTo>
                  <a:pt x="5217699" y="7468750"/>
                  <a:pt x="5229544" y="7462718"/>
                  <a:pt x="5241736" y="7458207"/>
                </a:cubicBezTo>
                <a:lnTo>
                  <a:pt x="5254752" y="7453347"/>
                </a:lnTo>
                <a:lnTo>
                  <a:pt x="5254752" y="7343099"/>
                </a:lnTo>
                <a:lnTo>
                  <a:pt x="5342700" y="7343099"/>
                </a:lnTo>
                <a:lnTo>
                  <a:pt x="5345043" y="7325787"/>
                </a:lnTo>
                <a:cubicBezTo>
                  <a:pt x="5351681" y="7276802"/>
                  <a:pt x="5374850" y="7230767"/>
                  <a:pt x="5412077" y="7192672"/>
                </a:cubicBezTo>
                <a:lnTo>
                  <a:pt x="5428998" y="7175360"/>
                </a:lnTo>
                <a:lnTo>
                  <a:pt x="5408779" y="7162041"/>
                </a:lnTo>
                <a:cubicBezTo>
                  <a:pt x="5372204" y="7137874"/>
                  <a:pt x="5349251" y="7103077"/>
                  <a:pt x="5344175" y="7063941"/>
                </a:cubicBezTo>
                <a:lnTo>
                  <a:pt x="5341918" y="7046542"/>
                </a:lnTo>
                <a:lnTo>
                  <a:pt x="5254752" y="7046542"/>
                </a:lnTo>
                <a:lnTo>
                  <a:pt x="5254752" y="7007232"/>
                </a:lnTo>
                <a:cubicBezTo>
                  <a:pt x="5254752" y="6917593"/>
                  <a:pt x="5231063" y="6883968"/>
                  <a:pt x="5220910" y="6873684"/>
                </a:cubicBezTo>
                <a:lnTo>
                  <a:pt x="5220085" y="6872860"/>
                </a:lnTo>
                <a:lnTo>
                  <a:pt x="5185245" y="6845092"/>
                </a:lnTo>
                <a:lnTo>
                  <a:pt x="5150534" y="6872817"/>
                </a:lnTo>
                <a:lnTo>
                  <a:pt x="5149754" y="6873597"/>
                </a:lnTo>
                <a:cubicBezTo>
                  <a:pt x="5139514" y="6883837"/>
                  <a:pt x="5115781" y="6917289"/>
                  <a:pt x="5115781" y="7007232"/>
                </a:cubicBezTo>
                <a:lnTo>
                  <a:pt x="5115781" y="7046542"/>
                </a:lnTo>
                <a:lnTo>
                  <a:pt x="5028658" y="7046542"/>
                </a:lnTo>
                <a:lnTo>
                  <a:pt x="5026402" y="7063941"/>
                </a:lnTo>
                <a:cubicBezTo>
                  <a:pt x="5021326" y="7103033"/>
                  <a:pt x="4998373" y="7137874"/>
                  <a:pt x="4961754" y="7161998"/>
                </a:cubicBezTo>
                <a:lnTo>
                  <a:pt x="4941535" y="7175317"/>
                </a:lnTo>
                <a:lnTo>
                  <a:pt x="4958499" y="7192629"/>
                </a:lnTo>
                <a:cubicBezTo>
                  <a:pt x="4995727" y="7230637"/>
                  <a:pt x="5018896" y="7276672"/>
                  <a:pt x="5025534" y="7325744"/>
                </a:cubicBezTo>
                <a:lnTo>
                  <a:pt x="5027877" y="7343055"/>
                </a:lnTo>
                <a:lnTo>
                  <a:pt x="5115781" y="7343055"/>
                </a:lnTo>
                <a:lnTo>
                  <a:pt x="5115781" y="7453347"/>
                </a:lnTo>
                <a:close/>
                <a:moveTo>
                  <a:pt x="3585706" y="7453347"/>
                </a:moveTo>
                <a:lnTo>
                  <a:pt x="3598723" y="7458207"/>
                </a:lnTo>
                <a:cubicBezTo>
                  <a:pt x="3610958" y="7462762"/>
                  <a:pt x="3622803" y="7468750"/>
                  <a:pt x="3633910" y="7476039"/>
                </a:cubicBezTo>
                <a:lnTo>
                  <a:pt x="3655214" y="7490010"/>
                </a:lnTo>
                <a:lnTo>
                  <a:pt x="3676517" y="7475995"/>
                </a:lnTo>
                <a:cubicBezTo>
                  <a:pt x="3687624" y="7468750"/>
                  <a:pt x="3699470" y="7462762"/>
                  <a:pt x="3711662" y="7458207"/>
                </a:cubicBezTo>
                <a:lnTo>
                  <a:pt x="3724678" y="7453347"/>
                </a:lnTo>
                <a:lnTo>
                  <a:pt x="3724678" y="7343055"/>
                </a:lnTo>
                <a:lnTo>
                  <a:pt x="3812625" y="7343055"/>
                </a:lnTo>
                <a:lnTo>
                  <a:pt x="3814968" y="7325744"/>
                </a:lnTo>
                <a:cubicBezTo>
                  <a:pt x="3821606" y="7276758"/>
                  <a:pt x="3844776" y="7230723"/>
                  <a:pt x="3882002" y="7192629"/>
                </a:cubicBezTo>
                <a:lnTo>
                  <a:pt x="3898924" y="7175317"/>
                </a:lnTo>
                <a:lnTo>
                  <a:pt x="3878705" y="7161998"/>
                </a:lnTo>
                <a:cubicBezTo>
                  <a:pt x="3842086" y="7137874"/>
                  <a:pt x="3819133" y="7103033"/>
                  <a:pt x="3814057" y="7063941"/>
                </a:cubicBezTo>
                <a:lnTo>
                  <a:pt x="3811801" y="7046542"/>
                </a:lnTo>
                <a:lnTo>
                  <a:pt x="3724721" y="7046542"/>
                </a:lnTo>
                <a:lnTo>
                  <a:pt x="3724721" y="7007232"/>
                </a:lnTo>
                <a:cubicBezTo>
                  <a:pt x="3724721" y="6917289"/>
                  <a:pt x="3700945" y="6883794"/>
                  <a:pt x="3690749" y="6873597"/>
                </a:cubicBezTo>
                <a:lnTo>
                  <a:pt x="3689968" y="6872817"/>
                </a:lnTo>
                <a:lnTo>
                  <a:pt x="3655214" y="6845049"/>
                </a:lnTo>
                <a:lnTo>
                  <a:pt x="3620460" y="6872817"/>
                </a:lnTo>
                <a:lnTo>
                  <a:pt x="3619679" y="6873597"/>
                </a:lnTo>
                <a:cubicBezTo>
                  <a:pt x="3609440" y="6883837"/>
                  <a:pt x="3585706" y="6917289"/>
                  <a:pt x="3585706" y="7007232"/>
                </a:cubicBezTo>
                <a:lnTo>
                  <a:pt x="3585706" y="7046542"/>
                </a:lnTo>
                <a:lnTo>
                  <a:pt x="3498540" y="7046542"/>
                </a:lnTo>
                <a:lnTo>
                  <a:pt x="3496284" y="7063941"/>
                </a:lnTo>
                <a:cubicBezTo>
                  <a:pt x="3491208" y="7103033"/>
                  <a:pt x="3468255" y="7137874"/>
                  <a:pt x="3431679" y="7162041"/>
                </a:cubicBezTo>
                <a:lnTo>
                  <a:pt x="3411461" y="7175360"/>
                </a:lnTo>
                <a:lnTo>
                  <a:pt x="3428382" y="7192672"/>
                </a:lnTo>
                <a:cubicBezTo>
                  <a:pt x="3465609" y="7230767"/>
                  <a:pt x="3488778" y="7276758"/>
                  <a:pt x="3495416" y="7325787"/>
                </a:cubicBezTo>
                <a:lnTo>
                  <a:pt x="3497759" y="7343099"/>
                </a:lnTo>
                <a:lnTo>
                  <a:pt x="3585706" y="7343099"/>
                </a:lnTo>
                <a:lnTo>
                  <a:pt x="3585706" y="7453347"/>
                </a:lnTo>
                <a:close/>
                <a:moveTo>
                  <a:pt x="3075682" y="7453304"/>
                </a:moveTo>
                <a:lnTo>
                  <a:pt x="3088698" y="7458164"/>
                </a:lnTo>
                <a:cubicBezTo>
                  <a:pt x="3101020" y="7462762"/>
                  <a:pt x="3112865" y="7468750"/>
                  <a:pt x="3123929" y="7475995"/>
                </a:cubicBezTo>
                <a:lnTo>
                  <a:pt x="3145232" y="7489966"/>
                </a:lnTo>
                <a:lnTo>
                  <a:pt x="3166536" y="7475952"/>
                </a:lnTo>
                <a:cubicBezTo>
                  <a:pt x="3177643" y="7468706"/>
                  <a:pt x="3189488" y="7462718"/>
                  <a:pt x="3201680" y="7458164"/>
                </a:cubicBezTo>
                <a:lnTo>
                  <a:pt x="3214696" y="7453304"/>
                </a:lnTo>
                <a:lnTo>
                  <a:pt x="3214696" y="7343012"/>
                </a:lnTo>
                <a:lnTo>
                  <a:pt x="3302644" y="7343012"/>
                </a:lnTo>
                <a:lnTo>
                  <a:pt x="3304987" y="7325700"/>
                </a:lnTo>
                <a:cubicBezTo>
                  <a:pt x="3311625" y="7276628"/>
                  <a:pt x="3334794" y="7230637"/>
                  <a:pt x="3372021" y="7192585"/>
                </a:cubicBezTo>
                <a:lnTo>
                  <a:pt x="3388986" y="7175274"/>
                </a:lnTo>
                <a:lnTo>
                  <a:pt x="3368767" y="7161954"/>
                </a:lnTo>
                <a:cubicBezTo>
                  <a:pt x="3332147" y="7137830"/>
                  <a:pt x="3309195" y="7102990"/>
                  <a:pt x="3304119" y="7063897"/>
                </a:cubicBezTo>
                <a:lnTo>
                  <a:pt x="3301863" y="7046499"/>
                </a:lnTo>
                <a:lnTo>
                  <a:pt x="3214783" y="7046499"/>
                </a:lnTo>
                <a:lnTo>
                  <a:pt x="3214783" y="7007189"/>
                </a:lnTo>
                <a:cubicBezTo>
                  <a:pt x="3214783" y="6917246"/>
                  <a:pt x="3191007" y="6883794"/>
                  <a:pt x="3180810" y="6873555"/>
                </a:cubicBezTo>
                <a:lnTo>
                  <a:pt x="3180029" y="6872773"/>
                </a:lnTo>
                <a:lnTo>
                  <a:pt x="3145319" y="6845049"/>
                </a:lnTo>
                <a:lnTo>
                  <a:pt x="3110479" y="6872817"/>
                </a:lnTo>
                <a:lnTo>
                  <a:pt x="3109654" y="6873641"/>
                </a:lnTo>
                <a:cubicBezTo>
                  <a:pt x="3099458" y="6883924"/>
                  <a:pt x="3075812" y="6917550"/>
                  <a:pt x="3075812" y="7007189"/>
                </a:cubicBezTo>
                <a:lnTo>
                  <a:pt x="3075812" y="7046499"/>
                </a:lnTo>
                <a:lnTo>
                  <a:pt x="2988559" y="7046499"/>
                </a:lnTo>
                <a:lnTo>
                  <a:pt x="2986303" y="7063897"/>
                </a:lnTo>
                <a:cubicBezTo>
                  <a:pt x="2981226" y="7102990"/>
                  <a:pt x="2958274" y="7137830"/>
                  <a:pt x="2921698" y="7161998"/>
                </a:cubicBezTo>
                <a:lnTo>
                  <a:pt x="2901479" y="7175317"/>
                </a:lnTo>
                <a:lnTo>
                  <a:pt x="2918400" y="7192629"/>
                </a:lnTo>
                <a:cubicBezTo>
                  <a:pt x="2955627" y="7230723"/>
                  <a:pt x="2978796" y="7276715"/>
                  <a:pt x="2985435" y="7325744"/>
                </a:cubicBezTo>
                <a:lnTo>
                  <a:pt x="2987778" y="7343055"/>
                </a:lnTo>
                <a:lnTo>
                  <a:pt x="3075682" y="7343055"/>
                </a:lnTo>
                <a:lnTo>
                  <a:pt x="3075682" y="7453304"/>
                </a:lnTo>
                <a:close/>
                <a:moveTo>
                  <a:pt x="1035582" y="7453347"/>
                </a:moveTo>
                <a:lnTo>
                  <a:pt x="1048599" y="7458207"/>
                </a:lnTo>
                <a:cubicBezTo>
                  <a:pt x="1060834" y="7462762"/>
                  <a:pt x="1072679" y="7468750"/>
                  <a:pt x="1083786" y="7476039"/>
                </a:cubicBezTo>
                <a:lnTo>
                  <a:pt x="1105090" y="7490010"/>
                </a:lnTo>
                <a:lnTo>
                  <a:pt x="1126393" y="7475995"/>
                </a:lnTo>
                <a:cubicBezTo>
                  <a:pt x="1137544" y="7468750"/>
                  <a:pt x="1149389" y="7462718"/>
                  <a:pt x="1161581" y="7458207"/>
                </a:cubicBezTo>
                <a:lnTo>
                  <a:pt x="1174597" y="7453347"/>
                </a:lnTo>
                <a:lnTo>
                  <a:pt x="1174597" y="7343099"/>
                </a:lnTo>
                <a:lnTo>
                  <a:pt x="1262545" y="7343099"/>
                </a:lnTo>
                <a:lnTo>
                  <a:pt x="1264888" y="7325787"/>
                </a:lnTo>
                <a:cubicBezTo>
                  <a:pt x="1271526" y="7276802"/>
                  <a:pt x="1294695" y="7230767"/>
                  <a:pt x="1331922" y="7192672"/>
                </a:cubicBezTo>
                <a:lnTo>
                  <a:pt x="1348843" y="7175360"/>
                </a:lnTo>
                <a:lnTo>
                  <a:pt x="1328624" y="7162041"/>
                </a:lnTo>
                <a:cubicBezTo>
                  <a:pt x="1292048" y="7137874"/>
                  <a:pt x="1269096" y="7103077"/>
                  <a:pt x="1264020" y="7063941"/>
                </a:cubicBezTo>
                <a:lnTo>
                  <a:pt x="1261764" y="7046542"/>
                </a:lnTo>
                <a:lnTo>
                  <a:pt x="1174597" y="7046542"/>
                </a:lnTo>
                <a:lnTo>
                  <a:pt x="1174597" y="7007232"/>
                </a:lnTo>
                <a:cubicBezTo>
                  <a:pt x="1174597" y="6917593"/>
                  <a:pt x="1150908" y="6883968"/>
                  <a:pt x="1140755" y="6873684"/>
                </a:cubicBezTo>
                <a:lnTo>
                  <a:pt x="1139930" y="6872860"/>
                </a:lnTo>
                <a:lnTo>
                  <a:pt x="1105090" y="6845092"/>
                </a:lnTo>
                <a:lnTo>
                  <a:pt x="1070380" y="6872817"/>
                </a:lnTo>
                <a:lnTo>
                  <a:pt x="1069599" y="6873597"/>
                </a:lnTo>
                <a:cubicBezTo>
                  <a:pt x="1059359" y="6883837"/>
                  <a:pt x="1035626" y="6917289"/>
                  <a:pt x="1035626" y="7007232"/>
                </a:cubicBezTo>
                <a:lnTo>
                  <a:pt x="1035626" y="7046542"/>
                </a:lnTo>
                <a:lnTo>
                  <a:pt x="948546" y="7046542"/>
                </a:lnTo>
                <a:lnTo>
                  <a:pt x="946290" y="7063941"/>
                </a:lnTo>
                <a:cubicBezTo>
                  <a:pt x="941214" y="7103033"/>
                  <a:pt x="918262" y="7137874"/>
                  <a:pt x="881642" y="7161998"/>
                </a:cubicBezTo>
                <a:lnTo>
                  <a:pt x="861423" y="7175317"/>
                </a:lnTo>
                <a:lnTo>
                  <a:pt x="878388" y="7192629"/>
                </a:lnTo>
                <a:cubicBezTo>
                  <a:pt x="915615" y="7230637"/>
                  <a:pt x="938784" y="7276672"/>
                  <a:pt x="945422" y="7325744"/>
                </a:cubicBezTo>
                <a:lnTo>
                  <a:pt x="947765" y="7343055"/>
                </a:lnTo>
                <a:lnTo>
                  <a:pt x="1035713" y="7343055"/>
                </a:lnTo>
                <a:lnTo>
                  <a:pt x="1035713" y="7453347"/>
                </a:lnTo>
                <a:close/>
                <a:moveTo>
                  <a:pt x="6645855" y="7453304"/>
                </a:moveTo>
                <a:lnTo>
                  <a:pt x="6658871" y="7458164"/>
                </a:lnTo>
                <a:cubicBezTo>
                  <a:pt x="6671064" y="7462718"/>
                  <a:pt x="6682908" y="7468706"/>
                  <a:pt x="6694146" y="7475995"/>
                </a:cubicBezTo>
                <a:lnTo>
                  <a:pt x="6715406" y="7489966"/>
                </a:lnTo>
                <a:lnTo>
                  <a:pt x="6736710" y="7475952"/>
                </a:lnTo>
                <a:cubicBezTo>
                  <a:pt x="6747817" y="7468706"/>
                  <a:pt x="6759661" y="7462718"/>
                  <a:pt x="6771854" y="7458164"/>
                </a:cubicBezTo>
                <a:lnTo>
                  <a:pt x="6784870" y="7453304"/>
                </a:lnTo>
                <a:lnTo>
                  <a:pt x="6784870" y="7343012"/>
                </a:lnTo>
                <a:lnTo>
                  <a:pt x="6872731" y="7343012"/>
                </a:lnTo>
                <a:lnTo>
                  <a:pt x="6875074" y="7325744"/>
                </a:lnTo>
                <a:cubicBezTo>
                  <a:pt x="6881755" y="7276672"/>
                  <a:pt x="6904967" y="7230637"/>
                  <a:pt x="6942108" y="7192629"/>
                </a:cubicBezTo>
                <a:lnTo>
                  <a:pt x="6959029" y="7175317"/>
                </a:lnTo>
                <a:lnTo>
                  <a:pt x="6938810" y="7161998"/>
                </a:lnTo>
                <a:cubicBezTo>
                  <a:pt x="6902234" y="7137830"/>
                  <a:pt x="6879282" y="7103033"/>
                  <a:pt x="6874206" y="7063897"/>
                </a:cubicBezTo>
                <a:lnTo>
                  <a:pt x="6871949" y="7046499"/>
                </a:lnTo>
                <a:lnTo>
                  <a:pt x="6784870" y="7046499"/>
                </a:lnTo>
                <a:lnTo>
                  <a:pt x="6784870" y="7007189"/>
                </a:lnTo>
                <a:cubicBezTo>
                  <a:pt x="6784870" y="6917246"/>
                  <a:pt x="6761094" y="6883794"/>
                  <a:pt x="6750897" y="6873555"/>
                </a:cubicBezTo>
                <a:lnTo>
                  <a:pt x="6750116" y="6872773"/>
                </a:lnTo>
                <a:lnTo>
                  <a:pt x="6715406" y="6845049"/>
                </a:lnTo>
                <a:lnTo>
                  <a:pt x="6680609" y="6872773"/>
                </a:lnTo>
                <a:lnTo>
                  <a:pt x="6679828" y="6873555"/>
                </a:lnTo>
                <a:cubicBezTo>
                  <a:pt x="6669632" y="6883751"/>
                  <a:pt x="6645898" y="6917202"/>
                  <a:pt x="6645898" y="7007189"/>
                </a:cubicBezTo>
                <a:lnTo>
                  <a:pt x="6645898" y="7046499"/>
                </a:lnTo>
                <a:lnTo>
                  <a:pt x="6558732" y="7046499"/>
                </a:lnTo>
                <a:lnTo>
                  <a:pt x="6556476" y="7063897"/>
                </a:lnTo>
                <a:cubicBezTo>
                  <a:pt x="6551399" y="7102990"/>
                  <a:pt x="6528448" y="7137830"/>
                  <a:pt x="6491871" y="7161998"/>
                </a:cubicBezTo>
                <a:lnTo>
                  <a:pt x="6471653" y="7175317"/>
                </a:lnTo>
                <a:lnTo>
                  <a:pt x="6488574" y="7192629"/>
                </a:lnTo>
                <a:cubicBezTo>
                  <a:pt x="6525801" y="7230723"/>
                  <a:pt x="6548970" y="7276715"/>
                  <a:pt x="6555609" y="7325744"/>
                </a:cubicBezTo>
                <a:lnTo>
                  <a:pt x="6557951" y="7343055"/>
                </a:lnTo>
                <a:lnTo>
                  <a:pt x="6645898" y="7343055"/>
                </a:lnTo>
                <a:lnTo>
                  <a:pt x="6645898" y="7453304"/>
                </a:lnTo>
                <a:close/>
                <a:moveTo>
                  <a:pt x="4095731" y="7453347"/>
                </a:moveTo>
                <a:lnTo>
                  <a:pt x="4108747" y="7458207"/>
                </a:lnTo>
                <a:cubicBezTo>
                  <a:pt x="4120983" y="7462762"/>
                  <a:pt x="4132828" y="7468750"/>
                  <a:pt x="4143935" y="7476039"/>
                </a:cubicBezTo>
                <a:lnTo>
                  <a:pt x="4165239" y="7490010"/>
                </a:lnTo>
                <a:lnTo>
                  <a:pt x="4186542" y="7475995"/>
                </a:lnTo>
                <a:cubicBezTo>
                  <a:pt x="4197649" y="7468750"/>
                  <a:pt x="4209494" y="7462762"/>
                  <a:pt x="4221686" y="7458207"/>
                </a:cubicBezTo>
                <a:lnTo>
                  <a:pt x="4234703" y="7453347"/>
                </a:lnTo>
                <a:lnTo>
                  <a:pt x="4234703" y="7343055"/>
                </a:lnTo>
                <a:lnTo>
                  <a:pt x="4322607" y="7343055"/>
                </a:lnTo>
                <a:lnTo>
                  <a:pt x="4324950" y="7325744"/>
                </a:lnTo>
                <a:cubicBezTo>
                  <a:pt x="4331588" y="7276758"/>
                  <a:pt x="4354757" y="7230723"/>
                  <a:pt x="4391984" y="7192629"/>
                </a:cubicBezTo>
                <a:lnTo>
                  <a:pt x="4408905" y="7175317"/>
                </a:lnTo>
                <a:lnTo>
                  <a:pt x="4388686" y="7161998"/>
                </a:lnTo>
                <a:cubicBezTo>
                  <a:pt x="4352110" y="7137874"/>
                  <a:pt x="4329158" y="7103033"/>
                  <a:pt x="4324038" y="7063897"/>
                </a:cubicBezTo>
                <a:lnTo>
                  <a:pt x="4321739" y="7046499"/>
                </a:lnTo>
                <a:lnTo>
                  <a:pt x="4234659" y="7046499"/>
                </a:lnTo>
                <a:lnTo>
                  <a:pt x="4234659" y="7007189"/>
                </a:lnTo>
                <a:cubicBezTo>
                  <a:pt x="4234659" y="6917246"/>
                  <a:pt x="4210883" y="6883794"/>
                  <a:pt x="4200687" y="6873555"/>
                </a:cubicBezTo>
                <a:lnTo>
                  <a:pt x="4199906" y="6872773"/>
                </a:lnTo>
                <a:lnTo>
                  <a:pt x="4165152" y="6845005"/>
                </a:lnTo>
                <a:lnTo>
                  <a:pt x="4130398" y="6872773"/>
                </a:lnTo>
                <a:lnTo>
                  <a:pt x="4129617" y="6873555"/>
                </a:lnTo>
                <a:cubicBezTo>
                  <a:pt x="4119421" y="6883794"/>
                  <a:pt x="4095644" y="6917289"/>
                  <a:pt x="4095644" y="7007189"/>
                </a:cubicBezTo>
                <a:lnTo>
                  <a:pt x="4095644" y="7046499"/>
                </a:lnTo>
                <a:lnTo>
                  <a:pt x="4008565" y="7046499"/>
                </a:lnTo>
                <a:lnTo>
                  <a:pt x="4006265" y="7063897"/>
                </a:lnTo>
                <a:cubicBezTo>
                  <a:pt x="4001145" y="7103033"/>
                  <a:pt x="3978150" y="7137874"/>
                  <a:pt x="3941574" y="7161998"/>
                </a:cubicBezTo>
                <a:lnTo>
                  <a:pt x="3921355" y="7175317"/>
                </a:lnTo>
                <a:lnTo>
                  <a:pt x="3938276" y="7192629"/>
                </a:lnTo>
                <a:cubicBezTo>
                  <a:pt x="3975503" y="7230723"/>
                  <a:pt x="3998672" y="7276715"/>
                  <a:pt x="4005311" y="7325744"/>
                </a:cubicBezTo>
                <a:lnTo>
                  <a:pt x="4007654" y="7343055"/>
                </a:lnTo>
                <a:lnTo>
                  <a:pt x="4095601" y="7343055"/>
                </a:lnTo>
                <a:lnTo>
                  <a:pt x="4095601" y="7453347"/>
                </a:lnTo>
                <a:close/>
                <a:moveTo>
                  <a:pt x="1545607" y="7453347"/>
                </a:moveTo>
                <a:lnTo>
                  <a:pt x="1558624" y="7458207"/>
                </a:lnTo>
                <a:cubicBezTo>
                  <a:pt x="1570859" y="7462762"/>
                  <a:pt x="1582704" y="7468750"/>
                  <a:pt x="1593811" y="7476039"/>
                </a:cubicBezTo>
                <a:lnTo>
                  <a:pt x="1615115" y="7490010"/>
                </a:lnTo>
                <a:lnTo>
                  <a:pt x="1636418" y="7475995"/>
                </a:lnTo>
                <a:cubicBezTo>
                  <a:pt x="1647569" y="7468750"/>
                  <a:pt x="1659414" y="7462718"/>
                  <a:pt x="1671606" y="7458207"/>
                </a:cubicBezTo>
                <a:lnTo>
                  <a:pt x="1684622" y="7453347"/>
                </a:lnTo>
                <a:lnTo>
                  <a:pt x="1684622" y="7343099"/>
                </a:lnTo>
                <a:lnTo>
                  <a:pt x="1772526" y="7343099"/>
                </a:lnTo>
                <a:lnTo>
                  <a:pt x="1774869" y="7325787"/>
                </a:lnTo>
                <a:cubicBezTo>
                  <a:pt x="1781507" y="7276802"/>
                  <a:pt x="1804676" y="7230767"/>
                  <a:pt x="1841903" y="7192672"/>
                </a:cubicBezTo>
                <a:lnTo>
                  <a:pt x="1858825" y="7175360"/>
                </a:lnTo>
                <a:lnTo>
                  <a:pt x="1838606" y="7162041"/>
                </a:lnTo>
                <a:cubicBezTo>
                  <a:pt x="1802030" y="7137874"/>
                  <a:pt x="1779078" y="7103077"/>
                  <a:pt x="1774001" y="7063941"/>
                </a:cubicBezTo>
                <a:lnTo>
                  <a:pt x="1771745" y="7046542"/>
                </a:lnTo>
                <a:lnTo>
                  <a:pt x="1684579" y="7046542"/>
                </a:lnTo>
                <a:lnTo>
                  <a:pt x="1684579" y="7007232"/>
                </a:lnTo>
                <a:cubicBezTo>
                  <a:pt x="1684579" y="6917246"/>
                  <a:pt x="1660846" y="6883794"/>
                  <a:pt x="1650649" y="6873597"/>
                </a:cubicBezTo>
                <a:lnTo>
                  <a:pt x="1649868" y="6872817"/>
                </a:lnTo>
                <a:lnTo>
                  <a:pt x="1615071" y="6845092"/>
                </a:lnTo>
                <a:lnTo>
                  <a:pt x="1580361" y="6872817"/>
                </a:lnTo>
                <a:lnTo>
                  <a:pt x="1579580" y="6873597"/>
                </a:lnTo>
                <a:cubicBezTo>
                  <a:pt x="1569340" y="6883837"/>
                  <a:pt x="1545607" y="6917333"/>
                  <a:pt x="1545607" y="7007232"/>
                </a:cubicBezTo>
                <a:lnTo>
                  <a:pt x="1545607" y="7046542"/>
                </a:lnTo>
                <a:lnTo>
                  <a:pt x="1458528" y="7046542"/>
                </a:lnTo>
                <a:lnTo>
                  <a:pt x="1456272" y="7063941"/>
                </a:lnTo>
                <a:cubicBezTo>
                  <a:pt x="1451195" y="7103033"/>
                  <a:pt x="1428243" y="7137874"/>
                  <a:pt x="1391667" y="7162041"/>
                </a:cubicBezTo>
                <a:lnTo>
                  <a:pt x="1371448" y="7175360"/>
                </a:lnTo>
                <a:lnTo>
                  <a:pt x="1388369" y="7192672"/>
                </a:lnTo>
                <a:cubicBezTo>
                  <a:pt x="1425553" y="7230680"/>
                  <a:pt x="1448722" y="7276715"/>
                  <a:pt x="1455404" y="7325787"/>
                </a:cubicBezTo>
                <a:lnTo>
                  <a:pt x="1457747" y="7343055"/>
                </a:lnTo>
                <a:lnTo>
                  <a:pt x="1545607" y="7343055"/>
                </a:lnTo>
                <a:lnTo>
                  <a:pt x="1545607" y="7453347"/>
                </a:lnTo>
                <a:close/>
                <a:moveTo>
                  <a:pt x="525558" y="7453347"/>
                </a:moveTo>
                <a:lnTo>
                  <a:pt x="538574" y="7458207"/>
                </a:lnTo>
                <a:cubicBezTo>
                  <a:pt x="550809" y="7462762"/>
                  <a:pt x="562654" y="7468750"/>
                  <a:pt x="573762" y="7476039"/>
                </a:cubicBezTo>
                <a:lnTo>
                  <a:pt x="595065" y="7490010"/>
                </a:lnTo>
                <a:lnTo>
                  <a:pt x="616369" y="7475995"/>
                </a:lnTo>
                <a:cubicBezTo>
                  <a:pt x="627476" y="7468750"/>
                  <a:pt x="639321" y="7462762"/>
                  <a:pt x="651513" y="7458207"/>
                </a:cubicBezTo>
                <a:lnTo>
                  <a:pt x="664529" y="7453347"/>
                </a:lnTo>
                <a:lnTo>
                  <a:pt x="664529" y="7343055"/>
                </a:lnTo>
                <a:lnTo>
                  <a:pt x="752476" y="7343055"/>
                </a:lnTo>
                <a:lnTo>
                  <a:pt x="754819" y="7325744"/>
                </a:lnTo>
                <a:cubicBezTo>
                  <a:pt x="761458" y="7276758"/>
                  <a:pt x="784627" y="7230723"/>
                  <a:pt x="821854" y="7192629"/>
                </a:cubicBezTo>
                <a:lnTo>
                  <a:pt x="838775" y="7175317"/>
                </a:lnTo>
                <a:lnTo>
                  <a:pt x="818556" y="7161998"/>
                </a:lnTo>
                <a:cubicBezTo>
                  <a:pt x="781980" y="7137830"/>
                  <a:pt x="759028" y="7103033"/>
                  <a:pt x="753952" y="7063897"/>
                </a:cubicBezTo>
                <a:lnTo>
                  <a:pt x="751695" y="7046499"/>
                </a:lnTo>
                <a:lnTo>
                  <a:pt x="664529" y="7046499"/>
                </a:lnTo>
                <a:lnTo>
                  <a:pt x="664529" y="7007189"/>
                </a:lnTo>
                <a:cubicBezTo>
                  <a:pt x="664529" y="6917246"/>
                  <a:pt x="640753" y="6883794"/>
                  <a:pt x="630556" y="6873555"/>
                </a:cubicBezTo>
                <a:lnTo>
                  <a:pt x="629775" y="6872773"/>
                </a:lnTo>
                <a:lnTo>
                  <a:pt x="595022" y="6845005"/>
                </a:lnTo>
                <a:lnTo>
                  <a:pt x="560268" y="6872773"/>
                </a:lnTo>
                <a:lnTo>
                  <a:pt x="559487" y="6873555"/>
                </a:lnTo>
                <a:cubicBezTo>
                  <a:pt x="549247" y="6883794"/>
                  <a:pt x="525514" y="6917289"/>
                  <a:pt x="525514" y="7007189"/>
                </a:cubicBezTo>
                <a:lnTo>
                  <a:pt x="525514" y="7046499"/>
                </a:lnTo>
                <a:lnTo>
                  <a:pt x="438435" y="7046499"/>
                </a:lnTo>
                <a:lnTo>
                  <a:pt x="436179" y="7063897"/>
                </a:lnTo>
                <a:cubicBezTo>
                  <a:pt x="431102" y="7102990"/>
                  <a:pt x="408150" y="7137830"/>
                  <a:pt x="371531" y="7161954"/>
                </a:cubicBezTo>
                <a:lnTo>
                  <a:pt x="351312" y="7175274"/>
                </a:lnTo>
                <a:lnTo>
                  <a:pt x="368233" y="7192585"/>
                </a:lnTo>
                <a:cubicBezTo>
                  <a:pt x="405460" y="7230680"/>
                  <a:pt x="428629" y="7276672"/>
                  <a:pt x="435267" y="7325700"/>
                </a:cubicBezTo>
                <a:lnTo>
                  <a:pt x="437610" y="7343012"/>
                </a:lnTo>
                <a:lnTo>
                  <a:pt x="525514" y="7343012"/>
                </a:lnTo>
                <a:lnTo>
                  <a:pt x="525514" y="7453347"/>
                </a:lnTo>
                <a:close/>
                <a:moveTo>
                  <a:pt x="2055675" y="7453304"/>
                </a:moveTo>
                <a:lnTo>
                  <a:pt x="2068692" y="7458164"/>
                </a:lnTo>
                <a:cubicBezTo>
                  <a:pt x="2080884" y="7462718"/>
                  <a:pt x="2092729" y="7468706"/>
                  <a:pt x="2103879" y="7475995"/>
                </a:cubicBezTo>
                <a:lnTo>
                  <a:pt x="2125226" y="7489966"/>
                </a:lnTo>
                <a:lnTo>
                  <a:pt x="2146530" y="7475995"/>
                </a:lnTo>
                <a:cubicBezTo>
                  <a:pt x="2157594" y="7468750"/>
                  <a:pt x="2169439" y="7462762"/>
                  <a:pt x="2181674" y="7458207"/>
                </a:cubicBezTo>
                <a:lnTo>
                  <a:pt x="2194690" y="7453347"/>
                </a:lnTo>
                <a:lnTo>
                  <a:pt x="2194690" y="7343099"/>
                </a:lnTo>
                <a:lnTo>
                  <a:pt x="2282594" y="7343099"/>
                </a:lnTo>
                <a:lnTo>
                  <a:pt x="2284937" y="7325830"/>
                </a:lnTo>
                <a:cubicBezTo>
                  <a:pt x="2291619" y="7276758"/>
                  <a:pt x="2314831" y="7230723"/>
                  <a:pt x="2351972" y="7192716"/>
                </a:cubicBezTo>
                <a:lnTo>
                  <a:pt x="2368893" y="7175404"/>
                </a:lnTo>
                <a:lnTo>
                  <a:pt x="2348674" y="7162085"/>
                </a:lnTo>
                <a:cubicBezTo>
                  <a:pt x="2312098" y="7137917"/>
                  <a:pt x="2289146" y="7103120"/>
                  <a:pt x="2284069" y="7063984"/>
                </a:cubicBezTo>
                <a:lnTo>
                  <a:pt x="2281813" y="7046585"/>
                </a:lnTo>
                <a:lnTo>
                  <a:pt x="2194647" y="7046585"/>
                </a:lnTo>
                <a:lnTo>
                  <a:pt x="2194647" y="7007276"/>
                </a:lnTo>
                <a:cubicBezTo>
                  <a:pt x="2194647" y="6917289"/>
                  <a:pt x="2170914" y="6883837"/>
                  <a:pt x="2160718" y="6873641"/>
                </a:cubicBezTo>
                <a:lnTo>
                  <a:pt x="2159937" y="6872860"/>
                </a:lnTo>
                <a:lnTo>
                  <a:pt x="2125226" y="6845135"/>
                </a:lnTo>
                <a:lnTo>
                  <a:pt x="2090429" y="6872860"/>
                </a:lnTo>
                <a:lnTo>
                  <a:pt x="2089648" y="6873641"/>
                </a:lnTo>
                <a:cubicBezTo>
                  <a:pt x="2079452" y="6883837"/>
                  <a:pt x="2055719" y="6917289"/>
                  <a:pt x="2055719" y="7007276"/>
                </a:cubicBezTo>
                <a:lnTo>
                  <a:pt x="2055719" y="7046585"/>
                </a:lnTo>
                <a:lnTo>
                  <a:pt x="1968509" y="7046585"/>
                </a:lnTo>
                <a:lnTo>
                  <a:pt x="1966253" y="7063984"/>
                </a:lnTo>
                <a:cubicBezTo>
                  <a:pt x="1961177" y="7103077"/>
                  <a:pt x="1938224" y="7137917"/>
                  <a:pt x="1901648" y="7162085"/>
                </a:cubicBezTo>
                <a:lnTo>
                  <a:pt x="1881430" y="7175404"/>
                </a:lnTo>
                <a:lnTo>
                  <a:pt x="1898351" y="7192716"/>
                </a:lnTo>
                <a:cubicBezTo>
                  <a:pt x="1935534" y="7230723"/>
                  <a:pt x="1958703" y="7276758"/>
                  <a:pt x="1965385" y="7325830"/>
                </a:cubicBezTo>
                <a:lnTo>
                  <a:pt x="1967728" y="7343099"/>
                </a:lnTo>
                <a:lnTo>
                  <a:pt x="2055632" y="7343099"/>
                </a:lnTo>
                <a:lnTo>
                  <a:pt x="2055632" y="7453304"/>
                </a:lnTo>
                <a:close/>
                <a:moveTo>
                  <a:pt x="6135831" y="7453304"/>
                </a:moveTo>
                <a:lnTo>
                  <a:pt x="6148847" y="7458164"/>
                </a:lnTo>
                <a:cubicBezTo>
                  <a:pt x="6161082" y="7462718"/>
                  <a:pt x="6172883" y="7468706"/>
                  <a:pt x="6183991" y="7475995"/>
                </a:cubicBezTo>
                <a:lnTo>
                  <a:pt x="6205251" y="7489966"/>
                </a:lnTo>
                <a:lnTo>
                  <a:pt x="6226641" y="7475995"/>
                </a:lnTo>
                <a:cubicBezTo>
                  <a:pt x="6237749" y="7468706"/>
                  <a:pt x="6249594" y="7462718"/>
                  <a:pt x="6261829" y="7458164"/>
                </a:cubicBezTo>
                <a:lnTo>
                  <a:pt x="6274845" y="7453304"/>
                </a:lnTo>
                <a:lnTo>
                  <a:pt x="6274845" y="7343055"/>
                </a:lnTo>
                <a:lnTo>
                  <a:pt x="6362749" y="7343055"/>
                </a:lnTo>
                <a:lnTo>
                  <a:pt x="6365092" y="7325787"/>
                </a:lnTo>
                <a:cubicBezTo>
                  <a:pt x="6371774" y="7276715"/>
                  <a:pt x="6394986" y="7230680"/>
                  <a:pt x="6432126" y="7192672"/>
                </a:cubicBezTo>
                <a:lnTo>
                  <a:pt x="6449048" y="7175360"/>
                </a:lnTo>
                <a:lnTo>
                  <a:pt x="6428829" y="7162041"/>
                </a:lnTo>
                <a:cubicBezTo>
                  <a:pt x="6392253" y="7137874"/>
                  <a:pt x="6369301" y="7103077"/>
                  <a:pt x="6364224" y="7063941"/>
                </a:cubicBezTo>
                <a:lnTo>
                  <a:pt x="6361968" y="7046542"/>
                </a:lnTo>
                <a:lnTo>
                  <a:pt x="6274802" y="7046542"/>
                </a:lnTo>
                <a:lnTo>
                  <a:pt x="6274802" y="7007232"/>
                </a:lnTo>
                <a:cubicBezTo>
                  <a:pt x="6274802" y="6917246"/>
                  <a:pt x="6251069" y="6883794"/>
                  <a:pt x="6240873" y="6873597"/>
                </a:cubicBezTo>
                <a:lnTo>
                  <a:pt x="6240091" y="6872817"/>
                </a:lnTo>
                <a:lnTo>
                  <a:pt x="6205294" y="6845092"/>
                </a:lnTo>
                <a:lnTo>
                  <a:pt x="6170584" y="6872817"/>
                </a:lnTo>
                <a:lnTo>
                  <a:pt x="6169803" y="6873597"/>
                </a:lnTo>
                <a:cubicBezTo>
                  <a:pt x="6159607" y="6883794"/>
                  <a:pt x="6135873" y="6917246"/>
                  <a:pt x="6135873" y="7007232"/>
                </a:cubicBezTo>
                <a:lnTo>
                  <a:pt x="6135873" y="7046542"/>
                </a:lnTo>
                <a:lnTo>
                  <a:pt x="6048707" y="7046542"/>
                </a:lnTo>
                <a:lnTo>
                  <a:pt x="6046451" y="7063941"/>
                </a:lnTo>
                <a:cubicBezTo>
                  <a:pt x="6041375" y="7103033"/>
                  <a:pt x="6018423" y="7137874"/>
                  <a:pt x="5981846" y="7162041"/>
                </a:cubicBezTo>
                <a:lnTo>
                  <a:pt x="5961628" y="7175360"/>
                </a:lnTo>
                <a:lnTo>
                  <a:pt x="5978549" y="7192672"/>
                </a:lnTo>
                <a:cubicBezTo>
                  <a:pt x="6015733" y="7230680"/>
                  <a:pt x="6038902" y="7276715"/>
                  <a:pt x="6045584" y="7325787"/>
                </a:cubicBezTo>
                <a:lnTo>
                  <a:pt x="6047927" y="7343055"/>
                </a:lnTo>
                <a:lnTo>
                  <a:pt x="6135831" y="7343055"/>
                </a:lnTo>
                <a:lnTo>
                  <a:pt x="6135831" y="7453304"/>
                </a:lnTo>
                <a:close/>
                <a:moveTo>
                  <a:pt x="42520" y="6816543"/>
                </a:moveTo>
                <a:lnTo>
                  <a:pt x="0" y="6800663"/>
                </a:lnTo>
                <a:lnTo>
                  <a:pt x="0" y="6675575"/>
                </a:lnTo>
                <a:lnTo>
                  <a:pt x="15533" y="6675575"/>
                </a:lnTo>
                <a:lnTo>
                  <a:pt x="15533" y="6785824"/>
                </a:lnTo>
                <a:lnTo>
                  <a:pt x="28506" y="6790684"/>
                </a:lnTo>
                <a:cubicBezTo>
                  <a:pt x="40958" y="6795369"/>
                  <a:pt x="52803" y="6801357"/>
                  <a:pt x="63780" y="6808516"/>
                </a:cubicBezTo>
                <a:lnTo>
                  <a:pt x="85084" y="6822487"/>
                </a:lnTo>
                <a:lnTo>
                  <a:pt x="106387" y="6808473"/>
                </a:lnTo>
                <a:cubicBezTo>
                  <a:pt x="117321" y="6801314"/>
                  <a:pt x="129166" y="6795326"/>
                  <a:pt x="141618" y="6790640"/>
                </a:cubicBezTo>
                <a:lnTo>
                  <a:pt x="154591" y="6785781"/>
                </a:lnTo>
                <a:lnTo>
                  <a:pt x="154591" y="6675532"/>
                </a:lnTo>
                <a:lnTo>
                  <a:pt x="242538" y="6675532"/>
                </a:lnTo>
                <a:lnTo>
                  <a:pt x="244881" y="6658220"/>
                </a:lnTo>
                <a:cubicBezTo>
                  <a:pt x="251520" y="6609235"/>
                  <a:pt x="274689" y="6563201"/>
                  <a:pt x="311916" y="6525107"/>
                </a:cubicBezTo>
                <a:lnTo>
                  <a:pt x="328837" y="6507794"/>
                </a:lnTo>
                <a:lnTo>
                  <a:pt x="308618" y="6494474"/>
                </a:lnTo>
                <a:cubicBezTo>
                  <a:pt x="272042" y="6470308"/>
                  <a:pt x="249090" y="6435510"/>
                  <a:pt x="244014" y="6396374"/>
                </a:cubicBezTo>
                <a:lnTo>
                  <a:pt x="241757" y="6378976"/>
                </a:lnTo>
                <a:lnTo>
                  <a:pt x="154548" y="6378976"/>
                </a:lnTo>
                <a:lnTo>
                  <a:pt x="154548" y="6339666"/>
                </a:lnTo>
                <a:cubicBezTo>
                  <a:pt x="154548" y="6249723"/>
                  <a:pt x="130771" y="6216228"/>
                  <a:pt x="120575" y="6206032"/>
                </a:cubicBezTo>
                <a:lnTo>
                  <a:pt x="119794" y="6205251"/>
                </a:lnTo>
                <a:lnTo>
                  <a:pt x="85040" y="6177482"/>
                </a:lnTo>
                <a:lnTo>
                  <a:pt x="50287" y="6205251"/>
                </a:lnTo>
                <a:lnTo>
                  <a:pt x="49506" y="6206032"/>
                </a:lnTo>
                <a:cubicBezTo>
                  <a:pt x="39266" y="6216271"/>
                  <a:pt x="15533" y="6249723"/>
                  <a:pt x="15533" y="6339666"/>
                </a:cubicBezTo>
                <a:lnTo>
                  <a:pt x="15533" y="6378976"/>
                </a:lnTo>
                <a:lnTo>
                  <a:pt x="0" y="6378976"/>
                </a:lnTo>
                <a:lnTo>
                  <a:pt x="0" y="6281874"/>
                </a:lnTo>
                <a:cubicBezTo>
                  <a:pt x="10630" y="6207203"/>
                  <a:pt x="40654" y="6187766"/>
                  <a:pt x="43778" y="6185943"/>
                </a:cubicBezTo>
                <a:lnTo>
                  <a:pt x="85040" y="6170931"/>
                </a:lnTo>
                <a:lnTo>
                  <a:pt x="126346" y="6185943"/>
                </a:lnTo>
                <a:cubicBezTo>
                  <a:pt x="130164" y="6188156"/>
                  <a:pt x="173899" y="6216705"/>
                  <a:pt x="173899" y="6339666"/>
                </a:cubicBezTo>
                <a:lnTo>
                  <a:pt x="173899" y="6359668"/>
                </a:lnTo>
                <a:lnTo>
                  <a:pt x="262150" y="6359668"/>
                </a:lnTo>
                <a:lnTo>
                  <a:pt x="262150" y="6379843"/>
                </a:lnTo>
                <a:cubicBezTo>
                  <a:pt x="262150" y="6422537"/>
                  <a:pt x="287705" y="6461934"/>
                  <a:pt x="330529" y="6485233"/>
                </a:cubicBezTo>
                <a:lnTo>
                  <a:pt x="340074" y="6490439"/>
                </a:lnTo>
                <a:lnTo>
                  <a:pt x="349620" y="6485233"/>
                </a:lnTo>
                <a:cubicBezTo>
                  <a:pt x="392444" y="6461934"/>
                  <a:pt x="417999" y="6422537"/>
                  <a:pt x="417999" y="6379843"/>
                </a:cubicBezTo>
                <a:lnTo>
                  <a:pt x="417999" y="6359668"/>
                </a:lnTo>
                <a:lnTo>
                  <a:pt x="506250" y="6359668"/>
                </a:lnTo>
                <a:lnTo>
                  <a:pt x="506250" y="6339666"/>
                </a:lnTo>
                <a:cubicBezTo>
                  <a:pt x="506250" y="6216705"/>
                  <a:pt x="550028" y="6188156"/>
                  <a:pt x="553803" y="6185943"/>
                </a:cubicBezTo>
                <a:lnTo>
                  <a:pt x="595022" y="6170931"/>
                </a:lnTo>
                <a:lnTo>
                  <a:pt x="636327" y="6185943"/>
                </a:lnTo>
                <a:cubicBezTo>
                  <a:pt x="640145" y="6188156"/>
                  <a:pt x="683880" y="6216705"/>
                  <a:pt x="683880" y="6339666"/>
                </a:cubicBezTo>
                <a:lnTo>
                  <a:pt x="683880" y="6359668"/>
                </a:lnTo>
                <a:lnTo>
                  <a:pt x="772131" y="6359668"/>
                </a:lnTo>
                <a:lnTo>
                  <a:pt x="772131" y="6379843"/>
                </a:lnTo>
                <a:cubicBezTo>
                  <a:pt x="772131" y="6422537"/>
                  <a:pt x="797687" y="6461934"/>
                  <a:pt x="840510" y="6485233"/>
                </a:cubicBezTo>
                <a:lnTo>
                  <a:pt x="850056" y="6490439"/>
                </a:lnTo>
                <a:lnTo>
                  <a:pt x="859601" y="6485233"/>
                </a:lnTo>
                <a:cubicBezTo>
                  <a:pt x="902425" y="6461977"/>
                  <a:pt x="927980" y="6422581"/>
                  <a:pt x="927980" y="6379843"/>
                </a:cubicBezTo>
                <a:lnTo>
                  <a:pt x="927980" y="6359668"/>
                </a:lnTo>
                <a:lnTo>
                  <a:pt x="1016231" y="6359668"/>
                </a:lnTo>
                <a:lnTo>
                  <a:pt x="1016231" y="6339666"/>
                </a:lnTo>
                <a:cubicBezTo>
                  <a:pt x="1016231" y="6216705"/>
                  <a:pt x="1060010" y="6188156"/>
                  <a:pt x="1063785" y="6185943"/>
                </a:cubicBezTo>
                <a:lnTo>
                  <a:pt x="1105003" y="6170931"/>
                </a:lnTo>
                <a:lnTo>
                  <a:pt x="1146308" y="6185943"/>
                </a:lnTo>
                <a:cubicBezTo>
                  <a:pt x="1150126" y="6188156"/>
                  <a:pt x="1193862" y="6216705"/>
                  <a:pt x="1193862" y="6339666"/>
                </a:cubicBezTo>
                <a:lnTo>
                  <a:pt x="1193862" y="6359668"/>
                </a:lnTo>
                <a:lnTo>
                  <a:pt x="1282156" y="6359668"/>
                </a:lnTo>
                <a:lnTo>
                  <a:pt x="1282156" y="6379843"/>
                </a:lnTo>
                <a:cubicBezTo>
                  <a:pt x="1282156" y="6422537"/>
                  <a:pt x="1307711" y="6461934"/>
                  <a:pt x="1350492" y="6485233"/>
                </a:cubicBezTo>
                <a:lnTo>
                  <a:pt x="1360037" y="6490439"/>
                </a:lnTo>
                <a:lnTo>
                  <a:pt x="1369583" y="6485233"/>
                </a:lnTo>
                <a:cubicBezTo>
                  <a:pt x="1412406" y="6461977"/>
                  <a:pt x="1437962" y="6422581"/>
                  <a:pt x="1437962" y="6379843"/>
                </a:cubicBezTo>
                <a:lnTo>
                  <a:pt x="1437962" y="6359668"/>
                </a:lnTo>
                <a:lnTo>
                  <a:pt x="1526213" y="6359668"/>
                </a:lnTo>
                <a:lnTo>
                  <a:pt x="1526213" y="6339666"/>
                </a:lnTo>
                <a:cubicBezTo>
                  <a:pt x="1526213" y="6216705"/>
                  <a:pt x="1569991" y="6188156"/>
                  <a:pt x="1573766" y="6185943"/>
                </a:cubicBezTo>
                <a:lnTo>
                  <a:pt x="1614984" y="6170931"/>
                </a:lnTo>
                <a:lnTo>
                  <a:pt x="1656333" y="6185943"/>
                </a:lnTo>
                <a:cubicBezTo>
                  <a:pt x="1660151" y="6188199"/>
                  <a:pt x="1703930" y="6216705"/>
                  <a:pt x="1703930" y="6339666"/>
                </a:cubicBezTo>
                <a:lnTo>
                  <a:pt x="1703930" y="6359668"/>
                </a:lnTo>
                <a:lnTo>
                  <a:pt x="1792181" y="6359668"/>
                </a:lnTo>
                <a:lnTo>
                  <a:pt x="1792181" y="6379843"/>
                </a:lnTo>
                <a:cubicBezTo>
                  <a:pt x="1792181" y="6422537"/>
                  <a:pt x="1817736" y="6461934"/>
                  <a:pt x="1860517" y="6485233"/>
                </a:cubicBezTo>
                <a:lnTo>
                  <a:pt x="1870062" y="6490439"/>
                </a:lnTo>
                <a:lnTo>
                  <a:pt x="1879607" y="6485233"/>
                </a:lnTo>
                <a:cubicBezTo>
                  <a:pt x="1922431" y="6461977"/>
                  <a:pt x="1947987" y="6422581"/>
                  <a:pt x="1947987" y="6379843"/>
                </a:cubicBezTo>
                <a:lnTo>
                  <a:pt x="1947987" y="6359668"/>
                </a:lnTo>
                <a:lnTo>
                  <a:pt x="2036238" y="6359668"/>
                </a:lnTo>
                <a:lnTo>
                  <a:pt x="2036238" y="6339666"/>
                </a:lnTo>
                <a:cubicBezTo>
                  <a:pt x="2036238" y="6216705"/>
                  <a:pt x="2080059" y="6188199"/>
                  <a:pt x="2083834" y="6185943"/>
                </a:cubicBezTo>
                <a:lnTo>
                  <a:pt x="2125053" y="6170931"/>
                </a:lnTo>
                <a:lnTo>
                  <a:pt x="2166358" y="6185943"/>
                </a:lnTo>
                <a:cubicBezTo>
                  <a:pt x="2170176" y="6188199"/>
                  <a:pt x="2213954" y="6216705"/>
                  <a:pt x="2213954" y="6339666"/>
                </a:cubicBezTo>
                <a:lnTo>
                  <a:pt x="2213954" y="6359668"/>
                </a:lnTo>
                <a:lnTo>
                  <a:pt x="2302205" y="6359668"/>
                </a:lnTo>
                <a:lnTo>
                  <a:pt x="2302205" y="6379843"/>
                </a:lnTo>
                <a:cubicBezTo>
                  <a:pt x="2302205" y="6422581"/>
                  <a:pt x="2327761" y="6461977"/>
                  <a:pt x="2370585" y="6485233"/>
                </a:cubicBezTo>
                <a:lnTo>
                  <a:pt x="2380130" y="6490439"/>
                </a:lnTo>
                <a:lnTo>
                  <a:pt x="2389676" y="6485233"/>
                </a:lnTo>
                <a:cubicBezTo>
                  <a:pt x="2432456" y="6461934"/>
                  <a:pt x="2458012" y="6422537"/>
                  <a:pt x="2458012" y="6379843"/>
                </a:cubicBezTo>
                <a:lnTo>
                  <a:pt x="2458012" y="6359668"/>
                </a:lnTo>
                <a:lnTo>
                  <a:pt x="2546262" y="6359668"/>
                </a:lnTo>
                <a:lnTo>
                  <a:pt x="2546262" y="6339666"/>
                </a:lnTo>
                <a:cubicBezTo>
                  <a:pt x="2546262" y="6216705"/>
                  <a:pt x="2590084" y="6188199"/>
                  <a:pt x="2593859" y="6185943"/>
                </a:cubicBezTo>
                <a:lnTo>
                  <a:pt x="2635121" y="6170931"/>
                </a:lnTo>
                <a:lnTo>
                  <a:pt x="2676426" y="6185943"/>
                </a:lnTo>
                <a:cubicBezTo>
                  <a:pt x="2680244" y="6188156"/>
                  <a:pt x="2723979" y="6216705"/>
                  <a:pt x="2723979" y="6339666"/>
                </a:cubicBezTo>
                <a:lnTo>
                  <a:pt x="2723979" y="6359668"/>
                </a:lnTo>
                <a:lnTo>
                  <a:pt x="2812230" y="6359668"/>
                </a:lnTo>
                <a:lnTo>
                  <a:pt x="2812230" y="6379843"/>
                </a:lnTo>
                <a:cubicBezTo>
                  <a:pt x="2812230" y="6422581"/>
                  <a:pt x="2837786" y="6461977"/>
                  <a:pt x="2880610" y="6485233"/>
                </a:cubicBezTo>
                <a:lnTo>
                  <a:pt x="2890155" y="6490439"/>
                </a:lnTo>
                <a:lnTo>
                  <a:pt x="2899700" y="6485233"/>
                </a:lnTo>
                <a:cubicBezTo>
                  <a:pt x="2942481" y="6461934"/>
                  <a:pt x="2968036" y="6422537"/>
                  <a:pt x="2968036" y="6379843"/>
                </a:cubicBezTo>
                <a:lnTo>
                  <a:pt x="2968036" y="6359668"/>
                </a:lnTo>
                <a:lnTo>
                  <a:pt x="3056331" y="6359668"/>
                </a:lnTo>
                <a:lnTo>
                  <a:pt x="3056331" y="6339666"/>
                </a:lnTo>
                <a:cubicBezTo>
                  <a:pt x="3056331" y="6216705"/>
                  <a:pt x="3100109" y="6188156"/>
                  <a:pt x="3103884" y="6185943"/>
                </a:cubicBezTo>
                <a:lnTo>
                  <a:pt x="3145102" y="6170931"/>
                </a:lnTo>
                <a:lnTo>
                  <a:pt x="3186408" y="6185943"/>
                </a:lnTo>
                <a:cubicBezTo>
                  <a:pt x="3190226" y="6188156"/>
                  <a:pt x="3233961" y="6216705"/>
                  <a:pt x="3233961" y="6339666"/>
                </a:cubicBezTo>
                <a:lnTo>
                  <a:pt x="3233961" y="6359668"/>
                </a:lnTo>
                <a:lnTo>
                  <a:pt x="3322212" y="6359668"/>
                </a:lnTo>
                <a:lnTo>
                  <a:pt x="3322212" y="6379843"/>
                </a:lnTo>
                <a:cubicBezTo>
                  <a:pt x="3322212" y="6422581"/>
                  <a:pt x="3347767" y="6461977"/>
                  <a:pt x="3390591" y="6485233"/>
                </a:cubicBezTo>
                <a:lnTo>
                  <a:pt x="3400136" y="6490439"/>
                </a:lnTo>
                <a:lnTo>
                  <a:pt x="3409682" y="6485233"/>
                </a:lnTo>
                <a:cubicBezTo>
                  <a:pt x="3452505" y="6461934"/>
                  <a:pt x="3478061" y="6422537"/>
                  <a:pt x="3478061" y="6379843"/>
                </a:cubicBezTo>
                <a:lnTo>
                  <a:pt x="3478061" y="6359668"/>
                </a:lnTo>
                <a:lnTo>
                  <a:pt x="3566312" y="6359668"/>
                </a:lnTo>
                <a:lnTo>
                  <a:pt x="3566312" y="6339666"/>
                </a:lnTo>
                <a:cubicBezTo>
                  <a:pt x="3566312" y="6216705"/>
                  <a:pt x="3610090" y="6188156"/>
                  <a:pt x="3613865" y="6185943"/>
                </a:cubicBezTo>
                <a:lnTo>
                  <a:pt x="3655084" y="6170931"/>
                </a:lnTo>
                <a:lnTo>
                  <a:pt x="3696389" y="6185943"/>
                </a:lnTo>
                <a:cubicBezTo>
                  <a:pt x="3700207" y="6188156"/>
                  <a:pt x="3743942" y="6216705"/>
                  <a:pt x="3743942" y="6339666"/>
                </a:cubicBezTo>
                <a:lnTo>
                  <a:pt x="3743942" y="6359668"/>
                </a:lnTo>
                <a:lnTo>
                  <a:pt x="3832193" y="6359668"/>
                </a:lnTo>
                <a:lnTo>
                  <a:pt x="3832193" y="6379843"/>
                </a:lnTo>
                <a:cubicBezTo>
                  <a:pt x="3832193" y="6422537"/>
                  <a:pt x="3857749" y="6461934"/>
                  <a:pt x="3900572" y="6485233"/>
                </a:cubicBezTo>
                <a:lnTo>
                  <a:pt x="3910118" y="6490439"/>
                </a:lnTo>
                <a:lnTo>
                  <a:pt x="3919663" y="6485233"/>
                </a:lnTo>
                <a:cubicBezTo>
                  <a:pt x="3962487" y="6461934"/>
                  <a:pt x="3988042" y="6422537"/>
                  <a:pt x="3988042" y="6379843"/>
                </a:cubicBezTo>
                <a:lnTo>
                  <a:pt x="3988042" y="6359668"/>
                </a:lnTo>
                <a:lnTo>
                  <a:pt x="4076293" y="6359668"/>
                </a:lnTo>
                <a:lnTo>
                  <a:pt x="4076293" y="6339666"/>
                </a:lnTo>
                <a:cubicBezTo>
                  <a:pt x="4076293" y="6216705"/>
                  <a:pt x="4120072" y="6188156"/>
                  <a:pt x="4123847" y="6185943"/>
                </a:cubicBezTo>
                <a:lnTo>
                  <a:pt x="4165065" y="6170931"/>
                </a:lnTo>
                <a:lnTo>
                  <a:pt x="4206370" y="6185943"/>
                </a:lnTo>
                <a:cubicBezTo>
                  <a:pt x="4210188" y="6188156"/>
                  <a:pt x="4253924" y="6216705"/>
                  <a:pt x="4253924" y="6339666"/>
                </a:cubicBezTo>
                <a:lnTo>
                  <a:pt x="4253924" y="6359668"/>
                </a:lnTo>
                <a:lnTo>
                  <a:pt x="4342175" y="6359668"/>
                </a:lnTo>
                <a:lnTo>
                  <a:pt x="4342175" y="6379843"/>
                </a:lnTo>
                <a:cubicBezTo>
                  <a:pt x="4342175" y="6422537"/>
                  <a:pt x="4367730" y="6461934"/>
                  <a:pt x="4410554" y="6485233"/>
                </a:cubicBezTo>
                <a:lnTo>
                  <a:pt x="4420099" y="6490439"/>
                </a:lnTo>
                <a:lnTo>
                  <a:pt x="4429645" y="6485233"/>
                </a:lnTo>
                <a:cubicBezTo>
                  <a:pt x="4472469" y="6461934"/>
                  <a:pt x="4498024" y="6422537"/>
                  <a:pt x="4498024" y="6379843"/>
                </a:cubicBezTo>
                <a:lnTo>
                  <a:pt x="4498024" y="6359668"/>
                </a:lnTo>
                <a:lnTo>
                  <a:pt x="4586275" y="6359668"/>
                </a:lnTo>
                <a:lnTo>
                  <a:pt x="4586275" y="6339666"/>
                </a:lnTo>
                <a:cubicBezTo>
                  <a:pt x="4586275" y="6216705"/>
                  <a:pt x="4630053" y="6188156"/>
                  <a:pt x="4633828" y="6185943"/>
                </a:cubicBezTo>
                <a:lnTo>
                  <a:pt x="4675047" y="6170931"/>
                </a:lnTo>
                <a:lnTo>
                  <a:pt x="4716352" y="6185943"/>
                </a:lnTo>
                <a:cubicBezTo>
                  <a:pt x="4720170" y="6188156"/>
                  <a:pt x="4763905" y="6216705"/>
                  <a:pt x="4763905" y="6339666"/>
                </a:cubicBezTo>
                <a:lnTo>
                  <a:pt x="4763905" y="6359668"/>
                </a:lnTo>
                <a:lnTo>
                  <a:pt x="4852156" y="6359668"/>
                </a:lnTo>
                <a:lnTo>
                  <a:pt x="4852156" y="6379843"/>
                </a:lnTo>
                <a:cubicBezTo>
                  <a:pt x="4852156" y="6422537"/>
                  <a:pt x="4877711" y="6461934"/>
                  <a:pt x="4920535" y="6485233"/>
                </a:cubicBezTo>
                <a:lnTo>
                  <a:pt x="4930081" y="6490439"/>
                </a:lnTo>
                <a:lnTo>
                  <a:pt x="4939626" y="6485233"/>
                </a:lnTo>
                <a:cubicBezTo>
                  <a:pt x="4982450" y="6461977"/>
                  <a:pt x="5008005" y="6422581"/>
                  <a:pt x="5008005" y="6379843"/>
                </a:cubicBezTo>
                <a:lnTo>
                  <a:pt x="5008005" y="6359668"/>
                </a:lnTo>
                <a:lnTo>
                  <a:pt x="5096256" y="6359668"/>
                </a:lnTo>
                <a:lnTo>
                  <a:pt x="5096256" y="6339666"/>
                </a:lnTo>
                <a:cubicBezTo>
                  <a:pt x="5096256" y="6216705"/>
                  <a:pt x="5140035" y="6188156"/>
                  <a:pt x="5143810" y="6185943"/>
                </a:cubicBezTo>
                <a:lnTo>
                  <a:pt x="5185028" y="6170931"/>
                </a:lnTo>
                <a:lnTo>
                  <a:pt x="5226333" y="6185943"/>
                </a:lnTo>
                <a:cubicBezTo>
                  <a:pt x="5230151" y="6188156"/>
                  <a:pt x="5273886" y="6216705"/>
                  <a:pt x="5273886" y="6339666"/>
                </a:cubicBezTo>
                <a:lnTo>
                  <a:pt x="5273886" y="6359668"/>
                </a:lnTo>
                <a:lnTo>
                  <a:pt x="5362181" y="6359668"/>
                </a:lnTo>
                <a:lnTo>
                  <a:pt x="5362181" y="6379843"/>
                </a:lnTo>
                <a:cubicBezTo>
                  <a:pt x="5362181" y="6422537"/>
                  <a:pt x="5387736" y="6461934"/>
                  <a:pt x="5430517" y="6485233"/>
                </a:cubicBezTo>
                <a:lnTo>
                  <a:pt x="5440062" y="6490439"/>
                </a:lnTo>
                <a:lnTo>
                  <a:pt x="5449607" y="6485233"/>
                </a:lnTo>
                <a:cubicBezTo>
                  <a:pt x="5492431" y="6461977"/>
                  <a:pt x="5517987" y="6422581"/>
                  <a:pt x="5517987" y="6379843"/>
                </a:cubicBezTo>
                <a:lnTo>
                  <a:pt x="5517987" y="6359668"/>
                </a:lnTo>
                <a:lnTo>
                  <a:pt x="5606238" y="6359668"/>
                </a:lnTo>
                <a:lnTo>
                  <a:pt x="5606238" y="6339666"/>
                </a:lnTo>
                <a:cubicBezTo>
                  <a:pt x="5606238" y="6216705"/>
                  <a:pt x="5650016" y="6188156"/>
                  <a:pt x="5653791" y="6185943"/>
                </a:cubicBezTo>
                <a:lnTo>
                  <a:pt x="5695009" y="6170931"/>
                </a:lnTo>
                <a:lnTo>
                  <a:pt x="5736358" y="6185943"/>
                </a:lnTo>
                <a:cubicBezTo>
                  <a:pt x="5740176" y="6188199"/>
                  <a:pt x="5783954" y="6216705"/>
                  <a:pt x="5783954" y="6339666"/>
                </a:cubicBezTo>
                <a:lnTo>
                  <a:pt x="5783954" y="6359668"/>
                </a:lnTo>
                <a:lnTo>
                  <a:pt x="5872206" y="6359668"/>
                </a:lnTo>
                <a:lnTo>
                  <a:pt x="5872206" y="6379843"/>
                </a:lnTo>
                <a:cubicBezTo>
                  <a:pt x="5872206" y="6422537"/>
                  <a:pt x="5897761" y="6461934"/>
                  <a:pt x="5940542" y="6485233"/>
                </a:cubicBezTo>
                <a:lnTo>
                  <a:pt x="5950087" y="6490439"/>
                </a:lnTo>
                <a:lnTo>
                  <a:pt x="5959632" y="6485233"/>
                </a:lnTo>
                <a:cubicBezTo>
                  <a:pt x="6002456" y="6461977"/>
                  <a:pt x="6028011" y="6422581"/>
                  <a:pt x="6028011" y="6379843"/>
                </a:cubicBezTo>
                <a:lnTo>
                  <a:pt x="6028011" y="6359668"/>
                </a:lnTo>
                <a:lnTo>
                  <a:pt x="6116263" y="6359668"/>
                </a:lnTo>
                <a:lnTo>
                  <a:pt x="6116263" y="6339666"/>
                </a:lnTo>
                <a:cubicBezTo>
                  <a:pt x="6116263" y="6216705"/>
                  <a:pt x="6160084" y="6188199"/>
                  <a:pt x="6163902" y="6185943"/>
                </a:cubicBezTo>
                <a:lnTo>
                  <a:pt x="6205077" y="6170931"/>
                </a:lnTo>
                <a:lnTo>
                  <a:pt x="6246383" y="6185943"/>
                </a:lnTo>
                <a:cubicBezTo>
                  <a:pt x="6250201" y="6188156"/>
                  <a:pt x="6294023" y="6216705"/>
                  <a:pt x="6294023" y="6339666"/>
                </a:cubicBezTo>
                <a:lnTo>
                  <a:pt x="6294023" y="6359668"/>
                </a:lnTo>
                <a:lnTo>
                  <a:pt x="6382274" y="6359668"/>
                </a:lnTo>
                <a:lnTo>
                  <a:pt x="6382274" y="6379843"/>
                </a:lnTo>
                <a:cubicBezTo>
                  <a:pt x="6382274" y="6422581"/>
                  <a:pt x="6407829" y="6461977"/>
                  <a:pt x="6450653" y="6485233"/>
                </a:cubicBezTo>
                <a:lnTo>
                  <a:pt x="6460198" y="6490439"/>
                </a:lnTo>
                <a:lnTo>
                  <a:pt x="6469744" y="6485233"/>
                </a:lnTo>
                <a:cubicBezTo>
                  <a:pt x="6512524" y="6461934"/>
                  <a:pt x="6538080" y="6422537"/>
                  <a:pt x="6538080" y="6379843"/>
                </a:cubicBezTo>
                <a:lnTo>
                  <a:pt x="6538080" y="6359668"/>
                </a:lnTo>
                <a:lnTo>
                  <a:pt x="6626330" y="6359668"/>
                </a:lnTo>
                <a:lnTo>
                  <a:pt x="6626330" y="6339666"/>
                </a:lnTo>
                <a:cubicBezTo>
                  <a:pt x="6626330" y="6216705"/>
                  <a:pt x="6670152" y="6188199"/>
                  <a:pt x="6673927" y="6185943"/>
                </a:cubicBezTo>
                <a:lnTo>
                  <a:pt x="6715189" y="6170931"/>
                </a:lnTo>
                <a:lnTo>
                  <a:pt x="6756494" y="6185943"/>
                </a:lnTo>
                <a:cubicBezTo>
                  <a:pt x="6760312" y="6188156"/>
                  <a:pt x="6804047" y="6216705"/>
                  <a:pt x="6804047" y="6339666"/>
                </a:cubicBezTo>
                <a:lnTo>
                  <a:pt x="6804047" y="6359668"/>
                </a:lnTo>
                <a:lnTo>
                  <a:pt x="6892299" y="6359668"/>
                </a:lnTo>
                <a:lnTo>
                  <a:pt x="6892299" y="6379843"/>
                </a:lnTo>
                <a:cubicBezTo>
                  <a:pt x="6892299" y="6422581"/>
                  <a:pt x="6917854" y="6461977"/>
                  <a:pt x="6960678" y="6485233"/>
                </a:cubicBezTo>
                <a:lnTo>
                  <a:pt x="6970223" y="6490439"/>
                </a:lnTo>
                <a:lnTo>
                  <a:pt x="6979768" y="6485233"/>
                </a:lnTo>
                <a:cubicBezTo>
                  <a:pt x="7022549" y="6461934"/>
                  <a:pt x="7048104" y="6422537"/>
                  <a:pt x="7048104" y="6379843"/>
                </a:cubicBezTo>
                <a:lnTo>
                  <a:pt x="7048104" y="6359668"/>
                </a:lnTo>
                <a:lnTo>
                  <a:pt x="7136399" y="6359668"/>
                </a:lnTo>
                <a:lnTo>
                  <a:pt x="7136399" y="6339666"/>
                </a:lnTo>
                <a:cubicBezTo>
                  <a:pt x="7136399" y="6216705"/>
                  <a:pt x="7180177" y="6188156"/>
                  <a:pt x="7183952" y="6185943"/>
                </a:cubicBezTo>
                <a:lnTo>
                  <a:pt x="7225170" y="6170931"/>
                </a:lnTo>
                <a:lnTo>
                  <a:pt x="7266476" y="6185943"/>
                </a:lnTo>
                <a:cubicBezTo>
                  <a:pt x="7270294" y="6188156"/>
                  <a:pt x="7314029" y="6216705"/>
                  <a:pt x="7314029" y="6339666"/>
                </a:cubicBezTo>
                <a:lnTo>
                  <a:pt x="7314029" y="6359668"/>
                </a:lnTo>
                <a:lnTo>
                  <a:pt x="7402280" y="6359668"/>
                </a:lnTo>
                <a:lnTo>
                  <a:pt x="7402280" y="6379843"/>
                </a:lnTo>
                <a:cubicBezTo>
                  <a:pt x="7402280" y="6422581"/>
                  <a:pt x="7427835" y="6461977"/>
                  <a:pt x="7470659" y="6485233"/>
                </a:cubicBezTo>
                <a:lnTo>
                  <a:pt x="7480205" y="6490439"/>
                </a:lnTo>
                <a:lnTo>
                  <a:pt x="7489750" y="6485233"/>
                </a:lnTo>
                <a:cubicBezTo>
                  <a:pt x="7532574" y="6461934"/>
                  <a:pt x="7558129" y="6422537"/>
                  <a:pt x="7558129" y="6379843"/>
                </a:cubicBezTo>
                <a:lnTo>
                  <a:pt x="7558129" y="6359668"/>
                </a:lnTo>
                <a:lnTo>
                  <a:pt x="7646380" y="6359668"/>
                </a:lnTo>
                <a:lnTo>
                  <a:pt x="7646380" y="6339666"/>
                </a:lnTo>
                <a:cubicBezTo>
                  <a:pt x="7646380" y="6216705"/>
                  <a:pt x="7690159" y="6188156"/>
                  <a:pt x="7693933" y="6185943"/>
                </a:cubicBezTo>
                <a:lnTo>
                  <a:pt x="7735152" y="6170931"/>
                </a:lnTo>
                <a:lnTo>
                  <a:pt x="7776457" y="6185943"/>
                </a:lnTo>
                <a:cubicBezTo>
                  <a:pt x="7780275" y="6188156"/>
                  <a:pt x="7824010" y="6216705"/>
                  <a:pt x="7824010" y="6339666"/>
                </a:cubicBezTo>
                <a:lnTo>
                  <a:pt x="7824010" y="6359668"/>
                </a:lnTo>
                <a:lnTo>
                  <a:pt x="7912261" y="6359668"/>
                </a:lnTo>
                <a:lnTo>
                  <a:pt x="7912261" y="6379843"/>
                </a:lnTo>
                <a:cubicBezTo>
                  <a:pt x="7912261" y="6422537"/>
                  <a:pt x="7937817" y="6461934"/>
                  <a:pt x="7980640" y="6485233"/>
                </a:cubicBezTo>
                <a:lnTo>
                  <a:pt x="7990186" y="6490439"/>
                </a:lnTo>
                <a:lnTo>
                  <a:pt x="7999731" y="6485233"/>
                </a:lnTo>
                <a:cubicBezTo>
                  <a:pt x="8042555" y="6461934"/>
                  <a:pt x="8068111" y="6422537"/>
                  <a:pt x="8068111" y="6379843"/>
                </a:cubicBezTo>
                <a:lnTo>
                  <a:pt x="8068111" y="6359668"/>
                </a:lnTo>
                <a:lnTo>
                  <a:pt x="8156361" y="6359668"/>
                </a:lnTo>
                <a:lnTo>
                  <a:pt x="8156361" y="6339666"/>
                </a:lnTo>
                <a:cubicBezTo>
                  <a:pt x="8156361" y="6216705"/>
                  <a:pt x="8200140" y="6188156"/>
                  <a:pt x="8203914" y="6185943"/>
                </a:cubicBezTo>
                <a:lnTo>
                  <a:pt x="8245133" y="6170931"/>
                </a:lnTo>
                <a:lnTo>
                  <a:pt x="8286482" y="6185943"/>
                </a:lnTo>
                <a:cubicBezTo>
                  <a:pt x="8289606" y="6187766"/>
                  <a:pt x="8319630" y="6207160"/>
                  <a:pt x="8330260" y="6281874"/>
                </a:cubicBezTo>
                <a:lnTo>
                  <a:pt x="8330260" y="6378976"/>
                </a:lnTo>
                <a:lnTo>
                  <a:pt x="8314727" y="6378976"/>
                </a:lnTo>
                <a:lnTo>
                  <a:pt x="8314727" y="6339666"/>
                </a:lnTo>
                <a:cubicBezTo>
                  <a:pt x="8314727" y="6249723"/>
                  <a:pt x="8290951" y="6216228"/>
                  <a:pt x="8280755" y="6206032"/>
                </a:cubicBezTo>
                <a:lnTo>
                  <a:pt x="8279974" y="6205251"/>
                </a:lnTo>
                <a:lnTo>
                  <a:pt x="8245220" y="6177482"/>
                </a:lnTo>
                <a:lnTo>
                  <a:pt x="8210466" y="6205251"/>
                </a:lnTo>
                <a:lnTo>
                  <a:pt x="8209685" y="6206032"/>
                </a:lnTo>
                <a:cubicBezTo>
                  <a:pt x="8199446" y="6216271"/>
                  <a:pt x="8175712" y="6249723"/>
                  <a:pt x="8175712" y="6339666"/>
                </a:cubicBezTo>
                <a:lnTo>
                  <a:pt x="8175712" y="6378976"/>
                </a:lnTo>
                <a:lnTo>
                  <a:pt x="8088546" y="6378976"/>
                </a:lnTo>
                <a:lnTo>
                  <a:pt x="8086290" y="6396374"/>
                </a:lnTo>
                <a:cubicBezTo>
                  <a:pt x="8081214" y="6435467"/>
                  <a:pt x="8058261" y="6470308"/>
                  <a:pt x="8021685" y="6494474"/>
                </a:cubicBezTo>
                <a:lnTo>
                  <a:pt x="8001467" y="6507794"/>
                </a:lnTo>
                <a:lnTo>
                  <a:pt x="8018388" y="6525107"/>
                </a:lnTo>
                <a:cubicBezTo>
                  <a:pt x="8055615" y="6563201"/>
                  <a:pt x="8078784" y="6609235"/>
                  <a:pt x="8085422" y="6658220"/>
                </a:cubicBezTo>
                <a:lnTo>
                  <a:pt x="8087765" y="6675532"/>
                </a:lnTo>
                <a:lnTo>
                  <a:pt x="8175669" y="6675532"/>
                </a:lnTo>
                <a:lnTo>
                  <a:pt x="8175669" y="6785781"/>
                </a:lnTo>
                <a:lnTo>
                  <a:pt x="8188642" y="6790640"/>
                </a:lnTo>
                <a:cubicBezTo>
                  <a:pt x="8201095" y="6795326"/>
                  <a:pt x="8212939" y="6801314"/>
                  <a:pt x="8223916" y="6808473"/>
                </a:cubicBezTo>
                <a:lnTo>
                  <a:pt x="8245220" y="6822443"/>
                </a:lnTo>
                <a:lnTo>
                  <a:pt x="8266523" y="6808429"/>
                </a:lnTo>
                <a:cubicBezTo>
                  <a:pt x="8277457" y="6801270"/>
                  <a:pt x="8289302" y="6795283"/>
                  <a:pt x="8301754" y="6790597"/>
                </a:cubicBezTo>
                <a:lnTo>
                  <a:pt x="8314727" y="6785737"/>
                </a:lnTo>
                <a:lnTo>
                  <a:pt x="8314727" y="6675489"/>
                </a:lnTo>
                <a:lnTo>
                  <a:pt x="8330260" y="6675489"/>
                </a:lnTo>
                <a:lnTo>
                  <a:pt x="8330260" y="6800576"/>
                </a:lnTo>
                <a:lnTo>
                  <a:pt x="8246218" y="6831989"/>
                </a:lnTo>
                <a:lnTo>
                  <a:pt x="8202700" y="6816456"/>
                </a:lnTo>
                <a:lnTo>
                  <a:pt x="8156405" y="6799144"/>
                </a:lnTo>
                <a:lnTo>
                  <a:pt x="8156405" y="6694797"/>
                </a:lnTo>
                <a:lnTo>
                  <a:pt x="8068154" y="6694797"/>
                </a:lnTo>
                <a:lnTo>
                  <a:pt x="8068154" y="6687073"/>
                </a:lnTo>
                <a:cubicBezTo>
                  <a:pt x="8068154" y="6633185"/>
                  <a:pt x="8045549" y="6580426"/>
                  <a:pt x="8004504" y="6538470"/>
                </a:cubicBezTo>
                <a:lnTo>
                  <a:pt x="7990229" y="6523892"/>
                </a:lnTo>
                <a:lnTo>
                  <a:pt x="7975955" y="6538470"/>
                </a:lnTo>
                <a:cubicBezTo>
                  <a:pt x="7934909" y="6580426"/>
                  <a:pt x="7912305" y="6633185"/>
                  <a:pt x="7912305" y="6687073"/>
                </a:cubicBezTo>
                <a:lnTo>
                  <a:pt x="7912305" y="6694797"/>
                </a:lnTo>
                <a:lnTo>
                  <a:pt x="7824054" y="6694797"/>
                </a:lnTo>
                <a:lnTo>
                  <a:pt x="7824054" y="6799144"/>
                </a:lnTo>
                <a:lnTo>
                  <a:pt x="7736193" y="6831946"/>
                </a:lnTo>
                <a:lnTo>
                  <a:pt x="7692675" y="6816412"/>
                </a:lnTo>
                <a:lnTo>
                  <a:pt x="7646380" y="6799101"/>
                </a:lnTo>
                <a:lnTo>
                  <a:pt x="7646380" y="6694753"/>
                </a:lnTo>
                <a:lnTo>
                  <a:pt x="7558129" y="6694753"/>
                </a:lnTo>
                <a:lnTo>
                  <a:pt x="7558129" y="6687030"/>
                </a:lnTo>
                <a:cubicBezTo>
                  <a:pt x="7558129" y="6633142"/>
                  <a:pt x="7535524" y="6580383"/>
                  <a:pt x="7494479" y="6538426"/>
                </a:cubicBezTo>
                <a:lnTo>
                  <a:pt x="7480205" y="6523848"/>
                </a:lnTo>
                <a:lnTo>
                  <a:pt x="7465930" y="6538426"/>
                </a:lnTo>
                <a:cubicBezTo>
                  <a:pt x="7424885" y="6580383"/>
                  <a:pt x="7402280" y="6633142"/>
                  <a:pt x="7402280" y="6687030"/>
                </a:cubicBezTo>
                <a:lnTo>
                  <a:pt x="7402280" y="6694753"/>
                </a:lnTo>
                <a:lnTo>
                  <a:pt x="7314029" y="6694753"/>
                </a:lnTo>
                <a:lnTo>
                  <a:pt x="7314029" y="6799101"/>
                </a:lnTo>
                <a:lnTo>
                  <a:pt x="7226168" y="6831902"/>
                </a:lnTo>
                <a:lnTo>
                  <a:pt x="7182650" y="6816369"/>
                </a:lnTo>
                <a:lnTo>
                  <a:pt x="7136355" y="6799057"/>
                </a:lnTo>
                <a:lnTo>
                  <a:pt x="7136355" y="6694710"/>
                </a:lnTo>
                <a:lnTo>
                  <a:pt x="7048061" y="6694710"/>
                </a:lnTo>
                <a:lnTo>
                  <a:pt x="7048061" y="6686987"/>
                </a:lnTo>
                <a:cubicBezTo>
                  <a:pt x="7048061" y="6633142"/>
                  <a:pt x="7025456" y="6580339"/>
                  <a:pt x="6984454" y="6538383"/>
                </a:cubicBezTo>
                <a:lnTo>
                  <a:pt x="6970180" y="6523761"/>
                </a:lnTo>
                <a:lnTo>
                  <a:pt x="6955905" y="6538383"/>
                </a:lnTo>
                <a:cubicBezTo>
                  <a:pt x="6914860" y="6580339"/>
                  <a:pt x="6892255" y="6633099"/>
                  <a:pt x="6892255" y="6686987"/>
                </a:cubicBezTo>
                <a:lnTo>
                  <a:pt x="6892255" y="6694710"/>
                </a:lnTo>
                <a:lnTo>
                  <a:pt x="6804004" y="6694710"/>
                </a:lnTo>
                <a:lnTo>
                  <a:pt x="6804004" y="6799057"/>
                </a:lnTo>
                <a:lnTo>
                  <a:pt x="6716187" y="6831859"/>
                </a:lnTo>
                <a:lnTo>
                  <a:pt x="6672669" y="6816326"/>
                </a:lnTo>
                <a:lnTo>
                  <a:pt x="6626330" y="6799014"/>
                </a:lnTo>
                <a:lnTo>
                  <a:pt x="6626330" y="6694666"/>
                </a:lnTo>
                <a:lnTo>
                  <a:pt x="6538080" y="6694666"/>
                </a:lnTo>
                <a:lnTo>
                  <a:pt x="6538080" y="6686943"/>
                </a:lnTo>
                <a:cubicBezTo>
                  <a:pt x="6538080" y="6633099"/>
                  <a:pt x="6515475" y="6580296"/>
                  <a:pt x="6474473" y="6538340"/>
                </a:cubicBezTo>
                <a:lnTo>
                  <a:pt x="6460198" y="6523718"/>
                </a:lnTo>
                <a:lnTo>
                  <a:pt x="6445924" y="6538340"/>
                </a:lnTo>
                <a:cubicBezTo>
                  <a:pt x="6404878" y="6580296"/>
                  <a:pt x="6382274" y="6633055"/>
                  <a:pt x="6382274" y="6686943"/>
                </a:cubicBezTo>
                <a:lnTo>
                  <a:pt x="6382274" y="6694666"/>
                </a:lnTo>
                <a:lnTo>
                  <a:pt x="6294023" y="6694666"/>
                </a:lnTo>
                <a:lnTo>
                  <a:pt x="6294023" y="6799014"/>
                </a:lnTo>
                <a:lnTo>
                  <a:pt x="6206119" y="6831815"/>
                </a:lnTo>
                <a:lnTo>
                  <a:pt x="6162644" y="6816326"/>
                </a:lnTo>
                <a:lnTo>
                  <a:pt x="6116306" y="6799014"/>
                </a:lnTo>
                <a:lnTo>
                  <a:pt x="6116306" y="6694666"/>
                </a:lnTo>
                <a:lnTo>
                  <a:pt x="6028055" y="6694666"/>
                </a:lnTo>
                <a:lnTo>
                  <a:pt x="6028055" y="6686943"/>
                </a:lnTo>
                <a:cubicBezTo>
                  <a:pt x="6028055" y="6633055"/>
                  <a:pt x="6005450" y="6580296"/>
                  <a:pt x="5964405" y="6538340"/>
                </a:cubicBezTo>
                <a:lnTo>
                  <a:pt x="5950130" y="6523761"/>
                </a:lnTo>
                <a:lnTo>
                  <a:pt x="5935855" y="6538383"/>
                </a:lnTo>
                <a:cubicBezTo>
                  <a:pt x="5894854" y="6580339"/>
                  <a:pt x="5872249" y="6633099"/>
                  <a:pt x="5872249" y="6686987"/>
                </a:cubicBezTo>
                <a:lnTo>
                  <a:pt x="5872249" y="6694710"/>
                </a:lnTo>
                <a:lnTo>
                  <a:pt x="5783998" y="6694710"/>
                </a:lnTo>
                <a:lnTo>
                  <a:pt x="5783998" y="6799057"/>
                </a:lnTo>
                <a:lnTo>
                  <a:pt x="5696094" y="6831859"/>
                </a:lnTo>
                <a:lnTo>
                  <a:pt x="5652576" y="6816369"/>
                </a:lnTo>
                <a:lnTo>
                  <a:pt x="5606281" y="6799057"/>
                </a:lnTo>
                <a:lnTo>
                  <a:pt x="5606281" y="6694710"/>
                </a:lnTo>
                <a:lnTo>
                  <a:pt x="5518030" y="6694710"/>
                </a:lnTo>
                <a:lnTo>
                  <a:pt x="5518030" y="6686987"/>
                </a:lnTo>
                <a:cubicBezTo>
                  <a:pt x="5518030" y="6633099"/>
                  <a:pt x="5495425" y="6580339"/>
                  <a:pt x="5454380" y="6538383"/>
                </a:cubicBezTo>
                <a:lnTo>
                  <a:pt x="5440105" y="6523805"/>
                </a:lnTo>
                <a:lnTo>
                  <a:pt x="5425831" y="6538383"/>
                </a:lnTo>
                <a:cubicBezTo>
                  <a:pt x="5384829" y="6580296"/>
                  <a:pt x="5362224" y="6633055"/>
                  <a:pt x="5362224" y="6686987"/>
                </a:cubicBezTo>
                <a:lnTo>
                  <a:pt x="5362224" y="6694710"/>
                </a:lnTo>
                <a:lnTo>
                  <a:pt x="5273930" y="6694710"/>
                </a:lnTo>
                <a:lnTo>
                  <a:pt x="5273930" y="6799057"/>
                </a:lnTo>
                <a:lnTo>
                  <a:pt x="5186069" y="6831859"/>
                </a:lnTo>
                <a:lnTo>
                  <a:pt x="5142551" y="6816326"/>
                </a:lnTo>
                <a:lnTo>
                  <a:pt x="5096256" y="6799014"/>
                </a:lnTo>
                <a:lnTo>
                  <a:pt x="5096256" y="6694666"/>
                </a:lnTo>
                <a:lnTo>
                  <a:pt x="5008005" y="6694666"/>
                </a:lnTo>
                <a:lnTo>
                  <a:pt x="5008005" y="6686943"/>
                </a:lnTo>
                <a:cubicBezTo>
                  <a:pt x="5008005" y="6633055"/>
                  <a:pt x="4985400" y="6580296"/>
                  <a:pt x="4944355" y="6538340"/>
                </a:cubicBezTo>
                <a:lnTo>
                  <a:pt x="4930081" y="6523761"/>
                </a:lnTo>
                <a:lnTo>
                  <a:pt x="4915806" y="6538340"/>
                </a:lnTo>
                <a:cubicBezTo>
                  <a:pt x="4874761" y="6580296"/>
                  <a:pt x="4852156" y="6633055"/>
                  <a:pt x="4852156" y="6686943"/>
                </a:cubicBezTo>
                <a:lnTo>
                  <a:pt x="4852156" y="6694666"/>
                </a:lnTo>
                <a:lnTo>
                  <a:pt x="4763905" y="6694666"/>
                </a:lnTo>
                <a:lnTo>
                  <a:pt x="4763905" y="6799014"/>
                </a:lnTo>
                <a:lnTo>
                  <a:pt x="4676044" y="6831815"/>
                </a:lnTo>
                <a:lnTo>
                  <a:pt x="4632526" y="6816283"/>
                </a:lnTo>
                <a:lnTo>
                  <a:pt x="4586232" y="6798971"/>
                </a:lnTo>
                <a:lnTo>
                  <a:pt x="4586232" y="6694623"/>
                </a:lnTo>
                <a:lnTo>
                  <a:pt x="4497980" y="6694623"/>
                </a:lnTo>
                <a:lnTo>
                  <a:pt x="4497980" y="6686900"/>
                </a:lnTo>
                <a:cubicBezTo>
                  <a:pt x="4497980" y="6633012"/>
                  <a:pt x="4475375" y="6580252"/>
                  <a:pt x="4434331" y="6538296"/>
                </a:cubicBezTo>
                <a:lnTo>
                  <a:pt x="4420056" y="6523718"/>
                </a:lnTo>
                <a:lnTo>
                  <a:pt x="4405781" y="6538296"/>
                </a:lnTo>
                <a:cubicBezTo>
                  <a:pt x="4364736" y="6580252"/>
                  <a:pt x="4342131" y="6633012"/>
                  <a:pt x="4342131" y="6686900"/>
                </a:cubicBezTo>
                <a:lnTo>
                  <a:pt x="4342131" y="6694623"/>
                </a:lnTo>
                <a:lnTo>
                  <a:pt x="4253880" y="6694623"/>
                </a:lnTo>
                <a:lnTo>
                  <a:pt x="4253880" y="6798971"/>
                </a:lnTo>
                <a:lnTo>
                  <a:pt x="4166020" y="6831772"/>
                </a:lnTo>
                <a:lnTo>
                  <a:pt x="4122502" y="6816239"/>
                </a:lnTo>
                <a:lnTo>
                  <a:pt x="4076207" y="6798928"/>
                </a:lnTo>
                <a:lnTo>
                  <a:pt x="4076207" y="6694579"/>
                </a:lnTo>
                <a:lnTo>
                  <a:pt x="3987956" y="6694579"/>
                </a:lnTo>
                <a:lnTo>
                  <a:pt x="3987956" y="6686856"/>
                </a:lnTo>
                <a:cubicBezTo>
                  <a:pt x="3987956" y="6632969"/>
                  <a:pt x="3965350" y="6580209"/>
                  <a:pt x="3924305" y="6538253"/>
                </a:cubicBezTo>
                <a:lnTo>
                  <a:pt x="3910031" y="6523674"/>
                </a:lnTo>
                <a:lnTo>
                  <a:pt x="3895756" y="6538253"/>
                </a:lnTo>
                <a:cubicBezTo>
                  <a:pt x="3854711" y="6580209"/>
                  <a:pt x="3832106" y="6632969"/>
                  <a:pt x="3832106" y="6686856"/>
                </a:cubicBezTo>
                <a:lnTo>
                  <a:pt x="3832106" y="6694579"/>
                </a:lnTo>
                <a:lnTo>
                  <a:pt x="3743855" y="6694579"/>
                </a:lnTo>
                <a:lnTo>
                  <a:pt x="3743855" y="6798928"/>
                </a:lnTo>
                <a:lnTo>
                  <a:pt x="3655995" y="6831728"/>
                </a:lnTo>
                <a:lnTo>
                  <a:pt x="3612477" y="6816196"/>
                </a:lnTo>
                <a:lnTo>
                  <a:pt x="3566182" y="6798884"/>
                </a:lnTo>
                <a:lnTo>
                  <a:pt x="3566182" y="6694536"/>
                </a:lnTo>
                <a:lnTo>
                  <a:pt x="3477931" y="6694536"/>
                </a:lnTo>
                <a:lnTo>
                  <a:pt x="3477931" y="6686813"/>
                </a:lnTo>
                <a:cubicBezTo>
                  <a:pt x="3477931" y="6632925"/>
                  <a:pt x="3455326" y="6580166"/>
                  <a:pt x="3414281" y="6538209"/>
                </a:cubicBezTo>
                <a:lnTo>
                  <a:pt x="3400006" y="6523631"/>
                </a:lnTo>
                <a:lnTo>
                  <a:pt x="3385732" y="6538209"/>
                </a:lnTo>
                <a:cubicBezTo>
                  <a:pt x="3344687" y="6580166"/>
                  <a:pt x="3322081" y="6632925"/>
                  <a:pt x="3322081" y="6686813"/>
                </a:cubicBezTo>
                <a:lnTo>
                  <a:pt x="3322081" y="6694536"/>
                </a:lnTo>
                <a:lnTo>
                  <a:pt x="3233831" y="6694536"/>
                </a:lnTo>
                <a:lnTo>
                  <a:pt x="3233831" y="6798884"/>
                </a:lnTo>
                <a:lnTo>
                  <a:pt x="3145970" y="6831685"/>
                </a:lnTo>
                <a:lnTo>
                  <a:pt x="3102452" y="6816152"/>
                </a:lnTo>
                <a:lnTo>
                  <a:pt x="3056157" y="6798841"/>
                </a:lnTo>
                <a:lnTo>
                  <a:pt x="3056157" y="6694493"/>
                </a:lnTo>
                <a:lnTo>
                  <a:pt x="2967863" y="6694493"/>
                </a:lnTo>
                <a:lnTo>
                  <a:pt x="2967863" y="6686769"/>
                </a:lnTo>
                <a:cubicBezTo>
                  <a:pt x="2967863" y="6632839"/>
                  <a:pt x="2945258" y="6580079"/>
                  <a:pt x="2904256" y="6538166"/>
                </a:cubicBezTo>
                <a:lnTo>
                  <a:pt x="2889981" y="6523588"/>
                </a:lnTo>
                <a:lnTo>
                  <a:pt x="2875707" y="6538166"/>
                </a:lnTo>
                <a:cubicBezTo>
                  <a:pt x="2834662" y="6580122"/>
                  <a:pt x="2812057" y="6632882"/>
                  <a:pt x="2812057" y="6686769"/>
                </a:cubicBezTo>
                <a:lnTo>
                  <a:pt x="2812057" y="6694493"/>
                </a:lnTo>
                <a:lnTo>
                  <a:pt x="2723806" y="6694493"/>
                </a:lnTo>
                <a:lnTo>
                  <a:pt x="2723806" y="6798841"/>
                </a:lnTo>
                <a:lnTo>
                  <a:pt x="2635989" y="6831642"/>
                </a:lnTo>
                <a:lnTo>
                  <a:pt x="2592427" y="6816109"/>
                </a:lnTo>
                <a:lnTo>
                  <a:pt x="2546089" y="6798797"/>
                </a:lnTo>
                <a:lnTo>
                  <a:pt x="2546089" y="6694449"/>
                </a:lnTo>
                <a:lnTo>
                  <a:pt x="2457838" y="6694449"/>
                </a:lnTo>
                <a:lnTo>
                  <a:pt x="2457838" y="6686726"/>
                </a:lnTo>
                <a:cubicBezTo>
                  <a:pt x="2457838" y="6632882"/>
                  <a:pt x="2435233" y="6580079"/>
                  <a:pt x="2394231" y="6538123"/>
                </a:cubicBezTo>
                <a:lnTo>
                  <a:pt x="2379957" y="6523501"/>
                </a:lnTo>
                <a:lnTo>
                  <a:pt x="2365682" y="6538123"/>
                </a:lnTo>
                <a:cubicBezTo>
                  <a:pt x="2324637" y="6580079"/>
                  <a:pt x="2302032" y="6632839"/>
                  <a:pt x="2302032" y="6686726"/>
                </a:cubicBezTo>
                <a:lnTo>
                  <a:pt x="2302032" y="6694449"/>
                </a:lnTo>
                <a:lnTo>
                  <a:pt x="2213781" y="6694449"/>
                </a:lnTo>
                <a:lnTo>
                  <a:pt x="2213781" y="6798797"/>
                </a:lnTo>
                <a:lnTo>
                  <a:pt x="2125921" y="6831598"/>
                </a:lnTo>
                <a:lnTo>
                  <a:pt x="2082446" y="6816109"/>
                </a:lnTo>
                <a:lnTo>
                  <a:pt x="2036107" y="6798797"/>
                </a:lnTo>
                <a:lnTo>
                  <a:pt x="2036107" y="6694449"/>
                </a:lnTo>
                <a:lnTo>
                  <a:pt x="1947856" y="6694449"/>
                </a:lnTo>
                <a:lnTo>
                  <a:pt x="1947856" y="6686726"/>
                </a:lnTo>
                <a:cubicBezTo>
                  <a:pt x="1947856" y="6632839"/>
                  <a:pt x="1925251" y="6580079"/>
                  <a:pt x="1884206" y="6538123"/>
                </a:cubicBezTo>
                <a:lnTo>
                  <a:pt x="1869932" y="6523501"/>
                </a:lnTo>
                <a:lnTo>
                  <a:pt x="1855657" y="6538123"/>
                </a:lnTo>
                <a:cubicBezTo>
                  <a:pt x="1814656" y="6580079"/>
                  <a:pt x="1792094" y="6632839"/>
                  <a:pt x="1792094" y="6686726"/>
                </a:cubicBezTo>
                <a:lnTo>
                  <a:pt x="1792094" y="6694449"/>
                </a:lnTo>
                <a:lnTo>
                  <a:pt x="1703843" y="6694449"/>
                </a:lnTo>
                <a:lnTo>
                  <a:pt x="1703843" y="6798797"/>
                </a:lnTo>
                <a:lnTo>
                  <a:pt x="1615896" y="6831598"/>
                </a:lnTo>
                <a:lnTo>
                  <a:pt x="1572421" y="6816109"/>
                </a:lnTo>
                <a:lnTo>
                  <a:pt x="1526126" y="6798797"/>
                </a:lnTo>
                <a:lnTo>
                  <a:pt x="1526126" y="6694449"/>
                </a:lnTo>
                <a:lnTo>
                  <a:pt x="1437875" y="6694449"/>
                </a:lnTo>
                <a:lnTo>
                  <a:pt x="1437875" y="6686726"/>
                </a:lnTo>
                <a:cubicBezTo>
                  <a:pt x="1437875" y="6632839"/>
                  <a:pt x="1415270" y="6580079"/>
                  <a:pt x="1374225" y="6538123"/>
                </a:cubicBezTo>
                <a:lnTo>
                  <a:pt x="1359950" y="6523544"/>
                </a:lnTo>
                <a:lnTo>
                  <a:pt x="1345676" y="6538166"/>
                </a:lnTo>
                <a:cubicBezTo>
                  <a:pt x="1304674" y="6580122"/>
                  <a:pt x="1282069" y="6632882"/>
                  <a:pt x="1282069" y="6686769"/>
                </a:cubicBezTo>
                <a:lnTo>
                  <a:pt x="1282069" y="6694493"/>
                </a:lnTo>
                <a:lnTo>
                  <a:pt x="1193775" y="6694493"/>
                </a:lnTo>
                <a:lnTo>
                  <a:pt x="1193775" y="6798841"/>
                </a:lnTo>
                <a:lnTo>
                  <a:pt x="1105914" y="6831642"/>
                </a:lnTo>
                <a:lnTo>
                  <a:pt x="1062396" y="6816109"/>
                </a:lnTo>
                <a:lnTo>
                  <a:pt x="1016101" y="6798797"/>
                </a:lnTo>
                <a:lnTo>
                  <a:pt x="1016101" y="6694449"/>
                </a:lnTo>
                <a:lnTo>
                  <a:pt x="927850" y="6694449"/>
                </a:lnTo>
                <a:lnTo>
                  <a:pt x="927850" y="6686726"/>
                </a:lnTo>
                <a:cubicBezTo>
                  <a:pt x="927850" y="6632839"/>
                  <a:pt x="905245" y="6580079"/>
                  <a:pt x="864200" y="6538123"/>
                </a:cubicBezTo>
                <a:lnTo>
                  <a:pt x="849926" y="6523544"/>
                </a:lnTo>
                <a:lnTo>
                  <a:pt x="835651" y="6538123"/>
                </a:lnTo>
                <a:cubicBezTo>
                  <a:pt x="794606" y="6580079"/>
                  <a:pt x="772001" y="6632839"/>
                  <a:pt x="772001" y="6686726"/>
                </a:cubicBezTo>
                <a:lnTo>
                  <a:pt x="772001" y="6694449"/>
                </a:lnTo>
                <a:lnTo>
                  <a:pt x="683750" y="6694449"/>
                </a:lnTo>
                <a:lnTo>
                  <a:pt x="683750" y="6798797"/>
                </a:lnTo>
                <a:lnTo>
                  <a:pt x="595889" y="6831598"/>
                </a:lnTo>
                <a:lnTo>
                  <a:pt x="552371" y="6816066"/>
                </a:lnTo>
                <a:lnTo>
                  <a:pt x="506076" y="6798754"/>
                </a:lnTo>
                <a:lnTo>
                  <a:pt x="506076" y="6694406"/>
                </a:lnTo>
                <a:lnTo>
                  <a:pt x="417999" y="6694406"/>
                </a:lnTo>
                <a:lnTo>
                  <a:pt x="417999" y="6686683"/>
                </a:lnTo>
                <a:cubicBezTo>
                  <a:pt x="417999" y="6632795"/>
                  <a:pt x="395394" y="6580035"/>
                  <a:pt x="354349" y="6538079"/>
                </a:cubicBezTo>
                <a:lnTo>
                  <a:pt x="340074" y="6523501"/>
                </a:lnTo>
                <a:lnTo>
                  <a:pt x="325800" y="6538079"/>
                </a:lnTo>
                <a:cubicBezTo>
                  <a:pt x="284755" y="6580035"/>
                  <a:pt x="262150" y="6632795"/>
                  <a:pt x="262150" y="6686683"/>
                </a:cubicBezTo>
                <a:lnTo>
                  <a:pt x="262150" y="6694406"/>
                </a:lnTo>
                <a:lnTo>
                  <a:pt x="173899" y="6694406"/>
                </a:lnTo>
                <a:lnTo>
                  <a:pt x="173899" y="6798754"/>
                </a:lnTo>
                <a:lnTo>
                  <a:pt x="86038" y="6831555"/>
                </a:lnTo>
                <a:lnTo>
                  <a:pt x="42520" y="6816543"/>
                </a:lnTo>
                <a:close/>
                <a:moveTo>
                  <a:pt x="7665904" y="6785824"/>
                </a:moveTo>
                <a:lnTo>
                  <a:pt x="7678877" y="6790684"/>
                </a:lnTo>
                <a:cubicBezTo>
                  <a:pt x="7691330" y="6795369"/>
                  <a:pt x="7703175" y="6801357"/>
                  <a:pt x="7714152" y="6808516"/>
                </a:cubicBezTo>
                <a:lnTo>
                  <a:pt x="7735455" y="6822487"/>
                </a:lnTo>
                <a:lnTo>
                  <a:pt x="7756759" y="6808473"/>
                </a:lnTo>
                <a:cubicBezTo>
                  <a:pt x="7767693" y="6801314"/>
                  <a:pt x="7779538" y="6795326"/>
                  <a:pt x="7791990" y="6790640"/>
                </a:cubicBezTo>
                <a:lnTo>
                  <a:pt x="7804963" y="6785781"/>
                </a:lnTo>
                <a:lnTo>
                  <a:pt x="7804963" y="6675532"/>
                </a:lnTo>
                <a:lnTo>
                  <a:pt x="7892910" y="6675532"/>
                </a:lnTo>
                <a:lnTo>
                  <a:pt x="7895253" y="6658220"/>
                </a:lnTo>
                <a:cubicBezTo>
                  <a:pt x="7901891" y="6609235"/>
                  <a:pt x="7925061" y="6563201"/>
                  <a:pt x="7962287" y="6525107"/>
                </a:cubicBezTo>
                <a:lnTo>
                  <a:pt x="7979209" y="6507794"/>
                </a:lnTo>
                <a:lnTo>
                  <a:pt x="7958990" y="6494474"/>
                </a:lnTo>
                <a:cubicBezTo>
                  <a:pt x="7922370" y="6470351"/>
                  <a:pt x="7899418" y="6435510"/>
                  <a:pt x="7894342" y="6396418"/>
                </a:cubicBezTo>
                <a:lnTo>
                  <a:pt x="7892086" y="6379019"/>
                </a:lnTo>
                <a:lnTo>
                  <a:pt x="7805006" y="6379019"/>
                </a:lnTo>
                <a:lnTo>
                  <a:pt x="7805006" y="6339710"/>
                </a:lnTo>
                <a:cubicBezTo>
                  <a:pt x="7805006" y="6249767"/>
                  <a:pt x="7781230" y="6216271"/>
                  <a:pt x="7771034" y="6206075"/>
                </a:cubicBezTo>
                <a:lnTo>
                  <a:pt x="7770253" y="6205294"/>
                </a:lnTo>
                <a:lnTo>
                  <a:pt x="7735499" y="6177526"/>
                </a:lnTo>
                <a:lnTo>
                  <a:pt x="7700745" y="6205294"/>
                </a:lnTo>
                <a:lnTo>
                  <a:pt x="7699964" y="6206075"/>
                </a:lnTo>
                <a:cubicBezTo>
                  <a:pt x="7689724" y="6216315"/>
                  <a:pt x="7665991" y="6249767"/>
                  <a:pt x="7665991" y="6339710"/>
                </a:cubicBezTo>
                <a:lnTo>
                  <a:pt x="7665991" y="6379019"/>
                </a:lnTo>
                <a:lnTo>
                  <a:pt x="7578825" y="6379019"/>
                </a:lnTo>
                <a:lnTo>
                  <a:pt x="7576569" y="6396418"/>
                </a:lnTo>
                <a:cubicBezTo>
                  <a:pt x="7571492" y="6435510"/>
                  <a:pt x="7548541" y="6470351"/>
                  <a:pt x="7511964" y="6494518"/>
                </a:cubicBezTo>
                <a:lnTo>
                  <a:pt x="7491745" y="6507838"/>
                </a:lnTo>
                <a:lnTo>
                  <a:pt x="7508667" y="6525149"/>
                </a:lnTo>
                <a:cubicBezTo>
                  <a:pt x="7545894" y="6563244"/>
                  <a:pt x="7569063" y="6609235"/>
                  <a:pt x="7575701" y="6658264"/>
                </a:cubicBezTo>
                <a:lnTo>
                  <a:pt x="7578044" y="6675575"/>
                </a:lnTo>
                <a:lnTo>
                  <a:pt x="7665948" y="6675575"/>
                </a:lnTo>
                <a:lnTo>
                  <a:pt x="7665948" y="6785824"/>
                </a:lnTo>
                <a:close/>
                <a:moveTo>
                  <a:pt x="4605756" y="6785824"/>
                </a:moveTo>
                <a:lnTo>
                  <a:pt x="4618729" y="6790684"/>
                </a:lnTo>
                <a:cubicBezTo>
                  <a:pt x="4631181" y="6795369"/>
                  <a:pt x="4643026" y="6801357"/>
                  <a:pt x="4654003" y="6808516"/>
                </a:cubicBezTo>
                <a:lnTo>
                  <a:pt x="4675264" y="6822487"/>
                </a:lnTo>
                <a:lnTo>
                  <a:pt x="4696567" y="6808473"/>
                </a:lnTo>
                <a:cubicBezTo>
                  <a:pt x="4707501" y="6801314"/>
                  <a:pt x="4719345" y="6795326"/>
                  <a:pt x="4731798" y="6790640"/>
                </a:cubicBezTo>
                <a:lnTo>
                  <a:pt x="4744771" y="6785781"/>
                </a:lnTo>
                <a:lnTo>
                  <a:pt x="4744771" y="6675532"/>
                </a:lnTo>
                <a:lnTo>
                  <a:pt x="4832675" y="6675532"/>
                </a:lnTo>
                <a:lnTo>
                  <a:pt x="4835018" y="6658220"/>
                </a:lnTo>
                <a:cubicBezTo>
                  <a:pt x="4841656" y="6609235"/>
                  <a:pt x="4864825" y="6563201"/>
                  <a:pt x="4902052" y="6525107"/>
                </a:cubicBezTo>
                <a:lnTo>
                  <a:pt x="4918973" y="6507794"/>
                </a:lnTo>
                <a:lnTo>
                  <a:pt x="4898755" y="6494474"/>
                </a:lnTo>
                <a:cubicBezTo>
                  <a:pt x="4862179" y="6470308"/>
                  <a:pt x="4839226" y="6435510"/>
                  <a:pt x="4834150" y="6396374"/>
                </a:cubicBezTo>
                <a:lnTo>
                  <a:pt x="4831894" y="6378976"/>
                </a:lnTo>
                <a:lnTo>
                  <a:pt x="4744728" y="6378976"/>
                </a:lnTo>
                <a:lnTo>
                  <a:pt x="4744728" y="6339666"/>
                </a:lnTo>
                <a:cubicBezTo>
                  <a:pt x="4744728" y="6249723"/>
                  <a:pt x="4720951" y="6216228"/>
                  <a:pt x="4710755" y="6206032"/>
                </a:cubicBezTo>
                <a:lnTo>
                  <a:pt x="4709974" y="6205251"/>
                </a:lnTo>
                <a:lnTo>
                  <a:pt x="4675220" y="6177482"/>
                </a:lnTo>
                <a:lnTo>
                  <a:pt x="4640466" y="6205251"/>
                </a:lnTo>
                <a:lnTo>
                  <a:pt x="4639685" y="6206032"/>
                </a:lnTo>
                <a:cubicBezTo>
                  <a:pt x="4629446" y="6216271"/>
                  <a:pt x="4605713" y="6249723"/>
                  <a:pt x="4605713" y="6339666"/>
                </a:cubicBezTo>
                <a:lnTo>
                  <a:pt x="4605713" y="6378976"/>
                </a:lnTo>
                <a:lnTo>
                  <a:pt x="4518633" y="6378976"/>
                </a:lnTo>
                <a:lnTo>
                  <a:pt x="4516377" y="6396374"/>
                </a:lnTo>
                <a:cubicBezTo>
                  <a:pt x="4511301" y="6435467"/>
                  <a:pt x="4488348" y="6470308"/>
                  <a:pt x="4451729" y="6494431"/>
                </a:cubicBezTo>
                <a:lnTo>
                  <a:pt x="4431510" y="6507751"/>
                </a:lnTo>
                <a:lnTo>
                  <a:pt x="4448432" y="6525063"/>
                </a:lnTo>
                <a:cubicBezTo>
                  <a:pt x="4485658" y="6563157"/>
                  <a:pt x="4508827" y="6609192"/>
                  <a:pt x="4515466" y="6658177"/>
                </a:cubicBezTo>
                <a:lnTo>
                  <a:pt x="4517809" y="6675489"/>
                </a:lnTo>
                <a:lnTo>
                  <a:pt x="4605756" y="6675489"/>
                </a:lnTo>
                <a:lnTo>
                  <a:pt x="4605756" y="6785824"/>
                </a:lnTo>
                <a:close/>
                <a:moveTo>
                  <a:pt x="2565700" y="6785781"/>
                </a:moveTo>
                <a:lnTo>
                  <a:pt x="2578630" y="6790640"/>
                </a:lnTo>
                <a:cubicBezTo>
                  <a:pt x="2591039" y="6795326"/>
                  <a:pt x="2602927" y="6801314"/>
                  <a:pt x="2613948" y="6808516"/>
                </a:cubicBezTo>
                <a:lnTo>
                  <a:pt x="2635208" y="6822487"/>
                </a:lnTo>
                <a:lnTo>
                  <a:pt x="2656511" y="6808473"/>
                </a:lnTo>
                <a:cubicBezTo>
                  <a:pt x="2667445" y="6801314"/>
                  <a:pt x="2679290" y="6795326"/>
                  <a:pt x="2691742" y="6790640"/>
                </a:cubicBezTo>
                <a:lnTo>
                  <a:pt x="2704715" y="6785781"/>
                </a:lnTo>
                <a:lnTo>
                  <a:pt x="2704715" y="6675532"/>
                </a:lnTo>
                <a:lnTo>
                  <a:pt x="2792576" y="6675532"/>
                </a:lnTo>
                <a:lnTo>
                  <a:pt x="2794918" y="6658264"/>
                </a:lnTo>
                <a:cubicBezTo>
                  <a:pt x="2801600" y="6609192"/>
                  <a:pt x="2824769" y="6563157"/>
                  <a:pt x="2861953" y="6525149"/>
                </a:cubicBezTo>
                <a:lnTo>
                  <a:pt x="2878874" y="6507838"/>
                </a:lnTo>
                <a:lnTo>
                  <a:pt x="2858655" y="6494518"/>
                </a:lnTo>
                <a:cubicBezTo>
                  <a:pt x="2822079" y="6470351"/>
                  <a:pt x="2799127" y="6435554"/>
                  <a:pt x="2794051" y="6396418"/>
                </a:cubicBezTo>
                <a:lnTo>
                  <a:pt x="2791795" y="6379019"/>
                </a:lnTo>
                <a:lnTo>
                  <a:pt x="2704715" y="6379019"/>
                </a:lnTo>
                <a:lnTo>
                  <a:pt x="2704715" y="6339710"/>
                </a:lnTo>
                <a:cubicBezTo>
                  <a:pt x="2704715" y="6249767"/>
                  <a:pt x="2680939" y="6216271"/>
                  <a:pt x="2670742" y="6206075"/>
                </a:cubicBezTo>
                <a:lnTo>
                  <a:pt x="2669961" y="6205294"/>
                </a:lnTo>
                <a:lnTo>
                  <a:pt x="2635251" y="6177569"/>
                </a:lnTo>
                <a:lnTo>
                  <a:pt x="2600411" y="6205337"/>
                </a:lnTo>
                <a:lnTo>
                  <a:pt x="2599586" y="6206162"/>
                </a:lnTo>
                <a:cubicBezTo>
                  <a:pt x="2589390" y="6216445"/>
                  <a:pt x="2565744" y="6250071"/>
                  <a:pt x="2565744" y="6339710"/>
                </a:cubicBezTo>
                <a:lnTo>
                  <a:pt x="2565744" y="6379019"/>
                </a:lnTo>
                <a:lnTo>
                  <a:pt x="2478577" y="6379019"/>
                </a:lnTo>
                <a:lnTo>
                  <a:pt x="2476321" y="6396418"/>
                </a:lnTo>
                <a:cubicBezTo>
                  <a:pt x="2471245" y="6435510"/>
                  <a:pt x="2448293" y="6470351"/>
                  <a:pt x="2411716" y="6494518"/>
                </a:cubicBezTo>
                <a:lnTo>
                  <a:pt x="2391498" y="6507838"/>
                </a:lnTo>
                <a:lnTo>
                  <a:pt x="2408419" y="6525149"/>
                </a:lnTo>
                <a:cubicBezTo>
                  <a:pt x="2445646" y="6563244"/>
                  <a:pt x="2468815" y="6609279"/>
                  <a:pt x="2475453" y="6658264"/>
                </a:cubicBezTo>
                <a:lnTo>
                  <a:pt x="2477796" y="6675575"/>
                </a:lnTo>
                <a:lnTo>
                  <a:pt x="2565700" y="6675575"/>
                </a:lnTo>
                <a:lnTo>
                  <a:pt x="2565700" y="6785781"/>
                </a:lnTo>
                <a:close/>
                <a:moveTo>
                  <a:pt x="7155880" y="6785781"/>
                </a:moveTo>
                <a:lnTo>
                  <a:pt x="7168810" y="6790640"/>
                </a:lnTo>
                <a:cubicBezTo>
                  <a:pt x="7181218" y="6795326"/>
                  <a:pt x="7193107" y="6801314"/>
                  <a:pt x="7204127" y="6808516"/>
                </a:cubicBezTo>
                <a:lnTo>
                  <a:pt x="7225388" y="6822487"/>
                </a:lnTo>
                <a:lnTo>
                  <a:pt x="7246691" y="6808473"/>
                </a:lnTo>
                <a:cubicBezTo>
                  <a:pt x="7257624" y="6801314"/>
                  <a:pt x="7269469" y="6795326"/>
                  <a:pt x="7281922" y="6790640"/>
                </a:cubicBezTo>
                <a:lnTo>
                  <a:pt x="7294894" y="6785781"/>
                </a:lnTo>
                <a:lnTo>
                  <a:pt x="7294894" y="6675532"/>
                </a:lnTo>
                <a:lnTo>
                  <a:pt x="7382798" y="6675532"/>
                </a:lnTo>
                <a:lnTo>
                  <a:pt x="7385142" y="6658220"/>
                </a:lnTo>
                <a:cubicBezTo>
                  <a:pt x="7391780" y="6609149"/>
                  <a:pt x="7414949" y="6563157"/>
                  <a:pt x="7452176" y="6525107"/>
                </a:cubicBezTo>
                <a:lnTo>
                  <a:pt x="7469140" y="6507794"/>
                </a:lnTo>
                <a:lnTo>
                  <a:pt x="7448922" y="6494474"/>
                </a:lnTo>
                <a:cubicBezTo>
                  <a:pt x="7412302" y="6470351"/>
                  <a:pt x="7389350" y="6435510"/>
                  <a:pt x="7384274" y="6396418"/>
                </a:cubicBezTo>
                <a:lnTo>
                  <a:pt x="7382018" y="6379019"/>
                </a:lnTo>
                <a:lnTo>
                  <a:pt x="7294938" y="6379019"/>
                </a:lnTo>
                <a:lnTo>
                  <a:pt x="7294938" y="6339710"/>
                </a:lnTo>
                <a:cubicBezTo>
                  <a:pt x="7294938" y="6249767"/>
                  <a:pt x="7271161" y="6216271"/>
                  <a:pt x="7260965" y="6206075"/>
                </a:cubicBezTo>
                <a:lnTo>
                  <a:pt x="7260184" y="6205294"/>
                </a:lnTo>
                <a:lnTo>
                  <a:pt x="7225474" y="6177569"/>
                </a:lnTo>
                <a:lnTo>
                  <a:pt x="7190634" y="6205337"/>
                </a:lnTo>
                <a:lnTo>
                  <a:pt x="7189809" y="6206162"/>
                </a:lnTo>
                <a:cubicBezTo>
                  <a:pt x="7179613" y="6216445"/>
                  <a:pt x="7155967" y="6250071"/>
                  <a:pt x="7155967" y="6339710"/>
                </a:cubicBezTo>
                <a:lnTo>
                  <a:pt x="7155967" y="6379019"/>
                </a:lnTo>
                <a:lnTo>
                  <a:pt x="7068800" y="6379019"/>
                </a:lnTo>
                <a:lnTo>
                  <a:pt x="7066544" y="6396418"/>
                </a:lnTo>
                <a:cubicBezTo>
                  <a:pt x="7061468" y="6435510"/>
                  <a:pt x="7038516" y="6470351"/>
                  <a:pt x="7001940" y="6494518"/>
                </a:cubicBezTo>
                <a:lnTo>
                  <a:pt x="6981721" y="6507838"/>
                </a:lnTo>
                <a:lnTo>
                  <a:pt x="6998642" y="6525149"/>
                </a:lnTo>
                <a:cubicBezTo>
                  <a:pt x="7035869" y="6563244"/>
                  <a:pt x="7059038" y="6609279"/>
                  <a:pt x="7065676" y="6658264"/>
                </a:cubicBezTo>
                <a:lnTo>
                  <a:pt x="7068020" y="6675575"/>
                </a:lnTo>
                <a:lnTo>
                  <a:pt x="7155967" y="6675575"/>
                </a:lnTo>
                <a:lnTo>
                  <a:pt x="7155967" y="6785781"/>
                </a:lnTo>
                <a:close/>
                <a:moveTo>
                  <a:pt x="5625762" y="6785781"/>
                </a:moveTo>
                <a:lnTo>
                  <a:pt x="5638735" y="6790640"/>
                </a:lnTo>
                <a:cubicBezTo>
                  <a:pt x="5651187" y="6795326"/>
                  <a:pt x="5663032" y="6801314"/>
                  <a:pt x="5674009" y="6808473"/>
                </a:cubicBezTo>
                <a:lnTo>
                  <a:pt x="5695313" y="6822443"/>
                </a:lnTo>
                <a:lnTo>
                  <a:pt x="5716617" y="6808429"/>
                </a:lnTo>
                <a:cubicBezTo>
                  <a:pt x="5727550" y="6801314"/>
                  <a:pt x="5739438" y="6795283"/>
                  <a:pt x="5751891" y="6790597"/>
                </a:cubicBezTo>
                <a:lnTo>
                  <a:pt x="5764821" y="6785737"/>
                </a:lnTo>
                <a:lnTo>
                  <a:pt x="5764821" y="6675532"/>
                </a:lnTo>
                <a:lnTo>
                  <a:pt x="5852767" y="6675532"/>
                </a:lnTo>
                <a:lnTo>
                  <a:pt x="5855111" y="6658220"/>
                </a:lnTo>
                <a:cubicBezTo>
                  <a:pt x="5861749" y="6609235"/>
                  <a:pt x="5884918" y="6563201"/>
                  <a:pt x="5922145" y="6525107"/>
                </a:cubicBezTo>
                <a:lnTo>
                  <a:pt x="5939066" y="6507794"/>
                </a:lnTo>
                <a:lnTo>
                  <a:pt x="5918848" y="6494474"/>
                </a:lnTo>
                <a:cubicBezTo>
                  <a:pt x="5882271" y="6470308"/>
                  <a:pt x="5859319" y="6435510"/>
                  <a:pt x="5854243" y="6396374"/>
                </a:cubicBezTo>
                <a:lnTo>
                  <a:pt x="5851987" y="6378976"/>
                </a:lnTo>
                <a:lnTo>
                  <a:pt x="5764821" y="6378976"/>
                </a:lnTo>
                <a:lnTo>
                  <a:pt x="5764821" y="6339666"/>
                </a:lnTo>
                <a:cubicBezTo>
                  <a:pt x="5764821" y="6250027"/>
                  <a:pt x="5741130" y="6216402"/>
                  <a:pt x="5730978" y="6206119"/>
                </a:cubicBezTo>
                <a:lnTo>
                  <a:pt x="5730154" y="6205294"/>
                </a:lnTo>
                <a:lnTo>
                  <a:pt x="5695313" y="6177526"/>
                </a:lnTo>
                <a:lnTo>
                  <a:pt x="5660603" y="6205251"/>
                </a:lnTo>
                <a:lnTo>
                  <a:pt x="5659822" y="6206032"/>
                </a:lnTo>
                <a:cubicBezTo>
                  <a:pt x="5649582" y="6216271"/>
                  <a:pt x="5625849" y="6249723"/>
                  <a:pt x="5625849" y="6339666"/>
                </a:cubicBezTo>
                <a:lnTo>
                  <a:pt x="5625849" y="6378976"/>
                </a:lnTo>
                <a:lnTo>
                  <a:pt x="5538769" y="6378976"/>
                </a:lnTo>
                <a:lnTo>
                  <a:pt x="5536513" y="6396374"/>
                </a:lnTo>
                <a:cubicBezTo>
                  <a:pt x="5531437" y="6435467"/>
                  <a:pt x="5508485" y="6470308"/>
                  <a:pt x="5471909" y="6494474"/>
                </a:cubicBezTo>
                <a:lnTo>
                  <a:pt x="5451690" y="6507794"/>
                </a:lnTo>
                <a:lnTo>
                  <a:pt x="5468611" y="6525107"/>
                </a:lnTo>
                <a:cubicBezTo>
                  <a:pt x="5505751" y="6563114"/>
                  <a:pt x="5528964" y="6609149"/>
                  <a:pt x="5535645" y="6658220"/>
                </a:cubicBezTo>
                <a:lnTo>
                  <a:pt x="5537989" y="6675489"/>
                </a:lnTo>
                <a:lnTo>
                  <a:pt x="5625849" y="6675489"/>
                </a:lnTo>
                <a:lnTo>
                  <a:pt x="5625849" y="6785781"/>
                </a:lnTo>
                <a:close/>
                <a:moveTo>
                  <a:pt x="5115737" y="6785824"/>
                </a:moveTo>
                <a:lnTo>
                  <a:pt x="5128711" y="6790684"/>
                </a:lnTo>
                <a:cubicBezTo>
                  <a:pt x="5141163" y="6795369"/>
                  <a:pt x="5153008" y="6801357"/>
                  <a:pt x="5163985" y="6808516"/>
                </a:cubicBezTo>
                <a:lnTo>
                  <a:pt x="5185288" y="6822487"/>
                </a:lnTo>
                <a:lnTo>
                  <a:pt x="5206592" y="6808473"/>
                </a:lnTo>
                <a:cubicBezTo>
                  <a:pt x="5217569" y="6801357"/>
                  <a:pt x="5229457" y="6795326"/>
                  <a:pt x="5241866" y="6790640"/>
                </a:cubicBezTo>
                <a:lnTo>
                  <a:pt x="5254796" y="6785781"/>
                </a:lnTo>
                <a:lnTo>
                  <a:pt x="5254796" y="6675575"/>
                </a:lnTo>
                <a:lnTo>
                  <a:pt x="5342743" y="6675575"/>
                </a:lnTo>
                <a:lnTo>
                  <a:pt x="5345086" y="6658264"/>
                </a:lnTo>
                <a:cubicBezTo>
                  <a:pt x="5351724" y="6609279"/>
                  <a:pt x="5374894" y="6563244"/>
                  <a:pt x="5412120" y="6525149"/>
                </a:cubicBezTo>
                <a:lnTo>
                  <a:pt x="5429042" y="6507838"/>
                </a:lnTo>
                <a:lnTo>
                  <a:pt x="5408823" y="6494518"/>
                </a:lnTo>
                <a:cubicBezTo>
                  <a:pt x="5372246" y="6470351"/>
                  <a:pt x="5349295" y="6435554"/>
                  <a:pt x="5344218" y="6396418"/>
                </a:cubicBezTo>
                <a:lnTo>
                  <a:pt x="5341962" y="6379019"/>
                </a:lnTo>
                <a:lnTo>
                  <a:pt x="5254796" y="6379019"/>
                </a:lnTo>
                <a:lnTo>
                  <a:pt x="5254796" y="6339710"/>
                </a:lnTo>
                <a:cubicBezTo>
                  <a:pt x="5254796" y="6250071"/>
                  <a:pt x="5231106" y="6216445"/>
                  <a:pt x="5220953" y="6206162"/>
                </a:cubicBezTo>
                <a:lnTo>
                  <a:pt x="5220129" y="6205337"/>
                </a:lnTo>
                <a:lnTo>
                  <a:pt x="5185288" y="6177569"/>
                </a:lnTo>
                <a:lnTo>
                  <a:pt x="5150578" y="6205294"/>
                </a:lnTo>
                <a:lnTo>
                  <a:pt x="5149797" y="6206075"/>
                </a:lnTo>
                <a:cubicBezTo>
                  <a:pt x="5139558" y="6216315"/>
                  <a:pt x="5115824" y="6249767"/>
                  <a:pt x="5115824" y="6339710"/>
                </a:cubicBezTo>
                <a:lnTo>
                  <a:pt x="5115824" y="6379019"/>
                </a:lnTo>
                <a:lnTo>
                  <a:pt x="5028658" y="6379019"/>
                </a:lnTo>
                <a:lnTo>
                  <a:pt x="5026402" y="6396418"/>
                </a:lnTo>
                <a:cubicBezTo>
                  <a:pt x="5021326" y="6435510"/>
                  <a:pt x="4998373" y="6470351"/>
                  <a:pt x="4961754" y="6494474"/>
                </a:cubicBezTo>
                <a:lnTo>
                  <a:pt x="4941535" y="6507794"/>
                </a:lnTo>
                <a:lnTo>
                  <a:pt x="4958499" y="6525107"/>
                </a:lnTo>
                <a:cubicBezTo>
                  <a:pt x="4995727" y="6563114"/>
                  <a:pt x="5018896" y="6609149"/>
                  <a:pt x="5025534" y="6658220"/>
                </a:cubicBezTo>
                <a:lnTo>
                  <a:pt x="5027877" y="6675532"/>
                </a:lnTo>
                <a:lnTo>
                  <a:pt x="5115781" y="6675532"/>
                </a:lnTo>
                <a:lnTo>
                  <a:pt x="5115781" y="6785824"/>
                </a:lnTo>
                <a:close/>
                <a:moveTo>
                  <a:pt x="3585706" y="6785781"/>
                </a:moveTo>
                <a:lnTo>
                  <a:pt x="3598679" y="6790640"/>
                </a:lnTo>
                <a:cubicBezTo>
                  <a:pt x="3611132" y="6795326"/>
                  <a:pt x="3622977" y="6801314"/>
                  <a:pt x="3633954" y="6808473"/>
                </a:cubicBezTo>
                <a:lnTo>
                  <a:pt x="3655257" y="6822443"/>
                </a:lnTo>
                <a:lnTo>
                  <a:pt x="3676561" y="6808429"/>
                </a:lnTo>
                <a:cubicBezTo>
                  <a:pt x="3687494" y="6801270"/>
                  <a:pt x="3699339" y="6795283"/>
                  <a:pt x="3711792" y="6790597"/>
                </a:cubicBezTo>
                <a:lnTo>
                  <a:pt x="3724765" y="6785737"/>
                </a:lnTo>
                <a:lnTo>
                  <a:pt x="3724765" y="6675489"/>
                </a:lnTo>
                <a:lnTo>
                  <a:pt x="3812712" y="6675489"/>
                </a:lnTo>
                <a:lnTo>
                  <a:pt x="3815055" y="6658177"/>
                </a:lnTo>
                <a:cubicBezTo>
                  <a:pt x="3821693" y="6609192"/>
                  <a:pt x="3844862" y="6563157"/>
                  <a:pt x="3882089" y="6525063"/>
                </a:cubicBezTo>
                <a:lnTo>
                  <a:pt x="3899010" y="6507751"/>
                </a:lnTo>
                <a:lnTo>
                  <a:pt x="3878792" y="6494431"/>
                </a:lnTo>
                <a:cubicBezTo>
                  <a:pt x="3842172" y="6470308"/>
                  <a:pt x="3819220" y="6435467"/>
                  <a:pt x="3814144" y="6396374"/>
                </a:cubicBezTo>
                <a:lnTo>
                  <a:pt x="3811887" y="6378976"/>
                </a:lnTo>
                <a:lnTo>
                  <a:pt x="3724808" y="6378976"/>
                </a:lnTo>
                <a:lnTo>
                  <a:pt x="3724808" y="6339666"/>
                </a:lnTo>
                <a:cubicBezTo>
                  <a:pt x="3724808" y="6249723"/>
                  <a:pt x="3701031" y="6216228"/>
                  <a:pt x="3690835" y="6206032"/>
                </a:cubicBezTo>
                <a:lnTo>
                  <a:pt x="3690054" y="6205251"/>
                </a:lnTo>
                <a:lnTo>
                  <a:pt x="3655344" y="6177482"/>
                </a:lnTo>
                <a:lnTo>
                  <a:pt x="3620634" y="6205251"/>
                </a:lnTo>
                <a:lnTo>
                  <a:pt x="3619853" y="6206032"/>
                </a:lnTo>
                <a:cubicBezTo>
                  <a:pt x="3609613" y="6216228"/>
                  <a:pt x="3585880" y="6249723"/>
                  <a:pt x="3585880" y="6339666"/>
                </a:cubicBezTo>
                <a:lnTo>
                  <a:pt x="3585880" y="6378976"/>
                </a:lnTo>
                <a:lnTo>
                  <a:pt x="3498714" y="6378976"/>
                </a:lnTo>
                <a:lnTo>
                  <a:pt x="3496457" y="6396374"/>
                </a:lnTo>
                <a:cubicBezTo>
                  <a:pt x="3491381" y="6435467"/>
                  <a:pt x="3468429" y="6470308"/>
                  <a:pt x="3431853" y="6494474"/>
                </a:cubicBezTo>
                <a:lnTo>
                  <a:pt x="3411634" y="6507794"/>
                </a:lnTo>
                <a:lnTo>
                  <a:pt x="3428555" y="6525107"/>
                </a:lnTo>
                <a:cubicBezTo>
                  <a:pt x="3465782" y="6563201"/>
                  <a:pt x="3488951" y="6609192"/>
                  <a:pt x="3495590" y="6658220"/>
                </a:cubicBezTo>
                <a:lnTo>
                  <a:pt x="3497933" y="6675532"/>
                </a:lnTo>
                <a:lnTo>
                  <a:pt x="3585880" y="6675532"/>
                </a:lnTo>
                <a:lnTo>
                  <a:pt x="3585880" y="6785781"/>
                </a:lnTo>
                <a:close/>
                <a:moveTo>
                  <a:pt x="3075682" y="6785781"/>
                </a:moveTo>
                <a:lnTo>
                  <a:pt x="3088611" y="6790640"/>
                </a:lnTo>
                <a:cubicBezTo>
                  <a:pt x="3101150" y="6795369"/>
                  <a:pt x="3113039" y="6801357"/>
                  <a:pt x="3123886" y="6808473"/>
                </a:cubicBezTo>
                <a:lnTo>
                  <a:pt x="3145189" y="6822443"/>
                </a:lnTo>
                <a:lnTo>
                  <a:pt x="3166492" y="6808429"/>
                </a:lnTo>
                <a:cubicBezTo>
                  <a:pt x="3177426" y="6801270"/>
                  <a:pt x="3189271" y="6795283"/>
                  <a:pt x="3201723" y="6790597"/>
                </a:cubicBezTo>
                <a:lnTo>
                  <a:pt x="3214696" y="6785737"/>
                </a:lnTo>
                <a:lnTo>
                  <a:pt x="3214696" y="6675489"/>
                </a:lnTo>
                <a:lnTo>
                  <a:pt x="3302644" y="6675489"/>
                </a:lnTo>
                <a:lnTo>
                  <a:pt x="3304987" y="6658177"/>
                </a:lnTo>
                <a:cubicBezTo>
                  <a:pt x="3311625" y="6609105"/>
                  <a:pt x="3334794" y="6563114"/>
                  <a:pt x="3372021" y="6525107"/>
                </a:cubicBezTo>
                <a:lnTo>
                  <a:pt x="3388986" y="6507794"/>
                </a:lnTo>
                <a:lnTo>
                  <a:pt x="3368767" y="6494474"/>
                </a:lnTo>
                <a:cubicBezTo>
                  <a:pt x="3332147" y="6470351"/>
                  <a:pt x="3309195" y="6435510"/>
                  <a:pt x="3304119" y="6396418"/>
                </a:cubicBezTo>
                <a:lnTo>
                  <a:pt x="3301863" y="6379019"/>
                </a:lnTo>
                <a:lnTo>
                  <a:pt x="3214783" y="6379019"/>
                </a:lnTo>
                <a:lnTo>
                  <a:pt x="3214783" y="6339710"/>
                </a:lnTo>
                <a:cubicBezTo>
                  <a:pt x="3214783" y="6249767"/>
                  <a:pt x="3191007" y="6216271"/>
                  <a:pt x="3180810" y="6206075"/>
                </a:cubicBezTo>
                <a:lnTo>
                  <a:pt x="3180029" y="6205294"/>
                </a:lnTo>
                <a:lnTo>
                  <a:pt x="3145319" y="6177569"/>
                </a:lnTo>
                <a:lnTo>
                  <a:pt x="3110479" y="6205337"/>
                </a:lnTo>
                <a:lnTo>
                  <a:pt x="3109654" y="6206162"/>
                </a:lnTo>
                <a:cubicBezTo>
                  <a:pt x="3099458" y="6216445"/>
                  <a:pt x="3075812" y="6250071"/>
                  <a:pt x="3075812" y="6339710"/>
                </a:cubicBezTo>
                <a:lnTo>
                  <a:pt x="3075812" y="6379019"/>
                </a:lnTo>
                <a:lnTo>
                  <a:pt x="2988559" y="6379019"/>
                </a:lnTo>
                <a:lnTo>
                  <a:pt x="2986303" y="6396418"/>
                </a:lnTo>
                <a:cubicBezTo>
                  <a:pt x="2981226" y="6435510"/>
                  <a:pt x="2958274" y="6470351"/>
                  <a:pt x="2921698" y="6494518"/>
                </a:cubicBezTo>
                <a:lnTo>
                  <a:pt x="2901479" y="6507838"/>
                </a:lnTo>
                <a:lnTo>
                  <a:pt x="2918400" y="6525149"/>
                </a:lnTo>
                <a:cubicBezTo>
                  <a:pt x="2955627" y="6563244"/>
                  <a:pt x="2978796" y="6609235"/>
                  <a:pt x="2985435" y="6658264"/>
                </a:cubicBezTo>
                <a:lnTo>
                  <a:pt x="2987778" y="6675575"/>
                </a:lnTo>
                <a:lnTo>
                  <a:pt x="3075682" y="6675575"/>
                </a:lnTo>
                <a:lnTo>
                  <a:pt x="3075682" y="6785781"/>
                </a:lnTo>
                <a:close/>
                <a:moveTo>
                  <a:pt x="1035582" y="6785781"/>
                </a:moveTo>
                <a:lnTo>
                  <a:pt x="1048555" y="6790640"/>
                </a:lnTo>
                <a:cubicBezTo>
                  <a:pt x="1061008" y="6795326"/>
                  <a:pt x="1072853" y="6801314"/>
                  <a:pt x="1083830" y="6808473"/>
                </a:cubicBezTo>
                <a:lnTo>
                  <a:pt x="1105133" y="6822443"/>
                </a:lnTo>
                <a:lnTo>
                  <a:pt x="1126437" y="6808429"/>
                </a:lnTo>
                <a:cubicBezTo>
                  <a:pt x="1137414" y="6801314"/>
                  <a:pt x="1149259" y="6795283"/>
                  <a:pt x="1161711" y="6790597"/>
                </a:cubicBezTo>
                <a:lnTo>
                  <a:pt x="1174641" y="6785737"/>
                </a:lnTo>
                <a:lnTo>
                  <a:pt x="1174641" y="6675532"/>
                </a:lnTo>
                <a:lnTo>
                  <a:pt x="1262588" y="6675532"/>
                </a:lnTo>
                <a:lnTo>
                  <a:pt x="1264931" y="6658220"/>
                </a:lnTo>
                <a:cubicBezTo>
                  <a:pt x="1271569" y="6609235"/>
                  <a:pt x="1294738" y="6563201"/>
                  <a:pt x="1331965" y="6525107"/>
                </a:cubicBezTo>
                <a:lnTo>
                  <a:pt x="1348887" y="6507794"/>
                </a:lnTo>
                <a:lnTo>
                  <a:pt x="1328668" y="6494474"/>
                </a:lnTo>
                <a:cubicBezTo>
                  <a:pt x="1292092" y="6470308"/>
                  <a:pt x="1269140" y="6435510"/>
                  <a:pt x="1264063" y="6396374"/>
                </a:cubicBezTo>
                <a:lnTo>
                  <a:pt x="1261807" y="6378976"/>
                </a:lnTo>
                <a:lnTo>
                  <a:pt x="1174641" y="6378976"/>
                </a:lnTo>
                <a:lnTo>
                  <a:pt x="1174641" y="6339666"/>
                </a:lnTo>
                <a:cubicBezTo>
                  <a:pt x="1174641" y="6249984"/>
                  <a:pt x="1150951" y="6216402"/>
                  <a:pt x="1140798" y="6206119"/>
                </a:cubicBezTo>
                <a:lnTo>
                  <a:pt x="1139974" y="6205294"/>
                </a:lnTo>
                <a:lnTo>
                  <a:pt x="1105133" y="6177526"/>
                </a:lnTo>
                <a:lnTo>
                  <a:pt x="1070423" y="6205251"/>
                </a:lnTo>
                <a:lnTo>
                  <a:pt x="1069642" y="6206032"/>
                </a:lnTo>
                <a:cubicBezTo>
                  <a:pt x="1059402" y="6216228"/>
                  <a:pt x="1035626" y="6249723"/>
                  <a:pt x="1035626" y="6339666"/>
                </a:cubicBezTo>
                <a:lnTo>
                  <a:pt x="1035626" y="6378976"/>
                </a:lnTo>
                <a:lnTo>
                  <a:pt x="948546" y="6378976"/>
                </a:lnTo>
                <a:lnTo>
                  <a:pt x="946290" y="6396374"/>
                </a:lnTo>
                <a:cubicBezTo>
                  <a:pt x="941214" y="6435467"/>
                  <a:pt x="918262" y="6470308"/>
                  <a:pt x="881642" y="6494431"/>
                </a:cubicBezTo>
                <a:lnTo>
                  <a:pt x="861423" y="6507751"/>
                </a:lnTo>
                <a:lnTo>
                  <a:pt x="878388" y="6525063"/>
                </a:lnTo>
                <a:cubicBezTo>
                  <a:pt x="915615" y="6563071"/>
                  <a:pt x="938784" y="6609105"/>
                  <a:pt x="945422" y="6658133"/>
                </a:cubicBezTo>
                <a:lnTo>
                  <a:pt x="947765" y="6675445"/>
                </a:lnTo>
                <a:lnTo>
                  <a:pt x="1035713" y="6675445"/>
                </a:lnTo>
                <a:lnTo>
                  <a:pt x="1035713" y="6785781"/>
                </a:lnTo>
                <a:close/>
                <a:moveTo>
                  <a:pt x="6645855" y="6785781"/>
                </a:moveTo>
                <a:lnTo>
                  <a:pt x="6658785" y="6790640"/>
                </a:lnTo>
                <a:cubicBezTo>
                  <a:pt x="6671193" y="6795326"/>
                  <a:pt x="6683082" y="6801314"/>
                  <a:pt x="6694102" y="6808516"/>
                </a:cubicBezTo>
                <a:lnTo>
                  <a:pt x="6715363" y="6822487"/>
                </a:lnTo>
                <a:lnTo>
                  <a:pt x="6736666" y="6808473"/>
                </a:lnTo>
                <a:cubicBezTo>
                  <a:pt x="6747600" y="6801314"/>
                  <a:pt x="6759445" y="6795326"/>
                  <a:pt x="6771897" y="6790640"/>
                </a:cubicBezTo>
                <a:lnTo>
                  <a:pt x="6784870" y="6785781"/>
                </a:lnTo>
                <a:lnTo>
                  <a:pt x="6784870" y="6675532"/>
                </a:lnTo>
                <a:lnTo>
                  <a:pt x="6872731" y="6675532"/>
                </a:lnTo>
                <a:lnTo>
                  <a:pt x="6875074" y="6658264"/>
                </a:lnTo>
                <a:cubicBezTo>
                  <a:pt x="6881755" y="6609192"/>
                  <a:pt x="6904967" y="6563157"/>
                  <a:pt x="6942108" y="6525149"/>
                </a:cubicBezTo>
                <a:lnTo>
                  <a:pt x="6959029" y="6507838"/>
                </a:lnTo>
                <a:lnTo>
                  <a:pt x="6938810" y="6494518"/>
                </a:lnTo>
                <a:cubicBezTo>
                  <a:pt x="6902234" y="6470351"/>
                  <a:pt x="6879282" y="6435554"/>
                  <a:pt x="6874206" y="6396418"/>
                </a:cubicBezTo>
                <a:lnTo>
                  <a:pt x="6871949" y="6379019"/>
                </a:lnTo>
                <a:lnTo>
                  <a:pt x="6784870" y="6379019"/>
                </a:lnTo>
                <a:lnTo>
                  <a:pt x="6784870" y="6339710"/>
                </a:lnTo>
                <a:cubicBezTo>
                  <a:pt x="6784870" y="6249767"/>
                  <a:pt x="6761094" y="6216271"/>
                  <a:pt x="6750897" y="6206075"/>
                </a:cubicBezTo>
                <a:lnTo>
                  <a:pt x="6750116" y="6205294"/>
                </a:lnTo>
                <a:lnTo>
                  <a:pt x="6715406" y="6177569"/>
                </a:lnTo>
                <a:lnTo>
                  <a:pt x="6680609" y="6205294"/>
                </a:lnTo>
                <a:lnTo>
                  <a:pt x="6679828" y="6206075"/>
                </a:lnTo>
                <a:cubicBezTo>
                  <a:pt x="6669632" y="6216271"/>
                  <a:pt x="6645898" y="6249723"/>
                  <a:pt x="6645898" y="6339710"/>
                </a:cubicBezTo>
                <a:lnTo>
                  <a:pt x="6645898" y="6379019"/>
                </a:lnTo>
                <a:lnTo>
                  <a:pt x="6558732" y="6379019"/>
                </a:lnTo>
                <a:lnTo>
                  <a:pt x="6556476" y="6396418"/>
                </a:lnTo>
                <a:cubicBezTo>
                  <a:pt x="6551399" y="6435510"/>
                  <a:pt x="6528448" y="6470351"/>
                  <a:pt x="6491871" y="6494518"/>
                </a:cubicBezTo>
                <a:lnTo>
                  <a:pt x="6471653" y="6507838"/>
                </a:lnTo>
                <a:lnTo>
                  <a:pt x="6488574" y="6525149"/>
                </a:lnTo>
                <a:cubicBezTo>
                  <a:pt x="6525801" y="6563244"/>
                  <a:pt x="6548970" y="6609235"/>
                  <a:pt x="6555609" y="6658264"/>
                </a:cubicBezTo>
                <a:lnTo>
                  <a:pt x="6557951" y="6675575"/>
                </a:lnTo>
                <a:lnTo>
                  <a:pt x="6645898" y="6675575"/>
                </a:lnTo>
                <a:lnTo>
                  <a:pt x="6645898" y="6785781"/>
                </a:lnTo>
                <a:close/>
                <a:moveTo>
                  <a:pt x="4095731" y="6785781"/>
                </a:moveTo>
                <a:lnTo>
                  <a:pt x="4108704" y="6790640"/>
                </a:lnTo>
                <a:cubicBezTo>
                  <a:pt x="4121157" y="6795326"/>
                  <a:pt x="4133001" y="6801314"/>
                  <a:pt x="4143978" y="6808473"/>
                </a:cubicBezTo>
                <a:lnTo>
                  <a:pt x="4165282" y="6822443"/>
                </a:lnTo>
                <a:lnTo>
                  <a:pt x="4186585" y="6808429"/>
                </a:lnTo>
                <a:cubicBezTo>
                  <a:pt x="4197519" y="6801270"/>
                  <a:pt x="4209364" y="6795283"/>
                  <a:pt x="4221816" y="6790597"/>
                </a:cubicBezTo>
                <a:lnTo>
                  <a:pt x="4234790" y="6785737"/>
                </a:lnTo>
                <a:lnTo>
                  <a:pt x="4234790" y="6675489"/>
                </a:lnTo>
                <a:lnTo>
                  <a:pt x="4322693" y="6675489"/>
                </a:lnTo>
                <a:lnTo>
                  <a:pt x="4325036" y="6658177"/>
                </a:lnTo>
                <a:cubicBezTo>
                  <a:pt x="4331675" y="6609192"/>
                  <a:pt x="4354844" y="6563157"/>
                  <a:pt x="4392071" y="6525063"/>
                </a:cubicBezTo>
                <a:lnTo>
                  <a:pt x="4408992" y="6507751"/>
                </a:lnTo>
                <a:lnTo>
                  <a:pt x="4388773" y="6494431"/>
                </a:lnTo>
                <a:cubicBezTo>
                  <a:pt x="4352197" y="6470308"/>
                  <a:pt x="4329245" y="6435467"/>
                  <a:pt x="4324125" y="6396331"/>
                </a:cubicBezTo>
                <a:lnTo>
                  <a:pt x="4321826" y="6378932"/>
                </a:lnTo>
                <a:lnTo>
                  <a:pt x="4234746" y="6378932"/>
                </a:lnTo>
                <a:lnTo>
                  <a:pt x="4234746" y="6339623"/>
                </a:lnTo>
                <a:cubicBezTo>
                  <a:pt x="4234746" y="6249680"/>
                  <a:pt x="4210969" y="6216184"/>
                  <a:pt x="4200773" y="6205988"/>
                </a:cubicBezTo>
                <a:lnTo>
                  <a:pt x="4199992" y="6205207"/>
                </a:lnTo>
                <a:lnTo>
                  <a:pt x="4165239" y="6177439"/>
                </a:lnTo>
                <a:lnTo>
                  <a:pt x="4130485" y="6205207"/>
                </a:lnTo>
                <a:lnTo>
                  <a:pt x="4129704" y="6205988"/>
                </a:lnTo>
                <a:cubicBezTo>
                  <a:pt x="4119464" y="6216228"/>
                  <a:pt x="4095731" y="6249680"/>
                  <a:pt x="4095731" y="6339623"/>
                </a:cubicBezTo>
                <a:lnTo>
                  <a:pt x="4095731" y="6378932"/>
                </a:lnTo>
                <a:lnTo>
                  <a:pt x="4008652" y="6378932"/>
                </a:lnTo>
                <a:lnTo>
                  <a:pt x="4006352" y="6396331"/>
                </a:lnTo>
                <a:cubicBezTo>
                  <a:pt x="4001232" y="6435467"/>
                  <a:pt x="3978237" y="6470308"/>
                  <a:pt x="3941661" y="6494431"/>
                </a:cubicBezTo>
                <a:lnTo>
                  <a:pt x="3921442" y="6507751"/>
                </a:lnTo>
                <a:lnTo>
                  <a:pt x="3938363" y="6525063"/>
                </a:lnTo>
                <a:cubicBezTo>
                  <a:pt x="3975590" y="6563157"/>
                  <a:pt x="3998759" y="6609149"/>
                  <a:pt x="4005397" y="6658177"/>
                </a:cubicBezTo>
                <a:lnTo>
                  <a:pt x="4007741" y="6675489"/>
                </a:lnTo>
                <a:lnTo>
                  <a:pt x="4095688" y="6675489"/>
                </a:lnTo>
                <a:lnTo>
                  <a:pt x="4095688" y="6785781"/>
                </a:lnTo>
                <a:close/>
                <a:moveTo>
                  <a:pt x="1545607" y="6785781"/>
                </a:moveTo>
                <a:lnTo>
                  <a:pt x="1558580" y="6790640"/>
                </a:lnTo>
                <a:cubicBezTo>
                  <a:pt x="1571033" y="6795326"/>
                  <a:pt x="1582877" y="6801314"/>
                  <a:pt x="1593855" y="6808473"/>
                </a:cubicBezTo>
                <a:lnTo>
                  <a:pt x="1615158" y="6822443"/>
                </a:lnTo>
                <a:lnTo>
                  <a:pt x="1636462" y="6808429"/>
                </a:lnTo>
                <a:cubicBezTo>
                  <a:pt x="1647395" y="6801314"/>
                  <a:pt x="1659284" y="6795283"/>
                  <a:pt x="1671736" y="6790597"/>
                </a:cubicBezTo>
                <a:lnTo>
                  <a:pt x="1684665" y="6785737"/>
                </a:lnTo>
                <a:lnTo>
                  <a:pt x="1684665" y="6675532"/>
                </a:lnTo>
                <a:lnTo>
                  <a:pt x="1772569" y="6675532"/>
                </a:lnTo>
                <a:lnTo>
                  <a:pt x="1774912" y="6658220"/>
                </a:lnTo>
                <a:cubicBezTo>
                  <a:pt x="1781551" y="6609235"/>
                  <a:pt x="1804720" y="6563201"/>
                  <a:pt x="1841947" y="6525107"/>
                </a:cubicBezTo>
                <a:lnTo>
                  <a:pt x="1858868" y="6507794"/>
                </a:lnTo>
                <a:lnTo>
                  <a:pt x="1838649" y="6494474"/>
                </a:lnTo>
                <a:cubicBezTo>
                  <a:pt x="1802073" y="6470308"/>
                  <a:pt x="1779121" y="6435510"/>
                  <a:pt x="1774045" y="6396374"/>
                </a:cubicBezTo>
                <a:lnTo>
                  <a:pt x="1771788" y="6378976"/>
                </a:lnTo>
                <a:lnTo>
                  <a:pt x="1684622" y="6378976"/>
                </a:lnTo>
                <a:lnTo>
                  <a:pt x="1684622" y="6339666"/>
                </a:lnTo>
                <a:cubicBezTo>
                  <a:pt x="1684622" y="6249680"/>
                  <a:pt x="1660889" y="6216228"/>
                  <a:pt x="1650693" y="6206032"/>
                </a:cubicBezTo>
                <a:lnTo>
                  <a:pt x="1649912" y="6205251"/>
                </a:lnTo>
                <a:lnTo>
                  <a:pt x="1615115" y="6177526"/>
                </a:lnTo>
                <a:lnTo>
                  <a:pt x="1580404" y="6205251"/>
                </a:lnTo>
                <a:lnTo>
                  <a:pt x="1579623" y="6206032"/>
                </a:lnTo>
                <a:cubicBezTo>
                  <a:pt x="1569384" y="6216271"/>
                  <a:pt x="1545651" y="6249723"/>
                  <a:pt x="1545651" y="6339666"/>
                </a:cubicBezTo>
                <a:lnTo>
                  <a:pt x="1545651" y="6378976"/>
                </a:lnTo>
                <a:lnTo>
                  <a:pt x="1458571" y="6378976"/>
                </a:lnTo>
                <a:lnTo>
                  <a:pt x="1456315" y="6396374"/>
                </a:lnTo>
                <a:cubicBezTo>
                  <a:pt x="1451239" y="6435467"/>
                  <a:pt x="1428286" y="6470308"/>
                  <a:pt x="1391710" y="6494474"/>
                </a:cubicBezTo>
                <a:lnTo>
                  <a:pt x="1371492" y="6507794"/>
                </a:lnTo>
                <a:lnTo>
                  <a:pt x="1388413" y="6525107"/>
                </a:lnTo>
                <a:cubicBezTo>
                  <a:pt x="1425553" y="6563114"/>
                  <a:pt x="1448765" y="6609149"/>
                  <a:pt x="1455447" y="6658220"/>
                </a:cubicBezTo>
                <a:lnTo>
                  <a:pt x="1457790" y="6675489"/>
                </a:lnTo>
                <a:lnTo>
                  <a:pt x="1545651" y="6675489"/>
                </a:lnTo>
                <a:lnTo>
                  <a:pt x="1545651" y="6785781"/>
                </a:lnTo>
                <a:close/>
                <a:moveTo>
                  <a:pt x="525558" y="6785824"/>
                </a:moveTo>
                <a:lnTo>
                  <a:pt x="538531" y="6790684"/>
                </a:lnTo>
                <a:cubicBezTo>
                  <a:pt x="550983" y="6795369"/>
                  <a:pt x="562828" y="6801357"/>
                  <a:pt x="573805" y="6808516"/>
                </a:cubicBezTo>
                <a:lnTo>
                  <a:pt x="595108" y="6822487"/>
                </a:lnTo>
                <a:lnTo>
                  <a:pt x="616412" y="6808473"/>
                </a:lnTo>
                <a:cubicBezTo>
                  <a:pt x="627346" y="6801314"/>
                  <a:pt x="639191" y="6795326"/>
                  <a:pt x="651643" y="6790640"/>
                </a:cubicBezTo>
                <a:lnTo>
                  <a:pt x="664616" y="6785781"/>
                </a:lnTo>
                <a:lnTo>
                  <a:pt x="664616" y="6675532"/>
                </a:lnTo>
                <a:lnTo>
                  <a:pt x="752563" y="6675532"/>
                </a:lnTo>
                <a:lnTo>
                  <a:pt x="754906" y="6658220"/>
                </a:lnTo>
                <a:cubicBezTo>
                  <a:pt x="761544" y="6609235"/>
                  <a:pt x="784714" y="6563201"/>
                  <a:pt x="821940" y="6525107"/>
                </a:cubicBezTo>
                <a:lnTo>
                  <a:pt x="838862" y="6507794"/>
                </a:lnTo>
                <a:lnTo>
                  <a:pt x="818643" y="6494474"/>
                </a:lnTo>
                <a:cubicBezTo>
                  <a:pt x="782067" y="6470308"/>
                  <a:pt x="759115" y="6435510"/>
                  <a:pt x="754038" y="6396374"/>
                </a:cubicBezTo>
                <a:lnTo>
                  <a:pt x="751782" y="6378976"/>
                </a:lnTo>
                <a:lnTo>
                  <a:pt x="664616" y="6378976"/>
                </a:lnTo>
                <a:lnTo>
                  <a:pt x="664616" y="6339666"/>
                </a:lnTo>
                <a:cubicBezTo>
                  <a:pt x="664616" y="6249723"/>
                  <a:pt x="640839" y="6216228"/>
                  <a:pt x="630643" y="6206032"/>
                </a:cubicBezTo>
                <a:lnTo>
                  <a:pt x="629862" y="6205251"/>
                </a:lnTo>
                <a:lnTo>
                  <a:pt x="595108" y="6177482"/>
                </a:lnTo>
                <a:lnTo>
                  <a:pt x="560355" y="6205251"/>
                </a:lnTo>
                <a:lnTo>
                  <a:pt x="559574" y="6206032"/>
                </a:lnTo>
                <a:cubicBezTo>
                  <a:pt x="549334" y="6216271"/>
                  <a:pt x="525601" y="6249723"/>
                  <a:pt x="525601" y="6339666"/>
                </a:cubicBezTo>
                <a:lnTo>
                  <a:pt x="525601" y="6378976"/>
                </a:lnTo>
                <a:lnTo>
                  <a:pt x="438522" y="6378976"/>
                </a:lnTo>
                <a:lnTo>
                  <a:pt x="436265" y="6396374"/>
                </a:lnTo>
                <a:cubicBezTo>
                  <a:pt x="431189" y="6435467"/>
                  <a:pt x="408237" y="6470308"/>
                  <a:pt x="371617" y="6494431"/>
                </a:cubicBezTo>
                <a:lnTo>
                  <a:pt x="351399" y="6507751"/>
                </a:lnTo>
                <a:lnTo>
                  <a:pt x="368320" y="6525063"/>
                </a:lnTo>
                <a:cubicBezTo>
                  <a:pt x="405547" y="6563157"/>
                  <a:pt x="428716" y="6609149"/>
                  <a:pt x="435354" y="6658177"/>
                </a:cubicBezTo>
                <a:lnTo>
                  <a:pt x="437697" y="6675489"/>
                </a:lnTo>
                <a:lnTo>
                  <a:pt x="525601" y="6675489"/>
                </a:lnTo>
                <a:lnTo>
                  <a:pt x="525601" y="6785824"/>
                </a:lnTo>
                <a:close/>
                <a:moveTo>
                  <a:pt x="2055675" y="6785781"/>
                </a:moveTo>
                <a:lnTo>
                  <a:pt x="2068605" y="6790640"/>
                </a:lnTo>
                <a:cubicBezTo>
                  <a:pt x="2081057" y="6795326"/>
                  <a:pt x="2092902" y="6801314"/>
                  <a:pt x="2103836" y="6808473"/>
                </a:cubicBezTo>
                <a:lnTo>
                  <a:pt x="2125183" y="6822443"/>
                </a:lnTo>
                <a:lnTo>
                  <a:pt x="2146486" y="6808473"/>
                </a:lnTo>
                <a:cubicBezTo>
                  <a:pt x="2157377" y="6801357"/>
                  <a:pt x="2169222" y="6795326"/>
                  <a:pt x="2181674" y="6790640"/>
                </a:cubicBezTo>
                <a:lnTo>
                  <a:pt x="2194604" y="6785781"/>
                </a:lnTo>
                <a:lnTo>
                  <a:pt x="2194604" y="6675575"/>
                </a:lnTo>
                <a:lnTo>
                  <a:pt x="2282507" y="6675575"/>
                </a:lnTo>
                <a:lnTo>
                  <a:pt x="2284850" y="6658307"/>
                </a:lnTo>
                <a:cubicBezTo>
                  <a:pt x="2291532" y="6609235"/>
                  <a:pt x="2314745" y="6563201"/>
                  <a:pt x="2351885" y="6525193"/>
                </a:cubicBezTo>
                <a:lnTo>
                  <a:pt x="2368806" y="6507881"/>
                </a:lnTo>
                <a:lnTo>
                  <a:pt x="2348587" y="6494561"/>
                </a:lnTo>
                <a:cubicBezTo>
                  <a:pt x="2312011" y="6470394"/>
                  <a:pt x="2289059" y="6435597"/>
                  <a:pt x="2283982" y="6396461"/>
                </a:cubicBezTo>
                <a:lnTo>
                  <a:pt x="2281726" y="6379063"/>
                </a:lnTo>
                <a:lnTo>
                  <a:pt x="2194560" y="6379063"/>
                </a:lnTo>
                <a:lnTo>
                  <a:pt x="2194560" y="6339753"/>
                </a:lnTo>
                <a:cubicBezTo>
                  <a:pt x="2194560" y="6249767"/>
                  <a:pt x="2170827" y="6216315"/>
                  <a:pt x="2160631" y="6206119"/>
                </a:cubicBezTo>
                <a:lnTo>
                  <a:pt x="2159850" y="6205337"/>
                </a:lnTo>
                <a:lnTo>
                  <a:pt x="2125139" y="6177612"/>
                </a:lnTo>
                <a:lnTo>
                  <a:pt x="2090342" y="6205337"/>
                </a:lnTo>
                <a:lnTo>
                  <a:pt x="2089561" y="6206119"/>
                </a:lnTo>
                <a:cubicBezTo>
                  <a:pt x="2079365" y="6216315"/>
                  <a:pt x="2055632" y="6249767"/>
                  <a:pt x="2055632" y="6339753"/>
                </a:cubicBezTo>
                <a:lnTo>
                  <a:pt x="2055632" y="6379063"/>
                </a:lnTo>
                <a:lnTo>
                  <a:pt x="1968509" y="6379063"/>
                </a:lnTo>
                <a:lnTo>
                  <a:pt x="1966253" y="6396461"/>
                </a:lnTo>
                <a:cubicBezTo>
                  <a:pt x="1961177" y="6435554"/>
                  <a:pt x="1938224" y="6470394"/>
                  <a:pt x="1901648" y="6494561"/>
                </a:cubicBezTo>
                <a:lnTo>
                  <a:pt x="1881430" y="6507881"/>
                </a:lnTo>
                <a:lnTo>
                  <a:pt x="1898351" y="6525193"/>
                </a:lnTo>
                <a:cubicBezTo>
                  <a:pt x="1935534" y="6563201"/>
                  <a:pt x="1958703" y="6609235"/>
                  <a:pt x="1965385" y="6658307"/>
                </a:cubicBezTo>
                <a:lnTo>
                  <a:pt x="1967728" y="6675575"/>
                </a:lnTo>
                <a:lnTo>
                  <a:pt x="2055632" y="6675575"/>
                </a:lnTo>
                <a:lnTo>
                  <a:pt x="2055632" y="6785781"/>
                </a:lnTo>
                <a:close/>
                <a:moveTo>
                  <a:pt x="6135831" y="6785781"/>
                </a:moveTo>
                <a:lnTo>
                  <a:pt x="6148760" y="6790640"/>
                </a:lnTo>
                <a:cubicBezTo>
                  <a:pt x="6161212" y="6795326"/>
                  <a:pt x="6173057" y="6801314"/>
                  <a:pt x="6183991" y="6808473"/>
                </a:cubicBezTo>
                <a:lnTo>
                  <a:pt x="6205251" y="6822443"/>
                </a:lnTo>
                <a:lnTo>
                  <a:pt x="6226641" y="6808473"/>
                </a:lnTo>
                <a:cubicBezTo>
                  <a:pt x="6237575" y="6801314"/>
                  <a:pt x="6249420" y="6795326"/>
                  <a:pt x="6261872" y="6790640"/>
                </a:cubicBezTo>
                <a:lnTo>
                  <a:pt x="6274802" y="6785781"/>
                </a:lnTo>
                <a:lnTo>
                  <a:pt x="6274802" y="6675575"/>
                </a:lnTo>
                <a:lnTo>
                  <a:pt x="6362706" y="6675575"/>
                </a:lnTo>
                <a:lnTo>
                  <a:pt x="6365049" y="6658307"/>
                </a:lnTo>
                <a:cubicBezTo>
                  <a:pt x="6371731" y="6609235"/>
                  <a:pt x="6394943" y="6563201"/>
                  <a:pt x="6432083" y="6525193"/>
                </a:cubicBezTo>
                <a:lnTo>
                  <a:pt x="6449004" y="6507881"/>
                </a:lnTo>
                <a:lnTo>
                  <a:pt x="6428785" y="6494561"/>
                </a:lnTo>
                <a:cubicBezTo>
                  <a:pt x="6392210" y="6470394"/>
                  <a:pt x="6369257" y="6435597"/>
                  <a:pt x="6364181" y="6396461"/>
                </a:cubicBezTo>
                <a:lnTo>
                  <a:pt x="6361925" y="6379063"/>
                </a:lnTo>
                <a:lnTo>
                  <a:pt x="6274758" y="6379063"/>
                </a:lnTo>
                <a:lnTo>
                  <a:pt x="6274758" y="6339753"/>
                </a:lnTo>
                <a:cubicBezTo>
                  <a:pt x="6274758" y="6249723"/>
                  <a:pt x="6251025" y="6216315"/>
                  <a:pt x="6240829" y="6206119"/>
                </a:cubicBezTo>
                <a:lnTo>
                  <a:pt x="6240048" y="6205337"/>
                </a:lnTo>
                <a:lnTo>
                  <a:pt x="6205251" y="6177612"/>
                </a:lnTo>
                <a:lnTo>
                  <a:pt x="6170541" y="6205337"/>
                </a:lnTo>
                <a:lnTo>
                  <a:pt x="6169760" y="6206119"/>
                </a:lnTo>
                <a:cubicBezTo>
                  <a:pt x="6159564" y="6216315"/>
                  <a:pt x="6135831" y="6249723"/>
                  <a:pt x="6135831" y="6339753"/>
                </a:cubicBezTo>
                <a:lnTo>
                  <a:pt x="6135831" y="6379063"/>
                </a:lnTo>
                <a:lnTo>
                  <a:pt x="6048664" y="6379063"/>
                </a:lnTo>
                <a:lnTo>
                  <a:pt x="6046408" y="6396461"/>
                </a:lnTo>
                <a:cubicBezTo>
                  <a:pt x="6041332" y="6435554"/>
                  <a:pt x="6018379" y="6470394"/>
                  <a:pt x="5981804" y="6494561"/>
                </a:cubicBezTo>
                <a:lnTo>
                  <a:pt x="5961585" y="6507881"/>
                </a:lnTo>
                <a:lnTo>
                  <a:pt x="5978506" y="6525193"/>
                </a:lnTo>
                <a:cubicBezTo>
                  <a:pt x="6015646" y="6563201"/>
                  <a:pt x="6038858" y="6609235"/>
                  <a:pt x="6045540" y="6658307"/>
                </a:cubicBezTo>
                <a:lnTo>
                  <a:pt x="6047883" y="6675575"/>
                </a:lnTo>
                <a:lnTo>
                  <a:pt x="6135787" y="6675575"/>
                </a:lnTo>
                <a:lnTo>
                  <a:pt x="6135787" y="6785781"/>
                </a:lnTo>
                <a:close/>
                <a:moveTo>
                  <a:pt x="42520" y="6149063"/>
                </a:moveTo>
                <a:lnTo>
                  <a:pt x="0" y="6133227"/>
                </a:lnTo>
                <a:lnTo>
                  <a:pt x="0" y="6008096"/>
                </a:lnTo>
                <a:lnTo>
                  <a:pt x="15533" y="6008096"/>
                </a:lnTo>
                <a:lnTo>
                  <a:pt x="15533" y="6118431"/>
                </a:lnTo>
                <a:lnTo>
                  <a:pt x="28549" y="6123247"/>
                </a:lnTo>
                <a:cubicBezTo>
                  <a:pt x="40958" y="6127847"/>
                  <a:pt x="52760" y="6133834"/>
                  <a:pt x="63693" y="6141037"/>
                </a:cubicBezTo>
                <a:lnTo>
                  <a:pt x="85040" y="6154964"/>
                </a:lnTo>
                <a:lnTo>
                  <a:pt x="106300" y="6141124"/>
                </a:lnTo>
                <a:cubicBezTo>
                  <a:pt x="117321" y="6133878"/>
                  <a:pt x="129122" y="6127890"/>
                  <a:pt x="141531" y="6123291"/>
                </a:cubicBezTo>
                <a:lnTo>
                  <a:pt x="154548" y="6118475"/>
                </a:lnTo>
                <a:lnTo>
                  <a:pt x="154548" y="6008140"/>
                </a:lnTo>
                <a:lnTo>
                  <a:pt x="242495" y="6008140"/>
                </a:lnTo>
                <a:lnTo>
                  <a:pt x="244838" y="5990828"/>
                </a:lnTo>
                <a:cubicBezTo>
                  <a:pt x="251476" y="5941843"/>
                  <a:pt x="274645" y="5895808"/>
                  <a:pt x="311872" y="5857714"/>
                </a:cubicBezTo>
                <a:lnTo>
                  <a:pt x="328794" y="5840402"/>
                </a:lnTo>
                <a:lnTo>
                  <a:pt x="308575" y="5827082"/>
                </a:lnTo>
                <a:cubicBezTo>
                  <a:pt x="271999" y="5803002"/>
                  <a:pt x="249090" y="5768161"/>
                  <a:pt x="243970" y="5729025"/>
                </a:cubicBezTo>
                <a:lnTo>
                  <a:pt x="241714" y="5711626"/>
                </a:lnTo>
                <a:lnTo>
                  <a:pt x="154548" y="5711626"/>
                </a:lnTo>
                <a:lnTo>
                  <a:pt x="154548" y="5672317"/>
                </a:lnTo>
                <a:cubicBezTo>
                  <a:pt x="154548" y="5582374"/>
                  <a:pt x="130771" y="5548879"/>
                  <a:pt x="120575" y="5538682"/>
                </a:cubicBezTo>
                <a:lnTo>
                  <a:pt x="119794" y="5537902"/>
                </a:lnTo>
                <a:lnTo>
                  <a:pt x="85040" y="5510133"/>
                </a:lnTo>
                <a:lnTo>
                  <a:pt x="50287" y="5537902"/>
                </a:lnTo>
                <a:lnTo>
                  <a:pt x="49506" y="5538682"/>
                </a:lnTo>
                <a:cubicBezTo>
                  <a:pt x="39266" y="5548922"/>
                  <a:pt x="15533" y="5582374"/>
                  <a:pt x="15533" y="5672317"/>
                </a:cubicBezTo>
                <a:lnTo>
                  <a:pt x="15533" y="5711626"/>
                </a:lnTo>
                <a:lnTo>
                  <a:pt x="0" y="5711626"/>
                </a:lnTo>
                <a:lnTo>
                  <a:pt x="0" y="5614524"/>
                </a:lnTo>
                <a:cubicBezTo>
                  <a:pt x="10630" y="5539854"/>
                  <a:pt x="40654" y="5520416"/>
                  <a:pt x="43778" y="5518594"/>
                </a:cubicBezTo>
                <a:lnTo>
                  <a:pt x="84997" y="5503582"/>
                </a:lnTo>
                <a:lnTo>
                  <a:pt x="126302" y="5518594"/>
                </a:lnTo>
                <a:cubicBezTo>
                  <a:pt x="130120" y="5520850"/>
                  <a:pt x="173855" y="5549356"/>
                  <a:pt x="173855" y="5672317"/>
                </a:cubicBezTo>
                <a:lnTo>
                  <a:pt x="173855" y="5692319"/>
                </a:lnTo>
                <a:lnTo>
                  <a:pt x="262106" y="5692319"/>
                </a:lnTo>
                <a:lnTo>
                  <a:pt x="262106" y="5712494"/>
                </a:lnTo>
                <a:cubicBezTo>
                  <a:pt x="262106" y="5755188"/>
                  <a:pt x="287662" y="5794584"/>
                  <a:pt x="330486" y="5817884"/>
                </a:cubicBezTo>
                <a:lnTo>
                  <a:pt x="340031" y="5823090"/>
                </a:lnTo>
                <a:lnTo>
                  <a:pt x="349576" y="5817884"/>
                </a:lnTo>
                <a:cubicBezTo>
                  <a:pt x="392400" y="5794584"/>
                  <a:pt x="417956" y="5755188"/>
                  <a:pt x="417956" y="5712494"/>
                </a:cubicBezTo>
                <a:lnTo>
                  <a:pt x="417956" y="5692319"/>
                </a:lnTo>
                <a:lnTo>
                  <a:pt x="506207" y="5692319"/>
                </a:lnTo>
                <a:lnTo>
                  <a:pt x="506207" y="5672317"/>
                </a:lnTo>
                <a:cubicBezTo>
                  <a:pt x="506207" y="5549356"/>
                  <a:pt x="549985" y="5520806"/>
                  <a:pt x="553760" y="5518594"/>
                </a:cubicBezTo>
                <a:lnTo>
                  <a:pt x="594978" y="5503582"/>
                </a:lnTo>
                <a:lnTo>
                  <a:pt x="636284" y="5518594"/>
                </a:lnTo>
                <a:cubicBezTo>
                  <a:pt x="640102" y="5520850"/>
                  <a:pt x="683837" y="5549356"/>
                  <a:pt x="683837" y="5672317"/>
                </a:cubicBezTo>
                <a:lnTo>
                  <a:pt x="683837" y="5692319"/>
                </a:lnTo>
                <a:lnTo>
                  <a:pt x="772088" y="5692319"/>
                </a:lnTo>
                <a:lnTo>
                  <a:pt x="772088" y="5712494"/>
                </a:lnTo>
                <a:cubicBezTo>
                  <a:pt x="772088" y="5755188"/>
                  <a:pt x="797643" y="5794584"/>
                  <a:pt x="840467" y="5817884"/>
                </a:cubicBezTo>
                <a:lnTo>
                  <a:pt x="850012" y="5823090"/>
                </a:lnTo>
                <a:lnTo>
                  <a:pt x="859558" y="5817884"/>
                </a:lnTo>
                <a:cubicBezTo>
                  <a:pt x="902382" y="5794627"/>
                  <a:pt x="927937" y="5755231"/>
                  <a:pt x="927937" y="5712494"/>
                </a:cubicBezTo>
                <a:lnTo>
                  <a:pt x="927937" y="5692319"/>
                </a:lnTo>
                <a:lnTo>
                  <a:pt x="1016188" y="5692319"/>
                </a:lnTo>
                <a:lnTo>
                  <a:pt x="1016188" y="5672317"/>
                </a:lnTo>
                <a:cubicBezTo>
                  <a:pt x="1016188" y="5549356"/>
                  <a:pt x="1059966" y="5520850"/>
                  <a:pt x="1063741" y="5518594"/>
                </a:cubicBezTo>
                <a:lnTo>
                  <a:pt x="1104960" y="5503582"/>
                </a:lnTo>
                <a:lnTo>
                  <a:pt x="1146265" y="5518594"/>
                </a:lnTo>
                <a:cubicBezTo>
                  <a:pt x="1150083" y="5520850"/>
                  <a:pt x="1193818" y="5549356"/>
                  <a:pt x="1193818" y="5672317"/>
                </a:cubicBezTo>
                <a:lnTo>
                  <a:pt x="1193818" y="5692319"/>
                </a:lnTo>
                <a:lnTo>
                  <a:pt x="1282113" y="5692319"/>
                </a:lnTo>
                <a:lnTo>
                  <a:pt x="1282113" y="5712494"/>
                </a:lnTo>
                <a:cubicBezTo>
                  <a:pt x="1282113" y="5755188"/>
                  <a:pt x="1307668" y="5794584"/>
                  <a:pt x="1350448" y="5817884"/>
                </a:cubicBezTo>
                <a:lnTo>
                  <a:pt x="1359994" y="5823090"/>
                </a:lnTo>
                <a:lnTo>
                  <a:pt x="1369539" y="5817884"/>
                </a:lnTo>
                <a:cubicBezTo>
                  <a:pt x="1412363" y="5794627"/>
                  <a:pt x="1437918" y="5755231"/>
                  <a:pt x="1437918" y="5712494"/>
                </a:cubicBezTo>
                <a:lnTo>
                  <a:pt x="1437918" y="5692319"/>
                </a:lnTo>
                <a:lnTo>
                  <a:pt x="1526169" y="5692319"/>
                </a:lnTo>
                <a:lnTo>
                  <a:pt x="1526169" y="5672317"/>
                </a:lnTo>
                <a:cubicBezTo>
                  <a:pt x="1526169" y="5549356"/>
                  <a:pt x="1569948" y="5520806"/>
                  <a:pt x="1573723" y="5518594"/>
                </a:cubicBezTo>
                <a:lnTo>
                  <a:pt x="1614941" y="5503582"/>
                </a:lnTo>
                <a:lnTo>
                  <a:pt x="1656290" y="5518594"/>
                </a:lnTo>
                <a:cubicBezTo>
                  <a:pt x="1660108" y="5520806"/>
                  <a:pt x="1703886" y="5549356"/>
                  <a:pt x="1703886" y="5672317"/>
                </a:cubicBezTo>
                <a:lnTo>
                  <a:pt x="1703886" y="5692319"/>
                </a:lnTo>
                <a:lnTo>
                  <a:pt x="1792137" y="5692319"/>
                </a:lnTo>
                <a:lnTo>
                  <a:pt x="1792137" y="5712494"/>
                </a:lnTo>
                <a:cubicBezTo>
                  <a:pt x="1792137" y="5755188"/>
                  <a:pt x="1817693" y="5794584"/>
                  <a:pt x="1860473" y="5817884"/>
                </a:cubicBezTo>
                <a:lnTo>
                  <a:pt x="1870019" y="5823090"/>
                </a:lnTo>
                <a:lnTo>
                  <a:pt x="1879564" y="5817884"/>
                </a:lnTo>
                <a:cubicBezTo>
                  <a:pt x="1922388" y="5794627"/>
                  <a:pt x="1947943" y="5755231"/>
                  <a:pt x="1947943" y="5712494"/>
                </a:cubicBezTo>
                <a:lnTo>
                  <a:pt x="1947943" y="5692319"/>
                </a:lnTo>
                <a:lnTo>
                  <a:pt x="2036194" y="5692319"/>
                </a:lnTo>
                <a:lnTo>
                  <a:pt x="2036194" y="5672317"/>
                </a:lnTo>
                <a:cubicBezTo>
                  <a:pt x="2036194" y="5549313"/>
                  <a:pt x="2080016" y="5520806"/>
                  <a:pt x="2083834" y="5518594"/>
                </a:cubicBezTo>
                <a:lnTo>
                  <a:pt x="2125009" y="5503582"/>
                </a:lnTo>
                <a:lnTo>
                  <a:pt x="2166315" y="5518594"/>
                </a:lnTo>
                <a:cubicBezTo>
                  <a:pt x="2170133" y="5520806"/>
                  <a:pt x="2213911" y="5549356"/>
                  <a:pt x="2213911" y="5672317"/>
                </a:cubicBezTo>
                <a:lnTo>
                  <a:pt x="2213911" y="5692319"/>
                </a:lnTo>
                <a:lnTo>
                  <a:pt x="2302162" y="5692319"/>
                </a:lnTo>
                <a:lnTo>
                  <a:pt x="2302162" y="5712494"/>
                </a:lnTo>
                <a:cubicBezTo>
                  <a:pt x="2302162" y="5755231"/>
                  <a:pt x="2327718" y="5794627"/>
                  <a:pt x="2370541" y="5817884"/>
                </a:cubicBezTo>
                <a:lnTo>
                  <a:pt x="2380087" y="5823090"/>
                </a:lnTo>
                <a:lnTo>
                  <a:pt x="2389632" y="5817884"/>
                </a:lnTo>
                <a:cubicBezTo>
                  <a:pt x="2432413" y="5794584"/>
                  <a:pt x="2457968" y="5755188"/>
                  <a:pt x="2457968" y="5712494"/>
                </a:cubicBezTo>
                <a:lnTo>
                  <a:pt x="2457968" y="5692319"/>
                </a:lnTo>
                <a:lnTo>
                  <a:pt x="2546219" y="5692319"/>
                </a:lnTo>
                <a:lnTo>
                  <a:pt x="2546219" y="5672317"/>
                </a:lnTo>
                <a:cubicBezTo>
                  <a:pt x="2546219" y="5549313"/>
                  <a:pt x="2590041" y="5520806"/>
                  <a:pt x="2593859" y="5518594"/>
                </a:cubicBezTo>
                <a:lnTo>
                  <a:pt x="2635121" y="5503582"/>
                </a:lnTo>
                <a:lnTo>
                  <a:pt x="2676426" y="5518594"/>
                </a:lnTo>
                <a:cubicBezTo>
                  <a:pt x="2680244" y="5520850"/>
                  <a:pt x="2723979" y="5549356"/>
                  <a:pt x="2723979" y="5672317"/>
                </a:cubicBezTo>
                <a:lnTo>
                  <a:pt x="2723979" y="5692319"/>
                </a:lnTo>
                <a:lnTo>
                  <a:pt x="2812230" y="5692319"/>
                </a:lnTo>
                <a:lnTo>
                  <a:pt x="2812230" y="5712494"/>
                </a:lnTo>
                <a:cubicBezTo>
                  <a:pt x="2812230" y="5755231"/>
                  <a:pt x="2837786" y="5794627"/>
                  <a:pt x="2880610" y="5817884"/>
                </a:cubicBezTo>
                <a:lnTo>
                  <a:pt x="2890155" y="5823090"/>
                </a:lnTo>
                <a:lnTo>
                  <a:pt x="2899700" y="5817884"/>
                </a:lnTo>
                <a:cubicBezTo>
                  <a:pt x="2942481" y="5794584"/>
                  <a:pt x="2968036" y="5755188"/>
                  <a:pt x="2968036" y="5712494"/>
                </a:cubicBezTo>
                <a:lnTo>
                  <a:pt x="2968036" y="5692319"/>
                </a:lnTo>
                <a:lnTo>
                  <a:pt x="3056331" y="5692319"/>
                </a:lnTo>
                <a:lnTo>
                  <a:pt x="3056331" y="5672317"/>
                </a:lnTo>
                <a:cubicBezTo>
                  <a:pt x="3056331" y="5549356"/>
                  <a:pt x="3100109" y="5520806"/>
                  <a:pt x="3103884" y="5518594"/>
                </a:cubicBezTo>
                <a:lnTo>
                  <a:pt x="3145102" y="5503582"/>
                </a:lnTo>
                <a:lnTo>
                  <a:pt x="3186408" y="5518594"/>
                </a:lnTo>
                <a:cubicBezTo>
                  <a:pt x="3190226" y="5520850"/>
                  <a:pt x="3233961" y="5549356"/>
                  <a:pt x="3233961" y="5672317"/>
                </a:cubicBezTo>
                <a:lnTo>
                  <a:pt x="3233961" y="5692319"/>
                </a:lnTo>
                <a:lnTo>
                  <a:pt x="3322212" y="5692319"/>
                </a:lnTo>
                <a:lnTo>
                  <a:pt x="3322212" y="5712494"/>
                </a:lnTo>
                <a:cubicBezTo>
                  <a:pt x="3322212" y="5755231"/>
                  <a:pt x="3347767" y="5794627"/>
                  <a:pt x="3390591" y="5817884"/>
                </a:cubicBezTo>
                <a:lnTo>
                  <a:pt x="3400136" y="5823090"/>
                </a:lnTo>
                <a:lnTo>
                  <a:pt x="3409682" y="5817884"/>
                </a:lnTo>
                <a:cubicBezTo>
                  <a:pt x="3452505" y="5794584"/>
                  <a:pt x="3478061" y="5755188"/>
                  <a:pt x="3478061" y="5712494"/>
                </a:cubicBezTo>
                <a:lnTo>
                  <a:pt x="3478061" y="5692319"/>
                </a:lnTo>
                <a:lnTo>
                  <a:pt x="3566312" y="5692319"/>
                </a:lnTo>
                <a:lnTo>
                  <a:pt x="3566312" y="5672317"/>
                </a:lnTo>
                <a:cubicBezTo>
                  <a:pt x="3566312" y="5549356"/>
                  <a:pt x="3610090" y="5520850"/>
                  <a:pt x="3613865" y="5518594"/>
                </a:cubicBezTo>
                <a:lnTo>
                  <a:pt x="3655084" y="5503582"/>
                </a:lnTo>
                <a:lnTo>
                  <a:pt x="3696389" y="5518594"/>
                </a:lnTo>
                <a:cubicBezTo>
                  <a:pt x="3700207" y="5520850"/>
                  <a:pt x="3743942" y="5549356"/>
                  <a:pt x="3743942" y="5672317"/>
                </a:cubicBezTo>
                <a:lnTo>
                  <a:pt x="3743942" y="5692319"/>
                </a:lnTo>
                <a:lnTo>
                  <a:pt x="3832193" y="5692319"/>
                </a:lnTo>
                <a:lnTo>
                  <a:pt x="3832193" y="5712494"/>
                </a:lnTo>
                <a:cubicBezTo>
                  <a:pt x="3832193" y="5755188"/>
                  <a:pt x="3857749" y="5794584"/>
                  <a:pt x="3900572" y="5817884"/>
                </a:cubicBezTo>
                <a:lnTo>
                  <a:pt x="3910118" y="5823090"/>
                </a:lnTo>
                <a:lnTo>
                  <a:pt x="3919663" y="5817884"/>
                </a:lnTo>
                <a:cubicBezTo>
                  <a:pt x="3962487" y="5794584"/>
                  <a:pt x="3988042" y="5755188"/>
                  <a:pt x="3988042" y="5712494"/>
                </a:cubicBezTo>
                <a:lnTo>
                  <a:pt x="3988042" y="5692319"/>
                </a:lnTo>
                <a:lnTo>
                  <a:pt x="4076293" y="5692319"/>
                </a:lnTo>
                <a:lnTo>
                  <a:pt x="4076293" y="5672317"/>
                </a:lnTo>
                <a:cubicBezTo>
                  <a:pt x="4076293" y="5549356"/>
                  <a:pt x="4120072" y="5520806"/>
                  <a:pt x="4123847" y="5518594"/>
                </a:cubicBezTo>
                <a:lnTo>
                  <a:pt x="4165065" y="5503582"/>
                </a:lnTo>
                <a:lnTo>
                  <a:pt x="4206370" y="5518594"/>
                </a:lnTo>
                <a:cubicBezTo>
                  <a:pt x="4210188" y="5520850"/>
                  <a:pt x="4253924" y="5549356"/>
                  <a:pt x="4253924" y="5672317"/>
                </a:cubicBezTo>
                <a:lnTo>
                  <a:pt x="4253924" y="5692319"/>
                </a:lnTo>
                <a:lnTo>
                  <a:pt x="4342175" y="5692319"/>
                </a:lnTo>
                <a:lnTo>
                  <a:pt x="4342175" y="5712494"/>
                </a:lnTo>
                <a:cubicBezTo>
                  <a:pt x="4342175" y="5755188"/>
                  <a:pt x="4367730" y="5794584"/>
                  <a:pt x="4410554" y="5817884"/>
                </a:cubicBezTo>
                <a:lnTo>
                  <a:pt x="4420099" y="5823090"/>
                </a:lnTo>
                <a:lnTo>
                  <a:pt x="4429645" y="5817884"/>
                </a:lnTo>
                <a:cubicBezTo>
                  <a:pt x="4472469" y="5794584"/>
                  <a:pt x="4498024" y="5755188"/>
                  <a:pt x="4498024" y="5712494"/>
                </a:cubicBezTo>
                <a:lnTo>
                  <a:pt x="4498024" y="5692319"/>
                </a:lnTo>
                <a:lnTo>
                  <a:pt x="4586275" y="5692319"/>
                </a:lnTo>
                <a:lnTo>
                  <a:pt x="4586275" y="5672317"/>
                </a:lnTo>
                <a:cubicBezTo>
                  <a:pt x="4586275" y="5549356"/>
                  <a:pt x="4630053" y="5520806"/>
                  <a:pt x="4633828" y="5518594"/>
                </a:cubicBezTo>
                <a:lnTo>
                  <a:pt x="4675047" y="5503582"/>
                </a:lnTo>
                <a:lnTo>
                  <a:pt x="4716352" y="5518594"/>
                </a:lnTo>
                <a:cubicBezTo>
                  <a:pt x="4720170" y="5520850"/>
                  <a:pt x="4763905" y="5549356"/>
                  <a:pt x="4763905" y="5672317"/>
                </a:cubicBezTo>
                <a:lnTo>
                  <a:pt x="4763905" y="5692319"/>
                </a:lnTo>
                <a:lnTo>
                  <a:pt x="4852156" y="5692319"/>
                </a:lnTo>
                <a:lnTo>
                  <a:pt x="4852156" y="5712494"/>
                </a:lnTo>
                <a:cubicBezTo>
                  <a:pt x="4852156" y="5755188"/>
                  <a:pt x="4877711" y="5794584"/>
                  <a:pt x="4920535" y="5817884"/>
                </a:cubicBezTo>
                <a:lnTo>
                  <a:pt x="4930081" y="5823090"/>
                </a:lnTo>
                <a:lnTo>
                  <a:pt x="4939626" y="5817884"/>
                </a:lnTo>
                <a:cubicBezTo>
                  <a:pt x="4982450" y="5794627"/>
                  <a:pt x="5008005" y="5755231"/>
                  <a:pt x="5008005" y="5712494"/>
                </a:cubicBezTo>
                <a:lnTo>
                  <a:pt x="5008005" y="5692319"/>
                </a:lnTo>
                <a:lnTo>
                  <a:pt x="5096256" y="5692319"/>
                </a:lnTo>
                <a:lnTo>
                  <a:pt x="5096256" y="5672317"/>
                </a:lnTo>
                <a:cubicBezTo>
                  <a:pt x="5096256" y="5549356"/>
                  <a:pt x="5140035" y="5520806"/>
                  <a:pt x="5143810" y="5518594"/>
                </a:cubicBezTo>
                <a:lnTo>
                  <a:pt x="5185028" y="5503582"/>
                </a:lnTo>
                <a:lnTo>
                  <a:pt x="5226333" y="5518594"/>
                </a:lnTo>
                <a:cubicBezTo>
                  <a:pt x="5230151" y="5520850"/>
                  <a:pt x="5273886" y="5549356"/>
                  <a:pt x="5273886" y="5672317"/>
                </a:cubicBezTo>
                <a:lnTo>
                  <a:pt x="5273886" y="5692319"/>
                </a:lnTo>
                <a:lnTo>
                  <a:pt x="5362181" y="5692319"/>
                </a:lnTo>
                <a:lnTo>
                  <a:pt x="5362181" y="5712494"/>
                </a:lnTo>
                <a:cubicBezTo>
                  <a:pt x="5362181" y="5755188"/>
                  <a:pt x="5387736" y="5794584"/>
                  <a:pt x="5430517" y="5817884"/>
                </a:cubicBezTo>
                <a:lnTo>
                  <a:pt x="5440062" y="5823090"/>
                </a:lnTo>
                <a:lnTo>
                  <a:pt x="5449607" y="5817884"/>
                </a:lnTo>
                <a:cubicBezTo>
                  <a:pt x="5492431" y="5794627"/>
                  <a:pt x="5517987" y="5755231"/>
                  <a:pt x="5517987" y="5712494"/>
                </a:cubicBezTo>
                <a:lnTo>
                  <a:pt x="5517987" y="5692319"/>
                </a:lnTo>
                <a:lnTo>
                  <a:pt x="5606238" y="5692319"/>
                </a:lnTo>
                <a:lnTo>
                  <a:pt x="5606238" y="5672317"/>
                </a:lnTo>
                <a:cubicBezTo>
                  <a:pt x="5606238" y="5549356"/>
                  <a:pt x="5650016" y="5520850"/>
                  <a:pt x="5653791" y="5518594"/>
                </a:cubicBezTo>
                <a:lnTo>
                  <a:pt x="5695009" y="5503582"/>
                </a:lnTo>
                <a:lnTo>
                  <a:pt x="5736358" y="5518594"/>
                </a:lnTo>
                <a:cubicBezTo>
                  <a:pt x="5740176" y="5520806"/>
                  <a:pt x="5783954" y="5549356"/>
                  <a:pt x="5783954" y="5672317"/>
                </a:cubicBezTo>
                <a:lnTo>
                  <a:pt x="5783954" y="5692319"/>
                </a:lnTo>
                <a:lnTo>
                  <a:pt x="5872206" y="5692319"/>
                </a:lnTo>
                <a:lnTo>
                  <a:pt x="5872206" y="5712494"/>
                </a:lnTo>
                <a:cubicBezTo>
                  <a:pt x="5872206" y="5755188"/>
                  <a:pt x="5897761" y="5794584"/>
                  <a:pt x="5940542" y="5817884"/>
                </a:cubicBezTo>
                <a:lnTo>
                  <a:pt x="5950087" y="5823090"/>
                </a:lnTo>
                <a:lnTo>
                  <a:pt x="5959632" y="5817884"/>
                </a:lnTo>
                <a:cubicBezTo>
                  <a:pt x="6002456" y="5794627"/>
                  <a:pt x="6028011" y="5755231"/>
                  <a:pt x="6028011" y="5712494"/>
                </a:cubicBezTo>
                <a:lnTo>
                  <a:pt x="6028011" y="5692319"/>
                </a:lnTo>
                <a:lnTo>
                  <a:pt x="6116263" y="5692319"/>
                </a:lnTo>
                <a:lnTo>
                  <a:pt x="6116263" y="5672317"/>
                </a:lnTo>
                <a:cubicBezTo>
                  <a:pt x="6116263" y="5549313"/>
                  <a:pt x="6160084" y="5520806"/>
                  <a:pt x="6163902" y="5518594"/>
                </a:cubicBezTo>
                <a:lnTo>
                  <a:pt x="6205077" y="5503582"/>
                </a:lnTo>
                <a:lnTo>
                  <a:pt x="6246383" y="5518594"/>
                </a:lnTo>
                <a:cubicBezTo>
                  <a:pt x="6250201" y="5520806"/>
                  <a:pt x="6294023" y="5549313"/>
                  <a:pt x="6294023" y="5672317"/>
                </a:cubicBezTo>
                <a:lnTo>
                  <a:pt x="6294023" y="5692319"/>
                </a:lnTo>
                <a:lnTo>
                  <a:pt x="6382274" y="5692319"/>
                </a:lnTo>
                <a:lnTo>
                  <a:pt x="6382274" y="5712494"/>
                </a:lnTo>
                <a:cubicBezTo>
                  <a:pt x="6382274" y="5755231"/>
                  <a:pt x="6407829" y="5794627"/>
                  <a:pt x="6450653" y="5817884"/>
                </a:cubicBezTo>
                <a:lnTo>
                  <a:pt x="6460198" y="5823090"/>
                </a:lnTo>
                <a:lnTo>
                  <a:pt x="6469744" y="5817884"/>
                </a:lnTo>
                <a:cubicBezTo>
                  <a:pt x="6512524" y="5794584"/>
                  <a:pt x="6538080" y="5755188"/>
                  <a:pt x="6538080" y="5712494"/>
                </a:cubicBezTo>
                <a:lnTo>
                  <a:pt x="6538080" y="5692319"/>
                </a:lnTo>
                <a:lnTo>
                  <a:pt x="6626330" y="5692319"/>
                </a:lnTo>
                <a:lnTo>
                  <a:pt x="6626330" y="5672317"/>
                </a:lnTo>
                <a:cubicBezTo>
                  <a:pt x="6626330" y="5549313"/>
                  <a:pt x="6670152" y="5520806"/>
                  <a:pt x="6673970" y="5518594"/>
                </a:cubicBezTo>
                <a:lnTo>
                  <a:pt x="6715189" y="5503582"/>
                </a:lnTo>
                <a:lnTo>
                  <a:pt x="6756494" y="5518594"/>
                </a:lnTo>
                <a:cubicBezTo>
                  <a:pt x="6760312" y="5520850"/>
                  <a:pt x="6804047" y="5549356"/>
                  <a:pt x="6804047" y="5672317"/>
                </a:cubicBezTo>
                <a:lnTo>
                  <a:pt x="6804047" y="5692319"/>
                </a:lnTo>
                <a:lnTo>
                  <a:pt x="6892299" y="5692319"/>
                </a:lnTo>
                <a:lnTo>
                  <a:pt x="6892299" y="5712494"/>
                </a:lnTo>
                <a:cubicBezTo>
                  <a:pt x="6892299" y="5755231"/>
                  <a:pt x="6917854" y="5794627"/>
                  <a:pt x="6960678" y="5817884"/>
                </a:cubicBezTo>
                <a:lnTo>
                  <a:pt x="6970223" y="5823090"/>
                </a:lnTo>
                <a:lnTo>
                  <a:pt x="6979768" y="5817884"/>
                </a:lnTo>
                <a:cubicBezTo>
                  <a:pt x="7022549" y="5794584"/>
                  <a:pt x="7048104" y="5755188"/>
                  <a:pt x="7048104" y="5712494"/>
                </a:cubicBezTo>
                <a:lnTo>
                  <a:pt x="7048104" y="5692319"/>
                </a:lnTo>
                <a:lnTo>
                  <a:pt x="7136399" y="5692319"/>
                </a:lnTo>
                <a:lnTo>
                  <a:pt x="7136399" y="5672317"/>
                </a:lnTo>
                <a:cubicBezTo>
                  <a:pt x="7136399" y="5549356"/>
                  <a:pt x="7180177" y="5520806"/>
                  <a:pt x="7183952" y="5518594"/>
                </a:cubicBezTo>
                <a:lnTo>
                  <a:pt x="7225170" y="5503582"/>
                </a:lnTo>
                <a:lnTo>
                  <a:pt x="7266476" y="5518594"/>
                </a:lnTo>
                <a:cubicBezTo>
                  <a:pt x="7270294" y="5520850"/>
                  <a:pt x="7314029" y="5549356"/>
                  <a:pt x="7314029" y="5672317"/>
                </a:cubicBezTo>
                <a:lnTo>
                  <a:pt x="7314029" y="5692319"/>
                </a:lnTo>
                <a:lnTo>
                  <a:pt x="7402280" y="5692319"/>
                </a:lnTo>
                <a:lnTo>
                  <a:pt x="7402280" y="5712494"/>
                </a:lnTo>
                <a:cubicBezTo>
                  <a:pt x="7402280" y="5755231"/>
                  <a:pt x="7427835" y="5794627"/>
                  <a:pt x="7470659" y="5817884"/>
                </a:cubicBezTo>
                <a:lnTo>
                  <a:pt x="7480205" y="5823090"/>
                </a:lnTo>
                <a:lnTo>
                  <a:pt x="7489750" y="5817884"/>
                </a:lnTo>
                <a:cubicBezTo>
                  <a:pt x="7532574" y="5794584"/>
                  <a:pt x="7558129" y="5755188"/>
                  <a:pt x="7558129" y="5712494"/>
                </a:cubicBezTo>
                <a:lnTo>
                  <a:pt x="7558129" y="5692319"/>
                </a:lnTo>
                <a:lnTo>
                  <a:pt x="7646380" y="5692319"/>
                </a:lnTo>
                <a:lnTo>
                  <a:pt x="7646380" y="5672317"/>
                </a:lnTo>
                <a:cubicBezTo>
                  <a:pt x="7646380" y="5549356"/>
                  <a:pt x="7690159" y="5520806"/>
                  <a:pt x="7693933" y="5518594"/>
                </a:cubicBezTo>
                <a:lnTo>
                  <a:pt x="7735152" y="5503582"/>
                </a:lnTo>
                <a:lnTo>
                  <a:pt x="7776457" y="5518594"/>
                </a:lnTo>
                <a:cubicBezTo>
                  <a:pt x="7780275" y="5520850"/>
                  <a:pt x="7824010" y="5549356"/>
                  <a:pt x="7824010" y="5672317"/>
                </a:cubicBezTo>
                <a:lnTo>
                  <a:pt x="7824010" y="5692319"/>
                </a:lnTo>
                <a:lnTo>
                  <a:pt x="7912261" y="5692319"/>
                </a:lnTo>
                <a:lnTo>
                  <a:pt x="7912261" y="5712494"/>
                </a:lnTo>
                <a:cubicBezTo>
                  <a:pt x="7912261" y="5755188"/>
                  <a:pt x="7937817" y="5794584"/>
                  <a:pt x="7980640" y="5817884"/>
                </a:cubicBezTo>
                <a:lnTo>
                  <a:pt x="7990186" y="5823090"/>
                </a:lnTo>
                <a:lnTo>
                  <a:pt x="7999731" y="5817884"/>
                </a:lnTo>
                <a:cubicBezTo>
                  <a:pt x="8042555" y="5794584"/>
                  <a:pt x="8068111" y="5755188"/>
                  <a:pt x="8068111" y="5712494"/>
                </a:cubicBezTo>
                <a:lnTo>
                  <a:pt x="8068111" y="5692319"/>
                </a:lnTo>
                <a:lnTo>
                  <a:pt x="8156361" y="5692319"/>
                </a:lnTo>
                <a:lnTo>
                  <a:pt x="8156361" y="5672317"/>
                </a:lnTo>
                <a:cubicBezTo>
                  <a:pt x="8156361" y="5549356"/>
                  <a:pt x="8200140" y="5520806"/>
                  <a:pt x="8203914" y="5518594"/>
                </a:cubicBezTo>
                <a:lnTo>
                  <a:pt x="8245133" y="5503582"/>
                </a:lnTo>
                <a:lnTo>
                  <a:pt x="8286482" y="5518594"/>
                </a:lnTo>
                <a:cubicBezTo>
                  <a:pt x="8289606" y="5520416"/>
                  <a:pt x="8319630" y="5539854"/>
                  <a:pt x="8330260" y="5614524"/>
                </a:cubicBezTo>
                <a:lnTo>
                  <a:pt x="8330260" y="5711626"/>
                </a:lnTo>
                <a:lnTo>
                  <a:pt x="8314727" y="5711626"/>
                </a:lnTo>
                <a:lnTo>
                  <a:pt x="8314727" y="5672317"/>
                </a:lnTo>
                <a:cubicBezTo>
                  <a:pt x="8314727" y="5582374"/>
                  <a:pt x="8290951" y="5548879"/>
                  <a:pt x="8280755" y="5538682"/>
                </a:cubicBezTo>
                <a:lnTo>
                  <a:pt x="8279974" y="5537902"/>
                </a:lnTo>
                <a:lnTo>
                  <a:pt x="8245220" y="5510133"/>
                </a:lnTo>
                <a:lnTo>
                  <a:pt x="8210466" y="5537902"/>
                </a:lnTo>
                <a:lnTo>
                  <a:pt x="8209685" y="5538682"/>
                </a:lnTo>
                <a:cubicBezTo>
                  <a:pt x="8199446" y="5548922"/>
                  <a:pt x="8175712" y="5582374"/>
                  <a:pt x="8175712" y="5672317"/>
                </a:cubicBezTo>
                <a:lnTo>
                  <a:pt x="8175712" y="5711626"/>
                </a:lnTo>
                <a:lnTo>
                  <a:pt x="8088546" y="5711626"/>
                </a:lnTo>
                <a:lnTo>
                  <a:pt x="8086290" y="5729025"/>
                </a:lnTo>
                <a:cubicBezTo>
                  <a:pt x="8081214" y="5768161"/>
                  <a:pt x="8058261" y="5803002"/>
                  <a:pt x="8021685" y="5827082"/>
                </a:cubicBezTo>
                <a:lnTo>
                  <a:pt x="8001467" y="5840402"/>
                </a:lnTo>
                <a:lnTo>
                  <a:pt x="8018388" y="5857714"/>
                </a:lnTo>
                <a:cubicBezTo>
                  <a:pt x="8055615" y="5895808"/>
                  <a:pt x="8078784" y="5941843"/>
                  <a:pt x="8085422" y="5990828"/>
                </a:cubicBezTo>
                <a:lnTo>
                  <a:pt x="8087765" y="6008140"/>
                </a:lnTo>
                <a:lnTo>
                  <a:pt x="8175669" y="6008140"/>
                </a:lnTo>
                <a:lnTo>
                  <a:pt x="8175669" y="6118475"/>
                </a:lnTo>
                <a:lnTo>
                  <a:pt x="8188685" y="6123291"/>
                </a:lnTo>
                <a:cubicBezTo>
                  <a:pt x="8201095" y="6127890"/>
                  <a:pt x="8212896" y="6133878"/>
                  <a:pt x="8223830" y="6141080"/>
                </a:cubicBezTo>
                <a:lnTo>
                  <a:pt x="8245176" y="6155008"/>
                </a:lnTo>
                <a:lnTo>
                  <a:pt x="8266437" y="6141167"/>
                </a:lnTo>
                <a:cubicBezTo>
                  <a:pt x="8277414" y="6133921"/>
                  <a:pt x="8289259" y="6127934"/>
                  <a:pt x="8301667" y="6123334"/>
                </a:cubicBezTo>
                <a:lnTo>
                  <a:pt x="8314684" y="6118518"/>
                </a:lnTo>
                <a:lnTo>
                  <a:pt x="8314684" y="6008183"/>
                </a:lnTo>
                <a:lnTo>
                  <a:pt x="8330217" y="6008183"/>
                </a:lnTo>
                <a:lnTo>
                  <a:pt x="8330217" y="6133314"/>
                </a:lnTo>
                <a:lnTo>
                  <a:pt x="8246174" y="6164640"/>
                </a:lnTo>
                <a:lnTo>
                  <a:pt x="8202613" y="6149150"/>
                </a:lnTo>
                <a:lnTo>
                  <a:pt x="8156318" y="6131925"/>
                </a:lnTo>
                <a:lnTo>
                  <a:pt x="8156318" y="6027534"/>
                </a:lnTo>
                <a:lnTo>
                  <a:pt x="8068067" y="6027534"/>
                </a:lnTo>
                <a:lnTo>
                  <a:pt x="8068067" y="6019854"/>
                </a:lnTo>
                <a:cubicBezTo>
                  <a:pt x="8068067" y="5965923"/>
                  <a:pt x="8045462" y="5913120"/>
                  <a:pt x="8004417" y="5871207"/>
                </a:cubicBezTo>
                <a:lnTo>
                  <a:pt x="7990143" y="5856629"/>
                </a:lnTo>
                <a:lnTo>
                  <a:pt x="7975868" y="5871207"/>
                </a:lnTo>
                <a:cubicBezTo>
                  <a:pt x="7934823" y="5913163"/>
                  <a:pt x="7912218" y="5965923"/>
                  <a:pt x="7912218" y="6019854"/>
                </a:cubicBezTo>
                <a:lnTo>
                  <a:pt x="7912218" y="6027534"/>
                </a:lnTo>
                <a:lnTo>
                  <a:pt x="7823967" y="6027534"/>
                </a:lnTo>
                <a:lnTo>
                  <a:pt x="7823967" y="6131925"/>
                </a:lnTo>
                <a:lnTo>
                  <a:pt x="7736106" y="6164640"/>
                </a:lnTo>
                <a:lnTo>
                  <a:pt x="7692588" y="6149150"/>
                </a:lnTo>
                <a:lnTo>
                  <a:pt x="7646294" y="6131925"/>
                </a:lnTo>
                <a:lnTo>
                  <a:pt x="7646294" y="6027534"/>
                </a:lnTo>
                <a:lnTo>
                  <a:pt x="7558042" y="6027534"/>
                </a:lnTo>
                <a:lnTo>
                  <a:pt x="7558042" y="6019854"/>
                </a:lnTo>
                <a:cubicBezTo>
                  <a:pt x="7558042" y="5965923"/>
                  <a:pt x="7535437" y="5913120"/>
                  <a:pt x="7494392" y="5871207"/>
                </a:cubicBezTo>
                <a:lnTo>
                  <a:pt x="7480118" y="5856629"/>
                </a:lnTo>
                <a:lnTo>
                  <a:pt x="7465843" y="5871207"/>
                </a:lnTo>
                <a:cubicBezTo>
                  <a:pt x="7424798" y="5913163"/>
                  <a:pt x="7402193" y="5965923"/>
                  <a:pt x="7402193" y="6019854"/>
                </a:cubicBezTo>
                <a:lnTo>
                  <a:pt x="7402193" y="6027534"/>
                </a:lnTo>
                <a:lnTo>
                  <a:pt x="7313942" y="6027534"/>
                </a:lnTo>
                <a:lnTo>
                  <a:pt x="7313942" y="6131925"/>
                </a:lnTo>
                <a:lnTo>
                  <a:pt x="7226081" y="6164640"/>
                </a:lnTo>
                <a:lnTo>
                  <a:pt x="7182564" y="6149150"/>
                </a:lnTo>
                <a:lnTo>
                  <a:pt x="7136269" y="6131925"/>
                </a:lnTo>
                <a:lnTo>
                  <a:pt x="7136269" y="6027534"/>
                </a:lnTo>
                <a:lnTo>
                  <a:pt x="7047974" y="6027534"/>
                </a:lnTo>
                <a:lnTo>
                  <a:pt x="7047974" y="6019854"/>
                </a:lnTo>
                <a:cubicBezTo>
                  <a:pt x="7047974" y="5965966"/>
                  <a:pt x="7025369" y="5913163"/>
                  <a:pt x="6984368" y="5871207"/>
                </a:cubicBezTo>
                <a:lnTo>
                  <a:pt x="6970093" y="5856585"/>
                </a:lnTo>
                <a:lnTo>
                  <a:pt x="6955818" y="5871207"/>
                </a:lnTo>
                <a:cubicBezTo>
                  <a:pt x="6914773" y="5913163"/>
                  <a:pt x="6892168" y="5965923"/>
                  <a:pt x="6892168" y="6019854"/>
                </a:cubicBezTo>
                <a:lnTo>
                  <a:pt x="6892168" y="6027534"/>
                </a:lnTo>
                <a:lnTo>
                  <a:pt x="6803917" y="6027534"/>
                </a:lnTo>
                <a:lnTo>
                  <a:pt x="6803917" y="6131925"/>
                </a:lnTo>
                <a:lnTo>
                  <a:pt x="6716100" y="6164640"/>
                </a:lnTo>
                <a:lnTo>
                  <a:pt x="6672539" y="6149150"/>
                </a:lnTo>
                <a:lnTo>
                  <a:pt x="6626200" y="6131882"/>
                </a:lnTo>
                <a:lnTo>
                  <a:pt x="6626200" y="6027490"/>
                </a:lnTo>
                <a:lnTo>
                  <a:pt x="6537949" y="6027490"/>
                </a:lnTo>
                <a:lnTo>
                  <a:pt x="6537949" y="6019811"/>
                </a:lnTo>
                <a:cubicBezTo>
                  <a:pt x="6537949" y="5965923"/>
                  <a:pt x="6515344" y="5913120"/>
                  <a:pt x="6474343" y="5871164"/>
                </a:cubicBezTo>
                <a:lnTo>
                  <a:pt x="6460068" y="5856542"/>
                </a:lnTo>
                <a:lnTo>
                  <a:pt x="6445793" y="5871164"/>
                </a:lnTo>
                <a:cubicBezTo>
                  <a:pt x="6404749" y="5913120"/>
                  <a:pt x="6382143" y="5965923"/>
                  <a:pt x="6382143" y="6019811"/>
                </a:cubicBezTo>
                <a:lnTo>
                  <a:pt x="6382143" y="6027490"/>
                </a:lnTo>
                <a:lnTo>
                  <a:pt x="6293892" y="6027490"/>
                </a:lnTo>
                <a:lnTo>
                  <a:pt x="6293892" y="6131882"/>
                </a:lnTo>
                <a:lnTo>
                  <a:pt x="6206032" y="6164596"/>
                </a:lnTo>
                <a:lnTo>
                  <a:pt x="6162514" y="6149150"/>
                </a:lnTo>
                <a:lnTo>
                  <a:pt x="6116176" y="6131882"/>
                </a:lnTo>
                <a:lnTo>
                  <a:pt x="6116176" y="6027490"/>
                </a:lnTo>
                <a:lnTo>
                  <a:pt x="6027925" y="6027490"/>
                </a:lnTo>
                <a:lnTo>
                  <a:pt x="6027925" y="6019811"/>
                </a:lnTo>
                <a:cubicBezTo>
                  <a:pt x="6027925" y="5965880"/>
                  <a:pt x="6005319" y="5913077"/>
                  <a:pt x="5964275" y="5871164"/>
                </a:cubicBezTo>
                <a:lnTo>
                  <a:pt x="5950000" y="5856585"/>
                </a:lnTo>
                <a:lnTo>
                  <a:pt x="5935726" y="5871207"/>
                </a:lnTo>
                <a:cubicBezTo>
                  <a:pt x="5894724" y="5913163"/>
                  <a:pt x="5872119" y="5965966"/>
                  <a:pt x="5872119" y="6019854"/>
                </a:cubicBezTo>
                <a:lnTo>
                  <a:pt x="5872119" y="6027534"/>
                </a:lnTo>
                <a:lnTo>
                  <a:pt x="5783868" y="6027534"/>
                </a:lnTo>
                <a:lnTo>
                  <a:pt x="5783868" y="6131925"/>
                </a:lnTo>
                <a:lnTo>
                  <a:pt x="5695964" y="6164640"/>
                </a:lnTo>
                <a:lnTo>
                  <a:pt x="5652446" y="6149150"/>
                </a:lnTo>
                <a:lnTo>
                  <a:pt x="5606151" y="6131925"/>
                </a:lnTo>
                <a:lnTo>
                  <a:pt x="5606151" y="6027534"/>
                </a:lnTo>
                <a:lnTo>
                  <a:pt x="5517900" y="6027534"/>
                </a:lnTo>
                <a:lnTo>
                  <a:pt x="5517900" y="6019854"/>
                </a:lnTo>
                <a:cubicBezTo>
                  <a:pt x="5517900" y="5965923"/>
                  <a:pt x="5495295" y="5913120"/>
                  <a:pt x="5454250" y="5871207"/>
                </a:cubicBezTo>
                <a:lnTo>
                  <a:pt x="5439975" y="5856629"/>
                </a:lnTo>
                <a:lnTo>
                  <a:pt x="5425701" y="5871207"/>
                </a:lnTo>
                <a:cubicBezTo>
                  <a:pt x="5384699" y="5913120"/>
                  <a:pt x="5362094" y="5965923"/>
                  <a:pt x="5362094" y="6019854"/>
                </a:cubicBezTo>
                <a:lnTo>
                  <a:pt x="5362094" y="6027534"/>
                </a:lnTo>
                <a:lnTo>
                  <a:pt x="5273800" y="6027534"/>
                </a:lnTo>
                <a:lnTo>
                  <a:pt x="5273800" y="6131925"/>
                </a:lnTo>
                <a:lnTo>
                  <a:pt x="5185939" y="6164640"/>
                </a:lnTo>
                <a:lnTo>
                  <a:pt x="5142421" y="6149150"/>
                </a:lnTo>
                <a:lnTo>
                  <a:pt x="5096126" y="6131925"/>
                </a:lnTo>
                <a:lnTo>
                  <a:pt x="5096126" y="6027534"/>
                </a:lnTo>
                <a:lnTo>
                  <a:pt x="5007875" y="6027534"/>
                </a:lnTo>
                <a:lnTo>
                  <a:pt x="5007875" y="6019854"/>
                </a:lnTo>
                <a:cubicBezTo>
                  <a:pt x="5007875" y="5965923"/>
                  <a:pt x="4985270" y="5913120"/>
                  <a:pt x="4944225" y="5871207"/>
                </a:cubicBezTo>
                <a:lnTo>
                  <a:pt x="4929950" y="5856629"/>
                </a:lnTo>
                <a:lnTo>
                  <a:pt x="4915676" y="5871207"/>
                </a:lnTo>
                <a:cubicBezTo>
                  <a:pt x="4874631" y="5913163"/>
                  <a:pt x="4852026" y="5965923"/>
                  <a:pt x="4852026" y="6019854"/>
                </a:cubicBezTo>
                <a:lnTo>
                  <a:pt x="4852026" y="6027534"/>
                </a:lnTo>
                <a:lnTo>
                  <a:pt x="4763775" y="6027534"/>
                </a:lnTo>
                <a:lnTo>
                  <a:pt x="4763775" y="6131925"/>
                </a:lnTo>
                <a:lnTo>
                  <a:pt x="4675914" y="6164640"/>
                </a:lnTo>
                <a:lnTo>
                  <a:pt x="4632396" y="6149150"/>
                </a:lnTo>
                <a:lnTo>
                  <a:pt x="4586101" y="6131925"/>
                </a:lnTo>
                <a:lnTo>
                  <a:pt x="4586101" y="6027534"/>
                </a:lnTo>
                <a:lnTo>
                  <a:pt x="4497850" y="6027534"/>
                </a:lnTo>
                <a:lnTo>
                  <a:pt x="4497850" y="6019854"/>
                </a:lnTo>
                <a:cubicBezTo>
                  <a:pt x="4497850" y="5965923"/>
                  <a:pt x="4475245" y="5913120"/>
                  <a:pt x="4434200" y="5871207"/>
                </a:cubicBezTo>
                <a:lnTo>
                  <a:pt x="4419926" y="5856629"/>
                </a:lnTo>
                <a:lnTo>
                  <a:pt x="4405651" y="5871207"/>
                </a:lnTo>
                <a:cubicBezTo>
                  <a:pt x="4364606" y="5913163"/>
                  <a:pt x="4342001" y="5965923"/>
                  <a:pt x="4342001" y="6019854"/>
                </a:cubicBezTo>
                <a:lnTo>
                  <a:pt x="4342001" y="6027534"/>
                </a:lnTo>
                <a:lnTo>
                  <a:pt x="4253750" y="6027534"/>
                </a:lnTo>
                <a:lnTo>
                  <a:pt x="4253750" y="6131925"/>
                </a:lnTo>
                <a:lnTo>
                  <a:pt x="4165889" y="6164640"/>
                </a:lnTo>
                <a:lnTo>
                  <a:pt x="4122371" y="6149150"/>
                </a:lnTo>
                <a:lnTo>
                  <a:pt x="4076076" y="6131925"/>
                </a:lnTo>
                <a:lnTo>
                  <a:pt x="4076076" y="6027534"/>
                </a:lnTo>
                <a:lnTo>
                  <a:pt x="3987825" y="6027534"/>
                </a:lnTo>
                <a:lnTo>
                  <a:pt x="3987825" y="6019854"/>
                </a:lnTo>
                <a:cubicBezTo>
                  <a:pt x="3987825" y="5965923"/>
                  <a:pt x="3965220" y="5913120"/>
                  <a:pt x="3924175" y="5871207"/>
                </a:cubicBezTo>
                <a:lnTo>
                  <a:pt x="3909901" y="5856629"/>
                </a:lnTo>
                <a:lnTo>
                  <a:pt x="3895626" y="5871207"/>
                </a:lnTo>
                <a:cubicBezTo>
                  <a:pt x="3854581" y="5913163"/>
                  <a:pt x="3831976" y="5965966"/>
                  <a:pt x="3831976" y="6019854"/>
                </a:cubicBezTo>
                <a:lnTo>
                  <a:pt x="3831976" y="6027534"/>
                </a:lnTo>
                <a:lnTo>
                  <a:pt x="3743725" y="6027534"/>
                </a:lnTo>
                <a:lnTo>
                  <a:pt x="3743725" y="6131925"/>
                </a:lnTo>
                <a:lnTo>
                  <a:pt x="3655865" y="6164640"/>
                </a:lnTo>
                <a:lnTo>
                  <a:pt x="3612347" y="6149150"/>
                </a:lnTo>
                <a:lnTo>
                  <a:pt x="3566052" y="6131925"/>
                </a:lnTo>
                <a:lnTo>
                  <a:pt x="3566052" y="6027534"/>
                </a:lnTo>
                <a:lnTo>
                  <a:pt x="3477801" y="6027534"/>
                </a:lnTo>
                <a:lnTo>
                  <a:pt x="3477801" y="6019854"/>
                </a:lnTo>
                <a:cubicBezTo>
                  <a:pt x="3477801" y="5965923"/>
                  <a:pt x="3455195" y="5913120"/>
                  <a:pt x="3414151" y="5871207"/>
                </a:cubicBezTo>
                <a:lnTo>
                  <a:pt x="3399876" y="5856629"/>
                </a:lnTo>
                <a:lnTo>
                  <a:pt x="3385601" y="5871207"/>
                </a:lnTo>
                <a:cubicBezTo>
                  <a:pt x="3344556" y="5913163"/>
                  <a:pt x="3321951" y="5965923"/>
                  <a:pt x="3321951" y="6019854"/>
                </a:cubicBezTo>
                <a:lnTo>
                  <a:pt x="3321951" y="6027534"/>
                </a:lnTo>
                <a:lnTo>
                  <a:pt x="3233700" y="6027534"/>
                </a:lnTo>
                <a:lnTo>
                  <a:pt x="3233700" y="6131925"/>
                </a:lnTo>
                <a:lnTo>
                  <a:pt x="3145840" y="6164640"/>
                </a:lnTo>
                <a:lnTo>
                  <a:pt x="3102322" y="6149150"/>
                </a:lnTo>
                <a:lnTo>
                  <a:pt x="3056027" y="6131925"/>
                </a:lnTo>
                <a:lnTo>
                  <a:pt x="3056027" y="6027534"/>
                </a:lnTo>
                <a:lnTo>
                  <a:pt x="2967733" y="6027534"/>
                </a:lnTo>
                <a:lnTo>
                  <a:pt x="2967733" y="6019854"/>
                </a:lnTo>
                <a:cubicBezTo>
                  <a:pt x="2967733" y="5965880"/>
                  <a:pt x="2945127" y="5913077"/>
                  <a:pt x="2904126" y="5871207"/>
                </a:cubicBezTo>
                <a:lnTo>
                  <a:pt x="2889851" y="5856629"/>
                </a:lnTo>
                <a:lnTo>
                  <a:pt x="2875577" y="5871207"/>
                </a:lnTo>
                <a:cubicBezTo>
                  <a:pt x="2834532" y="5913163"/>
                  <a:pt x="2811927" y="5965923"/>
                  <a:pt x="2811927" y="6019854"/>
                </a:cubicBezTo>
                <a:lnTo>
                  <a:pt x="2811927" y="6027534"/>
                </a:lnTo>
                <a:lnTo>
                  <a:pt x="2723676" y="6027534"/>
                </a:lnTo>
                <a:lnTo>
                  <a:pt x="2723676" y="6131925"/>
                </a:lnTo>
                <a:lnTo>
                  <a:pt x="2635859" y="6164640"/>
                </a:lnTo>
                <a:lnTo>
                  <a:pt x="2592297" y="6149150"/>
                </a:lnTo>
                <a:lnTo>
                  <a:pt x="2545959" y="6131882"/>
                </a:lnTo>
                <a:lnTo>
                  <a:pt x="2545959" y="6027490"/>
                </a:lnTo>
                <a:lnTo>
                  <a:pt x="2457708" y="6027490"/>
                </a:lnTo>
                <a:lnTo>
                  <a:pt x="2457708" y="6019811"/>
                </a:lnTo>
                <a:cubicBezTo>
                  <a:pt x="2457708" y="5965923"/>
                  <a:pt x="2435103" y="5913120"/>
                  <a:pt x="2394101" y="5871164"/>
                </a:cubicBezTo>
                <a:lnTo>
                  <a:pt x="2379826" y="5856542"/>
                </a:lnTo>
                <a:lnTo>
                  <a:pt x="2365552" y="5871164"/>
                </a:lnTo>
                <a:cubicBezTo>
                  <a:pt x="2324507" y="5913120"/>
                  <a:pt x="2301902" y="5965880"/>
                  <a:pt x="2301902" y="6019811"/>
                </a:cubicBezTo>
                <a:lnTo>
                  <a:pt x="2301902" y="6027490"/>
                </a:lnTo>
                <a:lnTo>
                  <a:pt x="2213651" y="6027490"/>
                </a:lnTo>
                <a:lnTo>
                  <a:pt x="2213651" y="6131882"/>
                </a:lnTo>
                <a:lnTo>
                  <a:pt x="2125790" y="6164596"/>
                </a:lnTo>
                <a:lnTo>
                  <a:pt x="2082272" y="6149150"/>
                </a:lnTo>
                <a:lnTo>
                  <a:pt x="2035934" y="6131882"/>
                </a:lnTo>
                <a:lnTo>
                  <a:pt x="2035934" y="6027490"/>
                </a:lnTo>
                <a:lnTo>
                  <a:pt x="1947683" y="6027490"/>
                </a:lnTo>
                <a:lnTo>
                  <a:pt x="1947683" y="6019811"/>
                </a:lnTo>
                <a:cubicBezTo>
                  <a:pt x="1947683" y="5965880"/>
                  <a:pt x="1925078" y="5913077"/>
                  <a:pt x="1884033" y="5871164"/>
                </a:cubicBezTo>
                <a:lnTo>
                  <a:pt x="1869758" y="5856542"/>
                </a:lnTo>
                <a:lnTo>
                  <a:pt x="1855484" y="5871164"/>
                </a:lnTo>
                <a:cubicBezTo>
                  <a:pt x="1814482" y="5913120"/>
                  <a:pt x="1791920" y="5965923"/>
                  <a:pt x="1791920" y="6019811"/>
                </a:cubicBezTo>
                <a:lnTo>
                  <a:pt x="1791920" y="6027490"/>
                </a:lnTo>
                <a:lnTo>
                  <a:pt x="1703669" y="6027490"/>
                </a:lnTo>
                <a:lnTo>
                  <a:pt x="1703669" y="6131882"/>
                </a:lnTo>
                <a:lnTo>
                  <a:pt x="1615722" y="6164596"/>
                </a:lnTo>
                <a:lnTo>
                  <a:pt x="1572204" y="6149107"/>
                </a:lnTo>
                <a:lnTo>
                  <a:pt x="1525909" y="6131882"/>
                </a:lnTo>
                <a:lnTo>
                  <a:pt x="1525909" y="6027490"/>
                </a:lnTo>
                <a:lnTo>
                  <a:pt x="1437658" y="6027490"/>
                </a:lnTo>
                <a:lnTo>
                  <a:pt x="1437658" y="6019811"/>
                </a:lnTo>
                <a:cubicBezTo>
                  <a:pt x="1437658" y="5965880"/>
                  <a:pt x="1415053" y="5913077"/>
                  <a:pt x="1374008" y="5871164"/>
                </a:cubicBezTo>
                <a:lnTo>
                  <a:pt x="1359734" y="5856585"/>
                </a:lnTo>
                <a:lnTo>
                  <a:pt x="1345459" y="5871207"/>
                </a:lnTo>
                <a:cubicBezTo>
                  <a:pt x="1304457" y="5913163"/>
                  <a:pt x="1281852" y="5965966"/>
                  <a:pt x="1281852" y="6019854"/>
                </a:cubicBezTo>
                <a:lnTo>
                  <a:pt x="1281852" y="6027534"/>
                </a:lnTo>
                <a:lnTo>
                  <a:pt x="1193558" y="6027534"/>
                </a:lnTo>
                <a:lnTo>
                  <a:pt x="1193558" y="6131925"/>
                </a:lnTo>
                <a:lnTo>
                  <a:pt x="1105697" y="6164640"/>
                </a:lnTo>
                <a:lnTo>
                  <a:pt x="1062179" y="6149150"/>
                </a:lnTo>
                <a:lnTo>
                  <a:pt x="1015884" y="6131925"/>
                </a:lnTo>
                <a:lnTo>
                  <a:pt x="1015884" y="6027534"/>
                </a:lnTo>
                <a:lnTo>
                  <a:pt x="927633" y="6027534"/>
                </a:lnTo>
                <a:lnTo>
                  <a:pt x="927633" y="6019854"/>
                </a:lnTo>
                <a:cubicBezTo>
                  <a:pt x="927633" y="5965923"/>
                  <a:pt x="905028" y="5913120"/>
                  <a:pt x="863983" y="5871207"/>
                </a:cubicBezTo>
                <a:lnTo>
                  <a:pt x="849709" y="5856629"/>
                </a:lnTo>
                <a:lnTo>
                  <a:pt x="835434" y="5871207"/>
                </a:lnTo>
                <a:cubicBezTo>
                  <a:pt x="794389" y="5913163"/>
                  <a:pt x="771784" y="5965923"/>
                  <a:pt x="771784" y="6019854"/>
                </a:cubicBezTo>
                <a:lnTo>
                  <a:pt x="771784" y="6027534"/>
                </a:lnTo>
                <a:lnTo>
                  <a:pt x="683533" y="6027534"/>
                </a:lnTo>
                <a:lnTo>
                  <a:pt x="683533" y="6131925"/>
                </a:lnTo>
                <a:lnTo>
                  <a:pt x="595672" y="6164640"/>
                </a:lnTo>
                <a:lnTo>
                  <a:pt x="552154" y="6149150"/>
                </a:lnTo>
                <a:lnTo>
                  <a:pt x="505860" y="6131925"/>
                </a:lnTo>
                <a:lnTo>
                  <a:pt x="505860" y="6027534"/>
                </a:lnTo>
                <a:lnTo>
                  <a:pt x="417999" y="6027534"/>
                </a:lnTo>
                <a:lnTo>
                  <a:pt x="417999" y="6019854"/>
                </a:lnTo>
                <a:cubicBezTo>
                  <a:pt x="417999" y="5965923"/>
                  <a:pt x="395394" y="5913120"/>
                  <a:pt x="354349" y="5871207"/>
                </a:cubicBezTo>
                <a:lnTo>
                  <a:pt x="340074" y="5856629"/>
                </a:lnTo>
                <a:lnTo>
                  <a:pt x="325800" y="5871207"/>
                </a:lnTo>
                <a:cubicBezTo>
                  <a:pt x="284755" y="5913163"/>
                  <a:pt x="262150" y="5965923"/>
                  <a:pt x="262150" y="6019854"/>
                </a:cubicBezTo>
                <a:lnTo>
                  <a:pt x="262150" y="6027534"/>
                </a:lnTo>
                <a:lnTo>
                  <a:pt x="173899" y="6027534"/>
                </a:lnTo>
                <a:lnTo>
                  <a:pt x="173899" y="6131925"/>
                </a:lnTo>
                <a:lnTo>
                  <a:pt x="86038" y="6164640"/>
                </a:lnTo>
                <a:lnTo>
                  <a:pt x="42520" y="6149063"/>
                </a:lnTo>
                <a:close/>
                <a:moveTo>
                  <a:pt x="7665904" y="6118431"/>
                </a:moveTo>
                <a:lnTo>
                  <a:pt x="7678921" y="6123247"/>
                </a:lnTo>
                <a:cubicBezTo>
                  <a:pt x="7691330" y="6127847"/>
                  <a:pt x="7703132" y="6133834"/>
                  <a:pt x="7714065" y="6141037"/>
                </a:cubicBezTo>
                <a:lnTo>
                  <a:pt x="7735412" y="6154964"/>
                </a:lnTo>
                <a:lnTo>
                  <a:pt x="7756672" y="6141124"/>
                </a:lnTo>
                <a:cubicBezTo>
                  <a:pt x="7767693" y="6133878"/>
                  <a:pt x="7779494" y="6127890"/>
                  <a:pt x="7791903" y="6123291"/>
                </a:cubicBezTo>
                <a:lnTo>
                  <a:pt x="7804919" y="6118475"/>
                </a:lnTo>
                <a:lnTo>
                  <a:pt x="7804919" y="6008140"/>
                </a:lnTo>
                <a:lnTo>
                  <a:pt x="7892867" y="6008140"/>
                </a:lnTo>
                <a:lnTo>
                  <a:pt x="7895210" y="5990828"/>
                </a:lnTo>
                <a:cubicBezTo>
                  <a:pt x="7901848" y="5941843"/>
                  <a:pt x="7925017" y="5895808"/>
                  <a:pt x="7962244" y="5857714"/>
                </a:cubicBezTo>
                <a:lnTo>
                  <a:pt x="7979209" y="5840358"/>
                </a:lnTo>
                <a:lnTo>
                  <a:pt x="7958947" y="5827039"/>
                </a:lnTo>
                <a:cubicBezTo>
                  <a:pt x="7922370" y="5802958"/>
                  <a:pt x="7899418" y="5768161"/>
                  <a:pt x="7894298" y="5728982"/>
                </a:cubicBezTo>
                <a:lnTo>
                  <a:pt x="7892042" y="5711583"/>
                </a:lnTo>
                <a:lnTo>
                  <a:pt x="7804963" y="5711583"/>
                </a:lnTo>
                <a:lnTo>
                  <a:pt x="7804963" y="5672274"/>
                </a:lnTo>
                <a:cubicBezTo>
                  <a:pt x="7804963" y="5582331"/>
                  <a:pt x="7781186" y="5548835"/>
                  <a:pt x="7770990" y="5538639"/>
                </a:cubicBezTo>
                <a:lnTo>
                  <a:pt x="7770209" y="5537858"/>
                </a:lnTo>
                <a:lnTo>
                  <a:pt x="7735455" y="5510090"/>
                </a:lnTo>
                <a:lnTo>
                  <a:pt x="7700702" y="5537858"/>
                </a:lnTo>
                <a:lnTo>
                  <a:pt x="7699921" y="5538639"/>
                </a:lnTo>
                <a:cubicBezTo>
                  <a:pt x="7689681" y="5548879"/>
                  <a:pt x="7665948" y="5582331"/>
                  <a:pt x="7665948" y="5672274"/>
                </a:cubicBezTo>
                <a:lnTo>
                  <a:pt x="7665948" y="5711583"/>
                </a:lnTo>
                <a:lnTo>
                  <a:pt x="7578782" y="5711583"/>
                </a:lnTo>
                <a:lnTo>
                  <a:pt x="7576525" y="5728982"/>
                </a:lnTo>
                <a:cubicBezTo>
                  <a:pt x="7571449" y="5768117"/>
                  <a:pt x="7548497" y="5802958"/>
                  <a:pt x="7511921" y="5827039"/>
                </a:cubicBezTo>
                <a:lnTo>
                  <a:pt x="7491702" y="5840358"/>
                </a:lnTo>
                <a:lnTo>
                  <a:pt x="7508623" y="5857670"/>
                </a:lnTo>
                <a:cubicBezTo>
                  <a:pt x="7545850" y="5895765"/>
                  <a:pt x="7569019" y="5941756"/>
                  <a:pt x="7575658" y="5990784"/>
                </a:cubicBezTo>
                <a:lnTo>
                  <a:pt x="7578001" y="6008096"/>
                </a:lnTo>
                <a:lnTo>
                  <a:pt x="7665904" y="6008096"/>
                </a:lnTo>
                <a:lnTo>
                  <a:pt x="7665904" y="6118431"/>
                </a:lnTo>
                <a:close/>
                <a:moveTo>
                  <a:pt x="4605756" y="6118431"/>
                </a:moveTo>
                <a:lnTo>
                  <a:pt x="4618773" y="6123247"/>
                </a:lnTo>
                <a:cubicBezTo>
                  <a:pt x="4631181" y="6127847"/>
                  <a:pt x="4642983" y="6133834"/>
                  <a:pt x="4653917" y="6141037"/>
                </a:cubicBezTo>
                <a:lnTo>
                  <a:pt x="4675264" y="6154964"/>
                </a:lnTo>
                <a:lnTo>
                  <a:pt x="4696523" y="6141124"/>
                </a:lnTo>
                <a:cubicBezTo>
                  <a:pt x="4707544" y="6133878"/>
                  <a:pt x="4719345" y="6127890"/>
                  <a:pt x="4731754" y="6123291"/>
                </a:cubicBezTo>
                <a:lnTo>
                  <a:pt x="4744771" y="6118475"/>
                </a:lnTo>
                <a:lnTo>
                  <a:pt x="4744771" y="6008140"/>
                </a:lnTo>
                <a:lnTo>
                  <a:pt x="4832675" y="6008140"/>
                </a:lnTo>
                <a:lnTo>
                  <a:pt x="4835018" y="5990828"/>
                </a:lnTo>
                <a:cubicBezTo>
                  <a:pt x="4841656" y="5941843"/>
                  <a:pt x="4864825" y="5895808"/>
                  <a:pt x="4902052" y="5857714"/>
                </a:cubicBezTo>
                <a:lnTo>
                  <a:pt x="4918973" y="5840402"/>
                </a:lnTo>
                <a:lnTo>
                  <a:pt x="4898755" y="5827082"/>
                </a:lnTo>
                <a:cubicBezTo>
                  <a:pt x="4862179" y="5803002"/>
                  <a:pt x="4839270" y="5768161"/>
                  <a:pt x="4834150" y="5729025"/>
                </a:cubicBezTo>
                <a:lnTo>
                  <a:pt x="4831894" y="5711626"/>
                </a:lnTo>
                <a:lnTo>
                  <a:pt x="4744728" y="5711626"/>
                </a:lnTo>
                <a:lnTo>
                  <a:pt x="4744728" y="5672317"/>
                </a:lnTo>
                <a:cubicBezTo>
                  <a:pt x="4744728" y="5582374"/>
                  <a:pt x="4720951" y="5548879"/>
                  <a:pt x="4710755" y="5538682"/>
                </a:cubicBezTo>
                <a:lnTo>
                  <a:pt x="4709974" y="5537902"/>
                </a:lnTo>
                <a:lnTo>
                  <a:pt x="4675220" y="5510133"/>
                </a:lnTo>
                <a:lnTo>
                  <a:pt x="4640466" y="5537902"/>
                </a:lnTo>
                <a:lnTo>
                  <a:pt x="4639685" y="5538682"/>
                </a:lnTo>
                <a:cubicBezTo>
                  <a:pt x="4629446" y="5548922"/>
                  <a:pt x="4605713" y="5582374"/>
                  <a:pt x="4605713" y="5672317"/>
                </a:cubicBezTo>
                <a:lnTo>
                  <a:pt x="4605713" y="5711626"/>
                </a:lnTo>
                <a:lnTo>
                  <a:pt x="4518633" y="5711626"/>
                </a:lnTo>
                <a:lnTo>
                  <a:pt x="4516377" y="5729025"/>
                </a:lnTo>
                <a:cubicBezTo>
                  <a:pt x="4511301" y="5768204"/>
                  <a:pt x="4488348" y="5803002"/>
                  <a:pt x="4451729" y="5827082"/>
                </a:cubicBezTo>
                <a:lnTo>
                  <a:pt x="4431467" y="5840402"/>
                </a:lnTo>
                <a:lnTo>
                  <a:pt x="4448432" y="5857757"/>
                </a:lnTo>
                <a:cubicBezTo>
                  <a:pt x="4485658" y="5895852"/>
                  <a:pt x="4508827" y="5941886"/>
                  <a:pt x="4515466" y="5990871"/>
                </a:cubicBezTo>
                <a:lnTo>
                  <a:pt x="4517809" y="6008183"/>
                </a:lnTo>
                <a:lnTo>
                  <a:pt x="4605756" y="6008183"/>
                </a:lnTo>
                <a:lnTo>
                  <a:pt x="4605756" y="6118431"/>
                </a:lnTo>
                <a:close/>
                <a:moveTo>
                  <a:pt x="2565700" y="6118431"/>
                </a:moveTo>
                <a:lnTo>
                  <a:pt x="2578717" y="6123291"/>
                </a:lnTo>
                <a:cubicBezTo>
                  <a:pt x="2591082" y="6127890"/>
                  <a:pt x="2602927" y="6133878"/>
                  <a:pt x="2613904" y="6141080"/>
                </a:cubicBezTo>
                <a:lnTo>
                  <a:pt x="2635208" y="6154964"/>
                </a:lnTo>
                <a:lnTo>
                  <a:pt x="2656468" y="6141124"/>
                </a:lnTo>
                <a:cubicBezTo>
                  <a:pt x="2667488" y="6133878"/>
                  <a:pt x="2679290" y="6127890"/>
                  <a:pt x="2691699" y="6123291"/>
                </a:cubicBezTo>
                <a:lnTo>
                  <a:pt x="2704715" y="6118475"/>
                </a:lnTo>
                <a:lnTo>
                  <a:pt x="2704715" y="6008140"/>
                </a:lnTo>
                <a:lnTo>
                  <a:pt x="2792576" y="6008140"/>
                </a:lnTo>
                <a:lnTo>
                  <a:pt x="2794918" y="5990871"/>
                </a:lnTo>
                <a:cubicBezTo>
                  <a:pt x="2801600" y="5941799"/>
                  <a:pt x="2824769" y="5895765"/>
                  <a:pt x="2861953" y="5857757"/>
                </a:cubicBezTo>
                <a:lnTo>
                  <a:pt x="2878874" y="5840445"/>
                </a:lnTo>
                <a:lnTo>
                  <a:pt x="2858655" y="5827125"/>
                </a:lnTo>
                <a:cubicBezTo>
                  <a:pt x="2822079" y="5803045"/>
                  <a:pt x="2799171" y="5768204"/>
                  <a:pt x="2794051" y="5729068"/>
                </a:cubicBezTo>
                <a:lnTo>
                  <a:pt x="2791795" y="5711670"/>
                </a:lnTo>
                <a:lnTo>
                  <a:pt x="2704715" y="5711670"/>
                </a:lnTo>
                <a:lnTo>
                  <a:pt x="2704715" y="5672361"/>
                </a:lnTo>
                <a:cubicBezTo>
                  <a:pt x="2704715" y="5582418"/>
                  <a:pt x="2680939" y="5548922"/>
                  <a:pt x="2670742" y="5538726"/>
                </a:cubicBezTo>
                <a:lnTo>
                  <a:pt x="2669961" y="5537945"/>
                </a:lnTo>
                <a:lnTo>
                  <a:pt x="2635251" y="5510220"/>
                </a:lnTo>
                <a:lnTo>
                  <a:pt x="2600411" y="5537988"/>
                </a:lnTo>
                <a:lnTo>
                  <a:pt x="2599586" y="5538813"/>
                </a:lnTo>
                <a:cubicBezTo>
                  <a:pt x="2589390" y="5549095"/>
                  <a:pt x="2565744" y="5582721"/>
                  <a:pt x="2565744" y="5672361"/>
                </a:cubicBezTo>
                <a:lnTo>
                  <a:pt x="2565744" y="5711670"/>
                </a:lnTo>
                <a:lnTo>
                  <a:pt x="2478577" y="5711670"/>
                </a:lnTo>
                <a:lnTo>
                  <a:pt x="2476321" y="5729068"/>
                </a:lnTo>
                <a:cubicBezTo>
                  <a:pt x="2471245" y="5768204"/>
                  <a:pt x="2448293" y="5803045"/>
                  <a:pt x="2411716" y="5827125"/>
                </a:cubicBezTo>
                <a:lnTo>
                  <a:pt x="2391498" y="5840445"/>
                </a:lnTo>
                <a:lnTo>
                  <a:pt x="2408419" y="5857757"/>
                </a:lnTo>
                <a:cubicBezTo>
                  <a:pt x="2445646" y="5895852"/>
                  <a:pt x="2468815" y="5941886"/>
                  <a:pt x="2475453" y="5990871"/>
                </a:cubicBezTo>
                <a:lnTo>
                  <a:pt x="2477796" y="6008183"/>
                </a:lnTo>
                <a:lnTo>
                  <a:pt x="2565700" y="6008183"/>
                </a:lnTo>
                <a:lnTo>
                  <a:pt x="2565700" y="6118431"/>
                </a:lnTo>
                <a:close/>
                <a:moveTo>
                  <a:pt x="7155880" y="6118431"/>
                </a:moveTo>
                <a:lnTo>
                  <a:pt x="7168896" y="6123291"/>
                </a:lnTo>
                <a:cubicBezTo>
                  <a:pt x="7181262" y="6127890"/>
                  <a:pt x="7193107" y="6133878"/>
                  <a:pt x="7204084" y="6141080"/>
                </a:cubicBezTo>
                <a:lnTo>
                  <a:pt x="7225388" y="6154964"/>
                </a:lnTo>
                <a:lnTo>
                  <a:pt x="7246647" y="6141124"/>
                </a:lnTo>
                <a:cubicBezTo>
                  <a:pt x="7257668" y="6133878"/>
                  <a:pt x="7269469" y="6127890"/>
                  <a:pt x="7281878" y="6123291"/>
                </a:cubicBezTo>
                <a:lnTo>
                  <a:pt x="7294894" y="6118475"/>
                </a:lnTo>
                <a:lnTo>
                  <a:pt x="7294894" y="6008140"/>
                </a:lnTo>
                <a:lnTo>
                  <a:pt x="7382798" y="6008140"/>
                </a:lnTo>
                <a:lnTo>
                  <a:pt x="7385142" y="5990828"/>
                </a:lnTo>
                <a:cubicBezTo>
                  <a:pt x="7391780" y="5941756"/>
                  <a:pt x="7414949" y="5895765"/>
                  <a:pt x="7452176" y="5857714"/>
                </a:cubicBezTo>
                <a:lnTo>
                  <a:pt x="7469140" y="5840358"/>
                </a:lnTo>
                <a:lnTo>
                  <a:pt x="7448879" y="5827039"/>
                </a:lnTo>
                <a:cubicBezTo>
                  <a:pt x="7412302" y="5802958"/>
                  <a:pt x="7389350" y="5768161"/>
                  <a:pt x="7384231" y="5728982"/>
                </a:cubicBezTo>
                <a:lnTo>
                  <a:pt x="7381974" y="5711583"/>
                </a:lnTo>
                <a:lnTo>
                  <a:pt x="7294894" y="5711583"/>
                </a:lnTo>
                <a:lnTo>
                  <a:pt x="7294894" y="5672274"/>
                </a:lnTo>
                <a:cubicBezTo>
                  <a:pt x="7294894" y="5582331"/>
                  <a:pt x="7271118" y="5548835"/>
                  <a:pt x="7260922" y="5538639"/>
                </a:cubicBezTo>
                <a:lnTo>
                  <a:pt x="7260141" y="5537858"/>
                </a:lnTo>
                <a:lnTo>
                  <a:pt x="7225431" y="5510133"/>
                </a:lnTo>
                <a:lnTo>
                  <a:pt x="7190590" y="5537902"/>
                </a:lnTo>
                <a:lnTo>
                  <a:pt x="7189766" y="5538726"/>
                </a:lnTo>
                <a:cubicBezTo>
                  <a:pt x="7179570" y="5549009"/>
                  <a:pt x="7155923" y="5582634"/>
                  <a:pt x="7155923" y="5672274"/>
                </a:cubicBezTo>
                <a:lnTo>
                  <a:pt x="7155923" y="5711583"/>
                </a:lnTo>
                <a:lnTo>
                  <a:pt x="7068757" y="5711583"/>
                </a:lnTo>
                <a:lnTo>
                  <a:pt x="7066501" y="5728982"/>
                </a:lnTo>
                <a:cubicBezTo>
                  <a:pt x="7061424" y="5768117"/>
                  <a:pt x="7038472" y="5802958"/>
                  <a:pt x="7001896" y="5827039"/>
                </a:cubicBezTo>
                <a:lnTo>
                  <a:pt x="6981677" y="5840358"/>
                </a:lnTo>
                <a:lnTo>
                  <a:pt x="6998599" y="5857670"/>
                </a:lnTo>
                <a:cubicBezTo>
                  <a:pt x="7035825" y="5895765"/>
                  <a:pt x="7058994" y="5941799"/>
                  <a:pt x="7065633" y="5990784"/>
                </a:cubicBezTo>
                <a:lnTo>
                  <a:pt x="7067976" y="6008096"/>
                </a:lnTo>
                <a:lnTo>
                  <a:pt x="7155923" y="6008096"/>
                </a:lnTo>
                <a:lnTo>
                  <a:pt x="7155923" y="6118431"/>
                </a:lnTo>
                <a:close/>
                <a:moveTo>
                  <a:pt x="5625762" y="6118431"/>
                </a:moveTo>
                <a:lnTo>
                  <a:pt x="5638779" y="6123247"/>
                </a:lnTo>
                <a:cubicBezTo>
                  <a:pt x="5651187" y="6127847"/>
                  <a:pt x="5662989" y="6133834"/>
                  <a:pt x="5673923" y="6141037"/>
                </a:cubicBezTo>
                <a:lnTo>
                  <a:pt x="5695270" y="6154964"/>
                </a:lnTo>
                <a:lnTo>
                  <a:pt x="5716530" y="6141124"/>
                </a:lnTo>
                <a:cubicBezTo>
                  <a:pt x="5727550" y="6133878"/>
                  <a:pt x="5739395" y="6127890"/>
                  <a:pt x="5751761" y="6123291"/>
                </a:cubicBezTo>
                <a:lnTo>
                  <a:pt x="5764777" y="6118431"/>
                </a:lnTo>
                <a:lnTo>
                  <a:pt x="5764777" y="6008096"/>
                </a:lnTo>
                <a:lnTo>
                  <a:pt x="5852725" y="6008096"/>
                </a:lnTo>
                <a:lnTo>
                  <a:pt x="5855067" y="5990784"/>
                </a:lnTo>
                <a:cubicBezTo>
                  <a:pt x="5861706" y="5941799"/>
                  <a:pt x="5884875" y="5895765"/>
                  <a:pt x="5922102" y="5857670"/>
                </a:cubicBezTo>
                <a:lnTo>
                  <a:pt x="5939023" y="5840358"/>
                </a:lnTo>
                <a:lnTo>
                  <a:pt x="5918804" y="5827039"/>
                </a:lnTo>
                <a:cubicBezTo>
                  <a:pt x="5882228" y="5802958"/>
                  <a:pt x="5859319" y="5768117"/>
                  <a:pt x="5854200" y="5728982"/>
                </a:cubicBezTo>
                <a:lnTo>
                  <a:pt x="5851943" y="5711583"/>
                </a:lnTo>
                <a:lnTo>
                  <a:pt x="5764777" y="5711583"/>
                </a:lnTo>
                <a:lnTo>
                  <a:pt x="5764777" y="5672274"/>
                </a:lnTo>
                <a:cubicBezTo>
                  <a:pt x="5764777" y="5582634"/>
                  <a:pt x="5741087" y="5549009"/>
                  <a:pt x="5730934" y="5538726"/>
                </a:cubicBezTo>
                <a:lnTo>
                  <a:pt x="5730110" y="5537902"/>
                </a:lnTo>
                <a:lnTo>
                  <a:pt x="5695270" y="5510133"/>
                </a:lnTo>
                <a:lnTo>
                  <a:pt x="5660559" y="5537858"/>
                </a:lnTo>
                <a:lnTo>
                  <a:pt x="5659778" y="5538639"/>
                </a:lnTo>
                <a:cubicBezTo>
                  <a:pt x="5649539" y="5548879"/>
                  <a:pt x="5625806" y="5582331"/>
                  <a:pt x="5625806" y="5672274"/>
                </a:cubicBezTo>
                <a:lnTo>
                  <a:pt x="5625806" y="5711583"/>
                </a:lnTo>
                <a:lnTo>
                  <a:pt x="5538726" y="5711583"/>
                </a:lnTo>
                <a:lnTo>
                  <a:pt x="5536470" y="5728982"/>
                </a:lnTo>
                <a:cubicBezTo>
                  <a:pt x="5531393" y="5768117"/>
                  <a:pt x="5508441" y="5802958"/>
                  <a:pt x="5471865" y="5827039"/>
                </a:cubicBezTo>
                <a:lnTo>
                  <a:pt x="5451646" y="5840358"/>
                </a:lnTo>
                <a:lnTo>
                  <a:pt x="5468568" y="5857670"/>
                </a:lnTo>
                <a:cubicBezTo>
                  <a:pt x="5505708" y="5895678"/>
                  <a:pt x="5528921" y="5941712"/>
                  <a:pt x="5535602" y="5990784"/>
                </a:cubicBezTo>
                <a:lnTo>
                  <a:pt x="5537945" y="6008053"/>
                </a:lnTo>
                <a:lnTo>
                  <a:pt x="5625806" y="6008053"/>
                </a:lnTo>
                <a:lnTo>
                  <a:pt x="5625806" y="6118431"/>
                </a:lnTo>
                <a:close/>
                <a:moveTo>
                  <a:pt x="5115737" y="6118431"/>
                </a:moveTo>
                <a:lnTo>
                  <a:pt x="5128754" y="6123247"/>
                </a:lnTo>
                <a:cubicBezTo>
                  <a:pt x="5141163" y="6127847"/>
                  <a:pt x="5152964" y="6133834"/>
                  <a:pt x="5163898" y="6141037"/>
                </a:cubicBezTo>
                <a:lnTo>
                  <a:pt x="5185245" y="6154964"/>
                </a:lnTo>
                <a:lnTo>
                  <a:pt x="5206505" y="6141124"/>
                </a:lnTo>
                <a:cubicBezTo>
                  <a:pt x="5217569" y="6133878"/>
                  <a:pt x="5229370" y="6127890"/>
                  <a:pt x="5241736" y="6123291"/>
                </a:cubicBezTo>
                <a:lnTo>
                  <a:pt x="5254752" y="6118431"/>
                </a:lnTo>
                <a:lnTo>
                  <a:pt x="5254752" y="6008096"/>
                </a:lnTo>
                <a:lnTo>
                  <a:pt x="5342700" y="6008096"/>
                </a:lnTo>
                <a:lnTo>
                  <a:pt x="5345043" y="5990784"/>
                </a:lnTo>
                <a:cubicBezTo>
                  <a:pt x="5351681" y="5941799"/>
                  <a:pt x="5374850" y="5895765"/>
                  <a:pt x="5412077" y="5857670"/>
                </a:cubicBezTo>
                <a:lnTo>
                  <a:pt x="5428998" y="5840358"/>
                </a:lnTo>
                <a:lnTo>
                  <a:pt x="5408779" y="5827039"/>
                </a:lnTo>
                <a:cubicBezTo>
                  <a:pt x="5372204" y="5802958"/>
                  <a:pt x="5349295" y="5768117"/>
                  <a:pt x="5344175" y="5728982"/>
                </a:cubicBezTo>
                <a:lnTo>
                  <a:pt x="5341918" y="5711583"/>
                </a:lnTo>
                <a:lnTo>
                  <a:pt x="5254752" y="5711583"/>
                </a:lnTo>
                <a:lnTo>
                  <a:pt x="5254752" y="5672274"/>
                </a:lnTo>
                <a:cubicBezTo>
                  <a:pt x="5254752" y="5582634"/>
                  <a:pt x="5231063" y="5549009"/>
                  <a:pt x="5220910" y="5538726"/>
                </a:cubicBezTo>
                <a:lnTo>
                  <a:pt x="5220085" y="5537902"/>
                </a:lnTo>
                <a:lnTo>
                  <a:pt x="5185245" y="5510133"/>
                </a:lnTo>
                <a:lnTo>
                  <a:pt x="5150534" y="5537858"/>
                </a:lnTo>
                <a:lnTo>
                  <a:pt x="5149754" y="5538639"/>
                </a:lnTo>
                <a:cubicBezTo>
                  <a:pt x="5139514" y="5548879"/>
                  <a:pt x="5115781" y="5582331"/>
                  <a:pt x="5115781" y="5672274"/>
                </a:cubicBezTo>
                <a:lnTo>
                  <a:pt x="5115781" y="5711583"/>
                </a:lnTo>
                <a:lnTo>
                  <a:pt x="5028658" y="5711583"/>
                </a:lnTo>
                <a:lnTo>
                  <a:pt x="5026402" y="5728982"/>
                </a:lnTo>
                <a:cubicBezTo>
                  <a:pt x="5021326" y="5768161"/>
                  <a:pt x="4998373" y="5802958"/>
                  <a:pt x="4961754" y="5827039"/>
                </a:cubicBezTo>
                <a:lnTo>
                  <a:pt x="4941492" y="5840358"/>
                </a:lnTo>
                <a:lnTo>
                  <a:pt x="4958456" y="5857714"/>
                </a:lnTo>
                <a:cubicBezTo>
                  <a:pt x="4995683" y="5895721"/>
                  <a:pt x="5018852" y="5941756"/>
                  <a:pt x="5025491" y="5990828"/>
                </a:cubicBezTo>
                <a:lnTo>
                  <a:pt x="5027834" y="6008140"/>
                </a:lnTo>
                <a:lnTo>
                  <a:pt x="5115737" y="6008140"/>
                </a:lnTo>
                <a:lnTo>
                  <a:pt x="5115737" y="6118431"/>
                </a:lnTo>
                <a:close/>
                <a:moveTo>
                  <a:pt x="3585706" y="6118431"/>
                </a:moveTo>
                <a:lnTo>
                  <a:pt x="3598723" y="6123247"/>
                </a:lnTo>
                <a:cubicBezTo>
                  <a:pt x="3611132" y="6127847"/>
                  <a:pt x="3622933" y="6133834"/>
                  <a:pt x="3633867" y="6141037"/>
                </a:cubicBezTo>
                <a:lnTo>
                  <a:pt x="3655214" y="6154964"/>
                </a:lnTo>
                <a:lnTo>
                  <a:pt x="3676474" y="6141124"/>
                </a:lnTo>
                <a:cubicBezTo>
                  <a:pt x="3687451" y="6133878"/>
                  <a:pt x="3699296" y="6127890"/>
                  <a:pt x="3711705" y="6123291"/>
                </a:cubicBezTo>
                <a:lnTo>
                  <a:pt x="3724721" y="6118475"/>
                </a:lnTo>
                <a:lnTo>
                  <a:pt x="3724721" y="6008140"/>
                </a:lnTo>
                <a:lnTo>
                  <a:pt x="3812668" y="6008140"/>
                </a:lnTo>
                <a:lnTo>
                  <a:pt x="3815012" y="5990828"/>
                </a:lnTo>
                <a:cubicBezTo>
                  <a:pt x="3821650" y="5941843"/>
                  <a:pt x="3844819" y="5895808"/>
                  <a:pt x="3882046" y="5857714"/>
                </a:cubicBezTo>
                <a:lnTo>
                  <a:pt x="3899010" y="5840358"/>
                </a:lnTo>
                <a:lnTo>
                  <a:pt x="3878748" y="5827039"/>
                </a:lnTo>
                <a:cubicBezTo>
                  <a:pt x="3842172" y="5802958"/>
                  <a:pt x="3819177" y="5768161"/>
                  <a:pt x="3814100" y="5728982"/>
                </a:cubicBezTo>
                <a:lnTo>
                  <a:pt x="3811844" y="5711583"/>
                </a:lnTo>
                <a:lnTo>
                  <a:pt x="3724765" y="5711583"/>
                </a:lnTo>
                <a:lnTo>
                  <a:pt x="3724765" y="5672274"/>
                </a:lnTo>
                <a:cubicBezTo>
                  <a:pt x="3724765" y="5582287"/>
                  <a:pt x="3700988" y="5548835"/>
                  <a:pt x="3690792" y="5538639"/>
                </a:cubicBezTo>
                <a:lnTo>
                  <a:pt x="3690011" y="5537858"/>
                </a:lnTo>
                <a:lnTo>
                  <a:pt x="3655300" y="5510090"/>
                </a:lnTo>
                <a:lnTo>
                  <a:pt x="3620590" y="5537858"/>
                </a:lnTo>
                <a:lnTo>
                  <a:pt x="3619809" y="5538639"/>
                </a:lnTo>
                <a:cubicBezTo>
                  <a:pt x="3609570" y="5548835"/>
                  <a:pt x="3585837" y="5582331"/>
                  <a:pt x="3585837" y="5672274"/>
                </a:cubicBezTo>
                <a:lnTo>
                  <a:pt x="3585837" y="5711583"/>
                </a:lnTo>
                <a:lnTo>
                  <a:pt x="3498670" y="5711583"/>
                </a:lnTo>
                <a:lnTo>
                  <a:pt x="3496414" y="5728982"/>
                </a:lnTo>
                <a:cubicBezTo>
                  <a:pt x="3491338" y="5768117"/>
                  <a:pt x="3468386" y="5802958"/>
                  <a:pt x="3431810" y="5827039"/>
                </a:cubicBezTo>
                <a:lnTo>
                  <a:pt x="3411591" y="5840358"/>
                </a:lnTo>
                <a:lnTo>
                  <a:pt x="3428512" y="5857670"/>
                </a:lnTo>
                <a:cubicBezTo>
                  <a:pt x="3465739" y="5895765"/>
                  <a:pt x="3488908" y="5941756"/>
                  <a:pt x="3495546" y="5990784"/>
                </a:cubicBezTo>
                <a:lnTo>
                  <a:pt x="3497889" y="6008096"/>
                </a:lnTo>
                <a:lnTo>
                  <a:pt x="3585837" y="6008096"/>
                </a:lnTo>
                <a:lnTo>
                  <a:pt x="3585837" y="6118431"/>
                </a:lnTo>
                <a:close/>
                <a:moveTo>
                  <a:pt x="3075682" y="6118431"/>
                </a:moveTo>
                <a:lnTo>
                  <a:pt x="3088698" y="6123291"/>
                </a:lnTo>
                <a:cubicBezTo>
                  <a:pt x="3101194" y="6127934"/>
                  <a:pt x="3112995" y="6133921"/>
                  <a:pt x="3123842" y="6141080"/>
                </a:cubicBezTo>
                <a:lnTo>
                  <a:pt x="3145189" y="6155008"/>
                </a:lnTo>
                <a:lnTo>
                  <a:pt x="3166449" y="6141167"/>
                </a:lnTo>
                <a:cubicBezTo>
                  <a:pt x="3177426" y="6133921"/>
                  <a:pt x="3189271" y="6127934"/>
                  <a:pt x="3201680" y="6123334"/>
                </a:cubicBezTo>
                <a:lnTo>
                  <a:pt x="3214696" y="6118518"/>
                </a:lnTo>
                <a:lnTo>
                  <a:pt x="3214696" y="6008183"/>
                </a:lnTo>
                <a:lnTo>
                  <a:pt x="3302644" y="6008183"/>
                </a:lnTo>
                <a:lnTo>
                  <a:pt x="3304987" y="5990871"/>
                </a:lnTo>
                <a:cubicBezTo>
                  <a:pt x="3311625" y="5941799"/>
                  <a:pt x="3334794" y="5895808"/>
                  <a:pt x="3372021" y="5857800"/>
                </a:cubicBezTo>
                <a:lnTo>
                  <a:pt x="3388986" y="5840445"/>
                </a:lnTo>
                <a:lnTo>
                  <a:pt x="3368723" y="5827125"/>
                </a:lnTo>
                <a:cubicBezTo>
                  <a:pt x="3332147" y="5803045"/>
                  <a:pt x="3309152" y="5768248"/>
                  <a:pt x="3304076" y="5729068"/>
                </a:cubicBezTo>
                <a:lnTo>
                  <a:pt x="3301819" y="5711670"/>
                </a:lnTo>
                <a:lnTo>
                  <a:pt x="3214740" y="5711670"/>
                </a:lnTo>
                <a:lnTo>
                  <a:pt x="3214740" y="5672361"/>
                </a:lnTo>
                <a:cubicBezTo>
                  <a:pt x="3214740" y="5582418"/>
                  <a:pt x="3190963" y="5548922"/>
                  <a:pt x="3180767" y="5538726"/>
                </a:cubicBezTo>
                <a:lnTo>
                  <a:pt x="3179986" y="5537945"/>
                </a:lnTo>
                <a:lnTo>
                  <a:pt x="3145276" y="5510220"/>
                </a:lnTo>
                <a:lnTo>
                  <a:pt x="3110435" y="5537988"/>
                </a:lnTo>
                <a:lnTo>
                  <a:pt x="3109611" y="5538813"/>
                </a:lnTo>
                <a:cubicBezTo>
                  <a:pt x="3099415" y="5549095"/>
                  <a:pt x="3075768" y="5582721"/>
                  <a:pt x="3075768" y="5672361"/>
                </a:cubicBezTo>
                <a:lnTo>
                  <a:pt x="3075768" y="5711670"/>
                </a:lnTo>
                <a:lnTo>
                  <a:pt x="2988559" y="5711670"/>
                </a:lnTo>
                <a:lnTo>
                  <a:pt x="2986303" y="5729068"/>
                </a:lnTo>
                <a:cubicBezTo>
                  <a:pt x="2981226" y="5768204"/>
                  <a:pt x="2958274" y="5803045"/>
                  <a:pt x="2921698" y="5827125"/>
                </a:cubicBezTo>
                <a:lnTo>
                  <a:pt x="2901479" y="5840445"/>
                </a:lnTo>
                <a:lnTo>
                  <a:pt x="2918400" y="5857757"/>
                </a:lnTo>
                <a:cubicBezTo>
                  <a:pt x="2955627" y="5895852"/>
                  <a:pt x="2978796" y="5941843"/>
                  <a:pt x="2985435" y="5990871"/>
                </a:cubicBezTo>
                <a:lnTo>
                  <a:pt x="2987778" y="6008183"/>
                </a:lnTo>
                <a:lnTo>
                  <a:pt x="3075682" y="6008183"/>
                </a:lnTo>
                <a:lnTo>
                  <a:pt x="3075682" y="6118431"/>
                </a:lnTo>
                <a:close/>
                <a:moveTo>
                  <a:pt x="1035582" y="6118431"/>
                </a:moveTo>
                <a:lnTo>
                  <a:pt x="1048599" y="6123247"/>
                </a:lnTo>
                <a:cubicBezTo>
                  <a:pt x="1061008" y="6127847"/>
                  <a:pt x="1072809" y="6133834"/>
                  <a:pt x="1083743" y="6141037"/>
                </a:cubicBezTo>
                <a:lnTo>
                  <a:pt x="1105090" y="6154964"/>
                </a:lnTo>
                <a:lnTo>
                  <a:pt x="1126350" y="6141124"/>
                </a:lnTo>
                <a:cubicBezTo>
                  <a:pt x="1137371" y="6133878"/>
                  <a:pt x="1149215" y="6127890"/>
                  <a:pt x="1161581" y="6123291"/>
                </a:cubicBezTo>
                <a:lnTo>
                  <a:pt x="1174597" y="6118431"/>
                </a:lnTo>
                <a:lnTo>
                  <a:pt x="1174597" y="6008096"/>
                </a:lnTo>
                <a:lnTo>
                  <a:pt x="1262545" y="6008096"/>
                </a:lnTo>
                <a:lnTo>
                  <a:pt x="1264888" y="5990784"/>
                </a:lnTo>
                <a:cubicBezTo>
                  <a:pt x="1271526" y="5941799"/>
                  <a:pt x="1294695" y="5895765"/>
                  <a:pt x="1331922" y="5857670"/>
                </a:cubicBezTo>
                <a:lnTo>
                  <a:pt x="1348843" y="5840358"/>
                </a:lnTo>
                <a:lnTo>
                  <a:pt x="1328624" y="5827039"/>
                </a:lnTo>
                <a:cubicBezTo>
                  <a:pt x="1292048" y="5802958"/>
                  <a:pt x="1269140" y="5768117"/>
                  <a:pt x="1264020" y="5728982"/>
                </a:cubicBezTo>
                <a:lnTo>
                  <a:pt x="1261764" y="5711583"/>
                </a:lnTo>
                <a:lnTo>
                  <a:pt x="1174597" y="5711583"/>
                </a:lnTo>
                <a:lnTo>
                  <a:pt x="1174597" y="5672274"/>
                </a:lnTo>
                <a:cubicBezTo>
                  <a:pt x="1174597" y="5582591"/>
                  <a:pt x="1150908" y="5549009"/>
                  <a:pt x="1140755" y="5538726"/>
                </a:cubicBezTo>
                <a:lnTo>
                  <a:pt x="1139930" y="5537902"/>
                </a:lnTo>
                <a:lnTo>
                  <a:pt x="1105090" y="5510133"/>
                </a:lnTo>
                <a:lnTo>
                  <a:pt x="1070380" y="5537858"/>
                </a:lnTo>
                <a:lnTo>
                  <a:pt x="1069599" y="5538639"/>
                </a:lnTo>
                <a:cubicBezTo>
                  <a:pt x="1059359" y="5548835"/>
                  <a:pt x="1035582" y="5582331"/>
                  <a:pt x="1035582" y="5672274"/>
                </a:cubicBezTo>
                <a:lnTo>
                  <a:pt x="1035582" y="5711583"/>
                </a:lnTo>
                <a:lnTo>
                  <a:pt x="948503" y="5711583"/>
                </a:lnTo>
                <a:lnTo>
                  <a:pt x="946247" y="5728982"/>
                </a:lnTo>
                <a:cubicBezTo>
                  <a:pt x="941170" y="5768161"/>
                  <a:pt x="918218" y="5802958"/>
                  <a:pt x="881599" y="5827039"/>
                </a:cubicBezTo>
                <a:lnTo>
                  <a:pt x="861337" y="5840358"/>
                </a:lnTo>
                <a:lnTo>
                  <a:pt x="878301" y="5857714"/>
                </a:lnTo>
                <a:cubicBezTo>
                  <a:pt x="915528" y="5895721"/>
                  <a:pt x="938697" y="5941756"/>
                  <a:pt x="945336" y="5990784"/>
                </a:cubicBezTo>
                <a:lnTo>
                  <a:pt x="947679" y="6008096"/>
                </a:lnTo>
                <a:lnTo>
                  <a:pt x="1035626" y="6008096"/>
                </a:lnTo>
                <a:lnTo>
                  <a:pt x="1035626" y="6118431"/>
                </a:lnTo>
                <a:close/>
                <a:moveTo>
                  <a:pt x="6645855" y="6118431"/>
                </a:moveTo>
                <a:lnTo>
                  <a:pt x="6658871" y="6123291"/>
                </a:lnTo>
                <a:cubicBezTo>
                  <a:pt x="6671237" y="6127890"/>
                  <a:pt x="6683082" y="6133878"/>
                  <a:pt x="6694059" y="6141080"/>
                </a:cubicBezTo>
                <a:lnTo>
                  <a:pt x="6715363" y="6154964"/>
                </a:lnTo>
                <a:lnTo>
                  <a:pt x="6736623" y="6141124"/>
                </a:lnTo>
                <a:cubicBezTo>
                  <a:pt x="6747600" y="6133878"/>
                  <a:pt x="6759445" y="6127890"/>
                  <a:pt x="6771854" y="6123291"/>
                </a:cubicBezTo>
                <a:lnTo>
                  <a:pt x="6784870" y="6118475"/>
                </a:lnTo>
                <a:lnTo>
                  <a:pt x="6784870" y="6008140"/>
                </a:lnTo>
                <a:lnTo>
                  <a:pt x="6872731" y="6008140"/>
                </a:lnTo>
                <a:lnTo>
                  <a:pt x="6875074" y="5990871"/>
                </a:lnTo>
                <a:cubicBezTo>
                  <a:pt x="6881755" y="5941799"/>
                  <a:pt x="6904967" y="5895765"/>
                  <a:pt x="6942108" y="5857757"/>
                </a:cubicBezTo>
                <a:lnTo>
                  <a:pt x="6959029" y="5840445"/>
                </a:lnTo>
                <a:lnTo>
                  <a:pt x="6938810" y="5827125"/>
                </a:lnTo>
                <a:cubicBezTo>
                  <a:pt x="6902234" y="5803045"/>
                  <a:pt x="6879326" y="5768204"/>
                  <a:pt x="6874206" y="5729068"/>
                </a:cubicBezTo>
                <a:lnTo>
                  <a:pt x="6871949" y="5711670"/>
                </a:lnTo>
                <a:lnTo>
                  <a:pt x="6784870" y="5711670"/>
                </a:lnTo>
                <a:lnTo>
                  <a:pt x="6784870" y="5672361"/>
                </a:lnTo>
                <a:cubicBezTo>
                  <a:pt x="6784870" y="5582418"/>
                  <a:pt x="6761094" y="5548922"/>
                  <a:pt x="6750897" y="5538726"/>
                </a:cubicBezTo>
                <a:lnTo>
                  <a:pt x="6750116" y="5537945"/>
                </a:lnTo>
                <a:lnTo>
                  <a:pt x="6715406" y="5510220"/>
                </a:lnTo>
                <a:lnTo>
                  <a:pt x="6680609" y="5537945"/>
                </a:lnTo>
                <a:lnTo>
                  <a:pt x="6679828" y="5538726"/>
                </a:lnTo>
                <a:cubicBezTo>
                  <a:pt x="6669632" y="5548922"/>
                  <a:pt x="6645898" y="5582374"/>
                  <a:pt x="6645898" y="5672361"/>
                </a:cubicBezTo>
                <a:lnTo>
                  <a:pt x="6645898" y="5711670"/>
                </a:lnTo>
                <a:lnTo>
                  <a:pt x="6558732" y="5711670"/>
                </a:lnTo>
                <a:lnTo>
                  <a:pt x="6556476" y="5729068"/>
                </a:lnTo>
                <a:cubicBezTo>
                  <a:pt x="6551399" y="5768248"/>
                  <a:pt x="6528448" y="5803045"/>
                  <a:pt x="6491871" y="5827125"/>
                </a:cubicBezTo>
                <a:lnTo>
                  <a:pt x="6471653" y="5840445"/>
                </a:lnTo>
                <a:lnTo>
                  <a:pt x="6488574" y="5857757"/>
                </a:lnTo>
                <a:cubicBezTo>
                  <a:pt x="6525801" y="5895852"/>
                  <a:pt x="6548970" y="5941843"/>
                  <a:pt x="6555609" y="5990871"/>
                </a:cubicBezTo>
                <a:lnTo>
                  <a:pt x="6557951" y="6008183"/>
                </a:lnTo>
                <a:lnTo>
                  <a:pt x="6645898" y="6008183"/>
                </a:lnTo>
                <a:lnTo>
                  <a:pt x="6645898" y="6118431"/>
                </a:lnTo>
                <a:close/>
                <a:moveTo>
                  <a:pt x="4095731" y="6118431"/>
                </a:moveTo>
                <a:lnTo>
                  <a:pt x="4108747" y="6123247"/>
                </a:lnTo>
                <a:cubicBezTo>
                  <a:pt x="4121157" y="6127847"/>
                  <a:pt x="4132958" y="6133834"/>
                  <a:pt x="4143892" y="6141037"/>
                </a:cubicBezTo>
                <a:lnTo>
                  <a:pt x="4165239" y="6154964"/>
                </a:lnTo>
                <a:lnTo>
                  <a:pt x="4186499" y="6141124"/>
                </a:lnTo>
                <a:cubicBezTo>
                  <a:pt x="4197476" y="6133878"/>
                  <a:pt x="4209321" y="6127890"/>
                  <a:pt x="4221730" y="6123291"/>
                </a:cubicBezTo>
                <a:lnTo>
                  <a:pt x="4234746" y="6118475"/>
                </a:lnTo>
                <a:lnTo>
                  <a:pt x="4234746" y="6008140"/>
                </a:lnTo>
                <a:lnTo>
                  <a:pt x="4322650" y="6008140"/>
                </a:lnTo>
                <a:lnTo>
                  <a:pt x="4324993" y="5990828"/>
                </a:lnTo>
                <a:cubicBezTo>
                  <a:pt x="4331631" y="5941843"/>
                  <a:pt x="4354800" y="5895808"/>
                  <a:pt x="4392027" y="5857714"/>
                </a:cubicBezTo>
                <a:lnTo>
                  <a:pt x="4408948" y="5840402"/>
                </a:lnTo>
                <a:lnTo>
                  <a:pt x="4388730" y="5827082"/>
                </a:lnTo>
                <a:cubicBezTo>
                  <a:pt x="4352197" y="5803002"/>
                  <a:pt x="4329201" y="5768161"/>
                  <a:pt x="4324082" y="5728982"/>
                </a:cubicBezTo>
                <a:lnTo>
                  <a:pt x="4321782" y="5711583"/>
                </a:lnTo>
                <a:lnTo>
                  <a:pt x="4234703" y="5711583"/>
                </a:lnTo>
                <a:lnTo>
                  <a:pt x="4234703" y="5672274"/>
                </a:lnTo>
                <a:cubicBezTo>
                  <a:pt x="4234703" y="5582331"/>
                  <a:pt x="4210926" y="5548835"/>
                  <a:pt x="4200730" y="5538639"/>
                </a:cubicBezTo>
                <a:lnTo>
                  <a:pt x="4199949" y="5537858"/>
                </a:lnTo>
                <a:lnTo>
                  <a:pt x="4165195" y="5510090"/>
                </a:lnTo>
                <a:lnTo>
                  <a:pt x="4130441" y="5537858"/>
                </a:lnTo>
                <a:lnTo>
                  <a:pt x="4129660" y="5538639"/>
                </a:lnTo>
                <a:cubicBezTo>
                  <a:pt x="4119421" y="5548879"/>
                  <a:pt x="4095688" y="5582331"/>
                  <a:pt x="4095688" y="5672274"/>
                </a:cubicBezTo>
                <a:lnTo>
                  <a:pt x="4095688" y="5711583"/>
                </a:lnTo>
                <a:lnTo>
                  <a:pt x="4008608" y="5711583"/>
                </a:lnTo>
                <a:lnTo>
                  <a:pt x="4006309" y="5728982"/>
                </a:lnTo>
                <a:cubicBezTo>
                  <a:pt x="4001145" y="5768161"/>
                  <a:pt x="3978193" y="5803002"/>
                  <a:pt x="3941661" y="5827082"/>
                </a:cubicBezTo>
                <a:lnTo>
                  <a:pt x="3921442" y="5840402"/>
                </a:lnTo>
                <a:lnTo>
                  <a:pt x="3938363" y="5857714"/>
                </a:lnTo>
                <a:cubicBezTo>
                  <a:pt x="3975590" y="5895808"/>
                  <a:pt x="3998759" y="5941799"/>
                  <a:pt x="4005397" y="5990828"/>
                </a:cubicBezTo>
                <a:lnTo>
                  <a:pt x="4007741" y="6008140"/>
                </a:lnTo>
                <a:lnTo>
                  <a:pt x="4095688" y="6008140"/>
                </a:lnTo>
                <a:lnTo>
                  <a:pt x="4095688" y="6118431"/>
                </a:lnTo>
                <a:close/>
                <a:moveTo>
                  <a:pt x="1545607" y="6118431"/>
                </a:moveTo>
                <a:lnTo>
                  <a:pt x="1558624" y="6123247"/>
                </a:lnTo>
                <a:cubicBezTo>
                  <a:pt x="1571033" y="6127847"/>
                  <a:pt x="1582834" y="6133834"/>
                  <a:pt x="1593768" y="6141037"/>
                </a:cubicBezTo>
                <a:lnTo>
                  <a:pt x="1615115" y="6154964"/>
                </a:lnTo>
                <a:lnTo>
                  <a:pt x="1636375" y="6141124"/>
                </a:lnTo>
                <a:cubicBezTo>
                  <a:pt x="1647395" y="6133878"/>
                  <a:pt x="1659240" y="6127890"/>
                  <a:pt x="1671606" y="6123291"/>
                </a:cubicBezTo>
                <a:lnTo>
                  <a:pt x="1684622" y="6118431"/>
                </a:lnTo>
                <a:lnTo>
                  <a:pt x="1684622" y="6008096"/>
                </a:lnTo>
                <a:lnTo>
                  <a:pt x="1772526" y="6008096"/>
                </a:lnTo>
                <a:lnTo>
                  <a:pt x="1774869" y="5990784"/>
                </a:lnTo>
                <a:cubicBezTo>
                  <a:pt x="1781507" y="5941799"/>
                  <a:pt x="1804676" y="5895765"/>
                  <a:pt x="1841903" y="5857670"/>
                </a:cubicBezTo>
                <a:lnTo>
                  <a:pt x="1858825" y="5840358"/>
                </a:lnTo>
                <a:lnTo>
                  <a:pt x="1838606" y="5827039"/>
                </a:lnTo>
                <a:cubicBezTo>
                  <a:pt x="1802030" y="5802958"/>
                  <a:pt x="1779121" y="5768117"/>
                  <a:pt x="1774001" y="5728982"/>
                </a:cubicBezTo>
                <a:lnTo>
                  <a:pt x="1771745" y="5711583"/>
                </a:lnTo>
                <a:lnTo>
                  <a:pt x="1684579" y="5711583"/>
                </a:lnTo>
                <a:lnTo>
                  <a:pt x="1684579" y="5672274"/>
                </a:lnTo>
                <a:cubicBezTo>
                  <a:pt x="1684579" y="5582287"/>
                  <a:pt x="1660846" y="5548835"/>
                  <a:pt x="1650649" y="5538639"/>
                </a:cubicBezTo>
                <a:lnTo>
                  <a:pt x="1649868" y="5537858"/>
                </a:lnTo>
                <a:lnTo>
                  <a:pt x="1615071" y="5510133"/>
                </a:lnTo>
                <a:lnTo>
                  <a:pt x="1580361" y="5537858"/>
                </a:lnTo>
                <a:lnTo>
                  <a:pt x="1579580" y="5538639"/>
                </a:lnTo>
                <a:cubicBezTo>
                  <a:pt x="1569340" y="5548879"/>
                  <a:pt x="1545607" y="5582331"/>
                  <a:pt x="1545607" y="5672274"/>
                </a:cubicBezTo>
                <a:lnTo>
                  <a:pt x="1545607" y="5711583"/>
                </a:lnTo>
                <a:lnTo>
                  <a:pt x="1458528" y="5711583"/>
                </a:lnTo>
                <a:lnTo>
                  <a:pt x="1456272" y="5728982"/>
                </a:lnTo>
                <a:cubicBezTo>
                  <a:pt x="1451195" y="5768161"/>
                  <a:pt x="1428243" y="5802958"/>
                  <a:pt x="1391667" y="5827039"/>
                </a:cubicBezTo>
                <a:lnTo>
                  <a:pt x="1371448" y="5840358"/>
                </a:lnTo>
                <a:lnTo>
                  <a:pt x="1388369" y="5857670"/>
                </a:lnTo>
                <a:cubicBezTo>
                  <a:pt x="1425509" y="5895678"/>
                  <a:pt x="1448722" y="5941712"/>
                  <a:pt x="1455404" y="5990784"/>
                </a:cubicBezTo>
                <a:lnTo>
                  <a:pt x="1457747" y="6008053"/>
                </a:lnTo>
                <a:lnTo>
                  <a:pt x="1545607" y="6008053"/>
                </a:lnTo>
                <a:lnTo>
                  <a:pt x="1545607" y="6118431"/>
                </a:lnTo>
                <a:close/>
                <a:moveTo>
                  <a:pt x="525558" y="6118431"/>
                </a:moveTo>
                <a:lnTo>
                  <a:pt x="538574" y="6123247"/>
                </a:lnTo>
                <a:cubicBezTo>
                  <a:pt x="550983" y="6127847"/>
                  <a:pt x="562785" y="6133834"/>
                  <a:pt x="573718" y="6141037"/>
                </a:cubicBezTo>
                <a:lnTo>
                  <a:pt x="595065" y="6154964"/>
                </a:lnTo>
                <a:lnTo>
                  <a:pt x="616325" y="6141124"/>
                </a:lnTo>
                <a:cubicBezTo>
                  <a:pt x="627302" y="6133878"/>
                  <a:pt x="639147" y="6127890"/>
                  <a:pt x="651556" y="6123291"/>
                </a:cubicBezTo>
                <a:lnTo>
                  <a:pt x="664572" y="6118475"/>
                </a:lnTo>
                <a:lnTo>
                  <a:pt x="664572" y="6008140"/>
                </a:lnTo>
                <a:lnTo>
                  <a:pt x="752520" y="6008140"/>
                </a:lnTo>
                <a:lnTo>
                  <a:pt x="754863" y="5990828"/>
                </a:lnTo>
                <a:cubicBezTo>
                  <a:pt x="761501" y="5941843"/>
                  <a:pt x="784670" y="5895808"/>
                  <a:pt x="821897" y="5857714"/>
                </a:cubicBezTo>
                <a:lnTo>
                  <a:pt x="838818" y="5840402"/>
                </a:lnTo>
                <a:lnTo>
                  <a:pt x="818600" y="5827082"/>
                </a:lnTo>
                <a:cubicBezTo>
                  <a:pt x="782024" y="5803002"/>
                  <a:pt x="759115" y="5768161"/>
                  <a:pt x="753995" y="5729025"/>
                </a:cubicBezTo>
                <a:lnTo>
                  <a:pt x="751739" y="5711626"/>
                </a:lnTo>
                <a:lnTo>
                  <a:pt x="664572" y="5711626"/>
                </a:lnTo>
                <a:lnTo>
                  <a:pt x="664572" y="5672317"/>
                </a:lnTo>
                <a:cubicBezTo>
                  <a:pt x="664572" y="5582374"/>
                  <a:pt x="640796" y="5548879"/>
                  <a:pt x="630600" y="5538682"/>
                </a:cubicBezTo>
                <a:lnTo>
                  <a:pt x="629819" y="5537902"/>
                </a:lnTo>
                <a:lnTo>
                  <a:pt x="595065" y="5510133"/>
                </a:lnTo>
                <a:lnTo>
                  <a:pt x="560311" y="5537902"/>
                </a:lnTo>
                <a:lnTo>
                  <a:pt x="559530" y="5538682"/>
                </a:lnTo>
                <a:cubicBezTo>
                  <a:pt x="549291" y="5548922"/>
                  <a:pt x="525558" y="5582374"/>
                  <a:pt x="525558" y="5672317"/>
                </a:cubicBezTo>
                <a:lnTo>
                  <a:pt x="525558" y="5711626"/>
                </a:lnTo>
                <a:lnTo>
                  <a:pt x="438478" y="5711626"/>
                </a:lnTo>
                <a:lnTo>
                  <a:pt x="436222" y="5729025"/>
                </a:lnTo>
                <a:cubicBezTo>
                  <a:pt x="431146" y="5768204"/>
                  <a:pt x="408193" y="5803002"/>
                  <a:pt x="371574" y="5827082"/>
                </a:cubicBezTo>
                <a:lnTo>
                  <a:pt x="351312" y="5840402"/>
                </a:lnTo>
                <a:lnTo>
                  <a:pt x="368277" y="5857757"/>
                </a:lnTo>
                <a:cubicBezTo>
                  <a:pt x="405503" y="5895852"/>
                  <a:pt x="428672" y="5941843"/>
                  <a:pt x="435311" y="5990871"/>
                </a:cubicBezTo>
                <a:lnTo>
                  <a:pt x="437654" y="6008183"/>
                </a:lnTo>
                <a:lnTo>
                  <a:pt x="525558" y="6008183"/>
                </a:lnTo>
                <a:lnTo>
                  <a:pt x="525558" y="6118431"/>
                </a:lnTo>
                <a:close/>
                <a:moveTo>
                  <a:pt x="2055675" y="6118431"/>
                </a:moveTo>
                <a:lnTo>
                  <a:pt x="2068692" y="6123291"/>
                </a:lnTo>
                <a:cubicBezTo>
                  <a:pt x="2081101" y="6127890"/>
                  <a:pt x="2092902" y="6133878"/>
                  <a:pt x="2103793" y="6141080"/>
                </a:cubicBezTo>
                <a:lnTo>
                  <a:pt x="2125226" y="6154964"/>
                </a:lnTo>
                <a:lnTo>
                  <a:pt x="2146443" y="6141124"/>
                </a:lnTo>
                <a:cubicBezTo>
                  <a:pt x="2157420" y="6133878"/>
                  <a:pt x="2169222" y="6127890"/>
                  <a:pt x="2181631" y="6123291"/>
                </a:cubicBezTo>
                <a:lnTo>
                  <a:pt x="2194647" y="6118431"/>
                </a:lnTo>
                <a:lnTo>
                  <a:pt x="2194647" y="6008096"/>
                </a:lnTo>
                <a:lnTo>
                  <a:pt x="2282551" y="6008096"/>
                </a:lnTo>
                <a:lnTo>
                  <a:pt x="2284894" y="5990828"/>
                </a:lnTo>
                <a:cubicBezTo>
                  <a:pt x="2291575" y="5941756"/>
                  <a:pt x="2314788" y="5895721"/>
                  <a:pt x="2351928" y="5857714"/>
                </a:cubicBezTo>
                <a:lnTo>
                  <a:pt x="2368849" y="5840402"/>
                </a:lnTo>
                <a:lnTo>
                  <a:pt x="2348631" y="5827082"/>
                </a:lnTo>
                <a:cubicBezTo>
                  <a:pt x="2312055" y="5803002"/>
                  <a:pt x="2289146" y="5768161"/>
                  <a:pt x="2284026" y="5729025"/>
                </a:cubicBezTo>
                <a:lnTo>
                  <a:pt x="2281770" y="5711626"/>
                </a:lnTo>
                <a:lnTo>
                  <a:pt x="2194604" y="5711626"/>
                </a:lnTo>
                <a:lnTo>
                  <a:pt x="2194604" y="5672317"/>
                </a:lnTo>
                <a:cubicBezTo>
                  <a:pt x="2194604" y="5582331"/>
                  <a:pt x="2170870" y="5548879"/>
                  <a:pt x="2160674" y="5538682"/>
                </a:cubicBezTo>
                <a:lnTo>
                  <a:pt x="2159893" y="5537902"/>
                </a:lnTo>
                <a:lnTo>
                  <a:pt x="2125183" y="5510177"/>
                </a:lnTo>
                <a:lnTo>
                  <a:pt x="2090386" y="5537902"/>
                </a:lnTo>
                <a:lnTo>
                  <a:pt x="2089605" y="5538682"/>
                </a:lnTo>
                <a:cubicBezTo>
                  <a:pt x="2079409" y="5548879"/>
                  <a:pt x="2055675" y="5582331"/>
                  <a:pt x="2055675" y="5672317"/>
                </a:cubicBezTo>
                <a:lnTo>
                  <a:pt x="2055675" y="5711626"/>
                </a:lnTo>
                <a:lnTo>
                  <a:pt x="1968509" y="5711626"/>
                </a:lnTo>
                <a:lnTo>
                  <a:pt x="1966253" y="5729025"/>
                </a:lnTo>
                <a:cubicBezTo>
                  <a:pt x="1961177" y="5768204"/>
                  <a:pt x="1938224" y="5803002"/>
                  <a:pt x="1901648" y="5827082"/>
                </a:cubicBezTo>
                <a:lnTo>
                  <a:pt x="1881430" y="5840402"/>
                </a:lnTo>
                <a:lnTo>
                  <a:pt x="1898351" y="5857714"/>
                </a:lnTo>
                <a:cubicBezTo>
                  <a:pt x="1935534" y="5895721"/>
                  <a:pt x="1958703" y="5941756"/>
                  <a:pt x="1965385" y="5990828"/>
                </a:cubicBezTo>
                <a:lnTo>
                  <a:pt x="1967728" y="6008096"/>
                </a:lnTo>
                <a:lnTo>
                  <a:pt x="2055632" y="6008096"/>
                </a:lnTo>
                <a:lnTo>
                  <a:pt x="2055632" y="6118431"/>
                </a:lnTo>
                <a:close/>
                <a:moveTo>
                  <a:pt x="6135831" y="6118431"/>
                </a:moveTo>
                <a:lnTo>
                  <a:pt x="6148847" y="6123291"/>
                </a:lnTo>
                <a:cubicBezTo>
                  <a:pt x="6161256" y="6127934"/>
                  <a:pt x="6173057" y="6133878"/>
                  <a:pt x="6183948" y="6141080"/>
                </a:cubicBezTo>
                <a:lnTo>
                  <a:pt x="6205251" y="6154964"/>
                </a:lnTo>
                <a:lnTo>
                  <a:pt x="6226554" y="6141167"/>
                </a:lnTo>
                <a:cubicBezTo>
                  <a:pt x="6237575" y="6133921"/>
                  <a:pt x="6249376" y="6127934"/>
                  <a:pt x="6261785" y="6123291"/>
                </a:cubicBezTo>
                <a:lnTo>
                  <a:pt x="6274802" y="6118431"/>
                </a:lnTo>
                <a:lnTo>
                  <a:pt x="6274802" y="6008096"/>
                </a:lnTo>
                <a:lnTo>
                  <a:pt x="6362706" y="6008096"/>
                </a:lnTo>
                <a:lnTo>
                  <a:pt x="6365049" y="5990828"/>
                </a:lnTo>
                <a:cubicBezTo>
                  <a:pt x="6371731" y="5941756"/>
                  <a:pt x="6394943" y="5895721"/>
                  <a:pt x="6432083" y="5857714"/>
                </a:cubicBezTo>
                <a:lnTo>
                  <a:pt x="6449004" y="5840402"/>
                </a:lnTo>
                <a:lnTo>
                  <a:pt x="6428785" y="5827082"/>
                </a:lnTo>
                <a:cubicBezTo>
                  <a:pt x="6392210" y="5803002"/>
                  <a:pt x="6369301" y="5768161"/>
                  <a:pt x="6364181" y="5729025"/>
                </a:cubicBezTo>
                <a:lnTo>
                  <a:pt x="6361925" y="5711626"/>
                </a:lnTo>
                <a:lnTo>
                  <a:pt x="6274758" y="5711626"/>
                </a:lnTo>
                <a:lnTo>
                  <a:pt x="6274758" y="5672317"/>
                </a:lnTo>
                <a:cubicBezTo>
                  <a:pt x="6274758" y="5582287"/>
                  <a:pt x="6251025" y="5548879"/>
                  <a:pt x="6240829" y="5538682"/>
                </a:cubicBezTo>
                <a:lnTo>
                  <a:pt x="6240048" y="5537902"/>
                </a:lnTo>
                <a:lnTo>
                  <a:pt x="6205251" y="5510177"/>
                </a:lnTo>
                <a:lnTo>
                  <a:pt x="6170541" y="5537902"/>
                </a:lnTo>
                <a:lnTo>
                  <a:pt x="6169760" y="5538682"/>
                </a:lnTo>
                <a:cubicBezTo>
                  <a:pt x="6159564" y="5548879"/>
                  <a:pt x="6135831" y="5582287"/>
                  <a:pt x="6135831" y="5672317"/>
                </a:cubicBezTo>
                <a:lnTo>
                  <a:pt x="6135831" y="5711626"/>
                </a:lnTo>
                <a:lnTo>
                  <a:pt x="6048664" y="5711626"/>
                </a:lnTo>
                <a:lnTo>
                  <a:pt x="6046408" y="5729025"/>
                </a:lnTo>
                <a:cubicBezTo>
                  <a:pt x="6041332" y="5768161"/>
                  <a:pt x="6018379" y="5803002"/>
                  <a:pt x="5981804" y="5827082"/>
                </a:cubicBezTo>
                <a:lnTo>
                  <a:pt x="5961585" y="5840402"/>
                </a:lnTo>
                <a:lnTo>
                  <a:pt x="5978506" y="5857714"/>
                </a:lnTo>
                <a:cubicBezTo>
                  <a:pt x="6015646" y="5895721"/>
                  <a:pt x="6038858" y="5941756"/>
                  <a:pt x="6045540" y="5990828"/>
                </a:cubicBezTo>
                <a:lnTo>
                  <a:pt x="6047883" y="6008096"/>
                </a:lnTo>
                <a:lnTo>
                  <a:pt x="6135787" y="6008096"/>
                </a:lnTo>
                <a:lnTo>
                  <a:pt x="6135787" y="6118431"/>
                </a:lnTo>
                <a:close/>
                <a:moveTo>
                  <a:pt x="42520" y="5481584"/>
                </a:moveTo>
                <a:lnTo>
                  <a:pt x="0" y="5465747"/>
                </a:lnTo>
                <a:lnTo>
                  <a:pt x="0" y="5340617"/>
                </a:lnTo>
                <a:lnTo>
                  <a:pt x="15533" y="5340617"/>
                </a:lnTo>
                <a:lnTo>
                  <a:pt x="15533" y="5450952"/>
                </a:lnTo>
                <a:lnTo>
                  <a:pt x="28549" y="5455768"/>
                </a:lnTo>
                <a:cubicBezTo>
                  <a:pt x="40958" y="5460367"/>
                  <a:pt x="52760" y="5466355"/>
                  <a:pt x="63693" y="5473557"/>
                </a:cubicBezTo>
                <a:lnTo>
                  <a:pt x="85040" y="5487485"/>
                </a:lnTo>
                <a:lnTo>
                  <a:pt x="106300" y="5473644"/>
                </a:lnTo>
                <a:cubicBezTo>
                  <a:pt x="117321" y="5466398"/>
                  <a:pt x="129122" y="5460411"/>
                  <a:pt x="141531" y="5455811"/>
                </a:cubicBezTo>
                <a:lnTo>
                  <a:pt x="154548" y="5450995"/>
                </a:lnTo>
                <a:lnTo>
                  <a:pt x="154548" y="5340660"/>
                </a:lnTo>
                <a:lnTo>
                  <a:pt x="242495" y="5340660"/>
                </a:lnTo>
                <a:lnTo>
                  <a:pt x="244838" y="5323348"/>
                </a:lnTo>
                <a:cubicBezTo>
                  <a:pt x="251476" y="5274364"/>
                  <a:pt x="274645" y="5228329"/>
                  <a:pt x="311872" y="5190321"/>
                </a:cubicBezTo>
                <a:lnTo>
                  <a:pt x="328837" y="5173009"/>
                </a:lnTo>
                <a:lnTo>
                  <a:pt x="308618" y="5159646"/>
                </a:lnTo>
                <a:cubicBezTo>
                  <a:pt x="272042" y="5135479"/>
                  <a:pt x="249090" y="5100638"/>
                  <a:pt x="244014" y="5061502"/>
                </a:cubicBezTo>
                <a:lnTo>
                  <a:pt x="241757" y="5044104"/>
                </a:lnTo>
                <a:lnTo>
                  <a:pt x="154548" y="5044104"/>
                </a:lnTo>
                <a:lnTo>
                  <a:pt x="154548" y="5004794"/>
                </a:lnTo>
                <a:cubicBezTo>
                  <a:pt x="154548" y="4914851"/>
                  <a:pt x="130771" y="4881356"/>
                  <a:pt x="120575" y="4871160"/>
                </a:cubicBezTo>
                <a:lnTo>
                  <a:pt x="119794" y="4870379"/>
                </a:lnTo>
                <a:lnTo>
                  <a:pt x="85040" y="4842610"/>
                </a:lnTo>
                <a:lnTo>
                  <a:pt x="50287" y="4870379"/>
                </a:lnTo>
                <a:lnTo>
                  <a:pt x="49506" y="4871160"/>
                </a:lnTo>
                <a:cubicBezTo>
                  <a:pt x="39266" y="4881399"/>
                  <a:pt x="15533" y="4914851"/>
                  <a:pt x="15533" y="5004794"/>
                </a:cubicBezTo>
                <a:lnTo>
                  <a:pt x="15533" y="5044104"/>
                </a:lnTo>
                <a:lnTo>
                  <a:pt x="0" y="5044104"/>
                </a:lnTo>
                <a:lnTo>
                  <a:pt x="0" y="4947001"/>
                </a:lnTo>
                <a:cubicBezTo>
                  <a:pt x="10630" y="4872331"/>
                  <a:pt x="40654" y="4852893"/>
                  <a:pt x="43778" y="4851071"/>
                </a:cubicBezTo>
                <a:lnTo>
                  <a:pt x="84997" y="4836059"/>
                </a:lnTo>
                <a:lnTo>
                  <a:pt x="126302" y="4851071"/>
                </a:lnTo>
                <a:cubicBezTo>
                  <a:pt x="130120" y="4853284"/>
                  <a:pt x="173855" y="4881833"/>
                  <a:pt x="173855" y="5004794"/>
                </a:cubicBezTo>
                <a:lnTo>
                  <a:pt x="173855" y="5024796"/>
                </a:lnTo>
                <a:lnTo>
                  <a:pt x="262106" y="5024796"/>
                </a:lnTo>
                <a:lnTo>
                  <a:pt x="262106" y="5044972"/>
                </a:lnTo>
                <a:cubicBezTo>
                  <a:pt x="262106" y="5087665"/>
                  <a:pt x="287662" y="5127061"/>
                  <a:pt x="330486" y="5150361"/>
                </a:cubicBezTo>
                <a:lnTo>
                  <a:pt x="340031" y="5155567"/>
                </a:lnTo>
                <a:lnTo>
                  <a:pt x="349576" y="5150361"/>
                </a:lnTo>
                <a:cubicBezTo>
                  <a:pt x="392400" y="5127061"/>
                  <a:pt x="417956" y="5087665"/>
                  <a:pt x="417956" y="5044972"/>
                </a:cubicBezTo>
                <a:lnTo>
                  <a:pt x="417956" y="5024796"/>
                </a:lnTo>
                <a:lnTo>
                  <a:pt x="506207" y="5024796"/>
                </a:lnTo>
                <a:lnTo>
                  <a:pt x="506207" y="5004794"/>
                </a:lnTo>
                <a:cubicBezTo>
                  <a:pt x="506207" y="4881833"/>
                  <a:pt x="549985" y="4853284"/>
                  <a:pt x="553760" y="4851071"/>
                </a:cubicBezTo>
                <a:lnTo>
                  <a:pt x="594978" y="4836059"/>
                </a:lnTo>
                <a:lnTo>
                  <a:pt x="636284" y="4851071"/>
                </a:lnTo>
                <a:cubicBezTo>
                  <a:pt x="640102" y="4853284"/>
                  <a:pt x="683837" y="4881833"/>
                  <a:pt x="683837" y="5004794"/>
                </a:cubicBezTo>
                <a:lnTo>
                  <a:pt x="683837" y="5024796"/>
                </a:lnTo>
                <a:lnTo>
                  <a:pt x="772088" y="5024796"/>
                </a:lnTo>
                <a:lnTo>
                  <a:pt x="772088" y="5044972"/>
                </a:lnTo>
                <a:cubicBezTo>
                  <a:pt x="772088" y="5087665"/>
                  <a:pt x="797643" y="5127061"/>
                  <a:pt x="840467" y="5150361"/>
                </a:cubicBezTo>
                <a:lnTo>
                  <a:pt x="850012" y="5155567"/>
                </a:lnTo>
                <a:lnTo>
                  <a:pt x="859558" y="5150361"/>
                </a:lnTo>
                <a:cubicBezTo>
                  <a:pt x="902382" y="5127105"/>
                  <a:pt x="927937" y="5087709"/>
                  <a:pt x="927937" y="5044972"/>
                </a:cubicBezTo>
                <a:lnTo>
                  <a:pt x="927937" y="5024796"/>
                </a:lnTo>
                <a:lnTo>
                  <a:pt x="1016188" y="5024796"/>
                </a:lnTo>
                <a:lnTo>
                  <a:pt x="1016188" y="5004794"/>
                </a:lnTo>
                <a:cubicBezTo>
                  <a:pt x="1016188" y="4881833"/>
                  <a:pt x="1059966" y="4853284"/>
                  <a:pt x="1063741" y="4851071"/>
                </a:cubicBezTo>
                <a:lnTo>
                  <a:pt x="1104960" y="4836059"/>
                </a:lnTo>
                <a:lnTo>
                  <a:pt x="1146265" y="4851071"/>
                </a:lnTo>
                <a:cubicBezTo>
                  <a:pt x="1150083" y="4853284"/>
                  <a:pt x="1193818" y="4881833"/>
                  <a:pt x="1193818" y="5004794"/>
                </a:cubicBezTo>
                <a:lnTo>
                  <a:pt x="1193818" y="5024796"/>
                </a:lnTo>
                <a:lnTo>
                  <a:pt x="1282113" y="5024796"/>
                </a:lnTo>
                <a:lnTo>
                  <a:pt x="1282113" y="5044972"/>
                </a:lnTo>
                <a:cubicBezTo>
                  <a:pt x="1282113" y="5087665"/>
                  <a:pt x="1307668" y="5127061"/>
                  <a:pt x="1350448" y="5150361"/>
                </a:cubicBezTo>
                <a:lnTo>
                  <a:pt x="1359994" y="5155567"/>
                </a:lnTo>
                <a:lnTo>
                  <a:pt x="1369539" y="5150361"/>
                </a:lnTo>
                <a:cubicBezTo>
                  <a:pt x="1412363" y="5127105"/>
                  <a:pt x="1437918" y="5087709"/>
                  <a:pt x="1437918" y="5044972"/>
                </a:cubicBezTo>
                <a:lnTo>
                  <a:pt x="1437918" y="5024796"/>
                </a:lnTo>
                <a:lnTo>
                  <a:pt x="1526169" y="5024796"/>
                </a:lnTo>
                <a:lnTo>
                  <a:pt x="1526169" y="5004794"/>
                </a:lnTo>
                <a:cubicBezTo>
                  <a:pt x="1526169" y="4881833"/>
                  <a:pt x="1569948" y="4853284"/>
                  <a:pt x="1573723" y="4851071"/>
                </a:cubicBezTo>
                <a:lnTo>
                  <a:pt x="1614941" y="4836059"/>
                </a:lnTo>
                <a:lnTo>
                  <a:pt x="1656290" y="4851071"/>
                </a:lnTo>
                <a:cubicBezTo>
                  <a:pt x="1660108" y="4853327"/>
                  <a:pt x="1703886" y="4881833"/>
                  <a:pt x="1703886" y="5004794"/>
                </a:cubicBezTo>
                <a:lnTo>
                  <a:pt x="1703886" y="5024796"/>
                </a:lnTo>
                <a:lnTo>
                  <a:pt x="1792137" y="5024796"/>
                </a:lnTo>
                <a:lnTo>
                  <a:pt x="1792137" y="5044972"/>
                </a:lnTo>
                <a:cubicBezTo>
                  <a:pt x="1792137" y="5087665"/>
                  <a:pt x="1817693" y="5127061"/>
                  <a:pt x="1860473" y="5150361"/>
                </a:cubicBezTo>
                <a:lnTo>
                  <a:pt x="1870019" y="5155567"/>
                </a:lnTo>
                <a:lnTo>
                  <a:pt x="1879564" y="5150361"/>
                </a:lnTo>
                <a:cubicBezTo>
                  <a:pt x="1922388" y="5127105"/>
                  <a:pt x="1947943" y="5087709"/>
                  <a:pt x="1947943" y="5044972"/>
                </a:cubicBezTo>
                <a:lnTo>
                  <a:pt x="1947943" y="5024796"/>
                </a:lnTo>
                <a:lnTo>
                  <a:pt x="2036194" y="5024796"/>
                </a:lnTo>
                <a:lnTo>
                  <a:pt x="2036194" y="5004794"/>
                </a:lnTo>
                <a:cubicBezTo>
                  <a:pt x="2036194" y="4881833"/>
                  <a:pt x="2080016" y="4853327"/>
                  <a:pt x="2083791" y="4851071"/>
                </a:cubicBezTo>
                <a:lnTo>
                  <a:pt x="2125009" y="4836059"/>
                </a:lnTo>
                <a:lnTo>
                  <a:pt x="2166315" y="4851071"/>
                </a:lnTo>
                <a:cubicBezTo>
                  <a:pt x="2170133" y="4853327"/>
                  <a:pt x="2213911" y="4881833"/>
                  <a:pt x="2213911" y="5004794"/>
                </a:cubicBezTo>
                <a:lnTo>
                  <a:pt x="2213911" y="5024796"/>
                </a:lnTo>
                <a:lnTo>
                  <a:pt x="2302162" y="5024796"/>
                </a:lnTo>
                <a:lnTo>
                  <a:pt x="2302162" y="5044972"/>
                </a:lnTo>
                <a:cubicBezTo>
                  <a:pt x="2302162" y="5087709"/>
                  <a:pt x="2327718" y="5127105"/>
                  <a:pt x="2370541" y="5150361"/>
                </a:cubicBezTo>
                <a:lnTo>
                  <a:pt x="2380087" y="5155567"/>
                </a:lnTo>
                <a:lnTo>
                  <a:pt x="2389632" y="5150361"/>
                </a:lnTo>
                <a:cubicBezTo>
                  <a:pt x="2432413" y="5127061"/>
                  <a:pt x="2457968" y="5087665"/>
                  <a:pt x="2457968" y="5044972"/>
                </a:cubicBezTo>
                <a:lnTo>
                  <a:pt x="2457968" y="5024796"/>
                </a:lnTo>
                <a:lnTo>
                  <a:pt x="2546219" y="5024796"/>
                </a:lnTo>
                <a:lnTo>
                  <a:pt x="2546219" y="5004794"/>
                </a:lnTo>
                <a:cubicBezTo>
                  <a:pt x="2546219" y="4881833"/>
                  <a:pt x="2590041" y="4853327"/>
                  <a:pt x="2593816" y="4851071"/>
                </a:cubicBezTo>
                <a:lnTo>
                  <a:pt x="2635078" y="4836059"/>
                </a:lnTo>
                <a:lnTo>
                  <a:pt x="2676383" y="4851071"/>
                </a:lnTo>
                <a:cubicBezTo>
                  <a:pt x="2680201" y="4853284"/>
                  <a:pt x="2723936" y="4881833"/>
                  <a:pt x="2723936" y="5004794"/>
                </a:cubicBezTo>
                <a:lnTo>
                  <a:pt x="2723936" y="5024796"/>
                </a:lnTo>
                <a:lnTo>
                  <a:pt x="2812187" y="5024796"/>
                </a:lnTo>
                <a:lnTo>
                  <a:pt x="2812187" y="5044972"/>
                </a:lnTo>
                <a:cubicBezTo>
                  <a:pt x="2812187" y="5087709"/>
                  <a:pt x="2837742" y="5127105"/>
                  <a:pt x="2880566" y="5150361"/>
                </a:cubicBezTo>
                <a:lnTo>
                  <a:pt x="2890111" y="5155567"/>
                </a:lnTo>
                <a:lnTo>
                  <a:pt x="2899657" y="5150361"/>
                </a:lnTo>
                <a:cubicBezTo>
                  <a:pt x="2942437" y="5127061"/>
                  <a:pt x="2967993" y="5087665"/>
                  <a:pt x="2967993" y="5044972"/>
                </a:cubicBezTo>
                <a:lnTo>
                  <a:pt x="2967993" y="5024796"/>
                </a:lnTo>
                <a:lnTo>
                  <a:pt x="3056287" y="5024796"/>
                </a:lnTo>
                <a:lnTo>
                  <a:pt x="3056287" y="5004794"/>
                </a:lnTo>
                <a:cubicBezTo>
                  <a:pt x="3056287" y="4881833"/>
                  <a:pt x="3100066" y="4853284"/>
                  <a:pt x="3103840" y="4851071"/>
                </a:cubicBezTo>
                <a:lnTo>
                  <a:pt x="3145059" y="4836059"/>
                </a:lnTo>
                <a:lnTo>
                  <a:pt x="3186364" y="4851071"/>
                </a:lnTo>
                <a:cubicBezTo>
                  <a:pt x="3190182" y="4853284"/>
                  <a:pt x="3233917" y="4881833"/>
                  <a:pt x="3233917" y="5004794"/>
                </a:cubicBezTo>
                <a:lnTo>
                  <a:pt x="3233917" y="5024796"/>
                </a:lnTo>
                <a:lnTo>
                  <a:pt x="3322168" y="5024796"/>
                </a:lnTo>
                <a:lnTo>
                  <a:pt x="3322168" y="5044972"/>
                </a:lnTo>
                <a:cubicBezTo>
                  <a:pt x="3322168" y="5087709"/>
                  <a:pt x="3347724" y="5127105"/>
                  <a:pt x="3390548" y="5150361"/>
                </a:cubicBezTo>
                <a:lnTo>
                  <a:pt x="3400093" y="5155567"/>
                </a:lnTo>
                <a:lnTo>
                  <a:pt x="3409638" y="5150361"/>
                </a:lnTo>
                <a:cubicBezTo>
                  <a:pt x="3452462" y="5127061"/>
                  <a:pt x="3478018" y="5087665"/>
                  <a:pt x="3478018" y="5044972"/>
                </a:cubicBezTo>
                <a:lnTo>
                  <a:pt x="3478018" y="5024796"/>
                </a:lnTo>
                <a:lnTo>
                  <a:pt x="3566269" y="5024796"/>
                </a:lnTo>
                <a:lnTo>
                  <a:pt x="3566269" y="5004794"/>
                </a:lnTo>
                <a:cubicBezTo>
                  <a:pt x="3566269" y="4881833"/>
                  <a:pt x="3610047" y="4853284"/>
                  <a:pt x="3613822" y="4851071"/>
                </a:cubicBezTo>
                <a:lnTo>
                  <a:pt x="3655040" y="4836059"/>
                </a:lnTo>
                <a:lnTo>
                  <a:pt x="3696345" y="4851071"/>
                </a:lnTo>
                <a:cubicBezTo>
                  <a:pt x="3700164" y="4853284"/>
                  <a:pt x="3743899" y="4881833"/>
                  <a:pt x="3743899" y="5004794"/>
                </a:cubicBezTo>
                <a:lnTo>
                  <a:pt x="3743899" y="5024796"/>
                </a:lnTo>
                <a:lnTo>
                  <a:pt x="3832150" y="5024796"/>
                </a:lnTo>
                <a:lnTo>
                  <a:pt x="3832150" y="5044972"/>
                </a:lnTo>
                <a:cubicBezTo>
                  <a:pt x="3832150" y="5087665"/>
                  <a:pt x="3857705" y="5127061"/>
                  <a:pt x="3900529" y="5150361"/>
                </a:cubicBezTo>
                <a:lnTo>
                  <a:pt x="3910074" y="5155567"/>
                </a:lnTo>
                <a:lnTo>
                  <a:pt x="3919620" y="5150361"/>
                </a:lnTo>
                <a:cubicBezTo>
                  <a:pt x="3962444" y="5127061"/>
                  <a:pt x="3987999" y="5087665"/>
                  <a:pt x="3987999" y="5044972"/>
                </a:cubicBezTo>
                <a:lnTo>
                  <a:pt x="3987999" y="5024796"/>
                </a:lnTo>
                <a:lnTo>
                  <a:pt x="4076250" y="5024796"/>
                </a:lnTo>
                <a:lnTo>
                  <a:pt x="4076250" y="5004794"/>
                </a:lnTo>
                <a:cubicBezTo>
                  <a:pt x="4076250" y="4881833"/>
                  <a:pt x="4120028" y="4853284"/>
                  <a:pt x="4123803" y="4851071"/>
                </a:cubicBezTo>
                <a:lnTo>
                  <a:pt x="4165022" y="4836059"/>
                </a:lnTo>
                <a:lnTo>
                  <a:pt x="4206327" y="4851071"/>
                </a:lnTo>
                <a:cubicBezTo>
                  <a:pt x="4210145" y="4853284"/>
                  <a:pt x="4253880" y="4881833"/>
                  <a:pt x="4253880" y="5004794"/>
                </a:cubicBezTo>
                <a:lnTo>
                  <a:pt x="4253880" y="5024796"/>
                </a:lnTo>
                <a:lnTo>
                  <a:pt x="4342131" y="5024796"/>
                </a:lnTo>
                <a:lnTo>
                  <a:pt x="4342131" y="5044972"/>
                </a:lnTo>
                <a:cubicBezTo>
                  <a:pt x="4342131" y="5087665"/>
                  <a:pt x="4367687" y="5127061"/>
                  <a:pt x="4410511" y="5150361"/>
                </a:cubicBezTo>
                <a:lnTo>
                  <a:pt x="4420056" y="5155567"/>
                </a:lnTo>
                <a:lnTo>
                  <a:pt x="4429601" y="5150361"/>
                </a:lnTo>
                <a:cubicBezTo>
                  <a:pt x="4472425" y="5127061"/>
                  <a:pt x="4497980" y="5087665"/>
                  <a:pt x="4497980" y="5044972"/>
                </a:cubicBezTo>
                <a:lnTo>
                  <a:pt x="4497980" y="5024796"/>
                </a:lnTo>
                <a:lnTo>
                  <a:pt x="4586232" y="5024796"/>
                </a:lnTo>
                <a:lnTo>
                  <a:pt x="4586232" y="5004794"/>
                </a:lnTo>
                <a:cubicBezTo>
                  <a:pt x="4586232" y="4881833"/>
                  <a:pt x="4630010" y="4853284"/>
                  <a:pt x="4633785" y="4851071"/>
                </a:cubicBezTo>
                <a:lnTo>
                  <a:pt x="4675003" y="4836059"/>
                </a:lnTo>
                <a:lnTo>
                  <a:pt x="4716308" y="4851071"/>
                </a:lnTo>
                <a:cubicBezTo>
                  <a:pt x="4720127" y="4853284"/>
                  <a:pt x="4763861" y="4881833"/>
                  <a:pt x="4763861" y="5004794"/>
                </a:cubicBezTo>
                <a:lnTo>
                  <a:pt x="4763861" y="5024796"/>
                </a:lnTo>
                <a:lnTo>
                  <a:pt x="4852113" y="5024796"/>
                </a:lnTo>
                <a:lnTo>
                  <a:pt x="4852113" y="5044972"/>
                </a:lnTo>
                <a:cubicBezTo>
                  <a:pt x="4852113" y="5087665"/>
                  <a:pt x="4877668" y="5127061"/>
                  <a:pt x="4920492" y="5150361"/>
                </a:cubicBezTo>
                <a:lnTo>
                  <a:pt x="4930037" y="5155567"/>
                </a:lnTo>
                <a:lnTo>
                  <a:pt x="4939582" y="5150361"/>
                </a:lnTo>
                <a:cubicBezTo>
                  <a:pt x="4982406" y="5127105"/>
                  <a:pt x="5007962" y="5087709"/>
                  <a:pt x="5007962" y="5044972"/>
                </a:cubicBezTo>
                <a:lnTo>
                  <a:pt x="5007962" y="5024796"/>
                </a:lnTo>
                <a:lnTo>
                  <a:pt x="5096213" y="5024796"/>
                </a:lnTo>
                <a:lnTo>
                  <a:pt x="5096213" y="5004794"/>
                </a:lnTo>
                <a:cubicBezTo>
                  <a:pt x="5096213" y="4881833"/>
                  <a:pt x="5139991" y="4853284"/>
                  <a:pt x="5143766" y="4851071"/>
                </a:cubicBezTo>
                <a:lnTo>
                  <a:pt x="5184985" y="4836059"/>
                </a:lnTo>
                <a:lnTo>
                  <a:pt x="5226290" y="4851071"/>
                </a:lnTo>
                <a:cubicBezTo>
                  <a:pt x="5230108" y="4853284"/>
                  <a:pt x="5273843" y="4881833"/>
                  <a:pt x="5273843" y="5004794"/>
                </a:cubicBezTo>
                <a:lnTo>
                  <a:pt x="5273843" y="5024796"/>
                </a:lnTo>
                <a:lnTo>
                  <a:pt x="5362137" y="5024796"/>
                </a:lnTo>
                <a:lnTo>
                  <a:pt x="5362137" y="5044972"/>
                </a:lnTo>
                <a:cubicBezTo>
                  <a:pt x="5362137" y="5087665"/>
                  <a:pt x="5387693" y="5127061"/>
                  <a:pt x="5430473" y="5150361"/>
                </a:cubicBezTo>
                <a:lnTo>
                  <a:pt x="5440019" y="5155567"/>
                </a:lnTo>
                <a:lnTo>
                  <a:pt x="5449564" y="5150361"/>
                </a:lnTo>
                <a:cubicBezTo>
                  <a:pt x="5492388" y="5127105"/>
                  <a:pt x="5517943" y="5087709"/>
                  <a:pt x="5517943" y="5044972"/>
                </a:cubicBezTo>
                <a:lnTo>
                  <a:pt x="5517943" y="5024796"/>
                </a:lnTo>
                <a:lnTo>
                  <a:pt x="5606194" y="5024796"/>
                </a:lnTo>
                <a:lnTo>
                  <a:pt x="5606194" y="5004794"/>
                </a:lnTo>
                <a:cubicBezTo>
                  <a:pt x="5606194" y="4881833"/>
                  <a:pt x="5649972" y="4853284"/>
                  <a:pt x="5653747" y="4851071"/>
                </a:cubicBezTo>
                <a:lnTo>
                  <a:pt x="5694966" y="4836059"/>
                </a:lnTo>
                <a:lnTo>
                  <a:pt x="5736314" y="4851071"/>
                </a:lnTo>
                <a:cubicBezTo>
                  <a:pt x="5740133" y="4853327"/>
                  <a:pt x="5783911" y="4881833"/>
                  <a:pt x="5783911" y="5004794"/>
                </a:cubicBezTo>
                <a:lnTo>
                  <a:pt x="5783911" y="5024796"/>
                </a:lnTo>
                <a:lnTo>
                  <a:pt x="5872162" y="5024796"/>
                </a:lnTo>
                <a:lnTo>
                  <a:pt x="5872162" y="5044972"/>
                </a:lnTo>
                <a:cubicBezTo>
                  <a:pt x="5872162" y="5087665"/>
                  <a:pt x="5897718" y="5127061"/>
                  <a:pt x="5940498" y="5150361"/>
                </a:cubicBezTo>
                <a:lnTo>
                  <a:pt x="5950043" y="5155567"/>
                </a:lnTo>
                <a:lnTo>
                  <a:pt x="5959589" y="5150361"/>
                </a:lnTo>
                <a:cubicBezTo>
                  <a:pt x="6002413" y="5127105"/>
                  <a:pt x="6027968" y="5087709"/>
                  <a:pt x="6027968" y="5044972"/>
                </a:cubicBezTo>
                <a:lnTo>
                  <a:pt x="6027968" y="5024796"/>
                </a:lnTo>
                <a:lnTo>
                  <a:pt x="6116219" y="5024796"/>
                </a:lnTo>
                <a:lnTo>
                  <a:pt x="6116219" y="5004794"/>
                </a:lnTo>
                <a:cubicBezTo>
                  <a:pt x="6116219" y="4881833"/>
                  <a:pt x="6160041" y="4853284"/>
                  <a:pt x="6163859" y="4851071"/>
                </a:cubicBezTo>
                <a:lnTo>
                  <a:pt x="6205034" y="4836059"/>
                </a:lnTo>
                <a:lnTo>
                  <a:pt x="6246339" y="4851071"/>
                </a:lnTo>
                <a:cubicBezTo>
                  <a:pt x="6250158" y="4853284"/>
                  <a:pt x="6293979" y="4881833"/>
                  <a:pt x="6293979" y="5004794"/>
                </a:cubicBezTo>
                <a:lnTo>
                  <a:pt x="6293979" y="5024796"/>
                </a:lnTo>
                <a:lnTo>
                  <a:pt x="6382230" y="5024796"/>
                </a:lnTo>
                <a:lnTo>
                  <a:pt x="6382230" y="5044972"/>
                </a:lnTo>
                <a:cubicBezTo>
                  <a:pt x="6382230" y="5087709"/>
                  <a:pt x="6407786" y="5127105"/>
                  <a:pt x="6450609" y="5150361"/>
                </a:cubicBezTo>
                <a:lnTo>
                  <a:pt x="6460155" y="5155567"/>
                </a:lnTo>
                <a:lnTo>
                  <a:pt x="6469700" y="5150361"/>
                </a:lnTo>
                <a:cubicBezTo>
                  <a:pt x="6512481" y="5127061"/>
                  <a:pt x="6538036" y="5087665"/>
                  <a:pt x="6538036" y="5044972"/>
                </a:cubicBezTo>
                <a:lnTo>
                  <a:pt x="6538036" y="5024796"/>
                </a:lnTo>
                <a:lnTo>
                  <a:pt x="6626287" y="5024796"/>
                </a:lnTo>
                <a:lnTo>
                  <a:pt x="6626287" y="5004794"/>
                </a:lnTo>
                <a:cubicBezTo>
                  <a:pt x="6626287" y="4881833"/>
                  <a:pt x="6670109" y="4853327"/>
                  <a:pt x="6673883" y="4851071"/>
                </a:cubicBezTo>
                <a:lnTo>
                  <a:pt x="6715145" y="4836059"/>
                </a:lnTo>
                <a:lnTo>
                  <a:pt x="6756451" y="4851071"/>
                </a:lnTo>
                <a:cubicBezTo>
                  <a:pt x="6760269" y="4853284"/>
                  <a:pt x="6804004" y="4881833"/>
                  <a:pt x="6804004" y="5004794"/>
                </a:cubicBezTo>
                <a:lnTo>
                  <a:pt x="6804004" y="5024796"/>
                </a:lnTo>
                <a:lnTo>
                  <a:pt x="6892255" y="5024796"/>
                </a:lnTo>
                <a:lnTo>
                  <a:pt x="6892255" y="5044972"/>
                </a:lnTo>
                <a:cubicBezTo>
                  <a:pt x="6892255" y="5087709"/>
                  <a:pt x="6917811" y="5127105"/>
                  <a:pt x="6960634" y="5150361"/>
                </a:cubicBezTo>
                <a:lnTo>
                  <a:pt x="6970180" y="5155567"/>
                </a:lnTo>
                <a:lnTo>
                  <a:pt x="6979725" y="5150361"/>
                </a:lnTo>
                <a:cubicBezTo>
                  <a:pt x="7022506" y="5127061"/>
                  <a:pt x="7048061" y="5087665"/>
                  <a:pt x="7048061" y="5044972"/>
                </a:cubicBezTo>
                <a:lnTo>
                  <a:pt x="7048061" y="5024796"/>
                </a:lnTo>
                <a:lnTo>
                  <a:pt x="7136355" y="5024796"/>
                </a:lnTo>
                <a:lnTo>
                  <a:pt x="7136355" y="5004794"/>
                </a:lnTo>
                <a:cubicBezTo>
                  <a:pt x="7136355" y="4881833"/>
                  <a:pt x="7180134" y="4853284"/>
                  <a:pt x="7183908" y="4851071"/>
                </a:cubicBezTo>
                <a:lnTo>
                  <a:pt x="7225127" y="4836059"/>
                </a:lnTo>
                <a:lnTo>
                  <a:pt x="7266432" y="4851071"/>
                </a:lnTo>
                <a:cubicBezTo>
                  <a:pt x="7270250" y="4853284"/>
                  <a:pt x="7313985" y="4881833"/>
                  <a:pt x="7313985" y="5004794"/>
                </a:cubicBezTo>
                <a:lnTo>
                  <a:pt x="7313985" y="5024796"/>
                </a:lnTo>
                <a:lnTo>
                  <a:pt x="7402237" y="5024796"/>
                </a:lnTo>
                <a:lnTo>
                  <a:pt x="7402237" y="5044972"/>
                </a:lnTo>
                <a:cubicBezTo>
                  <a:pt x="7402237" y="5087709"/>
                  <a:pt x="7427792" y="5127105"/>
                  <a:pt x="7470615" y="5150361"/>
                </a:cubicBezTo>
                <a:lnTo>
                  <a:pt x="7480161" y="5155567"/>
                </a:lnTo>
                <a:lnTo>
                  <a:pt x="7489706" y="5150361"/>
                </a:lnTo>
                <a:cubicBezTo>
                  <a:pt x="7532530" y="5127061"/>
                  <a:pt x="7558086" y="5087665"/>
                  <a:pt x="7558086" y="5044972"/>
                </a:cubicBezTo>
                <a:lnTo>
                  <a:pt x="7558086" y="5024796"/>
                </a:lnTo>
                <a:lnTo>
                  <a:pt x="7646336" y="5024796"/>
                </a:lnTo>
                <a:lnTo>
                  <a:pt x="7646336" y="5004794"/>
                </a:lnTo>
                <a:cubicBezTo>
                  <a:pt x="7646336" y="4881833"/>
                  <a:pt x="7690115" y="4853284"/>
                  <a:pt x="7693890" y="4851071"/>
                </a:cubicBezTo>
                <a:lnTo>
                  <a:pt x="7735108" y="4836059"/>
                </a:lnTo>
                <a:lnTo>
                  <a:pt x="7776414" y="4851071"/>
                </a:lnTo>
                <a:cubicBezTo>
                  <a:pt x="7780232" y="4853284"/>
                  <a:pt x="7823967" y="4881833"/>
                  <a:pt x="7823967" y="5004794"/>
                </a:cubicBezTo>
                <a:lnTo>
                  <a:pt x="7823967" y="5024796"/>
                </a:lnTo>
                <a:lnTo>
                  <a:pt x="7912218" y="5024796"/>
                </a:lnTo>
                <a:lnTo>
                  <a:pt x="7912218" y="5044972"/>
                </a:lnTo>
                <a:cubicBezTo>
                  <a:pt x="7912218" y="5087665"/>
                  <a:pt x="7937773" y="5127061"/>
                  <a:pt x="7980597" y="5150361"/>
                </a:cubicBezTo>
                <a:lnTo>
                  <a:pt x="7990143" y="5155567"/>
                </a:lnTo>
                <a:lnTo>
                  <a:pt x="7999688" y="5150361"/>
                </a:lnTo>
                <a:cubicBezTo>
                  <a:pt x="8042512" y="5127061"/>
                  <a:pt x="8068067" y="5087665"/>
                  <a:pt x="8068067" y="5044972"/>
                </a:cubicBezTo>
                <a:lnTo>
                  <a:pt x="8068067" y="5024796"/>
                </a:lnTo>
                <a:lnTo>
                  <a:pt x="8156318" y="5024796"/>
                </a:lnTo>
                <a:lnTo>
                  <a:pt x="8156318" y="5004794"/>
                </a:lnTo>
                <a:cubicBezTo>
                  <a:pt x="8156318" y="4881833"/>
                  <a:pt x="8200096" y="4853284"/>
                  <a:pt x="8203871" y="4851071"/>
                </a:cubicBezTo>
                <a:lnTo>
                  <a:pt x="8245089" y="4836059"/>
                </a:lnTo>
                <a:lnTo>
                  <a:pt x="8286438" y="4851071"/>
                </a:lnTo>
                <a:cubicBezTo>
                  <a:pt x="8289562" y="4852893"/>
                  <a:pt x="8319587" y="4872331"/>
                  <a:pt x="8330217" y="4947001"/>
                </a:cubicBezTo>
                <a:lnTo>
                  <a:pt x="8330217" y="5044104"/>
                </a:lnTo>
                <a:lnTo>
                  <a:pt x="8314684" y="5044104"/>
                </a:lnTo>
                <a:lnTo>
                  <a:pt x="8314684" y="5004794"/>
                </a:lnTo>
                <a:cubicBezTo>
                  <a:pt x="8314684" y="4914851"/>
                  <a:pt x="8290907" y="4881356"/>
                  <a:pt x="8280711" y="4871160"/>
                </a:cubicBezTo>
                <a:lnTo>
                  <a:pt x="8279930" y="4870379"/>
                </a:lnTo>
                <a:lnTo>
                  <a:pt x="8245176" y="4842610"/>
                </a:lnTo>
                <a:lnTo>
                  <a:pt x="8210423" y="4870379"/>
                </a:lnTo>
                <a:lnTo>
                  <a:pt x="8209642" y="4871160"/>
                </a:lnTo>
                <a:cubicBezTo>
                  <a:pt x="8199402" y="4881399"/>
                  <a:pt x="8175669" y="4914851"/>
                  <a:pt x="8175669" y="5004794"/>
                </a:cubicBezTo>
                <a:lnTo>
                  <a:pt x="8175669" y="5044104"/>
                </a:lnTo>
                <a:lnTo>
                  <a:pt x="8088503" y="5044104"/>
                </a:lnTo>
                <a:lnTo>
                  <a:pt x="8086246" y="5061502"/>
                </a:lnTo>
                <a:cubicBezTo>
                  <a:pt x="8081170" y="5100638"/>
                  <a:pt x="8058218" y="5135479"/>
                  <a:pt x="8021642" y="5159646"/>
                </a:cubicBezTo>
                <a:lnTo>
                  <a:pt x="8001423" y="5173009"/>
                </a:lnTo>
                <a:lnTo>
                  <a:pt x="8018388" y="5190321"/>
                </a:lnTo>
                <a:cubicBezTo>
                  <a:pt x="8055615" y="5228329"/>
                  <a:pt x="8078784" y="5274364"/>
                  <a:pt x="8085422" y="5323348"/>
                </a:cubicBezTo>
                <a:lnTo>
                  <a:pt x="8087765" y="5340660"/>
                </a:lnTo>
                <a:lnTo>
                  <a:pt x="8175669" y="5340660"/>
                </a:lnTo>
                <a:lnTo>
                  <a:pt x="8175669" y="5450995"/>
                </a:lnTo>
                <a:lnTo>
                  <a:pt x="8188685" y="5455811"/>
                </a:lnTo>
                <a:cubicBezTo>
                  <a:pt x="8201095" y="5460411"/>
                  <a:pt x="8212896" y="5466398"/>
                  <a:pt x="8223830" y="5473600"/>
                </a:cubicBezTo>
                <a:lnTo>
                  <a:pt x="8245176" y="5487528"/>
                </a:lnTo>
                <a:lnTo>
                  <a:pt x="8266437" y="5473687"/>
                </a:lnTo>
                <a:cubicBezTo>
                  <a:pt x="8277414" y="5466442"/>
                  <a:pt x="8289259" y="5460454"/>
                  <a:pt x="8301667" y="5455855"/>
                </a:cubicBezTo>
                <a:lnTo>
                  <a:pt x="8314684" y="5451039"/>
                </a:lnTo>
                <a:lnTo>
                  <a:pt x="8314684" y="5340703"/>
                </a:lnTo>
                <a:lnTo>
                  <a:pt x="8330217" y="5340703"/>
                </a:lnTo>
                <a:lnTo>
                  <a:pt x="8330217" y="5465834"/>
                </a:lnTo>
                <a:lnTo>
                  <a:pt x="8246174" y="5497160"/>
                </a:lnTo>
                <a:lnTo>
                  <a:pt x="8202613" y="5481670"/>
                </a:lnTo>
                <a:lnTo>
                  <a:pt x="8156318" y="5464446"/>
                </a:lnTo>
                <a:lnTo>
                  <a:pt x="8156318" y="5360055"/>
                </a:lnTo>
                <a:lnTo>
                  <a:pt x="8068067" y="5360055"/>
                </a:lnTo>
                <a:lnTo>
                  <a:pt x="8068067" y="5352375"/>
                </a:lnTo>
                <a:cubicBezTo>
                  <a:pt x="8068067" y="5298443"/>
                  <a:pt x="8045462" y="5245641"/>
                  <a:pt x="8004417" y="5203728"/>
                </a:cubicBezTo>
                <a:lnTo>
                  <a:pt x="7990143" y="5189150"/>
                </a:lnTo>
                <a:lnTo>
                  <a:pt x="7975868" y="5203728"/>
                </a:lnTo>
                <a:cubicBezTo>
                  <a:pt x="7934823" y="5245684"/>
                  <a:pt x="7912218" y="5298443"/>
                  <a:pt x="7912218" y="5352375"/>
                </a:cubicBezTo>
                <a:lnTo>
                  <a:pt x="7912218" y="5360055"/>
                </a:lnTo>
                <a:lnTo>
                  <a:pt x="7823967" y="5360055"/>
                </a:lnTo>
                <a:lnTo>
                  <a:pt x="7823967" y="5464446"/>
                </a:lnTo>
                <a:lnTo>
                  <a:pt x="7736106" y="5497160"/>
                </a:lnTo>
                <a:lnTo>
                  <a:pt x="7692588" y="5481670"/>
                </a:lnTo>
                <a:lnTo>
                  <a:pt x="7646294" y="5464446"/>
                </a:lnTo>
                <a:lnTo>
                  <a:pt x="7646294" y="5360055"/>
                </a:lnTo>
                <a:lnTo>
                  <a:pt x="7558042" y="5360055"/>
                </a:lnTo>
                <a:lnTo>
                  <a:pt x="7558042" y="5352375"/>
                </a:lnTo>
                <a:cubicBezTo>
                  <a:pt x="7558042" y="5298443"/>
                  <a:pt x="7535437" y="5245641"/>
                  <a:pt x="7494392" y="5203728"/>
                </a:cubicBezTo>
                <a:lnTo>
                  <a:pt x="7480118" y="5189150"/>
                </a:lnTo>
                <a:lnTo>
                  <a:pt x="7465843" y="5203728"/>
                </a:lnTo>
                <a:cubicBezTo>
                  <a:pt x="7424798" y="5245684"/>
                  <a:pt x="7402193" y="5298443"/>
                  <a:pt x="7402193" y="5352375"/>
                </a:cubicBezTo>
                <a:lnTo>
                  <a:pt x="7402193" y="5360055"/>
                </a:lnTo>
                <a:lnTo>
                  <a:pt x="7313942" y="5360055"/>
                </a:lnTo>
                <a:lnTo>
                  <a:pt x="7313942" y="5464446"/>
                </a:lnTo>
                <a:lnTo>
                  <a:pt x="7226081" y="5497160"/>
                </a:lnTo>
                <a:lnTo>
                  <a:pt x="7182564" y="5481670"/>
                </a:lnTo>
                <a:lnTo>
                  <a:pt x="7136269" y="5464446"/>
                </a:lnTo>
                <a:lnTo>
                  <a:pt x="7136269" y="5360055"/>
                </a:lnTo>
                <a:lnTo>
                  <a:pt x="7047974" y="5360055"/>
                </a:lnTo>
                <a:lnTo>
                  <a:pt x="7047974" y="5352375"/>
                </a:lnTo>
                <a:cubicBezTo>
                  <a:pt x="7047974" y="5298487"/>
                  <a:pt x="7025369" y="5245684"/>
                  <a:pt x="6984368" y="5203728"/>
                </a:cubicBezTo>
                <a:lnTo>
                  <a:pt x="6970093" y="5189106"/>
                </a:lnTo>
                <a:lnTo>
                  <a:pt x="6955818" y="5203728"/>
                </a:lnTo>
                <a:cubicBezTo>
                  <a:pt x="6914773" y="5245684"/>
                  <a:pt x="6892168" y="5298443"/>
                  <a:pt x="6892168" y="5352375"/>
                </a:cubicBezTo>
                <a:lnTo>
                  <a:pt x="6892168" y="5360055"/>
                </a:lnTo>
                <a:lnTo>
                  <a:pt x="6803917" y="5360055"/>
                </a:lnTo>
                <a:lnTo>
                  <a:pt x="6803917" y="5464446"/>
                </a:lnTo>
                <a:lnTo>
                  <a:pt x="6716100" y="5497160"/>
                </a:lnTo>
                <a:lnTo>
                  <a:pt x="6672539" y="5481670"/>
                </a:lnTo>
                <a:lnTo>
                  <a:pt x="6626200" y="5464402"/>
                </a:lnTo>
                <a:lnTo>
                  <a:pt x="6626200" y="5360011"/>
                </a:lnTo>
                <a:lnTo>
                  <a:pt x="6537949" y="5360011"/>
                </a:lnTo>
                <a:lnTo>
                  <a:pt x="6537949" y="5352331"/>
                </a:lnTo>
                <a:cubicBezTo>
                  <a:pt x="6537949" y="5298443"/>
                  <a:pt x="6515344" y="5245641"/>
                  <a:pt x="6474343" y="5203684"/>
                </a:cubicBezTo>
                <a:lnTo>
                  <a:pt x="6460068" y="5189063"/>
                </a:lnTo>
                <a:lnTo>
                  <a:pt x="6445793" y="5203684"/>
                </a:lnTo>
                <a:cubicBezTo>
                  <a:pt x="6404749" y="5245641"/>
                  <a:pt x="6382143" y="5298443"/>
                  <a:pt x="6382143" y="5352331"/>
                </a:cubicBezTo>
                <a:lnTo>
                  <a:pt x="6382143" y="5360011"/>
                </a:lnTo>
                <a:lnTo>
                  <a:pt x="6293892" y="5360011"/>
                </a:lnTo>
                <a:lnTo>
                  <a:pt x="6293892" y="5464402"/>
                </a:lnTo>
                <a:lnTo>
                  <a:pt x="6206032" y="5497117"/>
                </a:lnTo>
                <a:lnTo>
                  <a:pt x="6162514" y="5481670"/>
                </a:lnTo>
                <a:lnTo>
                  <a:pt x="6116176" y="5464402"/>
                </a:lnTo>
                <a:lnTo>
                  <a:pt x="6116176" y="5360011"/>
                </a:lnTo>
                <a:lnTo>
                  <a:pt x="6027925" y="5360011"/>
                </a:lnTo>
                <a:lnTo>
                  <a:pt x="6027925" y="5352331"/>
                </a:lnTo>
                <a:cubicBezTo>
                  <a:pt x="6027925" y="5298400"/>
                  <a:pt x="6005319" y="5245597"/>
                  <a:pt x="5964275" y="5203684"/>
                </a:cubicBezTo>
                <a:lnTo>
                  <a:pt x="5950000" y="5189106"/>
                </a:lnTo>
                <a:lnTo>
                  <a:pt x="5935726" y="5203728"/>
                </a:lnTo>
                <a:cubicBezTo>
                  <a:pt x="5894724" y="5245684"/>
                  <a:pt x="5872119" y="5298487"/>
                  <a:pt x="5872119" y="5352375"/>
                </a:cubicBezTo>
                <a:lnTo>
                  <a:pt x="5872119" y="5360055"/>
                </a:lnTo>
                <a:lnTo>
                  <a:pt x="5783868" y="5360055"/>
                </a:lnTo>
                <a:lnTo>
                  <a:pt x="5783868" y="5464446"/>
                </a:lnTo>
                <a:lnTo>
                  <a:pt x="5695964" y="5497160"/>
                </a:lnTo>
                <a:lnTo>
                  <a:pt x="5652446" y="5481670"/>
                </a:lnTo>
                <a:lnTo>
                  <a:pt x="5606151" y="5464446"/>
                </a:lnTo>
                <a:lnTo>
                  <a:pt x="5606151" y="5360055"/>
                </a:lnTo>
                <a:lnTo>
                  <a:pt x="5517900" y="5360055"/>
                </a:lnTo>
                <a:lnTo>
                  <a:pt x="5517900" y="5352375"/>
                </a:lnTo>
                <a:cubicBezTo>
                  <a:pt x="5517900" y="5298443"/>
                  <a:pt x="5495295" y="5245641"/>
                  <a:pt x="5454250" y="5203728"/>
                </a:cubicBezTo>
                <a:lnTo>
                  <a:pt x="5439975" y="5189150"/>
                </a:lnTo>
                <a:lnTo>
                  <a:pt x="5425701" y="5203728"/>
                </a:lnTo>
                <a:cubicBezTo>
                  <a:pt x="5384699" y="5245641"/>
                  <a:pt x="5362094" y="5298443"/>
                  <a:pt x="5362094" y="5352375"/>
                </a:cubicBezTo>
                <a:lnTo>
                  <a:pt x="5362094" y="5360055"/>
                </a:lnTo>
                <a:lnTo>
                  <a:pt x="5273800" y="5360055"/>
                </a:lnTo>
                <a:lnTo>
                  <a:pt x="5273800" y="5464446"/>
                </a:lnTo>
                <a:lnTo>
                  <a:pt x="5185939" y="5497160"/>
                </a:lnTo>
                <a:lnTo>
                  <a:pt x="5142421" y="5481670"/>
                </a:lnTo>
                <a:lnTo>
                  <a:pt x="5096126" y="5464446"/>
                </a:lnTo>
                <a:lnTo>
                  <a:pt x="5096126" y="5360055"/>
                </a:lnTo>
                <a:lnTo>
                  <a:pt x="5007875" y="5360055"/>
                </a:lnTo>
                <a:lnTo>
                  <a:pt x="5007875" y="5352375"/>
                </a:lnTo>
                <a:cubicBezTo>
                  <a:pt x="5007875" y="5298443"/>
                  <a:pt x="4985270" y="5245641"/>
                  <a:pt x="4944225" y="5203728"/>
                </a:cubicBezTo>
                <a:lnTo>
                  <a:pt x="4929950" y="5189150"/>
                </a:lnTo>
                <a:lnTo>
                  <a:pt x="4915676" y="5203728"/>
                </a:lnTo>
                <a:cubicBezTo>
                  <a:pt x="4874631" y="5245684"/>
                  <a:pt x="4852026" y="5298443"/>
                  <a:pt x="4852026" y="5352375"/>
                </a:cubicBezTo>
                <a:lnTo>
                  <a:pt x="4852026" y="5360055"/>
                </a:lnTo>
                <a:lnTo>
                  <a:pt x="4763775" y="5360055"/>
                </a:lnTo>
                <a:lnTo>
                  <a:pt x="4763775" y="5464446"/>
                </a:lnTo>
                <a:lnTo>
                  <a:pt x="4675914" y="5497160"/>
                </a:lnTo>
                <a:lnTo>
                  <a:pt x="4632396" y="5481670"/>
                </a:lnTo>
                <a:lnTo>
                  <a:pt x="4586101" y="5464446"/>
                </a:lnTo>
                <a:lnTo>
                  <a:pt x="4586101" y="5360055"/>
                </a:lnTo>
                <a:lnTo>
                  <a:pt x="4497850" y="5360055"/>
                </a:lnTo>
                <a:lnTo>
                  <a:pt x="4497850" y="5352375"/>
                </a:lnTo>
                <a:cubicBezTo>
                  <a:pt x="4497850" y="5298443"/>
                  <a:pt x="4475245" y="5245641"/>
                  <a:pt x="4434200" y="5203728"/>
                </a:cubicBezTo>
                <a:lnTo>
                  <a:pt x="4419926" y="5189150"/>
                </a:lnTo>
                <a:lnTo>
                  <a:pt x="4405651" y="5203728"/>
                </a:lnTo>
                <a:cubicBezTo>
                  <a:pt x="4364606" y="5245684"/>
                  <a:pt x="4342001" y="5298443"/>
                  <a:pt x="4342001" y="5352375"/>
                </a:cubicBezTo>
                <a:lnTo>
                  <a:pt x="4342001" y="5360055"/>
                </a:lnTo>
                <a:lnTo>
                  <a:pt x="4253750" y="5360055"/>
                </a:lnTo>
                <a:lnTo>
                  <a:pt x="4253750" y="5464446"/>
                </a:lnTo>
                <a:lnTo>
                  <a:pt x="4165889" y="5497160"/>
                </a:lnTo>
                <a:lnTo>
                  <a:pt x="4122371" y="5481670"/>
                </a:lnTo>
                <a:lnTo>
                  <a:pt x="4076076" y="5464446"/>
                </a:lnTo>
                <a:lnTo>
                  <a:pt x="4076076" y="5360055"/>
                </a:lnTo>
                <a:lnTo>
                  <a:pt x="3987825" y="5360055"/>
                </a:lnTo>
                <a:lnTo>
                  <a:pt x="3987825" y="5352375"/>
                </a:lnTo>
                <a:cubicBezTo>
                  <a:pt x="3987825" y="5298443"/>
                  <a:pt x="3965220" y="5245641"/>
                  <a:pt x="3924175" y="5203728"/>
                </a:cubicBezTo>
                <a:lnTo>
                  <a:pt x="3909901" y="5189150"/>
                </a:lnTo>
                <a:lnTo>
                  <a:pt x="3895626" y="5203728"/>
                </a:lnTo>
                <a:cubicBezTo>
                  <a:pt x="3854581" y="5245684"/>
                  <a:pt x="3831976" y="5298487"/>
                  <a:pt x="3831976" y="5352375"/>
                </a:cubicBezTo>
                <a:lnTo>
                  <a:pt x="3831976" y="5360055"/>
                </a:lnTo>
                <a:lnTo>
                  <a:pt x="3743725" y="5360055"/>
                </a:lnTo>
                <a:lnTo>
                  <a:pt x="3743725" y="5464446"/>
                </a:lnTo>
                <a:lnTo>
                  <a:pt x="3655865" y="5497160"/>
                </a:lnTo>
                <a:lnTo>
                  <a:pt x="3612347" y="5481670"/>
                </a:lnTo>
                <a:lnTo>
                  <a:pt x="3566052" y="5464446"/>
                </a:lnTo>
                <a:lnTo>
                  <a:pt x="3566052" y="5360055"/>
                </a:lnTo>
                <a:lnTo>
                  <a:pt x="3477801" y="5360055"/>
                </a:lnTo>
                <a:lnTo>
                  <a:pt x="3477801" y="5352375"/>
                </a:lnTo>
                <a:cubicBezTo>
                  <a:pt x="3477801" y="5298443"/>
                  <a:pt x="3455195" y="5245641"/>
                  <a:pt x="3414151" y="5203728"/>
                </a:cubicBezTo>
                <a:lnTo>
                  <a:pt x="3399876" y="5189150"/>
                </a:lnTo>
                <a:lnTo>
                  <a:pt x="3385601" y="5203728"/>
                </a:lnTo>
                <a:cubicBezTo>
                  <a:pt x="3344556" y="5245684"/>
                  <a:pt x="3321951" y="5298443"/>
                  <a:pt x="3321951" y="5352375"/>
                </a:cubicBezTo>
                <a:lnTo>
                  <a:pt x="3321951" y="5360055"/>
                </a:lnTo>
                <a:lnTo>
                  <a:pt x="3233700" y="5360055"/>
                </a:lnTo>
                <a:lnTo>
                  <a:pt x="3233700" y="5464446"/>
                </a:lnTo>
                <a:lnTo>
                  <a:pt x="3145840" y="5497160"/>
                </a:lnTo>
                <a:lnTo>
                  <a:pt x="3102322" y="5481670"/>
                </a:lnTo>
                <a:lnTo>
                  <a:pt x="3056027" y="5464446"/>
                </a:lnTo>
                <a:lnTo>
                  <a:pt x="3056027" y="5360055"/>
                </a:lnTo>
                <a:lnTo>
                  <a:pt x="2967733" y="5360055"/>
                </a:lnTo>
                <a:lnTo>
                  <a:pt x="2967733" y="5352375"/>
                </a:lnTo>
                <a:cubicBezTo>
                  <a:pt x="2967733" y="5298400"/>
                  <a:pt x="2945127" y="5245597"/>
                  <a:pt x="2904126" y="5203728"/>
                </a:cubicBezTo>
                <a:lnTo>
                  <a:pt x="2889851" y="5189150"/>
                </a:lnTo>
                <a:lnTo>
                  <a:pt x="2875577" y="5203728"/>
                </a:lnTo>
                <a:cubicBezTo>
                  <a:pt x="2834532" y="5245684"/>
                  <a:pt x="2811927" y="5298443"/>
                  <a:pt x="2811927" y="5352375"/>
                </a:cubicBezTo>
                <a:lnTo>
                  <a:pt x="2811927" y="5360055"/>
                </a:lnTo>
                <a:lnTo>
                  <a:pt x="2723676" y="5360055"/>
                </a:lnTo>
                <a:lnTo>
                  <a:pt x="2723676" y="5464446"/>
                </a:lnTo>
                <a:lnTo>
                  <a:pt x="2635859" y="5497160"/>
                </a:lnTo>
                <a:lnTo>
                  <a:pt x="2592297" y="5481670"/>
                </a:lnTo>
                <a:lnTo>
                  <a:pt x="2545959" y="5464402"/>
                </a:lnTo>
                <a:lnTo>
                  <a:pt x="2545959" y="5360011"/>
                </a:lnTo>
                <a:lnTo>
                  <a:pt x="2457708" y="5360011"/>
                </a:lnTo>
                <a:lnTo>
                  <a:pt x="2457708" y="5352331"/>
                </a:lnTo>
                <a:cubicBezTo>
                  <a:pt x="2457708" y="5298443"/>
                  <a:pt x="2435103" y="5245641"/>
                  <a:pt x="2394101" y="5203684"/>
                </a:cubicBezTo>
                <a:lnTo>
                  <a:pt x="2379826" y="5189063"/>
                </a:lnTo>
                <a:lnTo>
                  <a:pt x="2365552" y="5203684"/>
                </a:lnTo>
                <a:cubicBezTo>
                  <a:pt x="2324507" y="5245641"/>
                  <a:pt x="2301902" y="5298400"/>
                  <a:pt x="2301902" y="5352331"/>
                </a:cubicBezTo>
                <a:lnTo>
                  <a:pt x="2301902" y="5360011"/>
                </a:lnTo>
                <a:lnTo>
                  <a:pt x="2213651" y="5360011"/>
                </a:lnTo>
                <a:lnTo>
                  <a:pt x="2213651" y="5464402"/>
                </a:lnTo>
                <a:lnTo>
                  <a:pt x="2125790" y="5497117"/>
                </a:lnTo>
                <a:lnTo>
                  <a:pt x="2082619" y="5481584"/>
                </a:lnTo>
                <a:lnTo>
                  <a:pt x="2036281" y="5464315"/>
                </a:lnTo>
                <a:lnTo>
                  <a:pt x="2036281" y="5359924"/>
                </a:lnTo>
                <a:lnTo>
                  <a:pt x="1948030" y="5359924"/>
                </a:lnTo>
                <a:lnTo>
                  <a:pt x="1948030" y="5352245"/>
                </a:lnTo>
                <a:cubicBezTo>
                  <a:pt x="1948030" y="5298314"/>
                  <a:pt x="1925425" y="5245510"/>
                  <a:pt x="1884380" y="5203598"/>
                </a:cubicBezTo>
                <a:lnTo>
                  <a:pt x="1870105" y="5188976"/>
                </a:lnTo>
                <a:lnTo>
                  <a:pt x="1855831" y="5203598"/>
                </a:lnTo>
                <a:cubicBezTo>
                  <a:pt x="1814829" y="5245554"/>
                  <a:pt x="1792267" y="5298357"/>
                  <a:pt x="1792267" y="5352245"/>
                </a:cubicBezTo>
                <a:lnTo>
                  <a:pt x="1792267" y="5359924"/>
                </a:lnTo>
                <a:lnTo>
                  <a:pt x="1704016" y="5359924"/>
                </a:lnTo>
                <a:lnTo>
                  <a:pt x="1704016" y="5464315"/>
                </a:lnTo>
                <a:lnTo>
                  <a:pt x="1616069" y="5497030"/>
                </a:lnTo>
                <a:lnTo>
                  <a:pt x="1572551" y="5481541"/>
                </a:lnTo>
                <a:lnTo>
                  <a:pt x="1526256" y="5464315"/>
                </a:lnTo>
                <a:lnTo>
                  <a:pt x="1526256" y="5359924"/>
                </a:lnTo>
                <a:lnTo>
                  <a:pt x="1438005" y="5359924"/>
                </a:lnTo>
                <a:lnTo>
                  <a:pt x="1438005" y="5352245"/>
                </a:lnTo>
                <a:cubicBezTo>
                  <a:pt x="1438005" y="5298314"/>
                  <a:pt x="1415400" y="5245510"/>
                  <a:pt x="1374355" y="5203598"/>
                </a:cubicBezTo>
                <a:lnTo>
                  <a:pt x="1360081" y="5189019"/>
                </a:lnTo>
                <a:lnTo>
                  <a:pt x="1345806" y="5203641"/>
                </a:lnTo>
                <a:cubicBezTo>
                  <a:pt x="1304804" y="5245597"/>
                  <a:pt x="1282199" y="5298400"/>
                  <a:pt x="1282199" y="5352288"/>
                </a:cubicBezTo>
                <a:lnTo>
                  <a:pt x="1282199" y="5359968"/>
                </a:lnTo>
                <a:lnTo>
                  <a:pt x="1193905" y="5359968"/>
                </a:lnTo>
                <a:lnTo>
                  <a:pt x="1193905" y="5464359"/>
                </a:lnTo>
                <a:lnTo>
                  <a:pt x="1106044" y="5497073"/>
                </a:lnTo>
                <a:lnTo>
                  <a:pt x="1062526" y="5481584"/>
                </a:lnTo>
                <a:lnTo>
                  <a:pt x="1016231" y="5464359"/>
                </a:lnTo>
                <a:lnTo>
                  <a:pt x="1016231" y="5359968"/>
                </a:lnTo>
                <a:lnTo>
                  <a:pt x="927980" y="5359968"/>
                </a:lnTo>
                <a:lnTo>
                  <a:pt x="927980" y="5352288"/>
                </a:lnTo>
                <a:cubicBezTo>
                  <a:pt x="927980" y="5298357"/>
                  <a:pt x="905375" y="5245554"/>
                  <a:pt x="864330" y="5203641"/>
                </a:cubicBezTo>
                <a:lnTo>
                  <a:pt x="850056" y="5189063"/>
                </a:lnTo>
                <a:lnTo>
                  <a:pt x="835781" y="5203641"/>
                </a:lnTo>
                <a:cubicBezTo>
                  <a:pt x="794736" y="5245597"/>
                  <a:pt x="772131" y="5298357"/>
                  <a:pt x="772131" y="5352288"/>
                </a:cubicBezTo>
                <a:lnTo>
                  <a:pt x="772131" y="5359968"/>
                </a:lnTo>
                <a:lnTo>
                  <a:pt x="683880" y="5359968"/>
                </a:lnTo>
                <a:lnTo>
                  <a:pt x="683880" y="5464359"/>
                </a:lnTo>
                <a:lnTo>
                  <a:pt x="596020" y="5497073"/>
                </a:lnTo>
                <a:lnTo>
                  <a:pt x="552502" y="5481584"/>
                </a:lnTo>
                <a:lnTo>
                  <a:pt x="506207" y="5464359"/>
                </a:lnTo>
                <a:lnTo>
                  <a:pt x="506207" y="5359968"/>
                </a:lnTo>
                <a:lnTo>
                  <a:pt x="417999" y="5359968"/>
                </a:lnTo>
                <a:lnTo>
                  <a:pt x="417999" y="5352288"/>
                </a:lnTo>
                <a:cubicBezTo>
                  <a:pt x="417999" y="5298357"/>
                  <a:pt x="395394" y="5245554"/>
                  <a:pt x="354349" y="5203641"/>
                </a:cubicBezTo>
                <a:lnTo>
                  <a:pt x="340074" y="5189063"/>
                </a:lnTo>
                <a:lnTo>
                  <a:pt x="325800" y="5203641"/>
                </a:lnTo>
                <a:cubicBezTo>
                  <a:pt x="284755" y="5245597"/>
                  <a:pt x="262150" y="5298357"/>
                  <a:pt x="262150" y="5352288"/>
                </a:cubicBezTo>
                <a:lnTo>
                  <a:pt x="262150" y="5359968"/>
                </a:lnTo>
                <a:lnTo>
                  <a:pt x="173899" y="5359968"/>
                </a:lnTo>
                <a:lnTo>
                  <a:pt x="173899" y="5464359"/>
                </a:lnTo>
                <a:lnTo>
                  <a:pt x="86038" y="5497073"/>
                </a:lnTo>
                <a:lnTo>
                  <a:pt x="42520" y="5481584"/>
                </a:lnTo>
                <a:close/>
                <a:moveTo>
                  <a:pt x="7665904" y="5450952"/>
                </a:moveTo>
                <a:lnTo>
                  <a:pt x="7678921" y="5455768"/>
                </a:lnTo>
                <a:cubicBezTo>
                  <a:pt x="7691330" y="5460367"/>
                  <a:pt x="7703132" y="5466355"/>
                  <a:pt x="7714065" y="5473557"/>
                </a:cubicBezTo>
                <a:lnTo>
                  <a:pt x="7735412" y="5487485"/>
                </a:lnTo>
                <a:lnTo>
                  <a:pt x="7756672" y="5473644"/>
                </a:lnTo>
                <a:cubicBezTo>
                  <a:pt x="7767649" y="5466398"/>
                  <a:pt x="7779494" y="5460411"/>
                  <a:pt x="7791903" y="5455811"/>
                </a:cubicBezTo>
                <a:lnTo>
                  <a:pt x="7804919" y="5450995"/>
                </a:lnTo>
                <a:lnTo>
                  <a:pt x="7804919" y="5340660"/>
                </a:lnTo>
                <a:lnTo>
                  <a:pt x="7892867" y="5340660"/>
                </a:lnTo>
                <a:lnTo>
                  <a:pt x="7895210" y="5323348"/>
                </a:lnTo>
                <a:cubicBezTo>
                  <a:pt x="7901848" y="5274364"/>
                  <a:pt x="7925017" y="5228329"/>
                  <a:pt x="7962244" y="5190321"/>
                </a:cubicBezTo>
                <a:lnTo>
                  <a:pt x="7979209" y="5173009"/>
                </a:lnTo>
                <a:lnTo>
                  <a:pt x="7958990" y="5159689"/>
                </a:lnTo>
                <a:cubicBezTo>
                  <a:pt x="7922370" y="5135566"/>
                  <a:pt x="7899418" y="5100725"/>
                  <a:pt x="7894342" y="5061546"/>
                </a:cubicBezTo>
                <a:lnTo>
                  <a:pt x="7892086" y="5044147"/>
                </a:lnTo>
                <a:lnTo>
                  <a:pt x="7805006" y="5044147"/>
                </a:lnTo>
                <a:lnTo>
                  <a:pt x="7805006" y="5004838"/>
                </a:lnTo>
                <a:cubicBezTo>
                  <a:pt x="7805006" y="4914894"/>
                  <a:pt x="7781230" y="4881399"/>
                  <a:pt x="7771034" y="4871203"/>
                </a:cubicBezTo>
                <a:lnTo>
                  <a:pt x="7770253" y="4870422"/>
                </a:lnTo>
                <a:lnTo>
                  <a:pt x="7735499" y="4842654"/>
                </a:lnTo>
                <a:lnTo>
                  <a:pt x="7700745" y="4870422"/>
                </a:lnTo>
                <a:lnTo>
                  <a:pt x="7699964" y="4871203"/>
                </a:lnTo>
                <a:cubicBezTo>
                  <a:pt x="7689724" y="4881442"/>
                  <a:pt x="7665991" y="4914894"/>
                  <a:pt x="7665991" y="5004838"/>
                </a:cubicBezTo>
                <a:lnTo>
                  <a:pt x="7665991" y="5044147"/>
                </a:lnTo>
                <a:lnTo>
                  <a:pt x="7578825" y="5044147"/>
                </a:lnTo>
                <a:lnTo>
                  <a:pt x="7576569" y="5061546"/>
                </a:lnTo>
                <a:cubicBezTo>
                  <a:pt x="7571492" y="5100682"/>
                  <a:pt x="7548541" y="5135522"/>
                  <a:pt x="7511964" y="5159689"/>
                </a:cubicBezTo>
                <a:lnTo>
                  <a:pt x="7491745" y="5173052"/>
                </a:lnTo>
                <a:lnTo>
                  <a:pt x="7508710" y="5190365"/>
                </a:lnTo>
                <a:cubicBezTo>
                  <a:pt x="7545937" y="5228372"/>
                  <a:pt x="7569106" y="5274364"/>
                  <a:pt x="7575745" y="5323392"/>
                </a:cubicBezTo>
                <a:lnTo>
                  <a:pt x="7578087" y="5340703"/>
                </a:lnTo>
                <a:lnTo>
                  <a:pt x="7665991" y="5340703"/>
                </a:lnTo>
                <a:lnTo>
                  <a:pt x="7665991" y="5450952"/>
                </a:lnTo>
                <a:close/>
                <a:moveTo>
                  <a:pt x="4605756" y="5450952"/>
                </a:moveTo>
                <a:lnTo>
                  <a:pt x="4618773" y="5455768"/>
                </a:lnTo>
                <a:cubicBezTo>
                  <a:pt x="4631181" y="5460367"/>
                  <a:pt x="4642983" y="5466355"/>
                  <a:pt x="4653917" y="5473557"/>
                </a:cubicBezTo>
                <a:lnTo>
                  <a:pt x="4675264" y="5487485"/>
                </a:lnTo>
                <a:lnTo>
                  <a:pt x="4696523" y="5473644"/>
                </a:lnTo>
                <a:cubicBezTo>
                  <a:pt x="4707544" y="5466398"/>
                  <a:pt x="4719345" y="5460411"/>
                  <a:pt x="4731754" y="5455811"/>
                </a:cubicBezTo>
                <a:lnTo>
                  <a:pt x="4744771" y="5450995"/>
                </a:lnTo>
                <a:lnTo>
                  <a:pt x="4744771" y="5340660"/>
                </a:lnTo>
                <a:lnTo>
                  <a:pt x="4832675" y="5340660"/>
                </a:lnTo>
                <a:lnTo>
                  <a:pt x="4835018" y="5323348"/>
                </a:lnTo>
                <a:cubicBezTo>
                  <a:pt x="4841656" y="5274320"/>
                  <a:pt x="4864825" y="5228329"/>
                  <a:pt x="4902052" y="5190321"/>
                </a:cubicBezTo>
                <a:lnTo>
                  <a:pt x="4919017" y="5173009"/>
                </a:lnTo>
                <a:lnTo>
                  <a:pt x="4898798" y="5159646"/>
                </a:lnTo>
                <a:cubicBezTo>
                  <a:pt x="4862222" y="5135479"/>
                  <a:pt x="4839270" y="5100638"/>
                  <a:pt x="4834194" y="5061502"/>
                </a:cubicBezTo>
                <a:lnTo>
                  <a:pt x="4831937" y="5044104"/>
                </a:lnTo>
                <a:lnTo>
                  <a:pt x="4744771" y="5044104"/>
                </a:lnTo>
                <a:lnTo>
                  <a:pt x="4744771" y="5004794"/>
                </a:lnTo>
                <a:cubicBezTo>
                  <a:pt x="4744771" y="4914851"/>
                  <a:pt x="4720994" y="4881356"/>
                  <a:pt x="4710798" y="4871160"/>
                </a:cubicBezTo>
                <a:lnTo>
                  <a:pt x="4710017" y="4870379"/>
                </a:lnTo>
                <a:lnTo>
                  <a:pt x="4675264" y="4842610"/>
                </a:lnTo>
                <a:lnTo>
                  <a:pt x="4640510" y="4870379"/>
                </a:lnTo>
                <a:lnTo>
                  <a:pt x="4639729" y="4871160"/>
                </a:lnTo>
                <a:cubicBezTo>
                  <a:pt x="4629489" y="4881399"/>
                  <a:pt x="4605756" y="4914851"/>
                  <a:pt x="4605756" y="5004794"/>
                </a:cubicBezTo>
                <a:lnTo>
                  <a:pt x="4605756" y="5044104"/>
                </a:lnTo>
                <a:lnTo>
                  <a:pt x="4518676" y="5044104"/>
                </a:lnTo>
                <a:lnTo>
                  <a:pt x="4516420" y="5061502"/>
                </a:lnTo>
                <a:cubicBezTo>
                  <a:pt x="4511344" y="5100638"/>
                  <a:pt x="4488392" y="5135522"/>
                  <a:pt x="4451773" y="5159646"/>
                </a:cubicBezTo>
                <a:lnTo>
                  <a:pt x="4431554" y="5172966"/>
                </a:lnTo>
                <a:lnTo>
                  <a:pt x="4448518" y="5190278"/>
                </a:lnTo>
                <a:cubicBezTo>
                  <a:pt x="4485745" y="5228286"/>
                  <a:pt x="4508914" y="5274320"/>
                  <a:pt x="4515553" y="5323305"/>
                </a:cubicBezTo>
                <a:lnTo>
                  <a:pt x="4517896" y="5340617"/>
                </a:lnTo>
                <a:lnTo>
                  <a:pt x="4605843" y="5340617"/>
                </a:lnTo>
                <a:lnTo>
                  <a:pt x="4605843" y="5450952"/>
                </a:lnTo>
                <a:close/>
                <a:moveTo>
                  <a:pt x="2565700" y="5450909"/>
                </a:moveTo>
                <a:lnTo>
                  <a:pt x="2578717" y="5455768"/>
                </a:lnTo>
                <a:cubicBezTo>
                  <a:pt x="2591082" y="5460367"/>
                  <a:pt x="2602927" y="5466355"/>
                  <a:pt x="2613904" y="5473557"/>
                </a:cubicBezTo>
                <a:lnTo>
                  <a:pt x="2635208" y="5487441"/>
                </a:lnTo>
                <a:lnTo>
                  <a:pt x="2656468" y="5473600"/>
                </a:lnTo>
                <a:cubicBezTo>
                  <a:pt x="2667488" y="5466355"/>
                  <a:pt x="2679290" y="5460367"/>
                  <a:pt x="2691699" y="5455768"/>
                </a:cubicBezTo>
                <a:lnTo>
                  <a:pt x="2704715" y="5450952"/>
                </a:lnTo>
                <a:lnTo>
                  <a:pt x="2704715" y="5340617"/>
                </a:lnTo>
                <a:lnTo>
                  <a:pt x="2792576" y="5340617"/>
                </a:lnTo>
                <a:lnTo>
                  <a:pt x="2794918" y="5323348"/>
                </a:lnTo>
                <a:cubicBezTo>
                  <a:pt x="2801600" y="5274277"/>
                  <a:pt x="2824769" y="5228242"/>
                  <a:pt x="2861953" y="5190278"/>
                </a:cubicBezTo>
                <a:lnTo>
                  <a:pt x="2878918" y="5172966"/>
                </a:lnTo>
                <a:lnTo>
                  <a:pt x="2858699" y="5159602"/>
                </a:lnTo>
                <a:cubicBezTo>
                  <a:pt x="2822123" y="5135435"/>
                  <a:pt x="2799171" y="5100595"/>
                  <a:pt x="2794094" y="5061459"/>
                </a:cubicBezTo>
                <a:lnTo>
                  <a:pt x="2791838" y="5044060"/>
                </a:lnTo>
                <a:lnTo>
                  <a:pt x="2704759" y="5044060"/>
                </a:lnTo>
                <a:lnTo>
                  <a:pt x="2704759" y="5004751"/>
                </a:lnTo>
                <a:cubicBezTo>
                  <a:pt x="2704759" y="4914808"/>
                  <a:pt x="2680982" y="4881312"/>
                  <a:pt x="2670786" y="4871116"/>
                </a:cubicBezTo>
                <a:lnTo>
                  <a:pt x="2670005" y="4870335"/>
                </a:lnTo>
                <a:lnTo>
                  <a:pt x="2635294" y="4842610"/>
                </a:lnTo>
                <a:lnTo>
                  <a:pt x="2600454" y="4870379"/>
                </a:lnTo>
                <a:lnTo>
                  <a:pt x="2599629" y="4871203"/>
                </a:lnTo>
                <a:cubicBezTo>
                  <a:pt x="2589433" y="4881486"/>
                  <a:pt x="2565787" y="4915111"/>
                  <a:pt x="2565787" y="5004751"/>
                </a:cubicBezTo>
                <a:lnTo>
                  <a:pt x="2565787" y="5044060"/>
                </a:lnTo>
                <a:lnTo>
                  <a:pt x="2478621" y="5044060"/>
                </a:lnTo>
                <a:lnTo>
                  <a:pt x="2476365" y="5061459"/>
                </a:lnTo>
                <a:cubicBezTo>
                  <a:pt x="2471288" y="5100595"/>
                  <a:pt x="2448336" y="5135435"/>
                  <a:pt x="2411760" y="5159602"/>
                </a:cubicBezTo>
                <a:lnTo>
                  <a:pt x="2391541" y="5172966"/>
                </a:lnTo>
                <a:lnTo>
                  <a:pt x="2408506" y="5190278"/>
                </a:lnTo>
                <a:cubicBezTo>
                  <a:pt x="2445733" y="5228286"/>
                  <a:pt x="2468902" y="5274320"/>
                  <a:pt x="2475540" y="5323305"/>
                </a:cubicBezTo>
                <a:lnTo>
                  <a:pt x="2477883" y="5340617"/>
                </a:lnTo>
                <a:lnTo>
                  <a:pt x="2565787" y="5340617"/>
                </a:lnTo>
                <a:lnTo>
                  <a:pt x="2565787" y="5450909"/>
                </a:lnTo>
                <a:close/>
                <a:moveTo>
                  <a:pt x="7155880" y="5450909"/>
                </a:moveTo>
                <a:lnTo>
                  <a:pt x="7168896" y="5455768"/>
                </a:lnTo>
                <a:cubicBezTo>
                  <a:pt x="7181262" y="5460367"/>
                  <a:pt x="7193107" y="5466355"/>
                  <a:pt x="7204084" y="5473557"/>
                </a:cubicBezTo>
                <a:lnTo>
                  <a:pt x="7225388" y="5487441"/>
                </a:lnTo>
                <a:lnTo>
                  <a:pt x="7246647" y="5473600"/>
                </a:lnTo>
                <a:cubicBezTo>
                  <a:pt x="7257668" y="5466355"/>
                  <a:pt x="7269469" y="5460367"/>
                  <a:pt x="7281878" y="5455768"/>
                </a:cubicBezTo>
                <a:lnTo>
                  <a:pt x="7294894" y="5450952"/>
                </a:lnTo>
                <a:lnTo>
                  <a:pt x="7294894" y="5340617"/>
                </a:lnTo>
                <a:lnTo>
                  <a:pt x="7382798" y="5340617"/>
                </a:lnTo>
                <a:lnTo>
                  <a:pt x="7385142" y="5323305"/>
                </a:lnTo>
                <a:cubicBezTo>
                  <a:pt x="7391780" y="5274233"/>
                  <a:pt x="7414949" y="5228242"/>
                  <a:pt x="7452176" y="5190278"/>
                </a:cubicBezTo>
                <a:lnTo>
                  <a:pt x="7469140" y="5172966"/>
                </a:lnTo>
                <a:lnTo>
                  <a:pt x="7448879" y="5159602"/>
                </a:lnTo>
                <a:cubicBezTo>
                  <a:pt x="7412259" y="5135479"/>
                  <a:pt x="7389307" y="5100638"/>
                  <a:pt x="7384231" y="5061459"/>
                </a:cubicBezTo>
                <a:lnTo>
                  <a:pt x="7381974" y="5044060"/>
                </a:lnTo>
                <a:lnTo>
                  <a:pt x="7294894" y="5044060"/>
                </a:lnTo>
                <a:lnTo>
                  <a:pt x="7294894" y="5004751"/>
                </a:lnTo>
                <a:cubicBezTo>
                  <a:pt x="7294894" y="4914808"/>
                  <a:pt x="7271118" y="4881312"/>
                  <a:pt x="7260922" y="4871116"/>
                </a:cubicBezTo>
                <a:lnTo>
                  <a:pt x="7260141" y="4870335"/>
                </a:lnTo>
                <a:lnTo>
                  <a:pt x="7225431" y="4842610"/>
                </a:lnTo>
                <a:lnTo>
                  <a:pt x="7190590" y="4870379"/>
                </a:lnTo>
                <a:lnTo>
                  <a:pt x="7189766" y="4871203"/>
                </a:lnTo>
                <a:cubicBezTo>
                  <a:pt x="7179570" y="4881486"/>
                  <a:pt x="7155923" y="4915111"/>
                  <a:pt x="7155923" y="5004751"/>
                </a:cubicBezTo>
                <a:lnTo>
                  <a:pt x="7155923" y="5044060"/>
                </a:lnTo>
                <a:lnTo>
                  <a:pt x="7068757" y="5044060"/>
                </a:lnTo>
                <a:lnTo>
                  <a:pt x="7066501" y="5061459"/>
                </a:lnTo>
                <a:cubicBezTo>
                  <a:pt x="7061424" y="5100595"/>
                  <a:pt x="7038472" y="5135435"/>
                  <a:pt x="7001896" y="5159602"/>
                </a:cubicBezTo>
                <a:lnTo>
                  <a:pt x="6981677" y="5172966"/>
                </a:lnTo>
                <a:lnTo>
                  <a:pt x="6998642" y="5190278"/>
                </a:lnTo>
                <a:cubicBezTo>
                  <a:pt x="7035869" y="5228286"/>
                  <a:pt x="7059038" y="5274320"/>
                  <a:pt x="7065676" y="5323305"/>
                </a:cubicBezTo>
                <a:lnTo>
                  <a:pt x="7068020" y="5340617"/>
                </a:lnTo>
                <a:lnTo>
                  <a:pt x="7155967" y="5340617"/>
                </a:lnTo>
                <a:lnTo>
                  <a:pt x="7155967" y="5450909"/>
                </a:lnTo>
                <a:close/>
                <a:moveTo>
                  <a:pt x="5625762" y="5450952"/>
                </a:moveTo>
                <a:lnTo>
                  <a:pt x="5638779" y="5455768"/>
                </a:lnTo>
                <a:cubicBezTo>
                  <a:pt x="5651187" y="5460367"/>
                  <a:pt x="5662989" y="5466355"/>
                  <a:pt x="5673923" y="5473557"/>
                </a:cubicBezTo>
                <a:lnTo>
                  <a:pt x="5695270" y="5487485"/>
                </a:lnTo>
                <a:lnTo>
                  <a:pt x="5716530" y="5473644"/>
                </a:lnTo>
                <a:cubicBezTo>
                  <a:pt x="5727550" y="5466398"/>
                  <a:pt x="5739395" y="5460411"/>
                  <a:pt x="5751761" y="5455811"/>
                </a:cubicBezTo>
                <a:lnTo>
                  <a:pt x="5764777" y="5450952"/>
                </a:lnTo>
                <a:lnTo>
                  <a:pt x="5764777" y="5340617"/>
                </a:lnTo>
                <a:lnTo>
                  <a:pt x="5852725" y="5340617"/>
                </a:lnTo>
                <a:lnTo>
                  <a:pt x="5855067" y="5323305"/>
                </a:lnTo>
                <a:cubicBezTo>
                  <a:pt x="5861706" y="5274277"/>
                  <a:pt x="5884875" y="5228286"/>
                  <a:pt x="5922102" y="5190278"/>
                </a:cubicBezTo>
                <a:lnTo>
                  <a:pt x="5939066" y="5172966"/>
                </a:lnTo>
                <a:lnTo>
                  <a:pt x="5918848" y="5159602"/>
                </a:lnTo>
                <a:cubicBezTo>
                  <a:pt x="5882271" y="5135479"/>
                  <a:pt x="5859319" y="5100595"/>
                  <a:pt x="5854243" y="5061459"/>
                </a:cubicBezTo>
                <a:lnTo>
                  <a:pt x="5851987" y="5044060"/>
                </a:lnTo>
                <a:lnTo>
                  <a:pt x="5764821" y="5044060"/>
                </a:lnTo>
                <a:lnTo>
                  <a:pt x="5764821" y="5004751"/>
                </a:lnTo>
                <a:cubicBezTo>
                  <a:pt x="5764821" y="4915111"/>
                  <a:pt x="5741130" y="4881486"/>
                  <a:pt x="5730978" y="4871203"/>
                </a:cubicBezTo>
                <a:lnTo>
                  <a:pt x="5730154" y="4870379"/>
                </a:lnTo>
                <a:lnTo>
                  <a:pt x="5695313" y="4842610"/>
                </a:lnTo>
                <a:lnTo>
                  <a:pt x="5660603" y="4870335"/>
                </a:lnTo>
                <a:lnTo>
                  <a:pt x="5659822" y="4871116"/>
                </a:lnTo>
                <a:cubicBezTo>
                  <a:pt x="5649582" y="4881356"/>
                  <a:pt x="5625849" y="4914808"/>
                  <a:pt x="5625849" y="5004751"/>
                </a:cubicBezTo>
                <a:lnTo>
                  <a:pt x="5625849" y="5044060"/>
                </a:lnTo>
                <a:lnTo>
                  <a:pt x="5538769" y="5044060"/>
                </a:lnTo>
                <a:lnTo>
                  <a:pt x="5536513" y="5061459"/>
                </a:lnTo>
                <a:cubicBezTo>
                  <a:pt x="5531437" y="5100595"/>
                  <a:pt x="5508485" y="5135435"/>
                  <a:pt x="5471909" y="5159602"/>
                </a:cubicBezTo>
                <a:lnTo>
                  <a:pt x="5451690" y="5172966"/>
                </a:lnTo>
                <a:lnTo>
                  <a:pt x="5468655" y="5190278"/>
                </a:lnTo>
                <a:cubicBezTo>
                  <a:pt x="5505795" y="5228242"/>
                  <a:pt x="5528964" y="5274233"/>
                  <a:pt x="5535689" y="5323348"/>
                </a:cubicBezTo>
                <a:lnTo>
                  <a:pt x="5538032" y="5340617"/>
                </a:lnTo>
                <a:lnTo>
                  <a:pt x="5625892" y="5340617"/>
                </a:lnTo>
                <a:lnTo>
                  <a:pt x="5625892" y="5450952"/>
                </a:lnTo>
                <a:close/>
                <a:moveTo>
                  <a:pt x="5115737" y="5450952"/>
                </a:moveTo>
                <a:lnTo>
                  <a:pt x="5128754" y="5455768"/>
                </a:lnTo>
                <a:cubicBezTo>
                  <a:pt x="5141163" y="5460367"/>
                  <a:pt x="5152964" y="5466355"/>
                  <a:pt x="5163898" y="5473557"/>
                </a:cubicBezTo>
                <a:lnTo>
                  <a:pt x="5185245" y="5487485"/>
                </a:lnTo>
                <a:lnTo>
                  <a:pt x="5206505" y="5473644"/>
                </a:lnTo>
                <a:cubicBezTo>
                  <a:pt x="5217526" y="5466398"/>
                  <a:pt x="5229370" y="5460411"/>
                  <a:pt x="5241736" y="5455811"/>
                </a:cubicBezTo>
                <a:lnTo>
                  <a:pt x="5254752" y="5450952"/>
                </a:lnTo>
                <a:lnTo>
                  <a:pt x="5254752" y="5340617"/>
                </a:lnTo>
                <a:lnTo>
                  <a:pt x="5342700" y="5340617"/>
                </a:lnTo>
                <a:lnTo>
                  <a:pt x="5345043" y="5323305"/>
                </a:lnTo>
                <a:cubicBezTo>
                  <a:pt x="5351681" y="5274320"/>
                  <a:pt x="5374850" y="5228286"/>
                  <a:pt x="5412077" y="5190278"/>
                </a:cubicBezTo>
                <a:lnTo>
                  <a:pt x="5429042" y="5172966"/>
                </a:lnTo>
                <a:lnTo>
                  <a:pt x="5408823" y="5159602"/>
                </a:lnTo>
                <a:cubicBezTo>
                  <a:pt x="5372246" y="5135435"/>
                  <a:pt x="5349295" y="5100595"/>
                  <a:pt x="5344218" y="5061459"/>
                </a:cubicBezTo>
                <a:lnTo>
                  <a:pt x="5341962" y="5044060"/>
                </a:lnTo>
                <a:lnTo>
                  <a:pt x="5254796" y="5044060"/>
                </a:lnTo>
                <a:lnTo>
                  <a:pt x="5254796" y="5004751"/>
                </a:lnTo>
                <a:cubicBezTo>
                  <a:pt x="5254796" y="4915111"/>
                  <a:pt x="5231106" y="4881486"/>
                  <a:pt x="5220953" y="4871203"/>
                </a:cubicBezTo>
                <a:lnTo>
                  <a:pt x="5220129" y="4870379"/>
                </a:lnTo>
                <a:lnTo>
                  <a:pt x="5185288" y="4842610"/>
                </a:lnTo>
                <a:lnTo>
                  <a:pt x="5150578" y="4870335"/>
                </a:lnTo>
                <a:lnTo>
                  <a:pt x="5149797" y="4871116"/>
                </a:lnTo>
                <a:cubicBezTo>
                  <a:pt x="5139558" y="4881356"/>
                  <a:pt x="5115824" y="4914808"/>
                  <a:pt x="5115824" y="5004751"/>
                </a:cubicBezTo>
                <a:lnTo>
                  <a:pt x="5115824" y="5044060"/>
                </a:lnTo>
                <a:lnTo>
                  <a:pt x="5028658" y="5044060"/>
                </a:lnTo>
                <a:lnTo>
                  <a:pt x="5026402" y="5061459"/>
                </a:lnTo>
                <a:cubicBezTo>
                  <a:pt x="5021326" y="5100595"/>
                  <a:pt x="4998373" y="5135479"/>
                  <a:pt x="4961754" y="5159602"/>
                </a:cubicBezTo>
                <a:lnTo>
                  <a:pt x="4941492" y="5172966"/>
                </a:lnTo>
                <a:lnTo>
                  <a:pt x="4958456" y="5190278"/>
                </a:lnTo>
                <a:cubicBezTo>
                  <a:pt x="4995640" y="5228242"/>
                  <a:pt x="5018809" y="5274233"/>
                  <a:pt x="5025447" y="5323305"/>
                </a:cubicBezTo>
                <a:lnTo>
                  <a:pt x="5027790" y="5340617"/>
                </a:lnTo>
                <a:lnTo>
                  <a:pt x="5115694" y="5340617"/>
                </a:lnTo>
                <a:lnTo>
                  <a:pt x="5115694" y="5450952"/>
                </a:lnTo>
                <a:close/>
                <a:moveTo>
                  <a:pt x="3585706" y="5450952"/>
                </a:moveTo>
                <a:lnTo>
                  <a:pt x="3598723" y="5455768"/>
                </a:lnTo>
                <a:cubicBezTo>
                  <a:pt x="3611132" y="5460367"/>
                  <a:pt x="3622933" y="5466355"/>
                  <a:pt x="3633867" y="5473557"/>
                </a:cubicBezTo>
                <a:lnTo>
                  <a:pt x="3655214" y="5487485"/>
                </a:lnTo>
                <a:lnTo>
                  <a:pt x="3676474" y="5473644"/>
                </a:lnTo>
                <a:cubicBezTo>
                  <a:pt x="3687451" y="5466398"/>
                  <a:pt x="3699296" y="5460411"/>
                  <a:pt x="3711705" y="5455811"/>
                </a:cubicBezTo>
                <a:lnTo>
                  <a:pt x="3724721" y="5450995"/>
                </a:lnTo>
                <a:lnTo>
                  <a:pt x="3724721" y="5340660"/>
                </a:lnTo>
                <a:lnTo>
                  <a:pt x="3812668" y="5340660"/>
                </a:lnTo>
                <a:lnTo>
                  <a:pt x="3815012" y="5323348"/>
                </a:lnTo>
                <a:cubicBezTo>
                  <a:pt x="3821650" y="5274320"/>
                  <a:pt x="3844819" y="5228329"/>
                  <a:pt x="3882046" y="5190321"/>
                </a:cubicBezTo>
                <a:lnTo>
                  <a:pt x="3899010" y="5173009"/>
                </a:lnTo>
                <a:lnTo>
                  <a:pt x="3878792" y="5159689"/>
                </a:lnTo>
                <a:cubicBezTo>
                  <a:pt x="3842172" y="5135566"/>
                  <a:pt x="3819220" y="5100725"/>
                  <a:pt x="3814144" y="5061546"/>
                </a:cubicBezTo>
                <a:lnTo>
                  <a:pt x="3811887" y="5044147"/>
                </a:lnTo>
                <a:lnTo>
                  <a:pt x="3724808" y="5044147"/>
                </a:lnTo>
                <a:lnTo>
                  <a:pt x="3724808" y="5004838"/>
                </a:lnTo>
                <a:cubicBezTo>
                  <a:pt x="3724808" y="4914851"/>
                  <a:pt x="3701031" y="4881399"/>
                  <a:pt x="3690835" y="4871203"/>
                </a:cubicBezTo>
                <a:lnTo>
                  <a:pt x="3690054" y="4870422"/>
                </a:lnTo>
                <a:lnTo>
                  <a:pt x="3655344" y="4842697"/>
                </a:lnTo>
                <a:lnTo>
                  <a:pt x="3620634" y="4870422"/>
                </a:lnTo>
                <a:lnTo>
                  <a:pt x="3619853" y="4871203"/>
                </a:lnTo>
                <a:cubicBezTo>
                  <a:pt x="3609613" y="4881399"/>
                  <a:pt x="3585880" y="4914894"/>
                  <a:pt x="3585880" y="5004838"/>
                </a:cubicBezTo>
                <a:lnTo>
                  <a:pt x="3585880" y="5044147"/>
                </a:lnTo>
                <a:lnTo>
                  <a:pt x="3498714" y="5044147"/>
                </a:lnTo>
                <a:lnTo>
                  <a:pt x="3496457" y="5061546"/>
                </a:lnTo>
                <a:cubicBezTo>
                  <a:pt x="3491381" y="5100682"/>
                  <a:pt x="3468429" y="5135522"/>
                  <a:pt x="3431853" y="5159689"/>
                </a:cubicBezTo>
                <a:lnTo>
                  <a:pt x="3411634" y="5173052"/>
                </a:lnTo>
                <a:lnTo>
                  <a:pt x="3428599" y="5190365"/>
                </a:lnTo>
                <a:cubicBezTo>
                  <a:pt x="3465826" y="5228372"/>
                  <a:pt x="3488995" y="5274364"/>
                  <a:pt x="3495633" y="5323392"/>
                </a:cubicBezTo>
                <a:lnTo>
                  <a:pt x="3497976" y="5340703"/>
                </a:lnTo>
                <a:lnTo>
                  <a:pt x="3585923" y="5340703"/>
                </a:lnTo>
                <a:lnTo>
                  <a:pt x="3585923" y="5450952"/>
                </a:lnTo>
                <a:close/>
                <a:moveTo>
                  <a:pt x="3075682" y="5450909"/>
                </a:moveTo>
                <a:lnTo>
                  <a:pt x="3088698" y="5455768"/>
                </a:lnTo>
                <a:cubicBezTo>
                  <a:pt x="3101194" y="5460411"/>
                  <a:pt x="3113039" y="5466398"/>
                  <a:pt x="3123886" y="5473557"/>
                </a:cubicBezTo>
                <a:lnTo>
                  <a:pt x="3145232" y="5487485"/>
                </a:lnTo>
                <a:lnTo>
                  <a:pt x="3166492" y="5473644"/>
                </a:lnTo>
                <a:cubicBezTo>
                  <a:pt x="3177470" y="5466398"/>
                  <a:pt x="3189315" y="5460411"/>
                  <a:pt x="3201723" y="5455811"/>
                </a:cubicBezTo>
                <a:lnTo>
                  <a:pt x="3214740" y="5450995"/>
                </a:lnTo>
                <a:lnTo>
                  <a:pt x="3214740" y="5340660"/>
                </a:lnTo>
                <a:lnTo>
                  <a:pt x="3302687" y="5340660"/>
                </a:lnTo>
                <a:lnTo>
                  <a:pt x="3305030" y="5323348"/>
                </a:lnTo>
                <a:cubicBezTo>
                  <a:pt x="3311668" y="5274277"/>
                  <a:pt x="3334837" y="5228286"/>
                  <a:pt x="3372021" y="5190321"/>
                </a:cubicBezTo>
                <a:lnTo>
                  <a:pt x="3388986" y="5173009"/>
                </a:lnTo>
                <a:lnTo>
                  <a:pt x="3368723" y="5159646"/>
                </a:lnTo>
                <a:cubicBezTo>
                  <a:pt x="3332104" y="5135522"/>
                  <a:pt x="3309152" y="5100682"/>
                  <a:pt x="3304076" y="5061502"/>
                </a:cubicBezTo>
                <a:lnTo>
                  <a:pt x="3301819" y="5044104"/>
                </a:lnTo>
                <a:lnTo>
                  <a:pt x="3214740" y="5044104"/>
                </a:lnTo>
                <a:lnTo>
                  <a:pt x="3214740" y="5004794"/>
                </a:lnTo>
                <a:cubicBezTo>
                  <a:pt x="3214740" y="4914851"/>
                  <a:pt x="3190963" y="4881356"/>
                  <a:pt x="3180767" y="4871160"/>
                </a:cubicBezTo>
                <a:lnTo>
                  <a:pt x="3179986" y="4870379"/>
                </a:lnTo>
                <a:lnTo>
                  <a:pt x="3145276" y="4842654"/>
                </a:lnTo>
                <a:lnTo>
                  <a:pt x="3110435" y="4870422"/>
                </a:lnTo>
                <a:lnTo>
                  <a:pt x="3109611" y="4871246"/>
                </a:lnTo>
                <a:cubicBezTo>
                  <a:pt x="3099415" y="4881529"/>
                  <a:pt x="3075768" y="4915155"/>
                  <a:pt x="3075768" y="5004794"/>
                </a:cubicBezTo>
                <a:lnTo>
                  <a:pt x="3075768" y="5044104"/>
                </a:lnTo>
                <a:lnTo>
                  <a:pt x="2988559" y="5044104"/>
                </a:lnTo>
                <a:lnTo>
                  <a:pt x="2986303" y="5061502"/>
                </a:lnTo>
                <a:cubicBezTo>
                  <a:pt x="2981226" y="5100638"/>
                  <a:pt x="2958274" y="5135479"/>
                  <a:pt x="2921698" y="5159646"/>
                </a:cubicBezTo>
                <a:lnTo>
                  <a:pt x="2901479" y="5173009"/>
                </a:lnTo>
                <a:lnTo>
                  <a:pt x="2918444" y="5190321"/>
                </a:lnTo>
                <a:cubicBezTo>
                  <a:pt x="2955671" y="5228329"/>
                  <a:pt x="2978840" y="5274320"/>
                  <a:pt x="2985478" y="5323348"/>
                </a:cubicBezTo>
                <a:lnTo>
                  <a:pt x="2987821" y="5340660"/>
                </a:lnTo>
                <a:lnTo>
                  <a:pt x="3075725" y="5340660"/>
                </a:lnTo>
                <a:lnTo>
                  <a:pt x="3075725" y="5450909"/>
                </a:lnTo>
                <a:close/>
                <a:moveTo>
                  <a:pt x="1035582" y="5450952"/>
                </a:moveTo>
                <a:lnTo>
                  <a:pt x="1048599" y="5455768"/>
                </a:lnTo>
                <a:cubicBezTo>
                  <a:pt x="1061008" y="5460367"/>
                  <a:pt x="1072809" y="5466355"/>
                  <a:pt x="1083743" y="5473557"/>
                </a:cubicBezTo>
                <a:lnTo>
                  <a:pt x="1105090" y="5487485"/>
                </a:lnTo>
                <a:lnTo>
                  <a:pt x="1126350" y="5473644"/>
                </a:lnTo>
                <a:cubicBezTo>
                  <a:pt x="1137371" y="5466398"/>
                  <a:pt x="1149215" y="5460411"/>
                  <a:pt x="1161581" y="5455811"/>
                </a:cubicBezTo>
                <a:lnTo>
                  <a:pt x="1174597" y="5450952"/>
                </a:lnTo>
                <a:lnTo>
                  <a:pt x="1174597" y="5340617"/>
                </a:lnTo>
                <a:lnTo>
                  <a:pt x="1262545" y="5340617"/>
                </a:lnTo>
                <a:lnTo>
                  <a:pt x="1264888" y="5323305"/>
                </a:lnTo>
                <a:cubicBezTo>
                  <a:pt x="1271526" y="5274277"/>
                  <a:pt x="1294695" y="5228286"/>
                  <a:pt x="1331922" y="5190278"/>
                </a:cubicBezTo>
                <a:lnTo>
                  <a:pt x="1348887" y="5172966"/>
                </a:lnTo>
                <a:lnTo>
                  <a:pt x="1328668" y="5159602"/>
                </a:lnTo>
                <a:cubicBezTo>
                  <a:pt x="1292092" y="5135435"/>
                  <a:pt x="1269140" y="5100595"/>
                  <a:pt x="1264063" y="5061459"/>
                </a:cubicBezTo>
                <a:lnTo>
                  <a:pt x="1261807" y="5044060"/>
                </a:lnTo>
                <a:lnTo>
                  <a:pt x="1174641" y="5044060"/>
                </a:lnTo>
                <a:lnTo>
                  <a:pt x="1174641" y="5004751"/>
                </a:lnTo>
                <a:cubicBezTo>
                  <a:pt x="1174641" y="4915068"/>
                  <a:pt x="1150951" y="4881486"/>
                  <a:pt x="1140798" y="4871160"/>
                </a:cubicBezTo>
                <a:lnTo>
                  <a:pt x="1139974" y="4870335"/>
                </a:lnTo>
                <a:lnTo>
                  <a:pt x="1105133" y="4842567"/>
                </a:lnTo>
                <a:lnTo>
                  <a:pt x="1070423" y="4870292"/>
                </a:lnTo>
                <a:lnTo>
                  <a:pt x="1069642" y="4871073"/>
                </a:lnTo>
                <a:cubicBezTo>
                  <a:pt x="1059402" y="4881269"/>
                  <a:pt x="1035626" y="4914765"/>
                  <a:pt x="1035626" y="5004708"/>
                </a:cubicBezTo>
                <a:lnTo>
                  <a:pt x="1035626" y="5044017"/>
                </a:lnTo>
                <a:lnTo>
                  <a:pt x="948546" y="5044017"/>
                </a:lnTo>
                <a:lnTo>
                  <a:pt x="946290" y="5061415"/>
                </a:lnTo>
                <a:cubicBezTo>
                  <a:pt x="941214" y="5100551"/>
                  <a:pt x="918262" y="5135435"/>
                  <a:pt x="881642" y="5159559"/>
                </a:cubicBezTo>
                <a:lnTo>
                  <a:pt x="861380" y="5172923"/>
                </a:lnTo>
                <a:lnTo>
                  <a:pt x="878345" y="5190234"/>
                </a:lnTo>
                <a:cubicBezTo>
                  <a:pt x="915528" y="5228199"/>
                  <a:pt x="938697" y="5274190"/>
                  <a:pt x="945336" y="5323262"/>
                </a:cubicBezTo>
                <a:lnTo>
                  <a:pt x="947679" y="5340573"/>
                </a:lnTo>
                <a:lnTo>
                  <a:pt x="1035626" y="5340573"/>
                </a:lnTo>
                <a:lnTo>
                  <a:pt x="1035626" y="5450952"/>
                </a:lnTo>
                <a:close/>
                <a:moveTo>
                  <a:pt x="6645855" y="5450909"/>
                </a:moveTo>
                <a:lnTo>
                  <a:pt x="6658871" y="5455768"/>
                </a:lnTo>
                <a:cubicBezTo>
                  <a:pt x="6671237" y="5460367"/>
                  <a:pt x="6683082" y="5466355"/>
                  <a:pt x="6694059" y="5473557"/>
                </a:cubicBezTo>
                <a:lnTo>
                  <a:pt x="6715363" y="5487441"/>
                </a:lnTo>
                <a:lnTo>
                  <a:pt x="6736623" y="5473600"/>
                </a:lnTo>
                <a:cubicBezTo>
                  <a:pt x="6747600" y="5466355"/>
                  <a:pt x="6759445" y="5460367"/>
                  <a:pt x="6771854" y="5455768"/>
                </a:cubicBezTo>
                <a:lnTo>
                  <a:pt x="6784870" y="5450952"/>
                </a:lnTo>
                <a:lnTo>
                  <a:pt x="6784870" y="5340617"/>
                </a:lnTo>
                <a:lnTo>
                  <a:pt x="6872731" y="5340617"/>
                </a:lnTo>
                <a:lnTo>
                  <a:pt x="6875074" y="5323348"/>
                </a:lnTo>
                <a:cubicBezTo>
                  <a:pt x="6881755" y="5274277"/>
                  <a:pt x="6904967" y="5228242"/>
                  <a:pt x="6942108" y="5190278"/>
                </a:cubicBezTo>
                <a:lnTo>
                  <a:pt x="6959073" y="5172966"/>
                </a:lnTo>
                <a:lnTo>
                  <a:pt x="6938854" y="5159602"/>
                </a:lnTo>
                <a:cubicBezTo>
                  <a:pt x="6902277" y="5135435"/>
                  <a:pt x="6879326" y="5100595"/>
                  <a:pt x="6874249" y="5061459"/>
                </a:cubicBezTo>
                <a:lnTo>
                  <a:pt x="6871993" y="5044060"/>
                </a:lnTo>
                <a:lnTo>
                  <a:pt x="6784913" y="5044060"/>
                </a:lnTo>
                <a:lnTo>
                  <a:pt x="6784913" y="5004751"/>
                </a:lnTo>
                <a:cubicBezTo>
                  <a:pt x="6784913" y="4914808"/>
                  <a:pt x="6761137" y="4881312"/>
                  <a:pt x="6750940" y="4871116"/>
                </a:cubicBezTo>
                <a:lnTo>
                  <a:pt x="6750160" y="4870335"/>
                </a:lnTo>
                <a:lnTo>
                  <a:pt x="6715449" y="4842610"/>
                </a:lnTo>
                <a:lnTo>
                  <a:pt x="6680652" y="4870335"/>
                </a:lnTo>
                <a:lnTo>
                  <a:pt x="6679871" y="4871116"/>
                </a:lnTo>
                <a:cubicBezTo>
                  <a:pt x="6669675" y="4881312"/>
                  <a:pt x="6645942" y="4914765"/>
                  <a:pt x="6645942" y="5004751"/>
                </a:cubicBezTo>
                <a:lnTo>
                  <a:pt x="6645942" y="5044060"/>
                </a:lnTo>
                <a:lnTo>
                  <a:pt x="6558776" y="5044060"/>
                </a:lnTo>
                <a:lnTo>
                  <a:pt x="6556519" y="5061459"/>
                </a:lnTo>
                <a:cubicBezTo>
                  <a:pt x="6551443" y="5100595"/>
                  <a:pt x="6528491" y="5135479"/>
                  <a:pt x="6491915" y="5159602"/>
                </a:cubicBezTo>
                <a:lnTo>
                  <a:pt x="6471696" y="5172966"/>
                </a:lnTo>
                <a:lnTo>
                  <a:pt x="6488661" y="5190278"/>
                </a:lnTo>
                <a:cubicBezTo>
                  <a:pt x="6525887" y="5228286"/>
                  <a:pt x="6549057" y="5274277"/>
                  <a:pt x="6555695" y="5323305"/>
                </a:cubicBezTo>
                <a:lnTo>
                  <a:pt x="6558038" y="5340617"/>
                </a:lnTo>
                <a:lnTo>
                  <a:pt x="6645985" y="5340617"/>
                </a:lnTo>
                <a:lnTo>
                  <a:pt x="6645985" y="5450909"/>
                </a:lnTo>
                <a:close/>
                <a:moveTo>
                  <a:pt x="4095731" y="5450952"/>
                </a:moveTo>
                <a:lnTo>
                  <a:pt x="4108747" y="5455768"/>
                </a:lnTo>
                <a:cubicBezTo>
                  <a:pt x="4121157" y="5460367"/>
                  <a:pt x="4132958" y="5466355"/>
                  <a:pt x="4143892" y="5473557"/>
                </a:cubicBezTo>
                <a:lnTo>
                  <a:pt x="4165239" y="5487485"/>
                </a:lnTo>
                <a:lnTo>
                  <a:pt x="4186499" y="5473644"/>
                </a:lnTo>
                <a:cubicBezTo>
                  <a:pt x="4197476" y="5466398"/>
                  <a:pt x="4209321" y="5460411"/>
                  <a:pt x="4221730" y="5455811"/>
                </a:cubicBezTo>
                <a:lnTo>
                  <a:pt x="4234746" y="5450995"/>
                </a:lnTo>
                <a:lnTo>
                  <a:pt x="4234746" y="5340660"/>
                </a:lnTo>
                <a:lnTo>
                  <a:pt x="4322650" y="5340660"/>
                </a:lnTo>
                <a:lnTo>
                  <a:pt x="4324993" y="5323348"/>
                </a:lnTo>
                <a:cubicBezTo>
                  <a:pt x="4331631" y="5274320"/>
                  <a:pt x="4354800" y="5228329"/>
                  <a:pt x="4392027" y="5190321"/>
                </a:cubicBezTo>
                <a:lnTo>
                  <a:pt x="4408992" y="5173009"/>
                </a:lnTo>
                <a:lnTo>
                  <a:pt x="4388773" y="5159646"/>
                </a:lnTo>
                <a:cubicBezTo>
                  <a:pt x="4352197" y="5135522"/>
                  <a:pt x="4329245" y="5100638"/>
                  <a:pt x="4324125" y="5061459"/>
                </a:cubicBezTo>
                <a:lnTo>
                  <a:pt x="4321826" y="5044060"/>
                </a:lnTo>
                <a:lnTo>
                  <a:pt x="4234746" y="5044060"/>
                </a:lnTo>
                <a:lnTo>
                  <a:pt x="4234746" y="5004751"/>
                </a:lnTo>
                <a:cubicBezTo>
                  <a:pt x="4234746" y="4914808"/>
                  <a:pt x="4210969" y="4881312"/>
                  <a:pt x="4200773" y="4871116"/>
                </a:cubicBezTo>
                <a:lnTo>
                  <a:pt x="4199992" y="4870335"/>
                </a:lnTo>
                <a:lnTo>
                  <a:pt x="4165239" y="4842567"/>
                </a:lnTo>
                <a:lnTo>
                  <a:pt x="4130485" y="4870335"/>
                </a:lnTo>
                <a:lnTo>
                  <a:pt x="4129704" y="4871116"/>
                </a:lnTo>
                <a:cubicBezTo>
                  <a:pt x="4119464" y="4881356"/>
                  <a:pt x="4095731" y="4914808"/>
                  <a:pt x="4095731" y="5004751"/>
                </a:cubicBezTo>
                <a:lnTo>
                  <a:pt x="4095731" y="5044060"/>
                </a:lnTo>
                <a:lnTo>
                  <a:pt x="4008652" y="5044060"/>
                </a:lnTo>
                <a:lnTo>
                  <a:pt x="4006352" y="5061459"/>
                </a:lnTo>
                <a:cubicBezTo>
                  <a:pt x="4001189" y="5100638"/>
                  <a:pt x="3978237" y="5135479"/>
                  <a:pt x="3941661" y="5159646"/>
                </a:cubicBezTo>
                <a:lnTo>
                  <a:pt x="3921442" y="5173009"/>
                </a:lnTo>
                <a:lnTo>
                  <a:pt x="3938406" y="5190321"/>
                </a:lnTo>
                <a:cubicBezTo>
                  <a:pt x="3975633" y="5228329"/>
                  <a:pt x="3998803" y="5274320"/>
                  <a:pt x="4005441" y="5323348"/>
                </a:cubicBezTo>
                <a:lnTo>
                  <a:pt x="4007784" y="5340660"/>
                </a:lnTo>
                <a:lnTo>
                  <a:pt x="4095731" y="5340660"/>
                </a:lnTo>
                <a:lnTo>
                  <a:pt x="4095731" y="5450952"/>
                </a:lnTo>
                <a:close/>
                <a:moveTo>
                  <a:pt x="1545607" y="5450952"/>
                </a:moveTo>
                <a:lnTo>
                  <a:pt x="1558624" y="5455768"/>
                </a:lnTo>
                <a:cubicBezTo>
                  <a:pt x="1571033" y="5460367"/>
                  <a:pt x="1582834" y="5466355"/>
                  <a:pt x="1593768" y="5473557"/>
                </a:cubicBezTo>
                <a:lnTo>
                  <a:pt x="1615115" y="5487485"/>
                </a:lnTo>
                <a:lnTo>
                  <a:pt x="1636375" y="5473644"/>
                </a:lnTo>
                <a:cubicBezTo>
                  <a:pt x="1647395" y="5466398"/>
                  <a:pt x="1659240" y="5460411"/>
                  <a:pt x="1671606" y="5455811"/>
                </a:cubicBezTo>
                <a:lnTo>
                  <a:pt x="1684622" y="5450952"/>
                </a:lnTo>
                <a:lnTo>
                  <a:pt x="1684622" y="5340617"/>
                </a:lnTo>
                <a:lnTo>
                  <a:pt x="1772526" y="5340617"/>
                </a:lnTo>
                <a:lnTo>
                  <a:pt x="1774869" y="5323305"/>
                </a:lnTo>
                <a:cubicBezTo>
                  <a:pt x="1781507" y="5274277"/>
                  <a:pt x="1804676" y="5228286"/>
                  <a:pt x="1841903" y="5190278"/>
                </a:cubicBezTo>
                <a:lnTo>
                  <a:pt x="1858868" y="5172966"/>
                </a:lnTo>
                <a:lnTo>
                  <a:pt x="1838649" y="5159602"/>
                </a:lnTo>
                <a:cubicBezTo>
                  <a:pt x="1802073" y="5135435"/>
                  <a:pt x="1779121" y="5100595"/>
                  <a:pt x="1774045" y="5061459"/>
                </a:cubicBezTo>
                <a:lnTo>
                  <a:pt x="1771788" y="5044060"/>
                </a:lnTo>
                <a:lnTo>
                  <a:pt x="1684622" y="5044060"/>
                </a:lnTo>
                <a:lnTo>
                  <a:pt x="1684622" y="5004751"/>
                </a:lnTo>
                <a:cubicBezTo>
                  <a:pt x="1684622" y="4914765"/>
                  <a:pt x="1660889" y="4881312"/>
                  <a:pt x="1650693" y="4871116"/>
                </a:cubicBezTo>
                <a:lnTo>
                  <a:pt x="1649912" y="4870335"/>
                </a:lnTo>
                <a:lnTo>
                  <a:pt x="1615115" y="4842610"/>
                </a:lnTo>
                <a:lnTo>
                  <a:pt x="1580404" y="4870335"/>
                </a:lnTo>
                <a:lnTo>
                  <a:pt x="1579623" y="4871116"/>
                </a:lnTo>
                <a:cubicBezTo>
                  <a:pt x="1569384" y="4881356"/>
                  <a:pt x="1545651" y="4914808"/>
                  <a:pt x="1545651" y="5004751"/>
                </a:cubicBezTo>
                <a:lnTo>
                  <a:pt x="1545651" y="5044060"/>
                </a:lnTo>
                <a:lnTo>
                  <a:pt x="1458571" y="5044060"/>
                </a:lnTo>
                <a:lnTo>
                  <a:pt x="1456315" y="5061459"/>
                </a:lnTo>
                <a:cubicBezTo>
                  <a:pt x="1451239" y="5100595"/>
                  <a:pt x="1428286" y="5135435"/>
                  <a:pt x="1391710" y="5159602"/>
                </a:cubicBezTo>
                <a:lnTo>
                  <a:pt x="1371492" y="5172966"/>
                </a:lnTo>
                <a:lnTo>
                  <a:pt x="1388456" y="5190278"/>
                </a:lnTo>
                <a:cubicBezTo>
                  <a:pt x="1425596" y="5228242"/>
                  <a:pt x="1448765" y="5274233"/>
                  <a:pt x="1455491" y="5323348"/>
                </a:cubicBezTo>
                <a:lnTo>
                  <a:pt x="1457834" y="5340617"/>
                </a:lnTo>
                <a:lnTo>
                  <a:pt x="1545694" y="5340617"/>
                </a:lnTo>
                <a:lnTo>
                  <a:pt x="1545694" y="5450952"/>
                </a:lnTo>
                <a:close/>
                <a:moveTo>
                  <a:pt x="525558" y="5450952"/>
                </a:moveTo>
                <a:lnTo>
                  <a:pt x="538574" y="5455768"/>
                </a:lnTo>
                <a:cubicBezTo>
                  <a:pt x="550983" y="5460367"/>
                  <a:pt x="562785" y="5466355"/>
                  <a:pt x="573718" y="5473557"/>
                </a:cubicBezTo>
                <a:lnTo>
                  <a:pt x="595065" y="5487485"/>
                </a:lnTo>
                <a:lnTo>
                  <a:pt x="616325" y="5473644"/>
                </a:lnTo>
                <a:cubicBezTo>
                  <a:pt x="627302" y="5466398"/>
                  <a:pt x="639147" y="5460411"/>
                  <a:pt x="651556" y="5455811"/>
                </a:cubicBezTo>
                <a:lnTo>
                  <a:pt x="664572" y="5450995"/>
                </a:lnTo>
                <a:lnTo>
                  <a:pt x="664572" y="5340660"/>
                </a:lnTo>
                <a:lnTo>
                  <a:pt x="752520" y="5340660"/>
                </a:lnTo>
                <a:lnTo>
                  <a:pt x="754863" y="5323348"/>
                </a:lnTo>
                <a:cubicBezTo>
                  <a:pt x="761501" y="5274320"/>
                  <a:pt x="784670" y="5228329"/>
                  <a:pt x="821897" y="5190321"/>
                </a:cubicBezTo>
                <a:lnTo>
                  <a:pt x="838862" y="5173009"/>
                </a:lnTo>
                <a:lnTo>
                  <a:pt x="818643" y="5159646"/>
                </a:lnTo>
                <a:cubicBezTo>
                  <a:pt x="782067" y="5135479"/>
                  <a:pt x="759115" y="5100638"/>
                  <a:pt x="754038" y="5061502"/>
                </a:cubicBezTo>
                <a:lnTo>
                  <a:pt x="751782" y="5044104"/>
                </a:lnTo>
                <a:lnTo>
                  <a:pt x="664616" y="5044104"/>
                </a:lnTo>
                <a:lnTo>
                  <a:pt x="664616" y="5004794"/>
                </a:lnTo>
                <a:cubicBezTo>
                  <a:pt x="664616" y="4914851"/>
                  <a:pt x="640839" y="4881356"/>
                  <a:pt x="630643" y="4871160"/>
                </a:cubicBezTo>
                <a:lnTo>
                  <a:pt x="629862" y="4870379"/>
                </a:lnTo>
                <a:lnTo>
                  <a:pt x="595108" y="4842610"/>
                </a:lnTo>
                <a:lnTo>
                  <a:pt x="560355" y="4870379"/>
                </a:lnTo>
                <a:lnTo>
                  <a:pt x="559574" y="4871160"/>
                </a:lnTo>
                <a:cubicBezTo>
                  <a:pt x="549334" y="4881399"/>
                  <a:pt x="525601" y="4914851"/>
                  <a:pt x="525601" y="5004794"/>
                </a:cubicBezTo>
                <a:lnTo>
                  <a:pt x="525601" y="5044104"/>
                </a:lnTo>
                <a:lnTo>
                  <a:pt x="438522" y="5044104"/>
                </a:lnTo>
                <a:lnTo>
                  <a:pt x="436265" y="5061502"/>
                </a:lnTo>
                <a:cubicBezTo>
                  <a:pt x="431189" y="5100638"/>
                  <a:pt x="408237" y="5135522"/>
                  <a:pt x="371617" y="5159646"/>
                </a:cubicBezTo>
                <a:lnTo>
                  <a:pt x="351399" y="5172966"/>
                </a:lnTo>
                <a:lnTo>
                  <a:pt x="368363" y="5190278"/>
                </a:lnTo>
                <a:cubicBezTo>
                  <a:pt x="405590" y="5228286"/>
                  <a:pt x="428759" y="5274277"/>
                  <a:pt x="435398" y="5323305"/>
                </a:cubicBezTo>
                <a:lnTo>
                  <a:pt x="437741" y="5340617"/>
                </a:lnTo>
                <a:lnTo>
                  <a:pt x="525644" y="5340617"/>
                </a:lnTo>
                <a:lnTo>
                  <a:pt x="525644" y="5450952"/>
                </a:lnTo>
                <a:close/>
                <a:moveTo>
                  <a:pt x="2055675" y="5450909"/>
                </a:moveTo>
                <a:lnTo>
                  <a:pt x="2068692" y="5455768"/>
                </a:lnTo>
                <a:cubicBezTo>
                  <a:pt x="2081101" y="5460411"/>
                  <a:pt x="2092902" y="5466355"/>
                  <a:pt x="2103793" y="5473557"/>
                </a:cubicBezTo>
                <a:lnTo>
                  <a:pt x="2125226" y="5487441"/>
                </a:lnTo>
                <a:lnTo>
                  <a:pt x="2146443" y="5473600"/>
                </a:lnTo>
                <a:cubicBezTo>
                  <a:pt x="2157420" y="5466355"/>
                  <a:pt x="2169222" y="5460367"/>
                  <a:pt x="2181631" y="5455768"/>
                </a:cubicBezTo>
                <a:lnTo>
                  <a:pt x="2194647" y="5450909"/>
                </a:lnTo>
                <a:lnTo>
                  <a:pt x="2194647" y="5340573"/>
                </a:lnTo>
                <a:lnTo>
                  <a:pt x="2282551" y="5340573"/>
                </a:lnTo>
                <a:lnTo>
                  <a:pt x="2284894" y="5323305"/>
                </a:lnTo>
                <a:cubicBezTo>
                  <a:pt x="2291575" y="5274233"/>
                  <a:pt x="2314788" y="5228199"/>
                  <a:pt x="2351928" y="5190234"/>
                </a:cubicBezTo>
                <a:lnTo>
                  <a:pt x="2368893" y="5172923"/>
                </a:lnTo>
                <a:lnTo>
                  <a:pt x="2348674" y="5159559"/>
                </a:lnTo>
                <a:cubicBezTo>
                  <a:pt x="2312098" y="5135392"/>
                  <a:pt x="2289146" y="5100551"/>
                  <a:pt x="2284069" y="5061415"/>
                </a:cubicBezTo>
                <a:lnTo>
                  <a:pt x="2281813" y="5044017"/>
                </a:lnTo>
                <a:lnTo>
                  <a:pt x="2194647" y="5044017"/>
                </a:lnTo>
                <a:lnTo>
                  <a:pt x="2194647" y="5004708"/>
                </a:lnTo>
                <a:cubicBezTo>
                  <a:pt x="2194647" y="4914721"/>
                  <a:pt x="2170914" y="4881269"/>
                  <a:pt x="2160718" y="4871073"/>
                </a:cubicBezTo>
                <a:lnTo>
                  <a:pt x="2159937" y="4870292"/>
                </a:lnTo>
                <a:lnTo>
                  <a:pt x="2125226" y="4842567"/>
                </a:lnTo>
                <a:lnTo>
                  <a:pt x="2090429" y="4870292"/>
                </a:lnTo>
                <a:lnTo>
                  <a:pt x="2089648" y="4871073"/>
                </a:lnTo>
                <a:cubicBezTo>
                  <a:pt x="2079452" y="4881269"/>
                  <a:pt x="2055719" y="4914721"/>
                  <a:pt x="2055719" y="5004708"/>
                </a:cubicBezTo>
                <a:lnTo>
                  <a:pt x="2055719" y="5044017"/>
                </a:lnTo>
                <a:lnTo>
                  <a:pt x="1968509" y="5044017"/>
                </a:lnTo>
                <a:lnTo>
                  <a:pt x="1966253" y="5061415"/>
                </a:lnTo>
                <a:cubicBezTo>
                  <a:pt x="1961177" y="5100551"/>
                  <a:pt x="1938224" y="5135392"/>
                  <a:pt x="1901648" y="5159559"/>
                </a:cubicBezTo>
                <a:lnTo>
                  <a:pt x="1881430" y="5172923"/>
                </a:lnTo>
                <a:lnTo>
                  <a:pt x="1898394" y="5190234"/>
                </a:lnTo>
                <a:cubicBezTo>
                  <a:pt x="1935534" y="5228199"/>
                  <a:pt x="1958703" y="5274190"/>
                  <a:pt x="1965429" y="5323305"/>
                </a:cubicBezTo>
                <a:lnTo>
                  <a:pt x="1967772" y="5340573"/>
                </a:lnTo>
                <a:lnTo>
                  <a:pt x="2055675" y="5340573"/>
                </a:lnTo>
                <a:lnTo>
                  <a:pt x="2055675" y="5450909"/>
                </a:lnTo>
                <a:close/>
                <a:moveTo>
                  <a:pt x="6135831" y="5450909"/>
                </a:moveTo>
                <a:lnTo>
                  <a:pt x="6148847" y="5455768"/>
                </a:lnTo>
                <a:cubicBezTo>
                  <a:pt x="6161256" y="5460411"/>
                  <a:pt x="6173057" y="5466355"/>
                  <a:pt x="6183948" y="5473557"/>
                </a:cubicBezTo>
                <a:lnTo>
                  <a:pt x="6205251" y="5487441"/>
                </a:lnTo>
                <a:lnTo>
                  <a:pt x="6226554" y="5473644"/>
                </a:lnTo>
                <a:cubicBezTo>
                  <a:pt x="6237575" y="5466398"/>
                  <a:pt x="6249376" y="5460411"/>
                  <a:pt x="6261785" y="5455768"/>
                </a:cubicBezTo>
                <a:lnTo>
                  <a:pt x="6274802" y="5450909"/>
                </a:lnTo>
                <a:lnTo>
                  <a:pt x="6274802" y="5340573"/>
                </a:lnTo>
                <a:lnTo>
                  <a:pt x="6362706" y="5340573"/>
                </a:lnTo>
                <a:lnTo>
                  <a:pt x="6365049" y="5323305"/>
                </a:lnTo>
                <a:cubicBezTo>
                  <a:pt x="6371731" y="5274233"/>
                  <a:pt x="6394943" y="5228199"/>
                  <a:pt x="6432083" y="5190234"/>
                </a:cubicBezTo>
                <a:lnTo>
                  <a:pt x="6449048" y="5172923"/>
                </a:lnTo>
                <a:lnTo>
                  <a:pt x="6428829" y="5159559"/>
                </a:lnTo>
                <a:cubicBezTo>
                  <a:pt x="6392253" y="5135392"/>
                  <a:pt x="6369301" y="5100551"/>
                  <a:pt x="6364224" y="5061415"/>
                </a:cubicBezTo>
                <a:lnTo>
                  <a:pt x="6361968" y="5044017"/>
                </a:lnTo>
                <a:lnTo>
                  <a:pt x="6274802" y="5044017"/>
                </a:lnTo>
                <a:lnTo>
                  <a:pt x="6274802" y="5004708"/>
                </a:lnTo>
                <a:cubicBezTo>
                  <a:pt x="6274802" y="4914678"/>
                  <a:pt x="6251069" y="4881269"/>
                  <a:pt x="6240873" y="4871073"/>
                </a:cubicBezTo>
                <a:lnTo>
                  <a:pt x="6240091" y="4870292"/>
                </a:lnTo>
                <a:lnTo>
                  <a:pt x="6205294" y="4842567"/>
                </a:lnTo>
                <a:lnTo>
                  <a:pt x="6170584" y="4870292"/>
                </a:lnTo>
                <a:lnTo>
                  <a:pt x="6169803" y="4871073"/>
                </a:lnTo>
                <a:cubicBezTo>
                  <a:pt x="6159607" y="4881269"/>
                  <a:pt x="6135873" y="4914678"/>
                  <a:pt x="6135873" y="5004708"/>
                </a:cubicBezTo>
                <a:lnTo>
                  <a:pt x="6135873" y="5044017"/>
                </a:lnTo>
                <a:lnTo>
                  <a:pt x="6048707" y="5044017"/>
                </a:lnTo>
                <a:lnTo>
                  <a:pt x="6046451" y="5061415"/>
                </a:lnTo>
                <a:cubicBezTo>
                  <a:pt x="6041375" y="5100551"/>
                  <a:pt x="6018423" y="5135392"/>
                  <a:pt x="5981846" y="5159559"/>
                </a:cubicBezTo>
                <a:lnTo>
                  <a:pt x="5961628" y="5172923"/>
                </a:lnTo>
                <a:lnTo>
                  <a:pt x="5978592" y="5190234"/>
                </a:lnTo>
                <a:cubicBezTo>
                  <a:pt x="6015733" y="5228199"/>
                  <a:pt x="6038902" y="5274190"/>
                  <a:pt x="6045627" y="5323305"/>
                </a:cubicBezTo>
                <a:lnTo>
                  <a:pt x="6047970" y="5340573"/>
                </a:lnTo>
                <a:lnTo>
                  <a:pt x="6135873" y="5340573"/>
                </a:lnTo>
                <a:lnTo>
                  <a:pt x="6135873" y="5450909"/>
                </a:lnTo>
                <a:close/>
                <a:moveTo>
                  <a:pt x="42520" y="4814061"/>
                </a:moveTo>
                <a:lnTo>
                  <a:pt x="0" y="4798225"/>
                </a:lnTo>
                <a:lnTo>
                  <a:pt x="0" y="4673094"/>
                </a:lnTo>
                <a:lnTo>
                  <a:pt x="15533" y="4673094"/>
                </a:lnTo>
                <a:lnTo>
                  <a:pt x="15533" y="4783429"/>
                </a:lnTo>
                <a:lnTo>
                  <a:pt x="28549" y="4788289"/>
                </a:lnTo>
                <a:cubicBezTo>
                  <a:pt x="40958" y="4792888"/>
                  <a:pt x="52803" y="4798875"/>
                  <a:pt x="63693" y="4806078"/>
                </a:cubicBezTo>
                <a:lnTo>
                  <a:pt x="85040" y="4820005"/>
                </a:lnTo>
                <a:lnTo>
                  <a:pt x="106300" y="4806165"/>
                </a:lnTo>
                <a:cubicBezTo>
                  <a:pt x="117278" y="4798919"/>
                  <a:pt x="129122" y="4792931"/>
                  <a:pt x="141531" y="4788332"/>
                </a:cubicBezTo>
                <a:lnTo>
                  <a:pt x="154548" y="4783473"/>
                </a:lnTo>
                <a:lnTo>
                  <a:pt x="154548" y="4673137"/>
                </a:lnTo>
                <a:lnTo>
                  <a:pt x="242495" y="4673137"/>
                </a:lnTo>
                <a:lnTo>
                  <a:pt x="244838" y="4655825"/>
                </a:lnTo>
                <a:cubicBezTo>
                  <a:pt x="251476" y="4606840"/>
                  <a:pt x="274645" y="4560806"/>
                  <a:pt x="311872" y="4522798"/>
                </a:cubicBezTo>
                <a:lnTo>
                  <a:pt x="328837" y="4505486"/>
                </a:lnTo>
                <a:lnTo>
                  <a:pt x="308618" y="4492123"/>
                </a:lnTo>
                <a:cubicBezTo>
                  <a:pt x="272042" y="4467956"/>
                  <a:pt x="249090" y="4433115"/>
                  <a:pt x="244014" y="4393980"/>
                </a:cubicBezTo>
                <a:lnTo>
                  <a:pt x="241757" y="4376581"/>
                </a:lnTo>
                <a:lnTo>
                  <a:pt x="154548" y="4376581"/>
                </a:lnTo>
                <a:lnTo>
                  <a:pt x="154548" y="4337272"/>
                </a:lnTo>
                <a:cubicBezTo>
                  <a:pt x="154548" y="4247328"/>
                  <a:pt x="130771" y="4213833"/>
                  <a:pt x="120575" y="4203637"/>
                </a:cubicBezTo>
                <a:lnTo>
                  <a:pt x="119794" y="4202856"/>
                </a:lnTo>
                <a:lnTo>
                  <a:pt x="85040" y="4175088"/>
                </a:lnTo>
                <a:lnTo>
                  <a:pt x="50287" y="4202856"/>
                </a:lnTo>
                <a:lnTo>
                  <a:pt x="49506" y="4203637"/>
                </a:lnTo>
                <a:cubicBezTo>
                  <a:pt x="39266" y="4213876"/>
                  <a:pt x="15533" y="4247328"/>
                  <a:pt x="15533" y="4337272"/>
                </a:cubicBezTo>
                <a:lnTo>
                  <a:pt x="15533" y="4376581"/>
                </a:lnTo>
                <a:lnTo>
                  <a:pt x="0" y="4376581"/>
                </a:lnTo>
                <a:lnTo>
                  <a:pt x="0" y="4279479"/>
                </a:lnTo>
                <a:cubicBezTo>
                  <a:pt x="10630" y="4204852"/>
                  <a:pt x="40654" y="4185414"/>
                  <a:pt x="43778" y="4183592"/>
                </a:cubicBezTo>
                <a:lnTo>
                  <a:pt x="85084" y="4168622"/>
                </a:lnTo>
                <a:lnTo>
                  <a:pt x="126346" y="4183592"/>
                </a:lnTo>
                <a:cubicBezTo>
                  <a:pt x="130164" y="4185848"/>
                  <a:pt x="173899" y="4214310"/>
                  <a:pt x="173899" y="4337272"/>
                </a:cubicBezTo>
                <a:lnTo>
                  <a:pt x="173899" y="4357274"/>
                </a:lnTo>
                <a:lnTo>
                  <a:pt x="262150" y="4357274"/>
                </a:lnTo>
                <a:lnTo>
                  <a:pt x="262150" y="4377448"/>
                </a:lnTo>
                <a:cubicBezTo>
                  <a:pt x="262150" y="4420143"/>
                  <a:pt x="287705" y="4459539"/>
                  <a:pt x="330529" y="4482838"/>
                </a:cubicBezTo>
                <a:lnTo>
                  <a:pt x="340074" y="4488045"/>
                </a:lnTo>
                <a:lnTo>
                  <a:pt x="349620" y="4482838"/>
                </a:lnTo>
                <a:cubicBezTo>
                  <a:pt x="392444" y="4459539"/>
                  <a:pt x="417999" y="4420143"/>
                  <a:pt x="417999" y="4377448"/>
                </a:cubicBezTo>
                <a:lnTo>
                  <a:pt x="417999" y="4357274"/>
                </a:lnTo>
                <a:lnTo>
                  <a:pt x="506250" y="4357274"/>
                </a:lnTo>
                <a:lnTo>
                  <a:pt x="506250" y="4337272"/>
                </a:lnTo>
                <a:cubicBezTo>
                  <a:pt x="506250" y="4214310"/>
                  <a:pt x="549985" y="4185848"/>
                  <a:pt x="553803" y="4183592"/>
                </a:cubicBezTo>
                <a:lnTo>
                  <a:pt x="595022" y="4168622"/>
                </a:lnTo>
                <a:lnTo>
                  <a:pt x="636327" y="4183592"/>
                </a:lnTo>
                <a:cubicBezTo>
                  <a:pt x="640145" y="4185848"/>
                  <a:pt x="683880" y="4214310"/>
                  <a:pt x="683880" y="4337272"/>
                </a:cubicBezTo>
                <a:lnTo>
                  <a:pt x="683880" y="4357274"/>
                </a:lnTo>
                <a:lnTo>
                  <a:pt x="772131" y="4357274"/>
                </a:lnTo>
                <a:lnTo>
                  <a:pt x="772131" y="4377448"/>
                </a:lnTo>
                <a:cubicBezTo>
                  <a:pt x="772131" y="4420143"/>
                  <a:pt x="797687" y="4459539"/>
                  <a:pt x="840510" y="4482838"/>
                </a:cubicBezTo>
                <a:lnTo>
                  <a:pt x="850056" y="4488045"/>
                </a:lnTo>
                <a:lnTo>
                  <a:pt x="859601" y="4482838"/>
                </a:lnTo>
                <a:cubicBezTo>
                  <a:pt x="902425" y="4459582"/>
                  <a:pt x="927980" y="4420186"/>
                  <a:pt x="927980" y="4377448"/>
                </a:cubicBezTo>
                <a:lnTo>
                  <a:pt x="927980" y="4357274"/>
                </a:lnTo>
                <a:lnTo>
                  <a:pt x="1016231" y="4357274"/>
                </a:lnTo>
                <a:lnTo>
                  <a:pt x="1016231" y="4337272"/>
                </a:lnTo>
                <a:cubicBezTo>
                  <a:pt x="1016231" y="4214310"/>
                  <a:pt x="1060010" y="4185848"/>
                  <a:pt x="1063785" y="4183592"/>
                </a:cubicBezTo>
                <a:lnTo>
                  <a:pt x="1105003" y="4168622"/>
                </a:lnTo>
                <a:lnTo>
                  <a:pt x="1146308" y="4183592"/>
                </a:lnTo>
                <a:cubicBezTo>
                  <a:pt x="1150126" y="4185848"/>
                  <a:pt x="1193862" y="4214310"/>
                  <a:pt x="1193862" y="4337272"/>
                </a:cubicBezTo>
                <a:lnTo>
                  <a:pt x="1193862" y="4357274"/>
                </a:lnTo>
                <a:lnTo>
                  <a:pt x="1282156" y="4357274"/>
                </a:lnTo>
                <a:lnTo>
                  <a:pt x="1282156" y="4377448"/>
                </a:lnTo>
                <a:cubicBezTo>
                  <a:pt x="1282156" y="4420143"/>
                  <a:pt x="1307711" y="4459539"/>
                  <a:pt x="1350492" y="4482838"/>
                </a:cubicBezTo>
                <a:lnTo>
                  <a:pt x="1360037" y="4488045"/>
                </a:lnTo>
                <a:lnTo>
                  <a:pt x="1369583" y="4482838"/>
                </a:lnTo>
                <a:cubicBezTo>
                  <a:pt x="1412406" y="4459582"/>
                  <a:pt x="1437962" y="4420186"/>
                  <a:pt x="1437962" y="4377448"/>
                </a:cubicBezTo>
                <a:lnTo>
                  <a:pt x="1437962" y="4357274"/>
                </a:lnTo>
                <a:lnTo>
                  <a:pt x="1526213" y="4357274"/>
                </a:lnTo>
                <a:lnTo>
                  <a:pt x="1526213" y="4337272"/>
                </a:lnTo>
                <a:cubicBezTo>
                  <a:pt x="1526213" y="4214310"/>
                  <a:pt x="1569948" y="4185848"/>
                  <a:pt x="1573766" y="4183592"/>
                </a:cubicBezTo>
                <a:lnTo>
                  <a:pt x="1614984" y="4168622"/>
                </a:lnTo>
                <a:lnTo>
                  <a:pt x="1656333" y="4183592"/>
                </a:lnTo>
                <a:cubicBezTo>
                  <a:pt x="1660151" y="4185848"/>
                  <a:pt x="1703930" y="4214310"/>
                  <a:pt x="1703930" y="4337228"/>
                </a:cubicBezTo>
                <a:lnTo>
                  <a:pt x="1703930" y="4357230"/>
                </a:lnTo>
                <a:lnTo>
                  <a:pt x="1792181" y="4357230"/>
                </a:lnTo>
                <a:lnTo>
                  <a:pt x="1792181" y="4377406"/>
                </a:lnTo>
                <a:cubicBezTo>
                  <a:pt x="1792181" y="4420099"/>
                  <a:pt x="1817736" y="4459495"/>
                  <a:pt x="1860517" y="4482794"/>
                </a:cubicBezTo>
                <a:lnTo>
                  <a:pt x="1870062" y="4488001"/>
                </a:lnTo>
                <a:lnTo>
                  <a:pt x="1879607" y="4482794"/>
                </a:lnTo>
                <a:cubicBezTo>
                  <a:pt x="1922431" y="4459539"/>
                  <a:pt x="1947987" y="4420143"/>
                  <a:pt x="1947987" y="4377406"/>
                </a:cubicBezTo>
                <a:lnTo>
                  <a:pt x="1947987" y="4357230"/>
                </a:lnTo>
                <a:lnTo>
                  <a:pt x="2036238" y="4357230"/>
                </a:lnTo>
                <a:lnTo>
                  <a:pt x="2036238" y="4337228"/>
                </a:lnTo>
                <a:cubicBezTo>
                  <a:pt x="2036238" y="4214310"/>
                  <a:pt x="2080016" y="4185804"/>
                  <a:pt x="2083834" y="4183592"/>
                </a:cubicBezTo>
                <a:lnTo>
                  <a:pt x="2125053" y="4168622"/>
                </a:lnTo>
                <a:lnTo>
                  <a:pt x="2166358" y="4183592"/>
                </a:lnTo>
                <a:cubicBezTo>
                  <a:pt x="2170176" y="4185848"/>
                  <a:pt x="2213954" y="4214310"/>
                  <a:pt x="2213954" y="4337228"/>
                </a:cubicBezTo>
                <a:lnTo>
                  <a:pt x="2213954" y="4357230"/>
                </a:lnTo>
                <a:lnTo>
                  <a:pt x="2302205" y="4357230"/>
                </a:lnTo>
                <a:lnTo>
                  <a:pt x="2302205" y="4377406"/>
                </a:lnTo>
                <a:cubicBezTo>
                  <a:pt x="2302205" y="4420143"/>
                  <a:pt x="2327761" y="4459539"/>
                  <a:pt x="2370585" y="4482794"/>
                </a:cubicBezTo>
                <a:lnTo>
                  <a:pt x="2380130" y="4488001"/>
                </a:lnTo>
                <a:lnTo>
                  <a:pt x="2389676" y="4482794"/>
                </a:lnTo>
                <a:cubicBezTo>
                  <a:pt x="2432456" y="4459495"/>
                  <a:pt x="2458012" y="4420099"/>
                  <a:pt x="2458012" y="4377406"/>
                </a:cubicBezTo>
                <a:lnTo>
                  <a:pt x="2458012" y="4357230"/>
                </a:lnTo>
                <a:lnTo>
                  <a:pt x="2546262" y="4357230"/>
                </a:lnTo>
                <a:lnTo>
                  <a:pt x="2546262" y="4337228"/>
                </a:lnTo>
                <a:cubicBezTo>
                  <a:pt x="2546262" y="4214267"/>
                  <a:pt x="2590041" y="4185804"/>
                  <a:pt x="2593859" y="4183592"/>
                </a:cubicBezTo>
                <a:lnTo>
                  <a:pt x="2635121" y="4168622"/>
                </a:lnTo>
                <a:lnTo>
                  <a:pt x="2676426" y="4183592"/>
                </a:lnTo>
                <a:cubicBezTo>
                  <a:pt x="2680244" y="4185848"/>
                  <a:pt x="2723979" y="4214310"/>
                  <a:pt x="2723979" y="4337272"/>
                </a:cubicBezTo>
                <a:lnTo>
                  <a:pt x="2723979" y="4357274"/>
                </a:lnTo>
                <a:lnTo>
                  <a:pt x="2812230" y="4357274"/>
                </a:lnTo>
                <a:lnTo>
                  <a:pt x="2812230" y="4377448"/>
                </a:lnTo>
                <a:cubicBezTo>
                  <a:pt x="2812230" y="4420186"/>
                  <a:pt x="2837786" y="4459582"/>
                  <a:pt x="2880610" y="4482838"/>
                </a:cubicBezTo>
                <a:lnTo>
                  <a:pt x="2890155" y="4488045"/>
                </a:lnTo>
                <a:lnTo>
                  <a:pt x="2899700" y="4482838"/>
                </a:lnTo>
                <a:cubicBezTo>
                  <a:pt x="2942481" y="4459539"/>
                  <a:pt x="2968036" y="4420143"/>
                  <a:pt x="2968036" y="4377448"/>
                </a:cubicBezTo>
                <a:lnTo>
                  <a:pt x="2968036" y="4357274"/>
                </a:lnTo>
                <a:lnTo>
                  <a:pt x="3056331" y="4357274"/>
                </a:lnTo>
                <a:lnTo>
                  <a:pt x="3056331" y="4337272"/>
                </a:lnTo>
                <a:cubicBezTo>
                  <a:pt x="3056331" y="4214310"/>
                  <a:pt x="3100066" y="4185848"/>
                  <a:pt x="3103884" y="4183592"/>
                </a:cubicBezTo>
                <a:lnTo>
                  <a:pt x="3145102" y="4168622"/>
                </a:lnTo>
                <a:lnTo>
                  <a:pt x="3186408" y="4183592"/>
                </a:lnTo>
                <a:cubicBezTo>
                  <a:pt x="3190226" y="4185848"/>
                  <a:pt x="3233961" y="4214310"/>
                  <a:pt x="3233961" y="4337272"/>
                </a:cubicBezTo>
                <a:lnTo>
                  <a:pt x="3233961" y="4357274"/>
                </a:lnTo>
                <a:lnTo>
                  <a:pt x="3322212" y="4357274"/>
                </a:lnTo>
                <a:lnTo>
                  <a:pt x="3322212" y="4377448"/>
                </a:lnTo>
                <a:cubicBezTo>
                  <a:pt x="3322212" y="4420186"/>
                  <a:pt x="3347767" y="4459582"/>
                  <a:pt x="3390591" y="4482838"/>
                </a:cubicBezTo>
                <a:lnTo>
                  <a:pt x="3400136" y="4488045"/>
                </a:lnTo>
                <a:lnTo>
                  <a:pt x="3409682" y="4482838"/>
                </a:lnTo>
                <a:cubicBezTo>
                  <a:pt x="3452505" y="4459539"/>
                  <a:pt x="3478061" y="4420143"/>
                  <a:pt x="3478061" y="4377448"/>
                </a:cubicBezTo>
                <a:lnTo>
                  <a:pt x="3478061" y="4357274"/>
                </a:lnTo>
                <a:lnTo>
                  <a:pt x="3566312" y="4357274"/>
                </a:lnTo>
                <a:lnTo>
                  <a:pt x="3566312" y="4337272"/>
                </a:lnTo>
                <a:cubicBezTo>
                  <a:pt x="3566312" y="4214310"/>
                  <a:pt x="3610090" y="4185848"/>
                  <a:pt x="3613865" y="4183592"/>
                </a:cubicBezTo>
                <a:lnTo>
                  <a:pt x="3655084" y="4168622"/>
                </a:lnTo>
                <a:lnTo>
                  <a:pt x="3696389" y="4183592"/>
                </a:lnTo>
                <a:cubicBezTo>
                  <a:pt x="3700207" y="4185848"/>
                  <a:pt x="3743942" y="4214310"/>
                  <a:pt x="3743942" y="4337272"/>
                </a:cubicBezTo>
                <a:lnTo>
                  <a:pt x="3743942" y="4357274"/>
                </a:lnTo>
                <a:lnTo>
                  <a:pt x="3832193" y="4357274"/>
                </a:lnTo>
                <a:lnTo>
                  <a:pt x="3832193" y="4377448"/>
                </a:lnTo>
                <a:cubicBezTo>
                  <a:pt x="3832193" y="4420143"/>
                  <a:pt x="3857749" y="4459539"/>
                  <a:pt x="3900572" y="4482838"/>
                </a:cubicBezTo>
                <a:lnTo>
                  <a:pt x="3910118" y="4488045"/>
                </a:lnTo>
                <a:lnTo>
                  <a:pt x="3919663" y="4482838"/>
                </a:lnTo>
                <a:cubicBezTo>
                  <a:pt x="3962487" y="4459539"/>
                  <a:pt x="3988042" y="4420143"/>
                  <a:pt x="3988042" y="4377448"/>
                </a:cubicBezTo>
                <a:lnTo>
                  <a:pt x="3988042" y="4357274"/>
                </a:lnTo>
                <a:lnTo>
                  <a:pt x="4076293" y="4357274"/>
                </a:lnTo>
                <a:lnTo>
                  <a:pt x="4076293" y="4337272"/>
                </a:lnTo>
                <a:cubicBezTo>
                  <a:pt x="4076293" y="4214310"/>
                  <a:pt x="4120028" y="4185848"/>
                  <a:pt x="4123847" y="4183592"/>
                </a:cubicBezTo>
                <a:lnTo>
                  <a:pt x="4165065" y="4168622"/>
                </a:lnTo>
                <a:lnTo>
                  <a:pt x="4206370" y="4183592"/>
                </a:lnTo>
                <a:cubicBezTo>
                  <a:pt x="4210188" y="4185848"/>
                  <a:pt x="4253924" y="4214310"/>
                  <a:pt x="4253924" y="4337272"/>
                </a:cubicBezTo>
                <a:lnTo>
                  <a:pt x="4253924" y="4357274"/>
                </a:lnTo>
                <a:lnTo>
                  <a:pt x="4342175" y="4357274"/>
                </a:lnTo>
                <a:lnTo>
                  <a:pt x="4342175" y="4377448"/>
                </a:lnTo>
                <a:cubicBezTo>
                  <a:pt x="4342175" y="4420143"/>
                  <a:pt x="4367730" y="4459539"/>
                  <a:pt x="4410554" y="4482838"/>
                </a:cubicBezTo>
                <a:lnTo>
                  <a:pt x="4420099" y="4488045"/>
                </a:lnTo>
                <a:lnTo>
                  <a:pt x="4429645" y="4482838"/>
                </a:lnTo>
                <a:cubicBezTo>
                  <a:pt x="4472469" y="4459539"/>
                  <a:pt x="4498024" y="4420143"/>
                  <a:pt x="4498024" y="4377448"/>
                </a:cubicBezTo>
                <a:lnTo>
                  <a:pt x="4498024" y="4357274"/>
                </a:lnTo>
                <a:lnTo>
                  <a:pt x="4586275" y="4357274"/>
                </a:lnTo>
                <a:lnTo>
                  <a:pt x="4586275" y="4337272"/>
                </a:lnTo>
                <a:cubicBezTo>
                  <a:pt x="4586275" y="4214310"/>
                  <a:pt x="4630010" y="4185848"/>
                  <a:pt x="4633828" y="4183592"/>
                </a:cubicBezTo>
                <a:lnTo>
                  <a:pt x="4675047" y="4168622"/>
                </a:lnTo>
                <a:lnTo>
                  <a:pt x="4716352" y="4183592"/>
                </a:lnTo>
                <a:cubicBezTo>
                  <a:pt x="4720170" y="4185848"/>
                  <a:pt x="4763905" y="4214310"/>
                  <a:pt x="4763905" y="4337272"/>
                </a:cubicBezTo>
                <a:lnTo>
                  <a:pt x="4763905" y="4357274"/>
                </a:lnTo>
                <a:lnTo>
                  <a:pt x="4852156" y="4357274"/>
                </a:lnTo>
                <a:lnTo>
                  <a:pt x="4852156" y="4377448"/>
                </a:lnTo>
                <a:cubicBezTo>
                  <a:pt x="4852156" y="4420143"/>
                  <a:pt x="4877711" y="4459539"/>
                  <a:pt x="4920535" y="4482838"/>
                </a:cubicBezTo>
                <a:lnTo>
                  <a:pt x="4930081" y="4488045"/>
                </a:lnTo>
                <a:lnTo>
                  <a:pt x="4939626" y="4482838"/>
                </a:lnTo>
                <a:cubicBezTo>
                  <a:pt x="4982450" y="4459582"/>
                  <a:pt x="5008005" y="4420186"/>
                  <a:pt x="5008005" y="4377448"/>
                </a:cubicBezTo>
                <a:lnTo>
                  <a:pt x="5008005" y="4357274"/>
                </a:lnTo>
                <a:lnTo>
                  <a:pt x="5096256" y="4357274"/>
                </a:lnTo>
                <a:lnTo>
                  <a:pt x="5096256" y="4337272"/>
                </a:lnTo>
                <a:cubicBezTo>
                  <a:pt x="5096256" y="4214310"/>
                  <a:pt x="5139991" y="4185848"/>
                  <a:pt x="5143810" y="4183592"/>
                </a:cubicBezTo>
                <a:lnTo>
                  <a:pt x="5185028" y="4168622"/>
                </a:lnTo>
                <a:lnTo>
                  <a:pt x="5226333" y="4183592"/>
                </a:lnTo>
                <a:cubicBezTo>
                  <a:pt x="5230151" y="4185848"/>
                  <a:pt x="5273886" y="4214310"/>
                  <a:pt x="5273886" y="4337272"/>
                </a:cubicBezTo>
                <a:lnTo>
                  <a:pt x="5273886" y="4357274"/>
                </a:lnTo>
                <a:lnTo>
                  <a:pt x="5362181" y="4357274"/>
                </a:lnTo>
                <a:lnTo>
                  <a:pt x="5362181" y="4377448"/>
                </a:lnTo>
                <a:cubicBezTo>
                  <a:pt x="5362181" y="4420143"/>
                  <a:pt x="5387736" y="4459539"/>
                  <a:pt x="5430517" y="4482838"/>
                </a:cubicBezTo>
                <a:lnTo>
                  <a:pt x="5440062" y="4488045"/>
                </a:lnTo>
                <a:lnTo>
                  <a:pt x="5449607" y="4482838"/>
                </a:lnTo>
                <a:cubicBezTo>
                  <a:pt x="5492431" y="4459582"/>
                  <a:pt x="5517987" y="4420186"/>
                  <a:pt x="5517987" y="4377448"/>
                </a:cubicBezTo>
                <a:lnTo>
                  <a:pt x="5517987" y="4357274"/>
                </a:lnTo>
                <a:lnTo>
                  <a:pt x="5606238" y="4357274"/>
                </a:lnTo>
                <a:lnTo>
                  <a:pt x="5606238" y="4337272"/>
                </a:lnTo>
                <a:cubicBezTo>
                  <a:pt x="5606238" y="4214310"/>
                  <a:pt x="5650016" y="4185848"/>
                  <a:pt x="5653791" y="4183592"/>
                </a:cubicBezTo>
                <a:lnTo>
                  <a:pt x="5695009" y="4168622"/>
                </a:lnTo>
                <a:lnTo>
                  <a:pt x="5736358" y="4183592"/>
                </a:lnTo>
                <a:cubicBezTo>
                  <a:pt x="5740176" y="4185848"/>
                  <a:pt x="5783954" y="4214310"/>
                  <a:pt x="5783954" y="4337228"/>
                </a:cubicBezTo>
                <a:lnTo>
                  <a:pt x="5783954" y="4357230"/>
                </a:lnTo>
                <a:lnTo>
                  <a:pt x="5872206" y="4357230"/>
                </a:lnTo>
                <a:lnTo>
                  <a:pt x="5872206" y="4377406"/>
                </a:lnTo>
                <a:cubicBezTo>
                  <a:pt x="5872206" y="4420099"/>
                  <a:pt x="5897761" y="4459495"/>
                  <a:pt x="5940542" y="4482794"/>
                </a:cubicBezTo>
                <a:lnTo>
                  <a:pt x="5950087" y="4488001"/>
                </a:lnTo>
                <a:lnTo>
                  <a:pt x="5959632" y="4482794"/>
                </a:lnTo>
                <a:cubicBezTo>
                  <a:pt x="6002456" y="4459539"/>
                  <a:pt x="6028011" y="4420143"/>
                  <a:pt x="6028011" y="4377406"/>
                </a:cubicBezTo>
                <a:lnTo>
                  <a:pt x="6028011" y="4357230"/>
                </a:lnTo>
                <a:lnTo>
                  <a:pt x="6116263" y="4357230"/>
                </a:lnTo>
                <a:lnTo>
                  <a:pt x="6116263" y="4337228"/>
                </a:lnTo>
                <a:cubicBezTo>
                  <a:pt x="6116263" y="4214310"/>
                  <a:pt x="6160041" y="4185804"/>
                  <a:pt x="6163859" y="4183592"/>
                </a:cubicBezTo>
                <a:lnTo>
                  <a:pt x="6205077" y="4168622"/>
                </a:lnTo>
                <a:lnTo>
                  <a:pt x="6246383" y="4183592"/>
                </a:lnTo>
                <a:cubicBezTo>
                  <a:pt x="6250201" y="4185848"/>
                  <a:pt x="6293979" y="4214310"/>
                  <a:pt x="6293979" y="4337228"/>
                </a:cubicBezTo>
                <a:lnTo>
                  <a:pt x="6293979" y="4357230"/>
                </a:lnTo>
                <a:lnTo>
                  <a:pt x="6382230" y="4357230"/>
                </a:lnTo>
                <a:lnTo>
                  <a:pt x="6382230" y="4377406"/>
                </a:lnTo>
                <a:cubicBezTo>
                  <a:pt x="6382230" y="4420143"/>
                  <a:pt x="6407786" y="4459539"/>
                  <a:pt x="6450609" y="4482794"/>
                </a:cubicBezTo>
                <a:lnTo>
                  <a:pt x="6460155" y="4488001"/>
                </a:lnTo>
                <a:lnTo>
                  <a:pt x="6469700" y="4482794"/>
                </a:lnTo>
                <a:cubicBezTo>
                  <a:pt x="6512481" y="4459495"/>
                  <a:pt x="6538036" y="4420099"/>
                  <a:pt x="6538036" y="4377406"/>
                </a:cubicBezTo>
                <a:lnTo>
                  <a:pt x="6538036" y="4357230"/>
                </a:lnTo>
                <a:lnTo>
                  <a:pt x="6626287" y="4357230"/>
                </a:lnTo>
                <a:lnTo>
                  <a:pt x="6626287" y="4337228"/>
                </a:lnTo>
                <a:cubicBezTo>
                  <a:pt x="6626287" y="4214267"/>
                  <a:pt x="6670066" y="4185804"/>
                  <a:pt x="6673883" y="4183592"/>
                </a:cubicBezTo>
                <a:lnTo>
                  <a:pt x="6715145" y="4168622"/>
                </a:lnTo>
                <a:lnTo>
                  <a:pt x="6756451" y="4183592"/>
                </a:lnTo>
                <a:cubicBezTo>
                  <a:pt x="6760269" y="4185848"/>
                  <a:pt x="6804004" y="4214310"/>
                  <a:pt x="6804004" y="4337272"/>
                </a:cubicBezTo>
                <a:lnTo>
                  <a:pt x="6804004" y="4357274"/>
                </a:lnTo>
                <a:lnTo>
                  <a:pt x="6892255" y="4357274"/>
                </a:lnTo>
                <a:lnTo>
                  <a:pt x="6892255" y="4377448"/>
                </a:lnTo>
                <a:cubicBezTo>
                  <a:pt x="6892255" y="4420186"/>
                  <a:pt x="6917811" y="4459582"/>
                  <a:pt x="6960634" y="4482838"/>
                </a:cubicBezTo>
                <a:lnTo>
                  <a:pt x="6970180" y="4488045"/>
                </a:lnTo>
                <a:lnTo>
                  <a:pt x="6979725" y="4482838"/>
                </a:lnTo>
                <a:cubicBezTo>
                  <a:pt x="7022506" y="4459539"/>
                  <a:pt x="7048061" y="4420143"/>
                  <a:pt x="7048061" y="4377448"/>
                </a:cubicBezTo>
                <a:lnTo>
                  <a:pt x="7048061" y="4357274"/>
                </a:lnTo>
                <a:lnTo>
                  <a:pt x="7136355" y="4357274"/>
                </a:lnTo>
                <a:lnTo>
                  <a:pt x="7136355" y="4337272"/>
                </a:lnTo>
                <a:cubicBezTo>
                  <a:pt x="7136355" y="4214310"/>
                  <a:pt x="7180090" y="4185848"/>
                  <a:pt x="7183908" y="4183592"/>
                </a:cubicBezTo>
                <a:lnTo>
                  <a:pt x="7225127" y="4168622"/>
                </a:lnTo>
                <a:lnTo>
                  <a:pt x="7266432" y="4183592"/>
                </a:lnTo>
                <a:cubicBezTo>
                  <a:pt x="7270250" y="4185848"/>
                  <a:pt x="7313985" y="4214310"/>
                  <a:pt x="7313985" y="4337272"/>
                </a:cubicBezTo>
                <a:lnTo>
                  <a:pt x="7313985" y="4357274"/>
                </a:lnTo>
                <a:lnTo>
                  <a:pt x="7402237" y="4357274"/>
                </a:lnTo>
                <a:lnTo>
                  <a:pt x="7402237" y="4377448"/>
                </a:lnTo>
                <a:cubicBezTo>
                  <a:pt x="7402237" y="4420186"/>
                  <a:pt x="7427792" y="4459582"/>
                  <a:pt x="7470615" y="4482838"/>
                </a:cubicBezTo>
                <a:lnTo>
                  <a:pt x="7480161" y="4488045"/>
                </a:lnTo>
                <a:lnTo>
                  <a:pt x="7489706" y="4482838"/>
                </a:lnTo>
                <a:cubicBezTo>
                  <a:pt x="7532530" y="4459539"/>
                  <a:pt x="7558086" y="4420143"/>
                  <a:pt x="7558086" y="4377448"/>
                </a:cubicBezTo>
                <a:lnTo>
                  <a:pt x="7558086" y="4357274"/>
                </a:lnTo>
                <a:lnTo>
                  <a:pt x="7646336" y="4357274"/>
                </a:lnTo>
                <a:lnTo>
                  <a:pt x="7646336" y="4337272"/>
                </a:lnTo>
                <a:cubicBezTo>
                  <a:pt x="7646336" y="4214310"/>
                  <a:pt x="7690072" y="4185848"/>
                  <a:pt x="7693890" y="4183592"/>
                </a:cubicBezTo>
                <a:lnTo>
                  <a:pt x="7735108" y="4168622"/>
                </a:lnTo>
                <a:lnTo>
                  <a:pt x="7776414" y="4183592"/>
                </a:lnTo>
                <a:cubicBezTo>
                  <a:pt x="7780232" y="4185848"/>
                  <a:pt x="7823967" y="4214310"/>
                  <a:pt x="7823967" y="4337272"/>
                </a:cubicBezTo>
                <a:lnTo>
                  <a:pt x="7823967" y="4357274"/>
                </a:lnTo>
                <a:lnTo>
                  <a:pt x="7912218" y="4357274"/>
                </a:lnTo>
                <a:lnTo>
                  <a:pt x="7912218" y="4377448"/>
                </a:lnTo>
                <a:cubicBezTo>
                  <a:pt x="7912218" y="4420143"/>
                  <a:pt x="7937773" y="4459539"/>
                  <a:pt x="7980597" y="4482838"/>
                </a:cubicBezTo>
                <a:lnTo>
                  <a:pt x="7990143" y="4488045"/>
                </a:lnTo>
                <a:lnTo>
                  <a:pt x="7999688" y="4482838"/>
                </a:lnTo>
                <a:cubicBezTo>
                  <a:pt x="8042512" y="4459539"/>
                  <a:pt x="8068067" y="4420143"/>
                  <a:pt x="8068067" y="4377448"/>
                </a:cubicBezTo>
                <a:lnTo>
                  <a:pt x="8068067" y="4357274"/>
                </a:lnTo>
                <a:lnTo>
                  <a:pt x="8156318" y="4357274"/>
                </a:lnTo>
                <a:lnTo>
                  <a:pt x="8156318" y="4337272"/>
                </a:lnTo>
                <a:cubicBezTo>
                  <a:pt x="8156318" y="4214310"/>
                  <a:pt x="8200053" y="4185848"/>
                  <a:pt x="8203871" y="4183592"/>
                </a:cubicBezTo>
                <a:lnTo>
                  <a:pt x="8245047" y="4168622"/>
                </a:lnTo>
                <a:lnTo>
                  <a:pt x="8286438" y="4183592"/>
                </a:lnTo>
                <a:cubicBezTo>
                  <a:pt x="8289606" y="4185457"/>
                  <a:pt x="8319587" y="4204852"/>
                  <a:pt x="8330217" y="4279479"/>
                </a:cubicBezTo>
                <a:lnTo>
                  <a:pt x="8330217" y="4376581"/>
                </a:lnTo>
                <a:lnTo>
                  <a:pt x="8314684" y="4376581"/>
                </a:lnTo>
                <a:lnTo>
                  <a:pt x="8314684" y="4337272"/>
                </a:lnTo>
                <a:cubicBezTo>
                  <a:pt x="8314684" y="4247328"/>
                  <a:pt x="8290907" y="4213833"/>
                  <a:pt x="8280711" y="4203637"/>
                </a:cubicBezTo>
                <a:lnTo>
                  <a:pt x="8279930" y="4202856"/>
                </a:lnTo>
                <a:lnTo>
                  <a:pt x="8245176" y="4175088"/>
                </a:lnTo>
                <a:lnTo>
                  <a:pt x="8210423" y="4202856"/>
                </a:lnTo>
                <a:lnTo>
                  <a:pt x="8209642" y="4203637"/>
                </a:lnTo>
                <a:cubicBezTo>
                  <a:pt x="8199402" y="4213876"/>
                  <a:pt x="8175669" y="4247328"/>
                  <a:pt x="8175669" y="4337272"/>
                </a:cubicBezTo>
                <a:lnTo>
                  <a:pt x="8175669" y="4376581"/>
                </a:lnTo>
                <a:lnTo>
                  <a:pt x="8088503" y="4376581"/>
                </a:lnTo>
                <a:lnTo>
                  <a:pt x="8086246" y="4393980"/>
                </a:lnTo>
                <a:cubicBezTo>
                  <a:pt x="8081170" y="4433115"/>
                  <a:pt x="8058218" y="4467956"/>
                  <a:pt x="8021642" y="4492123"/>
                </a:cubicBezTo>
                <a:lnTo>
                  <a:pt x="8001423" y="4505486"/>
                </a:lnTo>
                <a:lnTo>
                  <a:pt x="8018388" y="4522798"/>
                </a:lnTo>
                <a:cubicBezTo>
                  <a:pt x="8055615" y="4560806"/>
                  <a:pt x="8078784" y="4606840"/>
                  <a:pt x="8085422" y="4655825"/>
                </a:cubicBezTo>
                <a:lnTo>
                  <a:pt x="8087765" y="4673137"/>
                </a:lnTo>
                <a:lnTo>
                  <a:pt x="8175669" y="4673137"/>
                </a:lnTo>
                <a:lnTo>
                  <a:pt x="8175669" y="4783473"/>
                </a:lnTo>
                <a:lnTo>
                  <a:pt x="8188685" y="4788332"/>
                </a:lnTo>
                <a:cubicBezTo>
                  <a:pt x="8201095" y="4792931"/>
                  <a:pt x="8212939" y="4798919"/>
                  <a:pt x="8223830" y="4806121"/>
                </a:cubicBezTo>
                <a:lnTo>
                  <a:pt x="8245176" y="4820048"/>
                </a:lnTo>
                <a:lnTo>
                  <a:pt x="8266437" y="4806208"/>
                </a:lnTo>
                <a:cubicBezTo>
                  <a:pt x="8277414" y="4798962"/>
                  <a:pt x="8289259" y="4792974"/>
                  <a:pt x="8301667" y="4788376"/>
                </a:cubicBezTo>
                <a:lnTo>
                  <a:pt x="8314684" y="4783516"/>
                </a:lnTo>
                <a:lnTo>
                  <a:pt x="8314684" y="4673181"/>
                </a:lnTo>
                <a:lnTo>
                  <a:pt x="8330217" y="4673181"/>
                </a:lnTo>
                <a:lnTo>
                  <a:pt x="8330217" y="4798311"/>
                </a:lnTo>
                <a:lnTo>
                  <a:pt x="8246174" y="4829638"/>
                </a:lnTo>
                <a:lnTo>
                  <a:pt x="8202613" y="4814148"/>
                </a:lnTo>
                <a:lnTo>
                  <a:pt x="8156318" y="4796923"/>
                </a:lnTo>
                <a:lnTo>
                  <a:pt x="8156318" y="4692531"/>
                </a:lnTo>
                <a:lnTo>
                  <a:pt x="8068067" y="4692531"/>
                </a:lnTo>
                <a:lnTo>
                  <a:pt x="8068067" y="4684852"/>
                </a:lnTo>
                <a:cubicBezTo>
                  <a:pt x="8068067" y="4630921"/>
                  <a:pt x="8045462" y="4578117"/>
                  <a:pt x="8004417" y="4536205"/>
                </a:cubicBezTo>
                <a:lnTo>
                  <a:pt x="7990143" y="4521627"/>
                </a:lnTo>
                <a:lnTo>
                  <a:pt x="7975868" y="4536205"/>
                </a:lnTo>
                <a:cubicBezTo>
                  <a:pt x="7934823" y="4578161"/>
                  <a:pt x="7912218" y="4630921"/>
                  <a:pt x="7912218" y="4684852"/>
                </a:cubicBezTo>
                <a:lnTo>
                  <a:pt x="7912218" y="4692531"/>
                </a:lnTo>
                <a:lnTo>
                  <a:pt x="7823967" y="4692531"/>
                </a:lnTo>
                <a:lnTo>
                  <a:pt x="7823967" y="4796923"/>
                </a:lnTo>
                <a:lnTo>
                  <a:pt x="7736106" y="4829638"/>
                </a:lnTo>
                <a:lnTo>
                  <a:pt x="7692588" y="4814148"/>
                </a:lnTo>
                <a:lnTo>
                  <a:pt x="7646294" y="4796923"/>
                </a:lnTo>
                <a:lnTo>
                  <a:pt x="7646294" y="4692531"/>
                </a:lnTo>
                <a:lnTo>
                  <a:pt x="7558042" y="4692531"/>
                </a:lnTo>
                <a:lnTo>
                  <a:pt x="7558042" y="4684852"/>
                </a:lnTo>
                <a:cubicBezTo>
                  <a:pt x="7558042" y="4630921"/>
                  <a:pt x="7535437" y="4578117"/>
                  <a:pt x="7494392" y="4536205"/>
                </a:cubicBezTo>
                <a:lnTo>
                  <a:pt x="7480118" y="4521627"/>
                </a:lnTo>
                <a:lnTo>
                  <a:pt x="7465843" y="4536205"/>
                </a:lnTo>
                <a:cubicBezTo>
                  <a:pt x="7424798" y="4578161"/>
                  <a:pt x="7402193" y="4630921"/>
                  <a:pt x="7402193" y="4684852"/>
                </a:cubicBezTo>
                <a:lnTo>
                  <a:pt x="7402193" y="4692531"/>
                </a:lnTo>
                <a:lnTo>
                  <a:pt x="7313942" y="4692531"/>
                </a:lnTo>
                <a:lnTo>
                  <a:pt x="7313942" y="4796923"/>
                </a:lnTo>
                <a:lnTo>
                  <a:pt x="7226081" y="4829638"/>
                </a:lnTo>
                <a:lnTo>
                  <a:pt x="7182564" y="4814148"/>
                </a:lnTo>
                <a:lnTo>
                  <a:pt x="7136269" y="4796923"/>
                </a:lnTo>
                <a:lnTo>
                  <a:pt x="7136269" y="4692531"/>
                </a:lnTo>
                <a:lnTo>
                  <a:pt x="7047974" y="4692531"/>
                </a:lnTo>
                <a:lnTo>
                  <a:pt x="7047974" y="4684852"/>
                </a:lnTo>
                <a:cubicBezTo>
                  <a:pt x="7047974" y="4630964"/>
                  <a:pt x="7025369" y="4578161"/>
                  <a:pt x="6984368" y="4536205"/>
                </a:cubicBezTo>
                <a:lnTo>
                  <a:pt x="6970093" y="4521583"/>
                </a:lnTo>
                <a:lnTo>
                  <a:pt x="6955818" y="4536205"/>
                </a:lnTo>
                <a:cubicBezTo>
                  <a:pt x="6914773" y="4578161"/>
                  <a:pt x="6892168" y="4630921"/>
                  <a:pt x="6892168" y="4684852"/>
                </a:cubicBezTo>
                <a:lnTo>
                  <a:pt x="6892168" y="4692531"/>
                </a:lnTo>
                <a:lnTo>
                  <a:pt x="6803917" y="4692531"/>
                </a:lnTo>
                <a:lnTo>
                  <a:pt x="6803917" y="4796923"/>
                </a:lnTo>
                <a:lnTo>
                  <a:pt x="6716100" y="4829638"/>
                </a:lnTo>
                <a:lnTo>
                  <a:pt x="6672539" y="4814148"/>
                </a:lnTo>
                <a:lnTo>
                  <a:pt x="6626200" y="4796923"/>
                </a:lnTo>
                <a:lnTo>
                  <a:pt x="6626200" y="4692531"/>
                </a:lnTo>
                <a:lnTo>
                  <a:pt x="6537949" y="4692531"/>
                </a:lnTo>
                <a:lnTo>
                  <a:pt x="6537949" y="4684852"/>
                </a:lnTo>
                <a:cubicBezTo>
                  <a:pt x="6537949" y="4630964"/>
                  <a:pt x="6515344" y="4578161"/>
                  <a:pt x="6474343" y="4536205"/>
                </a:cubicBezTo>
                <a:lnTo>
                  <a:pt x="6460068" y="4521583"/>
                </a:lnTo>
                <a:lnTo>
                  <a:pt x="6445793" y="4536205"/>
                </a:lnTo>
                <a:cubicBezTo>
                  <a:pt x="6404749" y="4578161"/>
                  <a:pt x="6382143" y="4630964"/>
                  <a:pt x="6382143" y="4684852"/>
                </a:cubicBezTo>
                <a:lnTo>
                  <a:pt x="6382143" y="4692531"/>
                </a:lnTo>
                <a:lnTo>
                  <a:pt x="6293892" y="4692531"/>
                </a:lnTo>
                <a:lnTo>
                  <a:pt x="6293892" y="4796923"/>
                </a:lnTo>
                <a:lnTo>
                  <a:pt x="6206032" y="4829638"/>
                </a:lnTo>
                <a:lnTo>
                  <a:pt x="6162514" y="4814191"/>
                </a:lnTo>
                <a:lnTo>
                  <a:pt x="6116176" y="4796966"/>
                </a:lnTo>
                <a:lnTo>
                  <a:pt x="6116176" y="4692575"/>
                </a:lnTo>
                <a:lnTo>
                  <a:pt x="6027925" y="4692575"/>
                </a:lnTo>
                <a:lnTo>
                  <a:pt x="6027925" y="4684896"/>
                </a:lnTo>
                <a:cubicBezTo>
                  <a:pt x="6027925" y="4630964"/>
                  <a:pt x="6005319" y="4578161"/>
                  <a:pt x="5964275" y="4536249"/>
                </a:cubicBezTo>
                <a:lnTo>
                  <a:pt x="5950000" y="4521670"/>
                </a:lnTo>
                <a:lnTo>
                  <a:pt x="5935726" y="4536292"/>
                </a:lnTo>
                <a:cubicBezTo>
                  <a:pt x="5894724" y="4578248"/>
                  <a:pt x="5872119" y="4631051"/>
                  <a:pt x="5872119" y="4684938"/>
                </a:cubicBezTo>
                <a:lnTo>
                  <a:pt x="5872119" y="4692618"/>
                </a:lnTo>
                <a:lnTo>
                  <a:pt x="5783868" y="4692618"/>
                </a:lnTo>
                <a:lnTo>
                  <a:pt x="5783868" y="4797010"/>
                </a:lnTo>
                <a:lnTo>
                  <a:pt x="5695964" y="4829724"/>
                </a:lnTo>
                <a:lnTo>
                  <a:pt x="5652446" y="4814235"/>
                </a:lnTo>
                <a:lnTo>
                  <a:pt x="5606151" y="4797010"/>
                </a:lnTo>
                <a:lnTo>
                  <a:pt x="5606151" y="4692618"/>
                </a:lnTo>
                <a:lnTo>
                  <a:pt x="5517900" y="4692618"/>
                </a:lnTo>
                <a:lnTo>
                  <a:pt x="5517900" y="4684938"/>
                </a:lnTo>
                <a:cubicBezTo>
                  <a:pt x="5517900" y="4631008"/>
                  <a:pt x="5495295" y="4578204"/>
                  <a:pt x="5454250" y="4536292"/>
                </a:cubicBezTo>
                <a:lnTo>
                  <a:pt x="5439975" y="4521713"/>
                </a:lnTo>
                <a:lnTo>
                  <a:pt x="5425701" y="4536292"/>
                </a:lnTo>
                <a:cubicBezTo>
                  <a:pt x="5384699" y="4578204"/>
                  <a:pt x="5362094" y="4631008"/>
                  <a:pt x="5362094" y="4684938"/>
                </a:cubicBezTo>
                <a:lnTo>
                  <a:pt x="5362094" y="4692618"/>
                </a:lnTo>
                <a:lnTo>
                  <a:pt x="5273800" y="4692618"/>
                </a:lnTo>
                <a:lnTo>
                  <a:pt x="5273800" y="4797010"/>
                </a:lnTo>
                <a:lnTo>
                  <a:pt x="5185939" y="4829724"/>
                </a:lnTo>
                <a:lnTo>
                  <a:pt x="5142421" y="4814235"/>
                </a:lnTo>
                <a:lnTo>
                  <a:pt x="5096126" y="4797010"/>
                </a:lnTo>
                <a:lnTo>
                  <a:pt x="5096126" y="4692618"/>
                </a:lnTo>
                <a:lnTo>
                  <a:pt x="5007875" y="4692618"/>
                </a:lnTo>
                <a:lnTo>
                  <a:pt x="5007875" y="4684938"/>
                </a:lnTo>
                <a:cubicBezTo>
                  <a:pt x="5007875" y="4631008"/>
                  <a:pt x="4985270" y="4578204"/>
                  <a:pt x="4944225" y="4536292"/>
                </a:cubicBezTo>
                <a:lnTo>
                  <a:pt x="4929950" y="4521713"/>
                </a:lnTo>
                <a:lnTo>
                  <a:pt x="4915676" y="4536292"/>
                </a:lnTo>
                <a:cubicBezTo>
                  <a:pt x="4874631" y="4578248"/>
                  <a:pt x="4852026" y="4631008"/>
                  <a:pt x="4852026" y="4684938"/>
                </a:cubicBezTo>
                <a:lnTo>
                  <a:pt x="4852026" y="4692618"/>
                </a:lnTo>
                <a:lnTo>
                  <a:pt x="4763775" y="4692618"/>
                </a:lnTo>
                <a:lnTo>
                  <a:pt x="4763775" y="4797010"/>
                </a:lnTo>
                <a:lnTo>
                  <a:pt x="4675914" y="4829724"/>
                </a:lnTo>
                <a:lnTo>
                  <a:pt x="4632396" y="4814235"/>
                </a:lnTo>
                <a:lnTo>
                  <a:pt x="4586101" y="4797010"/>
                </a:lnTo>
                <a:lnTo>
                  <a:pt x="4586101" y="4692618"/>
                </a:lnTo>
                <a:lnTo>
                  <a:pt x="4497850" y="4692618"/>
                </a:lnTo>
                <a:lnTo>
                  <a:pt x="4497850" y="4684938"/>
                </a:lnTo>
                <a:cubicBezTo>
                  <a:pt x="4497850" y="4631008"/>
                  <a:pt x="4475245" y="4578204"/>
                  <a:pt x="4434200" y="4536292"/>
                </a:cubicBezTo>
                <a:lnTo>
                  <a:pt x="4419926" y="4521713"/>
                </a:lnTo>
                <a:lnTo>
                  <a:pt x="4405651" y="4536292"/>
                </a:lnTo>
                <a:cubicBezTo>
                  <a:pt x="4364606" y="4578248"/>
                  <a:pt x="4342001" y="4631008"/>
                  <a:pt x="4342001" y="4684938"/>
                </a:cubicBezTo>
                <a:lnTo>
                  <a:pt x="4342001" y="4692618"/>
                </a:lnTo>
                <a:lnTo>
                  <a:pt x="4253750" y="4692618"/>
                </a:lnTo>
                <a:lnTo>
                  <a:pt x="4253750" y="4797010"/>
                </a:lnTo>
                <a:lnTo>
                  <a:pt x="4165889" y="4829724"/>
                </a:lnTo>
                <a:lnTo>
                  <a:pt x="4122371" y="4814235"/>
                </a:lnTo>
                <a:lnTo>
                  <a:pt x="4076076" y="4797010"/>
                </a:lnTo>
                <a:lnTo>
                  <a:pt x="4076076" y="4692618"/>
                </a:lnTo>
                <a:lnTo>
                  <a:pt x="3987825" y="4692618"/>
                </a:lnTo>
                <a:lnTo>
                  <a:pt x="3987825" y="4684938"/>
                </a:lnTo>
                <a:cubicBezTo>
                  <a:pt x="3987825" y="4631008"/>
                  <a:pt x="3965220" y="4578204"/>
                  <a:pt x="3924175" y="4536292"/>
                </a:cubicBezTo>
                <a:lnTo>
                  <a:pt x="3909901" y="4521713"/>
                </a:lnTo>
                <a:lnTo>
                  <a:pt x="3895626" y="4536292"/>
                </a:lnTo>
                <a:cubicBezTo>
                  <a:pt x="3854581" y="4578248"/>
                  <a:pt x="3831976" y="4631051"/>
                  <a:pt x="3831976" y="4684938"/>
                </a:cubicBezTo>
                <a:lnTo>
                  <a:pt x="3831976" y="4692618"/>
                </a:lnTo>
                <a:lnTo>
                  <a:pt x="3743725" y="4692618"/>
                </a:lnTo>
                <a:lnTo>
                  <a:pt x="3743725" y="4797010"/>
                </a:lnTo>
                <a:lnTo>
                  <a:pt x="3655865" y="4829724"/>
                </a:lnTo>
                <a:lnTo>
                  <a:pt x="3612347" y="4814235"/>
                </a:lnTo>
                <a:lnTo>
                  <a:pt x="3566052" y="4797010"/>
                </a:lnTo>
                <a:lnTo>
                  <a:pt x="3566052" y="4692618"/>
                </a:lnTo>
                <a:lnTo>
                  <a:pt x="3477801" y="4692618"/>
                </a:lnTo>
                <a:lnTo>
                  <a:pt x="3477801" y="4684938"/>
                </a:lnTo>
                <a:cubicBezTo>
                  <a:pt x="3477801" y="4631008"/>
                  <a:pt x="3455195" y="4578204"/>
                  <a:pt x="3414151" y="4536292"/>
                </a:cubicBezTo>
                <a:lnTo>
                  <a:pt x="3399876" y="4521713"/>
                </a:lnTo>
                <a:lnTo>
                  <a:pt x="3385601" y="4536292"/>
                </a:lnTo>
                <a:cubicBezTo>
                  <a:pt x="3344556" y="4578248"/>
                  <a:pt x="3321951" y="4631008"/>
                  <a:pt x="3321951" y="4684938"/>
                </a:cubicBezTo>
                <a:lnTo>
                  <a:pt x="3321951" y="4692618"/>
                </a:lnTo>
                <a:lnTo>
                  <a:pt x="3233700" y="4692618"/>
                </a:lnTo>
                <a:lnTo>
                  <a:pt x="3233700" y="4797010"/>
                </a:lnTo>
                <a:lnTo>
                  <a:pt x="3145840" y="4829724"/>
                </a:lnTo>
                <a:lnTo>
                  <a:pt x="3102322" y="4814235"/>
                </a:lnTo>
                <a:lnTo>
                  <a:pt x="3056027" y="4797010"/>
                </a:lnTo>
                <a:lnTo>
                  <a:pt x="3056027" y="4692618"/>
                </a:lnTo>
                <a:lnTo>
                  <a:pt x="2967733" y="4692618"/>
                </a:lnTo>
                <a:lnTo>
                  <a:pt x="2967733" y="4684938"/>
                </a:lnTo>
                <a:cubicBezTo>
                  <a:pt x="2967733" y="4630964"/>
                  <a:pt x="2945127" y="4578161"/>
                  <a:pt x="2904126" y="4536292"/>
                </a:cubicBezTo>
                <a:lnTo>
                  <a:pt x="2889851" y="4521713"/>
                </a:lnTo>
                <a:lnTo>
                  <a:pt x="2875577" y="4536292"/>
                </a:lnTo>
                <a:cubicBezTo>
                  <a:pt x="2834532" y="4578248"/>
                  <a:pt x="2811927" y="4631008"/>
                  <a:pt x="2811927" y="4684938"/>
                </a:cubicBezTo>
                <a:lnTo>
                  <a:pt x="2811927" y="4692618"/>
                </a:lnTo>
                <a:lnTo>
                  <a:pt x="2723676" y="4692618"/>
                </a:lnTo>
                <a:lnTo>
                  <a:pt x="2723676" y="4797010"/>
                </a:lnTo>
                <a:lnTo>
                  <a:pt x="2635859" y="4829724"/>
                </a:lnTo>
                <a:lnTo>
                  <a:pt x="2592297" y="4814235"/>
                </a:lnTo>
                <a:lnTo>
                  <a:pt x="2545959" y="4797010"/>
                </a:lnTo>
                <a:lnTo>
                  <a:pt x="2545959" y="4692618"/>
                </a:lnTo>
                <a:lnTo>
                  <a:pt x="2457708" y="4692618"/>
                </a:lnTo>
                <a:lnTo>
                  <a:pt x="2457708" y="4684938"/>
                </a:lnTo>
                <a:cubicBezTo>
                  <a:pt x="2457708" y="4631051"/>
                  <a:pt x="2435103" y="4578248"/>
                  <a:pt x="2394101" y="4536292"/>
                </a:cubicBezTo>
                <a:lnTo>
                  <a:pt x="2379826" y="4521670"/>
                </a:lnTo>
                <a:lnTo>
                  <a:pt x="2365552" y="4536292"/>
                </a:lnTo>
                <a:cubicBezTo>
                  <a:pt x="2324507" y="4578248"/>
                  <a:pt x="2301902" y="4631008"/>
                  <a:pt x="2301902" y="4684938"/>
                </a:cubicBezTo>
                <a:lnTo>
                  <a:pt x="2301902" y="4692618"/>
                </a:lnTo>
                <a:lnTo>
                  <a:pt x="2213651" y="4692618"/>
                </a:lnTo>
                <a:lnTo>
                  <a:pt x="2213651" y="4797010"/>
                </a:lnTo>
                <a:lnTo>
                  <a:pt x="2125790" y="4829724"/>
                </a:lnTo>
                <a:lnTo>
                  <a:pt x="2082272" y="4814278"/>
                </a:lnTo>
                <a:lnTo>
                  <a:pt x="2035934" y="4797053"/>
                </a:lnTo>
                <a:lnTo>
                  <a:pt x="2035934" y="4692662"/>
                </a:lnTo>
                <a:lnTo>
                  <a:pt x="1947683" y="4692662"/>
                </a:lnTo>
                <a:lnTo>
                  <a:pt x="1947683" y="4684982"/>
                </a:lnTo>
                <a:cubicBezTo>
                  <a:pt x="1947683" y="4631051"/>
                  <a:pt x="1925078" y="4578248"/>
                  <a:pt x="1884033" y="4536335"/>
                </a:cubicBezTo>
                <a:lnTo>
                  <a:pt x="1869758" y="4521713"/>
                </a:lnTo>
                <a:lnTo>
                  <a:pt x="1855484" y="4536335"/>
                </a:lnTo>
                <a:cubicBezTo>
                  <a:pt x="1814482" y="4578291"/>
                  <a:pt x="1791920" y="4631094"/>
                  <a:pt x="1791920" y="4684982"/>
                </a:cubicBezTo>
                <a:lnTo>
                  <a:pt x="1791920" y="4692662"/>
                </a:lnTo>
                <a:lnTo>
                  <a:pt x="1703669" y="4692662"/>
                </a:lnTo>
                <a:lnTo>
                  <a:pt x="1703669" y="4797053"/>
                </a:lnTo>
                <a:lnTo>
                  <a:pt x="1615722" y="4829767"/>
                </a:lnTo>
                <a:lnTo>
                  <a:pt x="1572204" y="4814278"/>
                </a:lnTo>
                <a:lnTo>
                  <a:pt x="1525909" y="4797053"/>
                </a:lnTo>
                <a:lnTo>
                  <a:pt x="1525909" y="4692662"/>
                </a:lnTo>
                <a:lnTo>
                  <a:pt x="1437658" y="4692662"/>
                </a:lnTo>
                <a:lnTo>
                  <a:pt x="1437658" y="4684982"/>
                </a:lnTo>
                <a:cubicBezTo>
                  <a:pt x="1437658" y="4631051"/>
                  <a:pt x="1415053" y="4578248"/>
                  <a:pt x="1374008" y="4536335"/>
                </a:cubicBezTo>
                <a:lnTo>
                  <a:pt x="1359734" y="4521757"/>
                </a:lnTo>
                <a:lnTo>
                  <a:pt x="1345459" y="4536378"/>
                </a:lnTo>
                <a:cubicBezTo>
                  <a:pt x="1304457" y="4578335"/>
                  <a:pt x="1281852" y="4631138"/>
                  <a:pt x="1281852" y="4685025"/>
                </a:cubicBezTo>
                <a:lnTo>
                  <a:pt x="1281852" y="4692705"/>
                </a:lnTo>
                <a:lnTo>
                  <a:pt x="1193558" y="4692705"/>
                </a:lnTo>
                <a:lnTo>
                  <a:pt x="1193558" y="4797097"/>
                </a:lnTo>
                <a:lnTo>
                  <a:pt x="1105697" y="4829811"/>
                </a:lnTo>
                <a:lnTo>
                  <a:pt x="1062179" y="4814321"/>
                </a:lnTo>
                <a:lnTo>
                  <a:pt x="1015884" y="4797097"/>
                </a:lnTo>
                <a:lnTo>
                  <a:pt x="1015884" y="4692705"/>
                </a:lnTo>
                <a:lnTo>
                  <a:pt x="927633" y="4692705"/>
                </a:lnTo>
                <a:lnTo>
                  <a:pt x="927633" y="4685025"/>
                </a:lnTo>
                <a:cubicBezTo>
                  <a:pt x="927633" y="4631094"/>
                  <a:pt x="905028" y="4578291"/>
                  <a:pt x="863983" y="4536378"/>
                </a:cubicBezTo>
                <a:lnTo>
                  <a:pt x="849709" y="4521800"/>
                </a:lnTo>
                <a:lnTo>
                  <a:pt x="835434" y="4536378"/>
                </a:lnTo>
                <a:cubicBezTo>
                  <a:pt x="794389" y="4578335"/>
                  <a:pt x="771784" y="4631094"/>
                  <a:pt x="771784" y="4685025"/>
                </a:cubicBezTo>
                <a:lnTo>
                  <a:pt x="771784" y="4692705"/>
                </a:lnTo>
                <a:lnTo>
                  <a:pt x="683533" y="4692705"/>
                </a:lnTo>
                <a:lnTo>
                  <a:pt x="683533" y="4797097"/>
                </a:lnTo>
                <a:lnTo>
                  <a:pt x="595672" y="4829811"/>
                </a:lnTo>
                <a:lnTo>
                  <a:pt x="552154" y="4814321"/>
                </a:lnTo>
                <a:lnTo>
                  <a:pt x="505860" y="4797097"/>
                </a:lnTo>
                <a:lnTo>
                  <a:pt x="505860" y="4692705"/>
                </a:lnTo>
                <a:lnTo>
                  <a:pt x="417999" y="4692705"/>
                </a:lnTo>
                <a:lnTo>
                  <a:pt x="417999" y="4685025"/>
                </a:lnTo>
                <a:cubicBezTo>
                  <a:pt x="417999" y="4631094"/>
                  <a:pt x="395394" y="4578291"/>
                  <a:pt x="354349" y="4536378"/>
                </a:cubicBezTo>
                <a:lnTo>
                  <a:pt x="340074" y="4521800"/>
                </a:lnTo>
                <a:lnTo>
                  <a:pt x="325800" y="4536378"/>
                </a:lnTo>
                <a:cubicBezTo>
                  <a:pt x="284755" y="4578335"/>
                  <a:pt x="262150" y="4631094"/>
                  <a:pt x="262150" y="4685025"/>
                </a:cubicBezTo>
                <a:lnTo>
                  <a:pt x="262150" y="4692705"/>
                </a:lnTo>
                <a:lnTo>
                  <a:pt x="173899" y="4692705"/>
                </a:lnTo>
                <a:lnTo>
                  <a:pt x="173899" y="4797097"/>
                </a:lnTo>
                <a:lnTo>
                  <a:pt x="86038" y="4829811"/>
                </a:lnTo>
                <a:lnTo>
                  <a:pt x="42520" y="4814061"/>
                </a:lnTo>
                <a:close/>
                <a:moveTo>
                  <a:pt x="7665904" y="4783473"/>
                </a:moveTo>
                <a:lnTo>
                  <a:pt x="7678921" y="4788332"/>
                </a:lnTo>
                <a:cubicBezTo>
                  <a:pt x="7691330" y="4792931"/>
                  <a:pt x="7703175" y="4798919"/>
                  <a:pt x="7714065" y="4806121"/>
                </a:cubicBezTo>
                <a:lnTo>
                  <a:pt x="7735412" y="4820048"/>
                </a:lnTo>
                <a:lnTo>
                  <a:pt x="7756672" y="4806208"/>
                </a:lnTo>
                <a:cubicBezTo>
                  <a:pt x="7767649" y="4798962"/>
                  <a:pt x="7779494" y="4792974"/>
                  <a:pt x="7791903" y="4788376"/>
                </a:cubicBezTo>
                <a:lnTo>
                  <a:pt x="7804919" y="4783516"/>
                </a:lnTo>
                <a:lnTo>
                  <a:pt x="7804919" y="4673181"/>
                </a:lnTo>
                <a:lnTo>
                  <a:pt x="7892867" y="4673181"/>
                </a:lnTo>
                <a:lnTo>
                  <a:pt x="7895210" y="4655869"/>
                </a:lnTo>
                <a:cubicBezTo>
                  <a:pt x="7901848" y="4606884"/>
                  <a:pt x="7925017" y="4560849"/>
                  <a:pt x="7962244" y="4522841"/>
                </a:cubicBezTo>
                <a:lnTo>
                  <a:pt x="7979209" y="4505530"/>
                </a:lnTo>
                <a:lnTo>
                  <a:pt x="7958990" y="4492210"/>
                </a:lnTo>
                <a:cubicBezTo>
                  <a:pt x="7922370" y="4468086"/>
                  <a:pt x="7899418" y="4433246"/>
                  <a:pt x="7894342" y="4394066"/>
                </a:cubicBezTo>
                <a:lnTo>
                  <a:pt x="7892086" y="4376668"/>
                </a:lnTo>
                <a:lnTo>
                  <a:pt x="7805006" y="4376668"/>
                </a:lnTo>
                <a:lnTo>
                  <a:pt x="7805006" y="4337358"/>
                </a:lnTo>
                <a:cubicBezTo>
                  <a:pt x="7805006" y="4247415"/>
                  <a:pt x="7781230" y="4213920"/>
                  <a:pt x="7771034" y="4203724"/>
                </a:cubicBezTo>
                <a:lnTo>
                  <a:pt x="7770253" y="4202942"/>
                </a:lnTo>
                <a:lnTo>
                  <a:pt x="7735499" y="4175174"/>
                </a:lnTo>
                <a:lnTo>
                  <a:pt x="7700745" y="4202942"/>
                </a:lnTo>
                <a:lnTo>
                  <a:pt x="7699964" y="4203724"/>
                </a:lnTo>
                <a:cubicBezTo>
                  <a:pt x="7689724" y="4213963"/>
                  <a:pt x="7665991" y="4247415"/>
                  <a:pt x="7665991" y="4337358"/>
                </a:cubicBezTo>
                <a:lnTo>
                  <a:pt x="7665991" y="4376668"/>
                </a:lnTo>
                <a:lnTo>
                  <a:pt x="7578825" y="4376668"/>
                </a:lnTo>
                <a:lnTo>
                  <a:pt x="7576569" y="4394066"/>
                </a:lnTo>
                <a:cubicBezTo>
                  <a:pt x="7571492" y="4433202"/>
                  <a:pt x="7548541" y="4468042"/>
                  <a:pt x="7511964" y="4492210"/>
                </a:cubicBezTo>
                <a:lnTo>
                  <a:pt x="7491745" y="4505573"/>
                </a:lnTo>
                <a:lnTo>
                  <a:pt x="7508710" y="4522885"/>
                </a:lnTo>
                <a:cubicBezTo>
                  <a:pt x="7545937" y="4560893"/>
                  <a:pt x="7569106" y="4606927"/>
                  <a:pt x="7575745" y="4655912"/>
                </a:cubicBezTo>
                <a:lnTo>
                  <a:pt x="7578087" y="4673224"/>
                </a:lnTo>
                <a:lnTo>
                  <a:pt x="7665991" y="4673224"/>
                </a:lnTo>
                <a:lnTo>
                  <a:pt x="7665991" y="4783473"/>
                </a:lnTo>
                <a:close/>
                <a:moveTo>
                  <a:pt x="4605756" y="4783473"/>
                </a:moveTo>
                <a:lnTo>
                  <a:pt x="4618773" y="4788332"/>
                </a:lnTo>
                <a:cubicBezTo>
                  <a:pt x="4631181" y="4792931"/>
                  <a:pt x="4643026" y="4798919"/>
                  <a:pt x="4653917" y="4806121"/>
                </a:cubicBezTo>
                <a:lnTo>
                  <a:pt x="4675264" y="4820048"/>
                </a:lnTo>
                <a:lnTo>
                  <a:pt x="4696523" y="4806208"/>
                </a:lnTo>
                <a:cubicBezTo>
                  <a:pt x="4707501" y="4798962"/>
                  <a:pt x="4719345" y="4792974"/>
                  <a:pt x="4731754" y="4788376"/>
                </a:cubicBezTo>
                <a:lnTo>
                  <a:pt x="4744771" y="4783516"/>
                </a:lnTo>
                <a:lnTo>
                  <a:pt x="4744771" y="4673181"/>
                </a:lnTo>
                <a:lnTo>
                  <a:pt x="4832675" y="4673181"/>
                </a:lnTo>
                <a:lnTo>
                  <a:pt x="4835018" y="4655869"/>
                </a:lnTo>
                <a:cubicBezTo>
                  <a:pt x="4841656" y="4606840"/>
                  <a:pt x="4864825" y="4560849"/>
                  <a:pt x="4902052" y="4522841"/>
                </a:cubicBezTo>
                <a:lnTo>
                  <a:pt x="4919017" y="4505530"/>
                </a:lnTo>
                <a:lnTo>
                  <a:pt x="4898798" y="4492166"/>
                </a:lnTo>
                <a:cubicBezTo>
                  <a:pt x="4862222" y="4468042"/>
                  <a:pt x="4839270" y="4433159"/>
                  <a:pt x="4834194" y="4394023"/>
                </a:cubicBezTo>
                <a:lnTo>
                  <a:pt x="4831937" y="4376624"/>
                </a:lnTo>
                <a:lnTo>
                  <a:pt x="4744771" y="4376624"/>
                </a:lnTo>
                <a:lnTo>
                  <a:pt x="4744771" y="4337315"/>
                </a:lnTo>
                <a:cubicBezTo>
                  <a:pt x="4744771" y="4247372"/>
                  <a:pt x="4720994" y="4213876"/>
                  <a:pt x="4710798" y="4203680"/>
                </a:cubicBezTo>
                <a:lnTo>
                  <a:pt x="4710017" y="4202899"/>
                </a:lnTo>
                <a:lnTo>
                  <a:pt x="4675264" y="4175131"/>
                </a:lnTo>
                <a:lnTo>
                  <a:pt x="4640510" y="4202899"/>
                </a:lnTo>
                <a:lnTo>
                  <a:pt x="4639729" y="4203680"/>
                </a:lnTo>
                <a:cubicBezTo>
                  <a:pt x="4629489" y="4213920"/>
                  <a:pt x="4605756" y="4247372"/>
                  <a:pt x="4605756" y="4337315"/>
                </a:cubicBezTo>
                <a:lnTo>
                  <a:pt x="4605756" y="4376624"/>
                </a:lnTo>
                <a:lnTo>
                  <a:pt x="4518676" y="4376624"/>
                </a:lnTo>
                <a:lnTo>
                  <a:pt x="4516420" y="4394023"/>
                </a:lnTo>
                <a:cubicBezTo>
                  <a:pt x="4511344" y="4433159"/>
                  <a:pt x="4488392" y="4468042"/>
                  <a:pt x="4451773" y="4492166"/>
                </a:cubicBezTo>
                <a:lnTo>
                  <a:pt x="4431554" y="4505486"/>
                </a:lnTo>
                <a:lnTo>
                  <a:pt x="4448518" y="4522798"/>
                </a:lnTo>
                <a:cubicBezTo>
                  <a:pt x="4485745" y="4560806"/>
                  <a:pt x="4508914" y="4606840"/>
                  <a:pt x="4515553" y="4655825"/>
                </a:cubicBezTo>
                <a:lnTo>
                  <a:pt x="4517896" y="4673137"/>
                </a:lnTo>
                <a:lnTo>
                  <a:pt x="4605843" y="4673137"/>
                </a:lnTo>
                <a:lnTo>
                  <a:pt x="4605843" y="4783473"/>
                </a:lnTo>
                <a:close/>
                <a:moveTo>
                  <a:pt x="2565700" y="4783429"/>
                </a:moveTo>
                <a:lnTo>
                  <a:pt x="2578717" y="4788289"/>
                </a:lnTo>
                <a:cubicBezTo>
                  <a:pt x="2591082" y="4792931"/>
                  <a:pt x="2602927" y="4798919"/>
                  <a:pt x="2613904" y="4806078"/>
                </a:cubicBezTo>
                <a:lnTo>
                  <a:pt x="2635208" y="4819962"/>
                </a:lnTo>
                <a:lnTo>
                  <a:pt x="2656468" y="4806121"/>
                </a:lnTo>
                <a:cubicBezTo>
                  <a:pt x="2667445" y="4798875"/>
                  <a:pt x="2679290" y="4792888"/>
                  <a:pt x="2691699" y="4788289"/>
                </a:cubicBezTo>
                <a:lnTo>
                  <a:pt x="2704715" y="4783429"/>
                </a:lnTo>
                <a:lnTo>
                  <a:pt x="2704715" y="4673094"/>
                </a:lnTo>
                <a:lnTo>
                  <a:pt x="2792576" y="4673094"/>
                </a:lnTo>
                <a:lnTo>
                  <a:pt x="2794918" y="4655825"/>
                </a:lnTo>
                <a:cubicBezTo>
                  <a:pt x="2801600" y="4606754"/>
                  <a:pt x="2824769" y="4560719"/>
                  <a:pt x="2861953" y="4522755"/>
                </a:cubicBezTo>
                <a:lnTo>
                  <a:pt x="2878918" y="4505443"/>
                </a:lnTo>
                <a:lnTo>
                  <a:pt x="2858699" y="4492079"/>
                </a:lnTo>
                <a:cubicBezTo>
                  <a:pt x="2822123" y="4467956"/>
                  <a:pt x="2799171" y="4433072"/>
                  <a:pt x="2794094" y="4393936"/>
                </a:cubicBezTo>
                <a:lnTo>
                  <a:pt x="2791838" y="4376537"/>
                </a:lnTo>
                <a:lnTo>
                  <a:pt x="2704759" y="4376537"/>
                </a:lnTo>
                <a:lnTo>
                  <a:pt x="2704759" y="4337228"/>
                </a:lnTo>
                <a:cubicBezTo>
                  <a:pt x="2704759" y="4247285"/>
                  <a:pt x="2680982" y="4213789"/>
                  <a:pt x="2670786" y="4203593"/>
                </a:cubicBezTo>
                <a:lnTo>
                  <a:pt x="2670005" y="4202812"/>
                </a:lnTo>
                <a:lnTo>
                  <a:pt x="2635294" y="4175088"/>
                </a:lnTo>
                <a:lnTo>
                  <a:pt x="2600454" y="4202856"/>
                </a:lnTo>
                <a:lnTo>
                  <a:pt x="2599629" y="4203680"/>
                </a:lnTo>
                <a:cubicBezTo>
                  <a:pt x="2589433" y="4213963"/>
                  <a:pt x="2565787" y="4247589"/>
                  <a:pt x="2565787" y="4337228"/>
                </a:cubicBezTo>
                <a:lnTo>
                  <a:pt x="2565787" y="4376537"/>
                </a:lnTo>
                <a:lnTo>
                  <a:pt x="2478621" y="4376537"/>
                </a:lnTo>
                <a:lnTo>
                  <a:pt x="2476365" y="4393936"/>
                </a:lnTo>
                <a:cubicBezTo>
                  <a:pt x="2471288" y="4433072"/>
                  <a:pt x="2448336" y="4467913"/>
                  <a:pt x="2411760" y="4492079"/>
                </a:cubicBezTo>
                <a:lnTo>
                  <a:pt x="2391541" y="4505443"/>
                </a:lnTo>
                <a:lnTo>
                  <a:pt x="2408506" y="4522755"/>
                </a:lnTo>
                <a:cubicBezTo>
                  <a:pt x="2445733" y="4560762"/>
                  <a:pt x="2468902" y="4606797"/>
                  <a:pt x="2475540" y="4655782"/>
                </a:cubicBezTo>
                <a:lnTo>
                  <a:pt x="2477883" y="4673094"/>
                </a:lnTo>
                <a:lnTo>
                  <a:pt x="2565787" y="4673094"/>
                </a:lnTo>
                <a:lnTo>
                  <a:pt x="2565787" y="4783429"/>
                </a:lnTo>
                <a:close/>
                <a:moveTo>
                  <a:pt x="7155880" y="4783429"/>
                </a:moveTo>
                <a:lnTo>
                  <a:pt x="7168896" y="4788289"/>
                </a:lnTo>
                <a:cubicBezTo>
                  <a:pt x="7181262" y="4792888"/>
                  <a:pt x="7193107" y="4798919"/>
                  <a:pt x="7204084" y="4806078"/>
                </a:cubicBezTo>
                <a:lnTo>
                  <a:pt x="7225388" y="4819962"/>
                </a:lnTo>
                <a:lnTo>
                  <a:pt x="7246647" y="4806121"/>
                </a:lnTo>
                <a:cubicBezTo>
                  <a:pt x="7257624" y="4798875"/>
                  <a:pt x="7269469" y="4792888"/>
                  <a:pt x="7281878" y="4788289"/>
                </a:cubicBezTo>
                <a:lnTo>
                  <a:pt x="7294894" y="4783429"/>
                </a:lnTo>
                <a:lnTo>
                  <a:pt x="7294894" y="4673094"/>
                </a:lnTo>
                <a:lnTo>
                  <a:pt x="7382798" y="4673094"/>
                </a:lnTo>
                <a:lnTo>
                  <a:pt x="7385142" y="4655782"/>
                </a:lnTo>
                <a:cubicBezTo>
                  <a:pt x="7391780" y="4606711"/>
                  <a:pt x="7414949" y="4560719"/>
                  <a:pt x="7452176" y="4522755"/>
                </a:cubicBezTo>
                <a:lnTo>
                  <a:pt x="7469140" y="4505443"/>
                </a:lnTo>
                <a:lnTo>
                  <a:pt x="7448879" y="4492079"/>
                </a:lnTo>
                <a:cubicBezTo>
                  <a:pt x="7412259" y="4467956"/>
                  <a:pt x="7389307" y="4433115"/>
                  <a:pt x="7384231" y="4393936"/>
                </a:cubicBezTo>
                <a:lnTo>
                  <a:pt x="7381974" y="4376537"/>
                </a:lnTo>
                <a:lnTo>
                  <a:pt x="7294894" y="4376537"/>
                </a:lnTo>
                <a:lnTo>
                  <a:pt x="7294894" y="4337228"/>
                </a:lnTo>
                <a:cubicBezTo>
                  <a:pt x="7294894" y="4247285"/>
                  <a:pt x="7271118" y="4213789"/>
                  <a:pt x="7260922" y="4203593"/>
                </a:cubicBezTo>
                <a:lnTo>
                  <a:pt x="7260141" y="4202812"/>
                </a:lnTo>
                <a:lnTo>
                  <a:pt x="7225431" y="4175088"/>
                </a:lnTo>
                <a:lnTo>
                  <a:pt x="7190590" y="4202856"/>
                </a:lnTo>
                <a:lnTo>
                  <a:pt x="7189766" y="4203680"/>
                </a:lnTo>
                <a:cubicBezTo>
                  <a:pt x="7179570" y="4213963"/>
                  <a:pt x="7155923" y="4247589"/>
                  <a:pt x="7155923" y="4337228"/>
                </a:cubicBezTo>
                <a:lnTo>
                  <a:pt x="7155923" y="4376537"/>
                </a:lnTo>
                <a:lnTo>
                  <a:pt x="7068757" y="4376537"/>
                </a:lnTo>
                <a:lnTo>
                  <a:pt x="7066501" y="4393936"/>
                </a:lnTo>
                <a:cubicBezTo>
                  <a:pt x="7061424" y="4433072"/>
                  <a:pt x="7038472" y="4467913"/>
                  <a:pt x="7001896" y="4492079"/>
                </a:cubicBezTo>
                <a:lnTo>
                  <a:pt x="6981677" y="4505443"/>
                </a:lnTo>
                <a:lnTo>
                  <a:pt x="6998642" y="4522755"/>
                </a:lnTo>
                <a:cubicBezTo>
                  <a:pt x="7035869" y="4560762"/>
                  <a:pt x="7059038" y="4606797"/>
                  <a:pt x="7065676" y="4655782"/>
                </a:cubicBezTo>
                <a:lnTo>
                  <a:pt x="7068020" y="4673094"/>
                </a:lnTo>
                <a:lnTo>
                  <a:pt x="7155967" y="4673094"/>
                </a:lnTo>
                <a:lnTo>
                  <a:pt x="7155967" y="4783429"/>
                </a:lnTo>
                <a:close/>
                <a:moveTo>
                  <a:pt x="5625762" y="4783473"/>
                </a:moveTo>
                <a:lnTo>
                  <a:pt x="5638779" y="4788332"/>
                </a:lnTo>
                <a:cubicBezTo>
                  <a:pt x="5651187" y="4792931"/>
                  <a:pt x="5663032" y="4798919"/>
                  <a:pt x="5673923" y="4806121"/>
                </a:cubicBezTo>
                <a:lnTo>
                  <a:pt x="5695270" y="4820048"/>
                </a:lnTo>
                <a:lnTo>
                  <a:pt x="5716530" y="4806208"/>
                </a:lnTo>
                <a:cubicBezTo>
                  <a:pt x="5727550" y="4798962"/>
                  <a:pt x="5739395" y="4792974"/>
                  <a:pt x="5751761" y="4788376"/>
                </a:cubicBezTo>
                <a:lnTo>
                  <a:pt x="5764777" y="4783516"/>
                </a:lnTo>
                <a:lnTo>
                  <a:pt x="5764777" y="4673181"/>
                </a:lnTo>
                <a:lnTo>
                  <a:pt x="5852725" y="4673181"/>
                </a:lnTo>
                <a:lnTo>
                  <a:pt x="5855067" y="4655869"/>
                </a:lnTo>
                <a:cubicBezTo>
                  <a:pt x="5861706" y="4606840"/>
                  <a:pt x="5884875" y="4560849"/>
                  <a:pt x="5922102" y="4522841"/>
                </a:cubicBezTo>
                <a:lnTo>
                  <a:pt x="5939066" y="4505530"/>
                </a:lnTo>
                <a:lnTo>
                  <a:pt x="5918848" y="4492166"/>
                </a:lnTo>
                <a:cubicBezTo>
                  <a:pt x="5882271" y="4468042"/>
                  <a:pt x="5859319" y="4433159"/>
                  <a:pt x="5854243" y="4394023"/>
                </a:cubicBezTo>
                <a:lnTo>
                  <a:pt x="5851987" y="4376624"/>
                </a:lnTo>
                <a:lnTo>
                  <a:pt x="5764821" y="4376624"/>
                </a:lnTo>
                <a:lnTo>
                  <a:pt x="5764821" y="4337315"/>
                </a:lnTo>
                <a:cubicBezTo>
                  <a:pt x="5764821" y="4247676"/>
                  <a:pt x="5741130" y="4214050"/>
                  <a:pt x="5730978" y="4203767"/>
                </a:cubicBezTo>
                <a:lnTo>
                  <a:pt x="5730154" y="4202942"/>
                </a:lnTo>
                <a:lnTo>
                  <a:pt x="5695313" y="4175174"/>
                </a:lnTo>
                <a:lnTo>
                  <a:pt x="5660603" y="4202899"/>
                </a:lnTo>
                <a:lnTo>
                  <a:pt x="5659822" y="4203680"/>
                </a:lnTo>
                <a:cubicBezTo>
                  <a:pt x="5649582" y="4213920"/>
                  <a:pt x="5625849" y="4247372"/>
                  <a:pt x="5625849" y="4337315"/>
                </a:cubicBezTo>
                <a:lnTo>
                  <a:pt x="5625849" y="4376624"/>
                </a:lnTo>
                <a:lnTo>
                  <a:pt x="5538769" y="4376624"/>
                </a:lnTo>
                <a:lnTo>
                  <a:pt x="5536513" y="4394023"/>
                </a:lnTo>
                <a:cubicBezTo>
                  <a:pt x="5531437" y="4433159"/>
                  <a:pt x="5508485" y="4467999"/>
                  <a:pt x="5471909" y="4492166"/>
                </a:cubicBezTo>
                <a:lnTo>
                  <a:pt x="5451690" y="4505530"/>
                </a:lnTo>
                <a:lnTo>
                  <a:pt x="5468655" y="4522841"/>
                </a:lnTo>
                <a:cubicBezTo>
                  <a:pt x="5505795" y="4560806"/>
                  <a:pt x="5528964" y="4606797"/>
                  <a:pt x="5535689" y="4655912"/>
                </a:cubicBezTo>
                <a:lnTo>
                  <a:pt x="5538032" y="4673181"/>
                </a:lnTo>
                <a:lnTo>
                  <a:pt x="5625892" y="4673181"/>
                </a:lnTo>
                <a:lnTo>
                  <a:pt x="5625892" y="4783473"/>
                </a:lnTo>
                <a:close/>
                <a:moveTo>
                  <a:pt x="5115737" y="4783473"/>
                </a:moveTo>
                <a:lnTo>
                  <a:pt x="5128754" y="4788332"/>
                </a:lnTo>
                <a:cubicBezTo>
                  <a:pt x="5141163" y="4792931"/>
                  <a:pt x="5153008" y="4798919"/>
                  <a:pt x="5163898" y="4806121"/>
                </a:cubicBezTo>
                <a:lnTo>
                  <a:pt x="5185245" y="4820048"/>
                </a:lnTo>
                <a:lnTo>
                  <a:pt x="5206505" y="4806208"/>
                </a:lnTo>
                <a:cubicBezTo>
                  <a:pt x="5217526" y="4798962"/>
                  <a:pt x="5229370" y="4792974"/>
                  <a:pt x="5241736" y="4788376"/>
                </a:cubicBezTo>
                <a:lnTo>
                  <a:pt x="5254752" y="4783516"/>
                </a:lnTo>
                <a:lnTo>
                  <a:pt x="5254752" y="4673181"/>
                </a:lnTo>
                <a:lnTo>
                  <a:pt x="5342700" y="4673181"/>
                </a:lnTo>
                <a:lnTo>
                  <a:pt x="5345043" y="4655869"/>
                </a:lnTo>
                <a:cubicBezTo>
                  <a:pt x="5351681" y="4606884"/>
                  <a:pt x="5374850" y="4560849"/>
                  <a:pt x="5412077" y="4522841"/>
                </a:cubicBezTo>
                <a:lnTo>
                  <a:pt x="5429042" y="4505530"/>
                </a:lnTo>
                <a:lnTo>
                  <a:pt x="5408823" y="4492166"/>
                </a:lnTo>
                <a:cubicBezTo>
                  <a:pt x="5372246" y="4467999"/>
                  <a:pt x="5349295" y="4433159"/>
                  <a:pt x="5344218" y="4394023"/>
                </a:cubicBezTo>
                <a:lnTo>
                  <a:pt x="5341962" y="4376624"/>
                </a:lnTo>
                <a:lnTo>
                  <a:pt x="5254796" y="4376624"/>
                </a:lnTo>
                <a:lnTo>
                  <a:pt x="5254796" y="4337315"/>
                </a:lnTo>
                <a:cubicBezTo>
                  <a:pt x="5254796" y="4247676"/>
                  <a:pt x="5231106" y="4214050"/>
                  <a:pt x="5220953" y="4203767"/>
                </a:cubicBezTo>
                <a:lnTo>
                  <a:pt x="5220129" y="4202942"/>
                </a:lnTo>
                <a:lnTo>
                  <a:pt x="5185288" y="4175174"/>
                </a:lnTo>
                <a:lnTo>
                  <a:pt x="5150578" y="4202899"/>
                </a:lnTo>
                <a:lnTo>
                  <a:pt x="5149797" y="4203680"/>
                </a:lnTo>
                <a:cubicBezTo>
                  <a:pt x="5139558" y="4213920"/>
                  <a:pt x="5115824" y="4247372"/>
                  <a:pt x="5115824" y="4337315"/>
                </a:cubicBezTo>
                <a:lnTo>
                  <a:pt x="5115824" y="4376624"/>
                </a:lnTo>
                <a:lnTo>
                  <a:pt x="5028658" y="4376624"/>
                </a:lnTo>
                <a:lnTo>
                  <a:pt x="5026402" y="4394023"/>
                </a:lnTo>
                <a:cubicBezTo>
                  <a:pt x="5021326" y="4433159"/>
                  <a:pt x="4998373" y="4468042"/>
                  <a:pt x="4961754" y="4492166"/>
                </a:cubicBezTo>
                <a:lnTo>
                  <a:pt x="4941492" y="4505530"/>
                </a:lnTo>
                <a:lnTo>
                  <a:pt x="4958456" y="4522841"/>
                </a:lnTo>
                <a:cubicBezTo>
                  <a:pt x="4995640" y="4560806"/>
                  <a:pt x="5018809" y="4606797"/>
                  <a:pt x="5025447" y="4655869"/>
                </a:cubicBezTo>
                <a:lnTo>
                  <a:pt x="5027790" y="4673181"/>
                </a:lnTo>
                <a:lnTo>
                  <a:pt x="5115694" y="4673181"/>
                </a:lnTo>
                <a:lnTo>
                  <a:pt x="5115694" y="4783473"/>
                </a:lnTo>
                <a:close/>
                <a:moveTo>
                  <a:pt x="3585706" y="4783473"/>
                </a:moveTo>
                <a:lnTo>
                  <a:pt x="3598723" y="4788332"/>
                </a:lnTo>
                <a:cubicBezTo>
                  <a:pt x="3611132" y="4792931"/>
                  <a:pt x="3622977" y="4798919"/>
                  <a:pt x="3633867" y="4806121"/>
                </a:cubicBezTo>
                <a:lnTo>
                  <a:pt x="3655214" y="4820048"/>
                </a:lnTo>
                <a:lnTo>
                  <a:pt x="3676474" y="4806208"/>
                </a:lnTo>
                <a:cubicBezTo>
                  <a:pt x="3687451" y="4798962"/>
                  <a:pt x="3699296" y="4792974"/>
                  <a:pt x="3711705" y="4788376"/>
                </a:cubicBezTo>
                <a:lnTo>
                  <a:pt x="3724721" y="4783516"/>
                </a:lnTo>
                <a:lnTo>
                  <a:pt x="3724721" y="4673181"/>
                </a:lnTo>
                <a:lnTo>
                  <a:pt x="3812668" y="4673181"/>
                </a:lnTo>
                <a:lnTo>
                  <a:pt x="3815012" y="4655869"/>
                </a:lnTo>
                <a:cubicBezTo>
                  <a:pt x="3821650" y="4606840"/>
                  <a:pt x="3844819" y="4560849"/>
                  <a:pt x="3882046" y="4522841"/>
                </a:cubicBezTo>
                <a:lnTo>
                  <a:pt x="3899010" y="4505530"/>
                </a:lnTo>
                <a:lnTo>
                  <a:pt x="3878792" y="4492210"/>
                </a:lnTo>
                <a:cubicBezTo>
                  <a:pt x="3842172" y="4468086"/>
                  <a:pt x="3819220" y="4433246"/>
                  <a:pt x="3814144" y="4394066"/>
                </a:cubicBezTo>
                <a:lnTo>
                  <a:pt x="3811887" y="4376668"/>
                </a:lnTo>
                <a:lnTo>
                  <a:pt x="3724808" y="4376668"/>
                </a:lnTo>
                <a:lnTo>
                  <a:pt x="3724808" y="4337358"/>
                </a:lnTo>
                <a:cubicBezTo>
                  <a:pt x="3724808" y="4247372"/>
                  <a:pt x="3701031" y="4213920"/>
                  <a:pt x="3690835" y="4203724"/>
                </a:cubicBezTo>
                <a:lnTo>
                  <a:pt x="3690054" y="4202942"/>
                </a:lnTo>
                <a:lnTo>
                  <a:pt x="3655344" y="4175217"/>
                </a:lnTo>
                <a:lnTo>
                  <a:pt x="3620634" y="4202942"/>
                </a:lnTo>
                <a:lnTo>
                  <a:pt x="3619853" y="4203724"/>
                </a:lnTo>
                <a:cubicBezTo>
                  <a:pt x="3609613" y="4213920"/>
                  <a:pt x="3585880" y="4247415"/>
                  <a:pt x="3585880" y="4337358"/>
                </a:cubicBezTo>
                <a:lnTo>
                  <a:pt x="3585880" y="4376668"/>
                </a:lnTo>
                <a:lnTo>
                  <a:pt x="3498714" y="4376668"/>
                </a:lnTo>
                <a:lnTo>
                  <a:pt x="3496457" y="4394066"/>
                </a:lnTo>
                <a:cubicBezTo>
                  <a:pt x="3491381" y="4433202"/>
                  <a:pt x="3468429" y="4468042"/>
                  <a:pt x="3431853" y="4492210"/>
                </a:cubicBezTo>
                <a:lnTo>
                  <a:pt x="3411634" y="4505573"/>
                </a:lnTo>
                <a:lnTo>
                  <a:pt x="3428599" y="4522885"/>
                </a:lnTo>
                <a:cubicBezTo>
                  <a:pt x="3465826" y="4560893"/>
                  <a:pt x="3488995" y="4606927"/>
                  <a:pt x="3495633" y="4655912"/>
                </a:cubicBezTo>
                <a:lnTo>
                  <a:pt x="3497976" y="4673224"/>
                </a:lnTo>
                <a:lnTo>
                  <a:pt x="3585923" y="4673224"/>
                </a:lnTo>
                <a:lnTo>
                  <a:pt x="3585923" y="4783473"/>
                </a:lnTo>
                <a:close/>
                <a:moveTo>
                  <a:pt x="3075682" y="4783429"/>
                </a:moveTo>
                <a:lnTo>
                  <a:pt x="3088698" y="4788289"/>
                </a:lnTo>
                <a:cubicBezTo>
                  <a:pt x="3101194" y="4792974"/>
                  <a:pt x="3113039" y="4798919"/>
                  <a:pt x="3123886" y="4806078"/>
                </a:cubicBezTo>
                <a:lnTo>
                  <a:pt x="3145232" y="4820005"/>
                </a:lnTo>
                <a:lnTo>
                  <a:pt x="3166492" y="4806165"/>
                </a:lnTo>
                <a:cubicBezTo>
                  <a:pt x="3177470" y="4798919"/>
                  <a:pt x="3189315" y="4792931"/>
                  <a:pt x="3201723" y="4788332"/>
                </a:cubicBezTo>
                <a:lnTo>
                  <a:pt x="3214740" y="4783473"/>
                </a:lnTo>
                <a:lnTo>
                  <a:pt x="3214740" y="4673137"/>
                </a:lnTo>
                <a:lnTo>
                  <a:pt x="3302687" y="4673137"/>
                </a:lnTo>
                <a:lnTo>
                  <a:pt x="3305030" y="4655825"/>
                </a:lnTo>
                <a:cubicBezTo>
                  <a:pt x="3311668" y="4606754"/>
                  <a:pt x="3334837" y="4560762"/>
                  <a:pt x="3372021" y="4522798"/>
                </a:cubicBezTo>
                <a:lnTo>
                  <a:pt x="3388986" y="4505486"/>
                </a:lnTo>
                <a:lnTo>
                  <a:pt x="3368723" y="4492123"/>
                </a:lnTo>
                <a:cubicBezTo>
                  <a:pt x="3332104" y="4467999"/>
                  <a:pt x="3309152" y="4433159"/>
                  <a:pt x="3304076" y="4393980"/>
                </a:cubicBezTo>
                <a:lnTo>
                  <a:pt x="3301819" y="4376581"/>
                </a:lnTo>
                <a:lnTo>
                  <a:pt x="3214740" y="4376581"/>
                </a:lnTo>
                <a:lnTo>
                  <a:pt x="3214740" y="4337272"/>
                </a:lnTo>
                <a:cubicBezTo>
                  <a:pt x="3214740" y="4247328"/>
                  <a:pt x="3190963" y="4213833"/>
                  <a:pt x="3180767" y="4203637"/>
                </a:cubicBezTo>
                <a:lnTo>
                  <a:pt x="3179986" y="4202856"/>
                </a:lnTo>
                <a:lnTo>
                  <a:pt x="3145276" y="4175131"/>
                </a:lnTo>
                <a:lnTo>
                  <a:pt x="3110435" y="4202899"/>
                </a:lnTo>
                <a:lnTo>
                  <a:pt x="3109611" y="4203724"/>
                </a:lnTo>
                <a:cubicBezTo>
                  <a:pt x="3099415" y="4214007"/>
                  <a:pt x="3075768" y="4247632"/>
                  <a:pt x="3075768" y="4337272"/>
                </a:cubicBezTo>
                <a:lnTo>
                  <a:pt x="3075768" y="4376581"/>
                </a:lnTo>
                <a:lnTo>
                  <a:pt x="2988559" y="4376581"/>
                </a:lnTo>
                <a:lnTo>
                  <a:pt x="2986303" y="4393980"/>
                </a:lnTo>
                <a:cubicBezTo>
                  <a:pt x="2981226" y="4433115"/>
                  <a:pt x="2958274" y="4467956"/>
                  <a:pt x="2921698" y="4492123"/>
                </a:cubicBezTo>
                <a:lnTo>
                  <a:pt x="2901479" y="4505486"/>
                </a:lnTo>
                <a:lnTo>
                  <a:pt x="2918444" y="4522798"/>
                </a:lnTo>
                <a:cubicBezTo>
                  <a:pt x="2955671" y="4560806"/>
                  <a:pt x="2978840" y="4606840"/>
                  <a:pt x="2985478" y="4655825"/>
                </a:cubicBezTo>
                <a:lnTo>
                  <a:pt x="2987821" y="4673137"/>
                </a:lnTo>
                <a:lnTo>
                  <a:pt x="3075725" y="4673137"/>
                </a:lnTo>
                <a:lnTo>
                  <a:pt x="3075725" y="4783429"/>
                </a:lnTo>
                <a:close/>
                <a:moveTo>
                  <a:pt x="1035582" y="4783473"/>
                </a:moveTo>
                <a:lnTo>
                  <a:pt x="1048599" y="4788332"/>
                </a:lnTo>
                <a:cubicBezTo>
                  <a:pt x="1061008" y="4792931"/>
                  <a:pt x="1072853" y="4798919"/>
                  <a:pt x="1083743" y="4806121"/>
                </a:cubicBezTo>
                <a:lnTo>
                  <a:pt x="1105090" y="4820048"/>
                </a:lnTo>
                <a:lnTo>
                  <a:pt x="1126350" y="4806208"/>
                </a:lnTo>
                <a:cubicBezTo>
                  <a:pt x="1137371" y="4798962"/>
                  <a:pt x="1149215" y="4792974"/>
                  <a:pt x="1161624" y="4788376"/>
                </a:cubicBezTo>
                <a:lnTo>
                  <a:pt x="1174641" y="4783516"/>
                </a:lnTo>
                <a:lnTo>
                  <a:pt x="1174641" y="4673181"/>
                </a:lnTo>
                <a:lnTo>
                  <a:pt x="1262588" y="4673181"/>
                </a:lnTo>
                <a:lnTo>
                  <a:pt x="1264931" y="4655869"/>
                </a:lnTo>
                <a:cubicBezTo>
                  <a:pt x="1271569" y="4606840"/>
                  <a:pt x="1294738" y="4560849"/>
                  <a:pt x="1331965" y="4522841"/>
                </a:cubicBezTo>
                <a:lnTo>
                  <a:pt x="1348930" y="4505530"/>
                </a:lnTo>
                <a:lnTo>
                  <a:pt x="1328711" y="4492166"/>
                </a:lnTo>
                <a:cubicBezTo>
                  <a:pt x="1292135" y="4468042"/>
                  <a:pt x="1269183" y="4433159"/>
                  <a:pt x="1264107" y="4394023"/>
                </a:cubicBezTo>
                <a:lnTo>
                  <a:pt x="1261850" y="4376624"/>
                </a:lnTo>
                <a:lnTo>
                  <a:pt x="1174684" y="4376624"/>
                </a:lnTo>
                <a:lnTo>
                  <a:pt x="1174684" y="4337315"/>
                </a:lnTo>
                <a:cubicBezTo>
                  <a:pt x="1174684" y="4247632"/>
                  <a:pt x="1150994" y="4214050"/>
                  <a:pt x="1140842" y="4203767"/>
                </a:cubicBezTo>
                <a:lnTo>
                  <a:pt x="1140017" y="4202942"/>
                </a:lnTo>
                <a:lnTo>
                  <a:pt x="1105177" y="4175174"/>
                </a:lnTo>
                <a:lnTo>
                  <a:pt x="1070466" y="4202899"/>
                </a:lnTo>
                <a:lnTo>
                  <a:pt x="1069685" y="4203680"/>
                </a:lnTo>
                <a:cubicBezTo>
                  <a:pt x="1059446" y="4213876"/>
                  <a:pt x="1035669" y="4247372"/>
                  <a:pt x="1035669" y="4337315"/>
                </a:cubicBezTo>
                <a:lnTo>
                  <a:pt x="1035669" y="4376624"/>
                </a:lnTo>
                <a:lnTo>
                  <a:pt x="948590" y="4376624"/>
                </a:lnTo>
                <a:lnTo>
                  <a:pt x="946334" y="4394023"/>
                </a:lnTo>
                <a:cubicBezTo>
                  <a:pt x="941257" y="4433159"/>
                  <a:pt x="918305" y="4468042"/>
                  <a:pt x="881686" y="4492166"/>
                </a:cubicBezTo>
                <a:lnTo>
                  <a:pt x="861423" y="4505530"/>
                </a:lnTo>
                <a:lnTo>
                  <a:pt x="878388" y="4522841"/>
                </a:lnTo>
                <a:cubicBezTo>
                  <a:pt x="915572" y="4560806"/>
                  <a:pt x="938741" y="4606797"/>
                  <a:pt x="945379" y="4655869"/>
                </a:cubicBezTo>
                <a:lnTo>
                  <a:pt x="947722" y="4673181"/>
                </a:lnTo>
                <a:lnTo>
                  <a:pt x="1035669" y="4673181"/>
                </a:lnTo>
                <a:lnTo>
                  <a:pt x="1035669" y="4783473"/>
                </a:lnTo>
                <a:close/>
                <a:moveTo>
                  <a:pt x="6645855" y="4783429"/>
                </a:moveTo>
                <a:lnTo>
                  <a:pt x="6658871" y="4788289"/>
                </a:lnTo>
                <a:cubicBezTo>
                  <a:pt x="6671237" y="4792888"/>
                  <a:pt x="6683082" y="4798919"/>
                  <a:pt x="6694059" y="4806078"/>
                </a:cubicBezTo>
                <a:lnTo>
                  <a:pt x="6715363" y="4819962"/>
                </a:lnTo>
                <a:lnTo>
                  <a:pt x="6736623" y="4806121"/>
                </a:lnTo>
                <a:cubicBezTo>
                  <a:pt x="6747600" y="4798875"/>
                  <a:pt x="6759445" y="4792888"/>
                  <a:pt x="6771854" y="4788289"/>
                </a:cubicBezTo>
                <a:lnTo>
                  <a:pt x="6784870" y="4783429"/>
                </a:lnTo>
                <a:lnTo>
                  <a:pt x="6784870" y="4673094"/>
                </a:lnTo>
                <a:lnTo>
                  <a:pt x="6872731" y="4673094"/>
                </a:lnTo>
                <a:lnTo>
                  <a:pt x="6875074" y="4655825"/>
                </a:lnTo>
                <a:cubicBezTo>
                  <a:pt x="6881755" y="4606754"/>
                  <a:pt x="6904967" y="4560719"/>
                  <a:pt x="6942108" y="4522755"/>
                </a:cubicBezTo>
                <a:lnTo>
                  <a:pt x="6959073" y="4505443"/>
                </a:lnTo>
                <a:lnTo>
                  <a:pt x="6938854" y="4492079"/>
                </a:lnTo>
                <a:cubicBezTo>
                  <a:pt x="6902277" y="4467956"/>
                  <a:pt x="6879326" y="4433072"/>
                  <a:pt x="6874249" y="4393936"/>
                </a:cubicBezTo>
                <a:lnTo>
                  <a:pt x="6871993" y="4376537"/>
                </a:lnTo>
                <a:lnTo>
                  <a:pt x="6784913" y="4376537"/>
                </a:lnTo>
                <a:lnTo>
                  <a:pt x="6784913" y="4337228"/>
                </a:lnTo>
                <a:cubicBezTo>
                  <a:pt x="6784913" y="4247285"/>
                  <a:pt x="6761137" y="4213789"/>
                  <a:pt x="6750940" y="4203593"/>
                </a:cubicBezTo>
                <a:lnTo>
                  <a:pt x="6750160" y="4202812"/>
                </a:lnTo>
                <a:lnTo>
                  <a:pt x="6715449" y="4175088"/>
                </a:lnTo>
                <a:lnTo>
                  <a:pt x="6680652" y="4202812"/>
                </a:lnTo>
                <a:lnTo>
                  <a:pt x="6679871" y="4203593"/>
                </a:lnTo>
                <a:cubicBezTo>
                  <a:pt x="6669675" y="4213789"/>
                  <a:pt x="6645942" y="4247242"/>
                  <a:pt x="6645942" y="4337228"/>
                </a:cubicBezTo>
                <a:lnTo>
                  <a:pt x="6645942" y="4376537"/>
                </a:lnTo>
                <a:lnTo>
                  <a:pt x="6558776" y="4376537"/>
                </a:lnTo>
                <a:lnTo>
                  <a:pt x="6556519" y="4393936"/>
                </a:lnTo>
                <a:cubicBezTo>
                  <a:pt x="6551443" y="4433072"/>
                  <a:pt x="6528491" y="4467956"/>
                  <a:pt x="6491915" y="4492079"/>
                </a:cubicBezTo>
                <a:lnTo>
                  <a:pt x="6471696" y="4505443"/>
                </a:lnTo>
                <a:lnTo>
                  <a:pt x="6488661" y="4522755"/>
                </a:lnTo>
                <a:cubicBezTo>
                  <a:pt x="6525887" y="4560762"/>
                  <a:pt x="6549057" y="4606797"/>
                  <a:pt x="6555695" y="4655782"/>
                </a:cubicBezTo>
                <a:lnTo>
                  <a:pt x="6558038" y="4673094"/>
                </a:lnTo>
                <a:lnTo>
                  <a:pt x="6645985" y="4673094"/>
                </a:lnTo>
                <a:lnTo>
                  <a:pt x="6645985" y="4783429"/>
                </a:lnTo>
                <a:close/>
                <a:moveTo>
                  <a:pt x="4095731" y="4783473"/>
                </a:moveTo>
                <a:lnTo>
                  <a:pt x="4108747" y="4788332"/>
                </a:lnTo>
                <a:cubicBezTo>
                  <a:pt x="4121157" y="4792931"/>
                  <a:pt x="4133001" y="4798919"/>
                  <a:pt x="4143892" y="4806121"/>
                </a:cubicBezTo>
                <a:lnTo>
                  <a:pt x="4165239" y="4820048"/>
                </a:lnTo>
                <a:lnTo>
                  <a:pt x="4186499" y="4806208"/>
                </a:lnTo>
                <a:cubicBezTo>
                  <a:pt x="4197476" y="4798962"/>
                  <a:pt x="4209321" y="4792974"/>
                  <a:pt x="4221730" y="4788376"/>
                </a:cubicBezTo>
                <a:lnTo>
                  <a:pt x="4234746" y="4783516"/>
                </a:lnTo>
                <a:lnTo>
                  <a:pt x="4234746" y="4673181"/>
                </a:lnTo>
                <a:lnTo>
                  <a:pt x="4322650" y="4673181"/>
                </a:lnTo>
                <a:lnTo>
                  <a:pt x="4324993" y="4655869"/>
                </a:lnTo>
                <a:cubicBezTo>
                  <a:pt x="4331631" y="4606840"/>
                  <a:pt x="4354800" y="4560849"/>
                  <a:pt x="4392027" y="4522841"/>
                </a:cubicBezTo>
                <a:lnTo>
                  <a:pt x="4408992" y="4505530"/>
                </a:lnTo>
                <a:lnTo>
                  <a:pt x="4388773" y="4492166"/>
                </a:lnTo>
                <a:cubicBezTo>
                  <a:pt x="4352197" y="4468042"/>
                  <a:pt x="4329245" y="4433159"/>
                  <a:pt x="4324125" y="4393980"/>
                </a:cubicBezTo>
                <a:lnTo>
                  <a:pt x="4321826" y="4376581"/>
                </a:lnTo>
                <a:lnTo>
                  <a:pt x="4234746" y="4376581"/>
                </a:lnTo>
                <a:lnTo>
                  <a:pt x="4234746" y="4337272"/>
                </a:lnTo>
                <a:cubicBezTo>
                  <a:pt x="4234746" y="4247328"/>
                  <a:pt x="4210969" y="4213833"/>
                  <a:pt x="4200773" y="4203637"/>
                </a:cubicBezTo>
                <a:lnTo>
                  <a:pt x="4199992" y="4202856"/>
                </a:lnTo>
                <a:lnTo>
                  <a:pt x="4165239" y="4175088"/>
                </a:lnTo>
                <a:lnTo>
                  <a:pt x="4130485" y="4202856"/>
                </a:lnTo>
                <a:lnTo>
                  <a:pt x="4129704" y="4203637"/>
                </a:lnTo>
                <a:cubicBezTo>
                  <a:pt x="4119464" y="4213876"/>
                  <a:pt x="4095731" y="4247328"/>
                  <a:pt x="4095731" y="4337272"/>
                </a:cubicBezTo>
                <a:lnTo>
                  <a:pt x="4095731" y="4376581"/>
                </a:lnTo>
                <a:lnTo>
                  <a:pt x="4008652" y="4376581"/>
                </a:lnTo>
                <a:lnTo>
                  <a:pt x="4006352" y="4393980"/>
                </a:lnTo>
                <a:cubicBezTo>
                  <a:pt x="4001189" y="4433159"/>
                  <a:pt x="3978237" y="4467999"/>
                  <a:pt x="3941661" y="4492166"/>
                </a:cubicBezTo>
                <a:lnTo>
                  <a:pt x="3921442" y="4505530"/>
                </a:lnTo>
                <a:lnTo>
                  <a:pt x="3938406" y="4522841"/>
                </a:lnTo>
                <a:cubicBezTo>
                  <a:pt x="3975633" y="4560849"/>
                  <a:pt x="3998803" y="4606884"/>
                  <a:pt x="4005441" y="4655869"/>
                </a:cubicBezTo>
                <a:lnTo>
                  <a:pt x="4007784" y="4673181"/>
                </a:lnTo>
                <a:lnTo>
                  <a:pt x="4095731" y="4673181"/>
                </a:lnTo>
                <a:lnTo>
                  <a:pt x="4095731" y="4783473"/>
                </a:lnTo>
                <a:close/>
                <a:moveTo>
                  <a:pt x="1545607" y="4783473"/>
                </a:moveTo>
                <a:lnTo>
                  <a:pt x="1558624" y="4788332"/>
                </a:lnTo>
                <a:cubicBezTo>
                  <a:pt x="1571033" y="4792931"/>
                  <a:pt x="1582877" y="4798919"/>
                  <a:pt x="1593768" y="4806121"/>
                </a:cubicBezTo>
                <a:lnTo>
                  <a:pt x="1615115" y="4820048"/>
                </a:lnTo>
                <a:lnTo>
                  <a:pt x="1636375" y="4806208"/>
                </a:lnTo>
                <a:cubicBezTo>
                  <a:pt x="1647395" y="4798962"/>
                  <a:pt x="1659240" y="4792974"/>
                  <a:pt x="1671606" y="4788376"/>
                </a:cubicBezTo>
                <a:lnTo>
                  <a:pt x="1684622" y="4783516"/>
                </a:lnTo>
                <a:lnTo>
                  <a:pt x="1684622" y="4673181"/>
                </a:lnTo>
                <a:lnTo>
                  <a:pt x="1772526" y="4673181"/>
                </a:lnTo>
                <a:lnTo>
                  <a:pt x="1774869" y="4655869"/>
                </a:lnTo>
                <a:cubicBezTo>
                  <a:pt x="1781507" y="4606840"/>
                  <a:pt x="1804676" y="4560849"/>
                  <a:pt x="1841903" y="4522841"/>
                </a:cubicBezTo>
                <a:lnTo>
                  <a:pt x="1858868" y="4505530"/>
                </a:lnTo>
                <a:lnTo>
                  <a:pt x="1838649" y="4492166"/>
                </a:lnTo>
                <a:cubicBezTo>
                  <a:pt x="1802073" y="4468042"/>
                  <a:pt x="1779121" y="4433159"/>
                  <a:pt x="1774045" y="4394023"/>
                </a:cubicBezTo>
                <a:lnTo>
                  <a:pt x="1771788" y="4376624"/>
                </a:lnTo>
                <a:lnTo>
                  <a:pt x="1684622" y="4376624"/>
                </a:lnTo>
                <a:lnTo>
                  <a:pt x="1684622" y="4337315"/>
                </a:lnTo>
                <a:cubicBezTo>
                  <a:pt x="1684622" y="4247328"/>
                  <a:pt x="1660889" y="4213876"/>
                  <a:pt x="1650693" y="4203680"/>
                </a:cubicBezTo>
                <a:lnTo>
                  <a:pt x="1649912" y="4202899"/>
                </a:lnTo>
                <a:lnTo>
                  <a:pt x="1615115" y="4175174"/>
                </a:lnTo>
                <a:lnTo>
                  <a:pt x="1580404" y="4202899"/>
                </a:lnTo>
                <a:lnTo>
                  <a:pt x="1579623" y="4203680"/>
                </a:lnTo>
                <a:cubicBezTo>
                  <a:pt x="1569384" y="4213920"/>
                  <a:pt x="1545651" y="4247372"/>
                  <a:pt x="1545651" y="4337315"/>
                </a:cubicBezTo>
                <a:lnTo>
                  <a:pt x="1545651" y="4376624"/>
                </a:lnTo>
                <a:lnTo>
                  <a:pt x="1458571" y="4376624"/>
                </a:lnTo>
                <a:lnTo>
                  <a:pt x="1456315" y="4394023"/>
                </a:lnTo>
                <a:cubicBezTo>
                  <a:pt x="1451239" y="4433159"/>
                  <a:pt x="1428286" y="4468042"/>
                  <a:pt x="1391710" y="4492166"/>
                </a:cubicBezTo>
                <a:lnTo>
                  <a:pt x="1371492" y="4505530"/>
                </a:lnTo>
                <a:lnTo>
                  <a:pt x="1388456" y="4522841"/>
                </a:lnTo>
                <a:cubicBezTo>
                  <a:pt x="1425596" y="4560806"/>
                  <a:pt x="1448765" y="4606797"/>
                  <a:pt x="1455491" y="4655912"/>
                </a:cubicBezTo>
                <a:lnTo>
                  <a:pt x="1457834" y="4673181"/>
                </a:lnTo>
                <a:lnTo>
                  <a:pt x="1545694" y="4673181"/>
                </a:lnTo>
                <a:lnTo>
                  <a:pt x="1545694" y="4783473"/>
                </a:lnTo>
                <a:close/>
                <a:moveTo>
                  <a:pt x="525558" y="4783473"/>
                </a:moveTo>
                <a:lnTo>
                  <a:pt x="538574" y="4788332"/>
                </a:lnTo>
                <a:cubicBezTo>
                  <a:pt x="550983" y="4792931"/>
                  <a:pt x="562828" y="4798919"/>
                  <a:pt x="573718" y="4806121"/>
                </a:cubicBezTo>
                <a:lnTo>
                  <a:pt x="595065" y="4820048"/>
                </a:lnTo>
                <a:lnTo>
                  <a:pt x="616325" y="4806208"/>
                </a:lnTo>
                <a:cubicBezTo>
                  <a:pt x="627302" y="4798962"/>
                  <a:pt x="639147" y="4792974"/>
                  <a:pt x="651556" y="4788376"/>
                </a:cubicBezTo>
                <a:lnTo>
                  <a:pt x="664572" y="4783516"/>
                </a:lnTo>
                <a:lnTo>
                  <a:pt x="664572" y="4673181"/>
                </a:lnTo>
                <a:lnTo>
                  <a:pt x="752520" y="4673181"/>
                </a:lnTo>
                <a:lnTo>
                  <a:pt x="754863" y="4655869"/>
                </a:lnTo>
                <a:cubicBezTo>
                  <a:pt x="761501" y="4606840"/>
                  <a:pt x="784670" y="4560849"/>
                  <a:pt x="821897" y="4522841"/>
                </a:cubicBezTo>
                <a:lnTo>
                  <a:pt x="838862" y="4505530"/>
                </a:lnTo>
                <a:lnTo>
                  <a:pt x="818643" y="4492166"/>
                </a:lnTo>
                <a:cubicBezTo>
                  <a:pt x="782067" y="4468042"/>
                  <a:pt x="759115" y="4433159"/>
                  <a:pt x="754038" y="4394023"/>
                </a:cubicBezTo>
                <a:lnTo>
                  <a:pt x="751782" y="4376624"/>
                </a:lnTo>
                <a:lnTo>
                  <a:pt x="664616" y="4376624"/>
                </a:lnTo>
                <a:lnTo>
                  <a:pt x="664616" y="4337315"/>
                </a:lnTo>
                <a:cubicBezTo>
                  <a:pt x="664616" y="4247372"/>
                  <a:pt x="640839" y="4213876"/>
                  <a:pt x="630643" y="4203680"/>
                </a:cubicBezTo>
                <a:lnTo>
                  <a:pt x="629862" y="4202899"/>
                </a:lnTo>
                <a:lnTo>
                  <a:pt x="595108" y="4175131"/>
                </a:lnTo>
                <a:lnTo>
                  <a:pt x="560355" y="4202899"/>
                </a:lnTo>
                <a:lnTo>
                  <a:pt x="559574" y="4203680"/>
                </a:lnTo>
                <a:cubicBezTo>
                  <a:pt x="549334" y="4213920"/>
                  <a:pt x="525601" y="4247372"/>
                  <a:pt x="525601" y="4337315"/>
                </a:cubicBezTo>
                <a:lnTo>
                  <a:pt x="525601" y="4376624"/>
                </a:lnTo>
                <a:lnTo>
                  <a:pt x="438522" y="4376624"/>
                </a:lnTo>
                <a:lnTo>
                  <a:pt x="436265" y="4394023"/>
                </a:lnTo>
                <a:cubicBezTo>
                  <a:pt x="431189" y="4433159"/>
                  <a:pt x="408237" y="4468042"/>
                  <a:pt x="371617" y="4492166"/>
                </a:cubicBezTo>
                <a:lnTo>
                  <a:pt x="351399" y="4505486"/>
                </a:lnTo>
                <a:lnTo>
                  <a:pt x="368363" y="4522798"/>
                </a:lnTo>
                <a:cubicBezTo>
                  <a:pt x="405590" y="4560806"/>
                  <a:pt x="428759" y="4606840"/>
                  <a:pt x="435398" y="4655825"/>
                </a:cubicBezTo>
                <a:lnTo>
                  <a:pt x="437741" y="4673137"/>
                </a:lnTo>
                <a:lnTo>
                  <a:pt x="525644" y="4673137"/>
                </a:lnTo>
                <a:lnTo>
                  <a:pt x="525644" y="4783473"/>
                </a:lnTo>
                <a:close/>
                <a:moveTo>
                  <a:pt x="2055675" y="4783429"/>
                </a:moveTo>
                <a:lnTo>
                  <a:pt x="2068692" y="4788289"/>
                </a:lnTo>
                <a:cubicBezTo>
                  <a:pt x="2081101" y="4792931"/>
                  <a:pt x="2092902" y="4798919"/>
                  <a:pt x="2103793" y="4806078"/>
                </a:cubicBezTo>
                <a:lnTo>
                  <a:pt x="2125226" y="4819962"/>
                </a:lnTo>
                <a:lnTo>
                  <a:pt x="2146443" y="4806121"/>
                </a:lnTo>
                <a:cubicBezTo>
                  <a:pt x="2157420" y="4798875"/>
                  <a:pt x="2169222" y="4792888"/>
                  <a:pt x="2181631" y="4788289"/>
                </a:cubicBezTo>
                <a:lnTo>
                  <a:pt x="2194647" y="4783429"/>
                </a:lnTo>
                <a:lnTo>
                  <a:pt x="2194647" y="4673094"/>
                </a:lnTo>
                <a:lnTo>
                  <a:pt x="2282551" y="4673094"/>
                </a:lnTo>
                <a:lnTo>
                  <a:pt x="2284894" y="4655825"/>
                </a:lnTo>
                <a:cubicBezTo>
                  <a:pt x="2291575" y="4606754"/>
                  <a:pt x="2314788" y="4560719"/>
                  <a:pt x="2351928" y="4522755"/>
                </a:cubicBezTo>
                <a:lnTo>
                  <a:pt x="2368893" y="4505443"/>
                </a:lnTo>
                <a:lnTo>
                  <a:pt x="2348674" y="4492079"/>
                </a:lnTo>
                <a:cubicBezTo>
                  <a:pt x="2312098" y="4467956"/>
                  <a:pt x="2289146" y="4433072"/>
                  <a:pt x="2284069" y="4393936"/>
                </a:cubicBezTo>
                <a:lnTo>
                  <a:pt x="2281813" y="4376537"/>
                </a:lnTo>
                <a:lnTo>
                  <a:pt x="2194647" y="4376537"/>
                </a:lnTo>
                <a:lnTo>
                  <a:pt x="2194647" y="4337228"/>
                </a:lnTo>
                <a:cubicBezTo>
                  <a:pt x="2194647" y="4247242"/>
                  <a:pt x="2170914" y="4213789"/>
                  <a:pt x="2160718" y="4203593"/>
                </a:cubicBezTo>
                <a:lnTo>
                  <a:pt x="2159937" y="4202812"/>
                </a:lnTo>
                <a:lnTo>
                  <a:pt x="2125226" y="4175088"/>
                </a:lnTo>
                <a:lnTo>
                  <a:pt x="2090429" y="4202812"/>
                </a:lnTo>
                <a:lnTo>
                  <a:pt x="2089648" y="4203593"/>
                </a:lnTo>
                <a:cubicBezTo>
                  <a:pt x="2079452" y="4213789"/>
                  <a:pt x="2055719" y="4247242"/>
                  <a:pt x="2055719" y="4337228"/>
                </a:cubicBezTo>
                <a:lnTo>
                  <a:pt x="2055719" y="4376537"/>
                </a:lnTo>
                <a:lnTo>
                  <a:pt x="1968509" y="4376537"/>
                </a:lnTo>
                <a:lnTo>
                  <a:pt x="1966253" y="4393936"/>
                </a:lnTo>
                <a:cubicBezTo>
                  <a:pt x="1961177" y="4433072"/>
                  <a:pt x="1938224" y="4467956"/>
                  <a:pt x="1901648" y="4492079"/>
                </a:cubicBezTo>
                <a:lnTo>
                  <a:pt x="1881430" y="4505443"/>
                </a:lnTo>
                <a:lnTo>
                  <a:pt x="1898394" y="4522755"/>
                </a:lnTo>
                <a:cubicBezTo>
                  <a:pt x="1935534" y="4560719"/>
                  <a:pt x="1958703" y="4606711"/>
                  <a:pt x="1965429" y="4655825"/>
                </a:cubicBezTo>
                <a:lnTo>
                  <a:pt x="1967772" y="4673094"/>
                </a:lnTo>
                <a:lnTo>
                  <a:pt x="2055675" y="4673094"/>
                </a:lnTo>
                <a:lnTo>
                  <a:pt x="2055675" y="4783429"/>
                </a:lnTo>
                <a:close/>
                <a:moveTo>
                  <a:pt x="6135831" y="4783429"/>
                </a:moveTo>
                <a:lnTo>
                  <a:pt x="6148847" y="4788289"/>
                </a:lnTo>
                <a:cubicBezTo>
                  <a:pt x="6161256" y="4792931"/>
                  <a:pt x="6173057" y="4798919"/>
                  <a:pt x="6183948" y="4806078"/>
                </a:cubicBezTo>
                <a:lnTo>
                  <a:pt x="6205251" y="4819962"/>
                </a:lnTo>
                <a:lnTo>
                  <a:pt x="6226554" y="4806165"/>
                </a:lnTo>
                <a:cubicBezTo>
                  <a:pt x="6237575" y="4798919"/>
                  <a:pt x="6249376" y="4792931"/>
                  <a:pt x="6261785" y="4788289"/>
                </a:cubicBezTo>
                <a:lnTo>
                  <a:pt x="6274802" y="4783429"/>
                </a:lnTo>
                <a:lnTo>
                  <a:pt x="6274802" y="4673094"/>
                </a:lnTo>
                <a:lnTo>
                  <a:pt x="6362706" y="4673094"/>
                </a:lnTo>
                <a:lnTo>
                  <a:pt x="6365049" y="4655825"/>
                </a:lnTo>
                <a:cubicBezTo>
                  <a:pt x="6371731" y="4606754"/>
                  <a:pt x="6394943" y="4560719"/>
                  <a:pt x="6432083" y="4522755"/>
                </a:cubicBezTo>
                <a:lnTo>
                  <a:pt x="6449048" y="4505443"/>
                </a:lnTo>
                <a:lnTo>
                  <a:pt x="6428829" y="4492079"/>
                </a:lnTo>
                <a:cubicBezTo>
                  <a:pt x="6392253" y="4467956"/>
                  <a:pt x="6369301" y="4433072"/>
                  <a:pt x="6364224" y="4393936"/>
                </a:cubicBezTo>
                <a:lnTo>
                  <a:pt x="6361968" y="4376537"/>
                </a:lnTo>
                <a:lnTo>
                  <a:pt x="6274802" y="4376537"/>
                </a:lnTo>
                <a:lnTo>
                  <a:pt x="6274802" y="4337228"/>
                </a:lnTo>
                <a:cubicBezTo>
                  <a:pt x="6274802" y="4247198"/>
                  <a:pt x="6251069" y="4213789"/>
                  <a:pt x="6240873" y="4203593"/>
                </a:cubicBezTo>
                <a:lnTo>
                  <a:pt x="6240091" y="4202812"/>
                </a:lnTo>
                <a:lnTo>
                  <a:pt x="6205294" y="4175088"/>
                </a:lnTo>
                <a:lnTo>
                  <a:pt x="6170584" y="4202812"/>
                </a:lnTo>
                <a:lnTo>
                  <a:pt x="6169803" y="4203593"/>
                </a:lnTo>
                <a:cubicBezTo>
                  <a:pt x="6159607" y="4213789"/>
                  <a:pt x="6135873" y="4247198"/>
                  <a:pt x="6135873" y="4337228"/>
                </a:cubicBezTo>
                <a:lnTo>
                  <a:pt x="6135873" y="4376537"/>
                </a:lnTo>
                <a:lnTo>
                  <a:pt x="6048707" y="4376537"/>
                </a:lnTo>
                <a:lnTo>
                  <a:pt x="6046451" y="4393936"/>
                </a:lnTo>
                <a:cubicBezTo>
                  <a:pt x="6041375" y="4433072"/>
                  <a:pt x="6018423" y="4467913"/>
                  <a:pt x="5981846" y="4492079"/>
                </a:cubicBezTo>
                <a:lnTo>
                  <a:pt x="5961628" y="4505443"/>
                </a:lnTo>
                <a:lnTo>
                  <a:pt x="5978592" y="4522755"/>
                </a:lnTo>
                <a:cubicBezTo>
                  <a:pt x="6015733" y="4560719"/>
                  <a:pt x="6038902" y="4606711"/>
                  <a:pt x="6045627" y="4655825"/>
                </a:cubicBezTo>
                <a:lnTo>
                  <a:pt x="6047970" y="4673094"/>
                </a:lnTo>
                <a:lnTo>
                  <a:pt x="6135873" y="4673094"/>
                </a:lnTo>
                <a:lnTo>
                  <a:pt x="6135873" y="4783429"/>
                </a:lnTo>
                <a:close/>
                <a:moveTo>
                  <a:pt x="8202873" y="4146668"/>
                </a:moveTo>
                <a:lnTo>
                  <a:pt x="8156579" y="4129357"/>
                </a:lnTo>
                <a:lnTo>
                  <a:pt x="8156579" y="4024965"/>
                </a:lnTo>
                <a:lnTo>
                  <a:pt x="8068327" y="4024965"/>
                </a:lnTo>
                <a:lnTo>
                  <a:pt x="8068327" y="4017286"/>
                </a:lnTo>
                <a:cubicBezTo>
                  <a:pt x="8068327" y="3963354"/>
                  <a:pt x="8045722" y="3910551"/>
                  <a:pt x="8004678" y="3868639"/>
                </a:cubicBezTo>
                <a:lnTo>
                  <a:pt x="7990403" y="3854060"/>
                </a:lnTo>
                <a:lnTo>
                  <a:pt x="7976128" y="3868639"/>
                </a:lnTo>
                <a:cubicBezTo>
                  <a:pt x="7935083" y="3910595"/>
                  <a:pt x="7912478" y="3963354"/>
                  <a:pt x="7912478" y="4017286"/>
                </a:cubicBezTo>
                <a:lnTo>
                  <a:pt x="7912478" y="4024965"/>
                </a:lnTo>
                <a:lnTo>
                  <a:pt x="7824227" y="4024965"/>
                </a:lnTo>
                <a:lnTo>
                  <a:pt x="7824227" y="4129357"/>
                </a:lnTo>
                <a:lnTo>
                  <a:pt x="7736366" y="4162158"/>
                </a:lnTo>
                <a:lnTo>
                  <a:pt x="7692849" y="4146625"/>
                </a:lnTo>
                <a:lnTo>
                  <a:pt x="7646554" y="4129313"/>
                </a:lnTo>
                <a:lnTo>
                  <a:pt x="7646554" y="4024922"/>
                </a:lnTo>
                <a:lnTo>
                  <a:pt x="7558303" y="4024922"/>
                </a:lnTo>
                <a:lnTo>
                  <a:pt x="7558303" y="4017242"/>
                </a:lnTo>
                <a:cubicBezTo>
                  <a:pt x="7558303" y="3963311"/>
                  <a:pt x="7535697" y="3910508"/>
                  <a:pt x="7494653" y="3868595"/>
                </a:cubicBezTo>
                <a:lnTo>
                  <a:pt x="7480378" y="3854017"/>
                </a:lnTo>
                <a:lnTo>
                  <a:pt x="7466103" y="3868595"/>
                </a:lnTo>
                <a:cubicBezTo>
                  <a:pt x="7425058" y="3910551"/>
                  <a:pt x="7402453" y="3963311"/>
                  <a:pt x="7402453" y="4017242"/>
                </a:cubicBezTo>
                <a:lnTo>
                  <a:pt x="7402453" y="4024922"/>
                </a:lnTo>
                <a:lnTo>
                  <a:pt x="7314202" y="4024922"/>
                </a:lnTo>
                <a:lnTo>
                  <a:pt x="7314202" y="4129313"/>
                </a:lnTo>
                <a:lnTo>
                  <a:pt x="7226342" y="4162114"/>
                </a:lnTo>
                <a:lnTo>
                  <a:pt x="7182824" y="4146582"/>
                </a:lnTo>
                <a:lnTo>
                  <a:pt x="7136529" y="4129270"/>
                </a:lnTo>
                <a:lnTo>
                  <a:pt x="7136529" y="4024879"/>
                </a:lnTo>
                <a:lnTo>
                  <a:pt x="7048234" y="4024879"/>
                </a:lnTo>
                <a:lnTo>
                  <a:pt x="7048234" y="4017199"/>
                </a:lnTo>
                <a:cubicBezTo>
                  <a:pt x="7048234" y="3963311"/>
                  <a:pt x="7025629" y="3910508"/>
                  <a:pt x="6984628" y="3868552"/>
                </a:cubicBezTo>
                <a:lnTo>
                  <a:pt x="6970353" y="3853930"/>
                </a:lnTo>
                <a:lnTo>
                  <a:pt x="6956079" y="3868552"/>
                </a:lnTo>
                <a:cubicBezTo>
                  <a:pt x="6915034" y="3910508"/>
                  <a:pt x="6892429" y="3963268"/>
                  <a:pt x="6892429" y="4017199"/>
                </a:cubicBezTo>
                <a:lnTo>
                  <a:pt x="6892429" y="4024879"/>
                </a:lnTo>
                <a:lnTo>
                  <a:pt x="6804177" y="4024879"/>
                </a:lnTo>
                <a:lnTo>
                  <a:pt x="6804177" y="4129270"/>
                </a:lnTo>
                <a:lnTo>
                  <a:pt x="6716360" y="4162071"/>
                </a:lnTo>
                <a:lnTo>
                  <a:pt x="6672799" y="4146538"/>
                </a:lnTo>
                <a:lnTo>
                  <a:pt x="6626461" y="4129226"/>
                </a:lnTo>
                <a:lnTo>
                  <a:pt x="6626461" y="4024835"/>
                </a:lnTo>
                <a:lnTo>
                  <a:pt x="6538210" y="4024835"/>
                </a:lnTo>
                <a:lnTo>
                  <a:pt x="6538210" y="4017156"/>
                </a:lnTo>
                <a:cubicBezTo>
                  <a:pt x="6538210" y="3963268"/>
                  <a:pt x="6515604" y="3910464"/>
                  <a:pt x="6474603" y="3868509"/>
                </a:cubicBezTo>
                <a:lnTo>
                  <a:pt x="6460328" y="3853887"/>
                </a:lnTo>
                <a:lnTo>
                  <a:pt x="6446054" y="3868509"/>
                </a:lnTo>
                <a:cubicBezTo>
                  <a:pt x="6405009" y="3910464"/>
                  <a:pt x="6382404" y="3963268"/>
                  <a:pt x="6382404" y="4017156"/>
                </a:cubicBezTo>
                <a:lnTo>
                  <a:pt x="6382404" y="4024835"/>
                </a:lnTo>
                <a:lnTo>
                  <a:pt x="6294153" y="4024835"/>
                </a:lnTo>
                <a:lnTo>
                  <a:pt x="6294153" y="4129226"/>
                </a:lnTo>
                <a:lnTo>
                  <a:pt x="6206249" y="4162028"/>
                </a:lnTo>
                <a:lnTo>
                  <a:pt x="6162774" y="4146538"/>
                </a:lnTo>
                <a:lnTo>
                  <a:pt x="6116436" y="4129226"/>
                </a:lnTo>
                <a:lnTo>
                  <a:pt x="6116436" y="4024835"/>
                </a:lnTo>
                <a:lnTo>
                  <a:pt x="6028185" y="4024835"/>
                </a:lnTo>
                <a:lnTo>
                  <a:pt x="6028185" y="4017156"/>
                </a:lnTo>
                <a:cubicBezTo>
                  <a:pt x="6028185" y="3963224"/>
                  <a:pt x="6005580" y="3910421"/>
                  <a:pt x="5964535" y="3868509"/>
                </a:cubicBezTo>
                <a:lnTo>
                  <a:pt x="5950260" y="3853887"/>
                </a:lnTo>
                <a:lnTo>
                  <a:pt x="5935986" y="3868509"/>
                </a:lnTo>
                <a:cubicBezTo>
                  <a:pt x="5894984" y="3910464"/>
                  <a:pt x="5872379" y="3963268"/>
                  <a:pt x="5872379" y="4017156"/>
                </a:cubicBezTo>
                <a:lnTo>
                  <a:pt x="5872379" y="4024835"/>
                </a:lnTo>
                <a:lnTo>
                  <a:pt x="5784128" y="4024835"/>
                </a:lnTo>
                <a:lnTo>
                  <a:pt x="5784128" y="4129226"/>
                </a:lnTo>
                <a:lnTo>
                  <a:pt x="5696181" y="4162028"/>
                </a:lnTo>
                <a:lnTo>
                  <a:pt x="5652706" y="4146495"/>
                </a:lnTo>
                <a:lnTo>
                  <a:pt x="5606411" y="4129183"/>
                </a:lnTo>
                <a:lnTo>
                  <a:pt x="5606411" y="4024792"/>
                </a:lnTo>
                <a:lnTo>
                  <a:pt x="5518160" y="4024792"/>
                </a:lnTo>
                <a:lnTo>
                  <a:pt x="5518160" y="4017112"/>
                </a:lnTo>
                <a:cubicBezTo>
                  <a:pt x="5518160" y="3963181"/>
                  <a:pt x="5495555" y="3910378"/>
                  <a:pt x="5454510" y="3868465"/>
                </a:cubicBezTo>
                <a:lnTo>
                  <a:pt x="5440235" y="3853887"/>
                </a:lnTo>
                <a:lnTo>
                  <a:pt x="5425961" y="3868465"/>
                </a:lnTo>
                <a:cubicBezTo>
                  <a:pt x="5384959" y="3910378"/>
                  <a:pt x="5362354" y="3963181"/>
                  <a:pt x="5362354" y="4017112"/>
                </a:cubicBezTo>
                <a:lnTo>
                  <a:pt x="5362354" y="4024792"/>
                </a:lnTo>
                <a:lnTo>
                  <a:pt x="5274060" y="4024792"/>
                </a:lnTo>
                <a:lnTo>
                  <a:pt x="5274060" y="4129183"/>
                </a:lnTo>
                <a:lnTo>
                  <a:pt x="5186200" y="4161984"/>
                </a:lnTo>
                <a:lnTo>
                  <a:pt x="5142681" y="4146451"/>
                </a:lnTo>
                <a:lnTo>
                  <a:pt x="5096386" y="4129139"/>
                </a:lnTo>
                <a:lnTo>
                  <a:pt x="5096386" y="4024748"/>
                </a:lnTo>
                <a:lnTo>
                  <a:pt x="5008136" y="4024748"/>
                </a:lnTo>
                <a:lnTo>
                  <a:pt x="5008136" y="4017069"/>
                </a:lnTo>
                <a:cubicBezTo>
                  <a:pt x="5008136" y="3963137"/>
                  <a:pt x="4985531" y="3910335"/>
                  <a:pt x="4944485" y="3868422"/>
                </a:cubicBezTo>
                <a:lnTo>
                  <a:pt x="4930211" y="3853843"/>
                </a:lnTo>
                <a:lnTo>
                  <a:pt x="4915936" y="3868422"/>
                </a:lnTo>
                <a:cubicBezTo>
                  <a:pt x="4874891" y="3910378"/>
                  <a:pt x="4852286" y="3963137"/>
                  <a:pt x="4852286" y="4017069"/>
                </a:cubicBezTo>
                <a:lnTo>
                  <a:pt x="4852286" y="4024748"/>
                </a:lnTo>
                <a:lnTo>
                  <a:pt x="4764035" y="4024748"/>
                </a:lnTo>
                <a:lnTo>
                  <a:pt x="4764035" y="4129139"/>
                </a:lnTo>
                <a:lnTo>
                  <a:pt x="4676175" y="4161941"/>
                </a:lnTo>
                <a:lnTo>
                  <a:pt x="4632656" y="4146408"/>
                </a:lnTo>
                <a:lnTo>
                  <a:pt x="4586362" y="4129096"/>
                </a:lnTo>
                <a:lnTo>
                  <a:pt x="4586362" y="4024705"/>
                </a:lnTo>
                <a:lnTo>
                  <a:pt x="4498111" y="4024705"/>
                </a:lnTo>
                <a:lnTo>
                  <a:pt x="4498111" y="4017025"/>
                </a:lnTo>
                <a:cubicBezTo>
                  <a:pt x="4498111" y="3963094"/>
                  <a:pt x="4475506" y="3910291"/>
                  <a:pt x="4434461" y="3868378"/>
                </a:cubicBezTo>
                <a:lnTo>
                  <a:pt x="4420186" y="3853800"/>
                </a:lnTo>
                <a:lnTo>
                  <a:pt x="4405911" y="3868378"/>
                </a:lnTo>
                <a:cubicBezTo>
                  <a:pt x="4364866" y="3910335"/>
                  <a:pt x="4342261" y="3963094"/>
                  <a:pt x="4342261" y="4017025"/>
                </a:cubicBezTo>
                <a:lnTo>
                  <a:pt x="4342261" y="4024705"/>
                </a:lnTo>
                <a:lnTo>
                  <a:pt x="4254010" y="4024705"/>
                </a:lnTo>
                <a:lnTo>
                  <a:pt x="4254010" y="4129096"/>
                </a:lnTo>
                <a:lnTo>
                  <a:pt x="4166150" y="4161898"/>
                </a:lnTo>
                <a:lnTo>
                  <a:pt x="4122632" y="4146365"/>
                </a:lnTo>
                <a:lnTo>
                  <a:pt x="4076337" y="4129053"/>
                </a:lnTo>
                <a:lnTo>
                  <a:pt x="4076337" y="4024662"/>
                </a:lnTo>
                <a:lnTo>
                  <a:pt x="3988086" y="4024662"/>
                </a:lnTo>
                <a:lnTo>
                  <a:pt x="3988086" y="4016982"/>
                </a:lnTo>
                <a:cubicBezTo>
                  <a:pt x="3988086" y="3963051"/>
                  <a:pt x="3965481" y="3910248"/>
                  <a:pt x="3924436" y="3868335"/>
                </a:cubicBezTo>
                <a:lnTo>
                  <a:pt x="3910161" y="3853757"/>
                </a:lnTo>
                <a:lnTo>
                  <a:pt x="3895886" y="3868335"/>
                </a:lnTo>
                <a:cubicBezTo>
                  <a:pt x="3854842" y="3910291"/>
                  <a:pt x="3832236" y="3963094"/>
                  <a:pt x="3832236" y="4016982"/>
                </a:cubicBezTo>
                <a:lnTo>
                  <a:pt x="3832236" y="4024662"/>
                </a:lnTo>
                <a:lnTo>
                  <a:pt x="3743985" y="4024662"/>
                </a:lnTo>
                <a:lnTo>
                  <a:pt x="3743985" y="4129053"/>
                </a:lnTo>
                <a:lnTo>
                  <a:pt x="3656125" y="4161854"/>
                </a:lnTo>
                <a:lnTo>
                  <a:pt x="3612607" y="4146321"/>
                </a:lnTo>
                <a:lnTo>
                  <a:pt x="3566312" y="4129010"/>
                </a:lnTo>
                <a:lnTo>
                  <a:pt x="3566312" y="4024618"/>
                </a:lnTo>
                <a:lnTo>
                  <a:pt x="3478061" y="4024618"/>
                </a:lnTo>
                <a:lnTo>
                  <a:pt x="3478061" y="4016938"/>
                </a:lnTo>
                <a:cubicBezTo>
                  <a:pt x="3478061" y="3963008"/>
                  <a:pt x="3455456" y="3910204"/>
                  <a:pt x="3414411" y="3868291"/>
                </a:cubicBezTo>
                <a:lnTo>
                  <a:pt x="3400136" y="3853713"/>
                </a:lnTo>
                <a:lnTo>
                  <a:pt x="3385862" y="3868291"/>
                </a:lnTo>
                <a:cubicBezTo>
                  <a:pt x="3344817" y="3910248"/>
                  <a:pt x="3322212" y="3963008"/>
                  <a:pt x="3322212" y="4016938"/>
                </a:cubicBezTo>
                <a:lnTo>
                  <a:pt x="3322212" y="4024618"/>
                </a:lnTo>
                <a:lnTo>
                  <a:pt x="3233961" y="4024618"/>
                </a:lnTo>
                <a:lnTo>
                  <a:pt x="3233961" y="4129010"/>
                </a:lnTo>
                <a:lnTo>
                  <a:pt x="3146100" y="4161811"/>
                </a:lnTo>
                <a:lnTo>
                  <a:pt x="3102582" y="4146278"/>
                </a:lnTo>
                <a:lnTo>
                  <a:pt x="3056287" y="4128966"/>
                </a:lnTo>
                <a:lnTo>
                  <a:pt x="3056287" y="4024575"/>
                </a:lnTo>
                <a:lnTo>
                  <a:pt x="2967993" y="4024575"/>
                </a:lnTo>
                <a:lnTo>
                  <a:pt x="2967993" y="4016895"/>
                </a:lnTo>
                <a:cubicBezTo>
                  <a:pt x="2967993" y="3962921"/>
                  <a:pt x="2945388" y="3910117"/>
                  <a:pt x="2904386" y="3868248"/>
                </a:cubicBezTo>
                <a:lnTo>
                  <a:pt x="2890111" y="3853670"/>
                </a:lnTo>
                <a:lnTo>
                  <a:pt x="2875837" y="3868248"/>
                </a:lnTo>
                <a:cubicBezTo>
                  <a:pt x="2834792" y="3910204"/>
                  <a:pt x="2812187" y="3962964"/>
                  <a:pt x="2812187" y="4016895"/>
                </a:cubicBezTo>
                <a:lnTo>
                  <a:pt x="2812187" y="4024575"/>
                </a:lnTo>
                <a:lnTo>
                  <a:pt x="2723936" y="4024575"/>
                </a:lnTo>
                <a:lnTo>
                  <a:pt x="2723936" y="4128966"/>
                </a:lnTo>
                <a:lnTo>
                  <a:pt x="2636119" y="4161767"/>
                </a:lnTo>
                <a:lnTo>
                  <a:pt x="2592557" y="4146235"/>
                </a:lnTo>
                <a:lnTo>
                  <a:pt x="2546219" y="4128923"/>
                </a:lnTo>
                <a:lnTo>
                  <a:pt x="2546219" y="4024531"/>
                </a:lnTo>
                <a:lnTo>
                  <a:pt x="2457968" y="4024531"/>
                </a:lnTo>
                <a:lnTo>
                  <a:pt x="2457968" y="4016852"/>
                </a:lnTo>
                <a:cubicBezTo>
                  <a:pt x="2457968" y="3962964"/>
                  <a:pt x="2435363" y="3910161"/>
                  <a:pt x="2394361" y="3868205"/>
                </a:cubicBezTo>
                <a:lnTo>
                  <a:pt x="2380087" y="3853583"/>
                </a:lnTo>
                <a:lnTo>
                  <a:pt x="2365812" y="3868205"/>
                </a:lnTo>
                <a:cubicBezTo>
                  <a:pt x="2324767" y="3910161"/>
                  <a:pt x="2302162" y="3962921"/>
                  <a:pt x="2302162" y="4016852"/>
                </a:cubicBezTo>
                <a:lnTo>
                  <a:pt x="2302162" y="4024531"/>
                </a:lnTo>
                <a:lnTo>
                  <a:pt x="2213911" y="4024531"/>
                </a:lnTo>
                <a:lnTo>
                  <a:pt x="2213911" y="4128923"/>
                </a:lnTo>
                <a:lnTo>
                  <a:pt x="2126051" y="4161724"/>
                </a:lnTo>
                <a:lnTo>
                  <a:pt x="2082576" y="4146235"/>
                </a:lnTo>
                <a:lnTo>
                  <a:pt x="2036238" y="4128923"/>
                </a:lnTo>
                <a:lnTo>
                  <a:pt x="2036238" y="4024531"/>
                </a:lnTo>
                <a:lnTo>
                  <a:pt x="1947987" y="4024531"/>
                </a:lnTo>
                <a:lnTo>
                  <a:pt x="1947987" y="4016852"/>
                </a:lnTo>
                <a:cubicBezTo>
                  <a:pt x="1947987" y="3962921"/>
                  <a:pt x="1925382" y="3910117"/>
                  <a:pt x="1884337" y="3868205"/>
                </a:cubicBezTo>
                <a:lnTo>
                  <a:pt x="1870062" y="3853583"/>
                </a:lnTo>
                <a:lnTo>
                  <a:pt x="1855787" y="3868205"/>
                </a:lnTo>
                <a:cubicBezTo>
                  <a:pt x="1814786" y="3910161"/>
                  <a:pt x="1792224" y="3962964"/>
                  <a:pt x="1792224" y="4016852"/>
                </a:cubicBezTo>
                <a:lnTo>
                  <a:pt x="1792224" y="4024531"/>
                </a:lnTo>
                <a:lnTo>
                  <a:pt x="1703973" y="4024531"/>
                </a:lnTo>
                <a:lnTo>
                  <a:pt x="1703973" y="4128923"/>
                </a:lnTo>
                <a:lnTo>
                  <a:pt x="1616026" y="4161724"/>
                </a:lnTo>
                <a:lnTo>
                  <a:pt x="1572551" y="4146191"/>
                </a:lnTo>
                <a:lnTo>
                  <a:pt x="1526256" y="4128879"/>
                </a:lnTo>
                <a:lnTo>
                  <a:pt x="1526256" y="4024488"/>
                </a:lnTo>
                <a:lnTo>
                  <a:pt x="1438005" y="4024488"/>
                </a:lnTo>
                <a:lnTo>
                  <a:pt x="1438005" y="4016808"/>
                </a:lnTo>
                <a:cubicBezTo>
                  <a:pt x="1438005" y="3962877"/>
                  <a:pt x="1415400" y="3910074"/>
                  <a:pt x="1374355" y="3868161"/>
                </a:cubicBezTo>
                <a:lnTo>
                  <a:pt x="1360081" y="3853539"/>
                </a:lnTo>
                <a:lnTo>
                  <a:pt x="1345806" y="3868161"/>
                </a:lnTo>
                <a:cubicBezTo>
                  <a:pt x="1304804" y="3910117"/>
                  <a:pt x="1282199" y="3962921"/>
                  <a:pt x="1282199" y="4016808"/>
                </a:cubicBezTo>
                <a:lnTo>
                  <a:pt x="1282199" y="4024488"/>
                </a:lnTo>
                <a:lnTo>
                  <a:pt x="1193905" y="4024488"/>
                </a:lnTo>
                <a:lnTo>
                  <a:pt x="1193905" y="4128879"/>
                </a:lnTo>
                <a:lnTo>
                  <a:pt x="1106044" y="4161680"/>
                </a:lnTo>
                <a:lnTo>
                  <a:pt x="1062526" y="4146148"/>
                </a:lnTo>
                <a:lnTo>
                  <a:pt x="1016231" y="4128836"/>
                </a:lnTo>
                <a:lnTo>
                  <a:pt x="1016231" y="4024444"/>
                </a:lnTo>
                <a:lnTo>
                  <a:pt x="927980" y="4024444"/>
                </a:lnTo>
                <a:lnTo>
                  <a:pt x="927980" y="4016765"/>
                </a:lnTo>
                <a:cubicBezTo>
                  <a:pt x="927980" y="3962834"/>
                  <a:pt x="905375" y="3910031"/>
                  <a:pt x="864330" y="3868118"/>
                </a:cubicBezTo>
                <a:lnTo>
                  <a:pt x="850056" y="3853539"/>
                </a:lnTo>
                <a:lnTo>
                  <a:pt x="835781" y="3868118"/>
                </a:lnTo>
                <a:cubicBezTo>
                  <a:pt x="794736" y="3910074"/>
                  <a:pt x="772131" y="3962834"/>
                  <a:pt x="772131" y="4016765"/>
                </a:cubicBezTo>
                <a:lnTo>
                  <a:pt x="772131" y="4024444"/>
                </a:lnTo>
                <a:lnTo>
                  <a:pt x="683880" y="4024444"/>
                </a:lnTo>
                <a:lnTo>
                  <a:pt x="683880" y="4128836"/>
                </a:lnTo>
                <a:lnTo>
                  <a:pt x="596020" y="4161637"/>
                </a:lnTo>
                <a:lnTo>
                  <a:pt x="552502" y="4146104"/>
                </a:lnTo>
                <a:lnTo>
                  <a:pt x="506207" y="4128793"/>
                </a:lnTo>
                <a:lnTo>
                  <a:pt x="506207" y="4024401"/>
                </a:lnTo>
                <a:lnTo>
                  <a:pt x="417999" y="4024401"/>
                </a:lnTo>
                <a:lnTo>
                  <a:pt x="417999" y="4016722"/>
                </a:lnTo>
                <a:cubicBezTo>
                  <a:pt x="417999" y="3962790"/>
                  <a:pt x="395394" y="3909987"/>
                  <a:pt x="354349" y="3868075"/>
                </a:cubicBezTo>
                <a:lnTo>
                  <a:pt x="340074" y="3853497"/>
                </a:lnTo>
                <a:lnTo>
                  <a:pt x="325800" y="3868075"/>
                </a:lnTo>
                <a:cubicBezTo>
                  <a:pt x="284755" y="3910031"/>
                  <a:pt x="262150" y="3962790"/>
                  <a:pt x="262150" y="4016722"/>
                </a:cubicBezTo>
                <a:lnTo>
                  <a:pt x="262150" y="4024401"/>
                </a:lnTo>
                <a:lnTo>
                  <a:pt x="173899" y="4024401"/>
                </a:lnTo>
                <a:lnTo>
                  <a:pt x="173899" y="4128793"/>
                </a:lnTo>
                <a:lnTo>
                  <a:pt x="86038" y="4161594"/>
                </a:lnTo>
                <a:lnTo>
                  <a:pt x="42520" y="4146061"/>
                </a:lnTo>
                <a:lnTo>
                  <a:pt x="0" y="4130181"/>
                </a:lnTo>
                <a:lnTo>
                  <a:pt x="0" y="4005050"/>
                </a:lnTo>
                <a:lnTo>
                  <a:pt x="15533" y="4005050"/>
                </a:lnTo>
                <a:lnTo>
                  <a:pt x="15533" y="4115386"/>
                </a:lnTo>
                <a:lnTo>
                  <a:pt x="28549" y="4120245"/>
                </a:lnTo>
                <a:cubicBezTo>
                  <a:pt x="40958" y="4124844"/>
                  <a:pt x="52760" y="4130832"/>
                  <a:pt x="63693" y="4138034"/>
                </a:cubicBezTo>
                <a:lnTo>
                  <a:pt x="85040" y="4152048"/>
                </a:lnTo>
                <a:lnTo>
                  <a:pt x="106344" y="4138034"/>
                </a:lnTo>
                <a:cubicBezTo>
                  <a:pt x="117278" y="4130832"/>
                  <a:pt x="129122" y="4124844"/>
                  <a:pt x="141488" y="4120245"/>
                </a:cubicBezTo>
                <a:lnTo>
                  <a:pt x="154504" y="4115386"/>
                </a:lnTo>
                <a:lnTo>
                  <a:pt x="154504" y="4005050"/>
                </a:lnTo>
                <a:lnTo>
                  <a:pt x="242452" y="4005050"/>
                </a:lnTo>
                <a:lnTo>
                  <a:pt x="244795" y="3987738"/>
                </a:lnTo>
                <a:cubicBezTo>
                  <a:pt x="251433" y="3938753"/>
                  <a:pt x="274602" y="3892719"/>
                  <a:pt x="311829" y="3854711"/>
                </a:cubicBezTo>
                <a:lnTo>
                  <a:pt x="328794" y="3837399"/>
                </a:lnTo>
                <a:lnTo>
                  <a:pt x="308575" y="3824036"/>
                </a:lnTo>
                <a:cubicBezTo>
                  <a:pt x="271999" y="3799869"/>
                  <a:pt x="249047" y="3765072"/>
                  <a:pt x="243970" y="3725936"/>
                </a:cubicBezTo>
                <a:lnTo>
                  <a:pt x="241714" y="3708537"/>
                </a:lnTo>
                <a:lnTo>
                  <a:pt x="154548" y="3708537"/>
                </a:lnTo>
                <a:lnTo>
                  <a:pt x="154548" y="3669184"/>
                </a:lnTo>
                <a:cubicBezTo>
                  <a:pt x="154548" y="3578981"/>
                  <a:pt x="130728" y="3545659"/>
                  <a:pt x="120488" y="3535506"/>
                </a:cubicBezTo>
                <a:lnTo>
                  <a:pt x="119751" y="3534769"/>
                </a:lnTo>
                <a:lnTo>
                  <a:pt x="85040" y="3506957"/>
                </a:lnTo>
                <a:lnTo>
                  <a:pt x="50330" y="3534769"/>
                </a:lnTo>
                <a:lnTo>
                  <a:pt x="49592" y="3535506"/>
                </a:lnTo>
                <a:cubicBezTo>
                  <a:pt x="39353" y="3545659"/>
                  <a:pt x="15533" y="3578938"/>
                  <a:pt x="15533" y="3669184"/>
                </a:cubicBezTo>
                <a:lnTo>
                  <a:pt x="15533" y="3708537"/>
                </a:lnTo>
                <a:lnTo>
                  <a:pt x="0" y="3708537"/>
                </a:lnTo>
                <a:lnTo>
                  <a:pt x="0" y="3611392"/>
                </a:lnTo>
                <a:cubicBezTo>
                  <a:pt x="10630" y="3536721"/>
                  <a:pt x="40654" y="3517327"/>
                  <a:pt x="43778" y="3515505"/>
                </a:cubicBezTo>
                <a:lnTo>
                  <a:pt x="85084" y="3500536"/>
                </a:lnTo>
                <a:lnTo>
                  <a:pt x="126346" y="3515505"/>
                </a:lnTo>
                <a:cubicBezTo>
                  <a:pt x="130164" y="3517718"/>
                  <a:pt x="173899" y="3546223"/>
                  <a:pt x="173899" y="3669141"/>
                </a:cubicBezTo>
                <a:lnTo>
                  <a:pt x="173899" y="3689143"/>
                </a:lnTo>
                <a:lnTo>
                  <a:pt x="262150" y="3689143"/>
                </a:lnTo>
                <a:lnTo>
                  <a:pt x="262150" y="3709318"/>
                </a:lnTo>
                <a:cubicBezTo>
                  <a:pt x="262150" y="3752012"/>
                  <a:pt x="287705" y="3791408"/>
                  <a:pt x="330529" y="3814708"/>
                </a:cubicBezTo>
                <a:lnTo>
                  <a:pt x="340074" y="3819914"/>
                </a:lnTo>
                <a:lnTo>
                  <a:pt x="349620" y="3814708"/>
                </a:lnTo>
                <a:cubicBezTo>
                  <a:pt x="392444" y="3791408"/>
                  <a:pt x="417999" y="3752012"/>
                  <a:pt x="417999" y="3709318"/>
                </a:cubicBezTo>
                <a:lnTo>
                  <a:pt x="417999" y="3689143"/>
                </a:lnTo>
                <a:lnTo>
                  <a:pt x="506250" y="3689143"/>
                </a:lnTo>
                <a:lnTo>
                  <a:pt x="506250" y="3669141"/>
                </a:lnTo>
                <a:cubicBezTo>
                  <a:pt x="506250" y="3546180"/>
                  <a:pt x="549985" y="3517718"/>
                  <a:pt x="553803" y="3515461"/>
                </a:cubicBezTo>
                <a:lnTo>
                  <a:pt x="595022" y="3500492"/>
                </a:lnTo>
                <a:lnTo>
                  <a:pt x="636327" y="3515461"/>
                </a:lnTo>
                <a:cubicBezTo>
                  <a:pt x="640145" y="3517674"/>
                  <a:pt x="683880" y="3546180"/>
                  <a:pt x="683880" y="3669098"/>
                </a:cubicBezTo>
                <a:lnTo>
                  <a:pt x="683880" y="3689100"/>
                </a:lnTo>
                <a:lnTo>
                  <a:pt x="772131" y="3689100"/>
                </a:lnTo>
                <a:lnTo>
                  <a:pt x="772131" y="3709275"/>
                </a:lnTo>
                <a:cubicBezTo>
                  <a:pt x="772131" y="3751969"/>
                  <a:pt x="797687" y="3791365"/>
                  <a:pt x="840510" y="3814664"/>
                </a:cubicBezTo>
                <a:lnTo>
                  <a:pt x="850056" y="3819871"/>
                </a:lnTo>
                <a:lnTo>
                  <a:pt x="859601" y="3814664"/>
                </a:lnTo>
                <a:cubicBezTo>
                  <a:pt x="902425" y="3791408"/>
                  <a:pt x="927980" y="3752012"/>
                  <a:pt x="927980" y="3709275"/>
                </a:cubicBezTo>
                <a:lnTo>
                  <a:pt x="927980" y="3689100"/>
                </a:lnTo>
                <a:lnTo>
                  <a:pt x="1016231" y="3689100"/>
                </a:lnTo>
                <a:lnTo>
                  <a:pt x="1016231" y="3669098"/>
                </a:lnTo>
                <a:cubicBezTo>
                  <a:pt x="1016231" y="3546136"/>
                  <a:pt x="1060010" y="3517674"/>
                  <a:pt x="1063785" y="3515418"/>
                </a:cubicBezTo>
                <a:lnTo>
                  <a:pt x="1105003" y="3500449"/>
                </a:lnTo>
                <a:lnTo>
                  <a:pt x="1146308" y="3515418"/>
                </a:lnTo>
                <a:cubicBezTo>
                  <a:pt x="1150126" y="3517631"/>
                  <a:pt x="1193862" y="3546136"/>
                  <a:pt x="1193862" y="3669055"/>
                </a:cubicBezTo>
                <a:lnTo>
                  <a:pt x="1193862" y="3689056"/>
                </a:lnTo>
                <a:lnTo>
                  <a:pt x="1282156" y="3689056"/>
                </a:lnTo>
                <a:lnTo>
                  <a:pt x="1282156" y="3709232"/>
                </a:lnTo>
                <a:cubicBezTo>
                  <a:pt x="1282156" y="3751925"/>
                  <a:pt x="1307711" y="3791321"/>
                  <a:pt x="1350492" y="3814621"/>
                </a:cubicBezTo>
                <a:lnTo>
                  <a:pt x="1360037" y="3819828"/>
                </a:lnTo>
                <a:lnTo>
                  <a:pt x="1369583" y="3814621"/>
                </a:lnTo>
                <a:cubicBezTo>
                  <a:pt x="1412406" y="3791365"/>
                  <a:pt x="1437962" y="3751969"/>
                  <a:pt x="1437962" y="3709232"/>
                </a:cubicBezTo>
                <a:lnTo>
                  <a:pt x="1437962" y="3689056"/>
                </a:lnTo>
                <a:lnTo>
                  <a:pt x="1526213" y="3689056"/>
                </a:lnTo>
                <a:lnTo>
                  <a:pt x="1526213" y="3669055"/>
                </a:lnTo>
                <a:cubicBezTo>
                  <a:pt x="1526213" y="3546093"/>
                  <a:pt x="1569948" y="3517631"/>
                  <a:pt x="1573766" y="3515374"/>
                </a:cubicBezTo>
                <a:lnTo>
                  <a:pt x="1614984" y="3500406"/>
                </a:lnTo>
                <a:lnTo>
                  <a:pt x="1656333" y="3515374"/>
                </a:lnTo>
                <a:cubicBezTo>
                  <a:pt x="1660151" y="3517631"/>
                  <a:pt x="1703930" y="3546093"/>
                  <a:pt x="1703930" y="3669011"/>
                </a:cubicBezTo>
                <a:lnTo>
                  <a:pt x="1703930" y="3689013"/>
                </a:lnTo>
                <a:lnTo>
                  <a:pt x="1792181" y="3689013"/>
                </a:lnTo>
                <a:lnTo>
                  <a:pt x="1792181" y="3709188"/>
                </a:lnTo>
                <a:cubicBezTo>
                  <a:pt x="1792181" y="3751882"/>
                  <a:pt x="1817736" y="3791278"/>
                  <a:pt x="1860517" y="3814577"/>
                </a:cubicBezTo>
                <a:lnTo>
                  <a:pt x="1870062" y="3819784"/>
                </a:lnTo>
                <a:lnTo>
                  <a:pt x="1879607" y="3814577"/>
                </a:lnTo>
                <a:cubicBezTo>
                  <a:pt x="1922431" y="3791321"/>
                  <a:pt x="1947987" y="3751925"/>
                  <a:pt x="1947987" y="3709188"/>
                </a:cubicBezTo>
                <a:lnTo>
                  <a:pt x="1947987" y="3689013"/>
                </a:lnTo>
                <a:lnTo>
                  <a:pt x="2036238" y="3689013"/>
                </a:lnTo>
                <a:lnTo>
                  <a:pt x="2036238" y="3669011"/>
                </a:lnTo>
                <a:cubicBezTo>
                  <a:pt x="2036238" y="3546093"/>
                  <a:pt x="2080016" y="3517587"/>
                  <a:pt x="2083834" y="3515374"/>
                </a:cubicBezTo>
                <a:lnTo>
                  <a:pt x="2125053" y="3500406"/>
                </a:lnTo>
                <a:lnTo>
                  <a:pt x="2166358" y="3515374"/>
                </a:lnTo>
                <a:cubicBezTo>
                  <a:pt x="2170176" y="3517631"/>
                  <a:pt x="2213954" y="3546093"/>
                  <a:pt x="2213954" y="3669011"/>
                </a:cubicBezTo>
                <a:lnTo>
                  <a:pt x="2213954" y="3689013"/>
                </a:lnTo>
                <a:lnTo>
                  <a:pt x="2302205" y="3689013"/>
                </a:lnTo>
                <a:lnTo>
                  <a:pt x="2302205" y="3709188"/>
                </a:lnTo>
                <a:cubicBezTo>
                  <a:pt x="2302205" y="3751925"/>
                  <a:pt x="2327761" y="3791321"/>
                  <a:pt x="2370585" y="3814577"/>
                </a:cubicBezTo>
                <a:lnTo>
                  <a:pt x="2380130" y="3819784"/>
                </a:lnTo>
                <a:lnTo>
                  <a:pt x="2389676" y="3814577"/>
                </a:lnTo>
                <a:cubicBezTo>
                  <a:pt x="2432456" y="3791278"/>
                  <a:pt x="2458012" y="3751925"/>
                  <a:pt x="2458012" y="3709188"/>
                </a:cubicBezTo>
                <a:lnTo>
                  <a:pt x="2458012" y="3689013"/>
                </a:lnTo>
                <a:lnTo>
                  <a:pt x="2546262" y="3689013"/>
                </a:lnTo>
                <a:lnTo>
                  <a:pt x="2546262" y="3669011"/>
                </a:lnTo>
                <a:cubicBezTo>
                  <a:pt x="2546262" y="3546049"/>
                  <a:pt x="2590041" y="3517587"/>
                  <a:pt x="2593859" y="3515374"/>
                </a:cubicBezTo>
                <a:lnTo>
                  <a:pt x="2635121" y="3500406"/>
                </a:lnTo>
                <a:lnTo>
                  <a:pt x="2676426" y="3515374"/>
                </a:lnTo>
                <a:cubicBezTo>
                  <a:pt x="2680244" y="3517587"/>
                  <a:pt x="2723979" y="3546093"/>
                  <a:pt x="2723979" y="3669011"/>
                </a:cubicBezTo>
                <a:lnTo>
                  <a:pt x="2723979" y="3689013"/>
                </a:lnTo>
                <a:lnTo>
                  <a:pt x="2812230" y="3689013"/>
                </a:lnTo>
                <a:lnTo>
                  <a:pt x="2812230" y="3709188"/>
                </a:lnTo>
                <a:cubicBezTo>
                  <a:pt x="2812230" y="3751925"/>
                  <a:pt x="2837786" y="3791321"/>
                  <a:pt x="2880610" y="3814577"/>
                </a:cubicBezTo>
                <a:lnTo>
                  <a:pt x="2890155" y="3819784"/>
                </a:lnTo>
                <a:lnTo>
                  <a:pt x="2899700" y="3814577"/>
                </a:lnTo>
                <a:cubicBezTo>
                  <a:pt x="2942481" y="3791278"/>
                  <a:pt x="2968036" y="3751925"/>
                  <a:pt x="2968036" y="3709188"/>
                </a:cubicBezTo>
                <a:lnTo>
                  <a:pt x="2968036" y="3689013"/>
                </a:lnTo>
                <a:lnTo>
                  <a:pt x="3056331" y="3689013"/>
                </a:lnTo>
                <a:lnTo>
                  <a:pt x="3056331" y="3669011"/>
                </a:lnTo>
                <a:cubicBezTo>
                  <a:pt x="3056331" y="3546049"/>
                  <a:pt x="3100066" y="3517587"/>
                  <a:pt x="3103884" y="3515331"/>
                </a:cubicBezTo>
                <a:lnTo>
                  <a:pt x="3145102" y="3500362"/>
                </a:lnTo>
                <a:lnTo>
                  <a:pt x="3186408" y="3515331"/>
                </a:lnTo>
                <a:cubicBezTo>
                  <a:pt x="3190226" y="3517544"/>
                  <a:pt x="3233961" y="3546049"/>
                  <a:pt x="3233961" y="3668968"/>
                </a:cubicBezTo>
                <a:lnTo>
                  <a:pt x="3233961" y="3688969"/>
                </a:lnTo>
                <a:lnTo>
                  <a:pt x="3322212" y="3688969"/>
                </a:lnTo>
                <a:lnTo>
                  <a:pt x="3322212" y="3709145"/>
                </a:lnTo>
                <a:cubicBezTo>
                  <a:pt x="3322212" y="3751882"/>
                  <a:pt x="3347767" y="3791278"/>
                  <a:pt x="3390591" y="3814534"/>
                </a:cubicBezTo>
                <a:lnTo>
                  <a:pt x="3400136" y="3819741"/>
                </a:lnTo>
                <a:lnTo>
                  <a:pt x="3409682" y="3814534"/>
                </a:lnTo>
                <a:cubicBezTo>
                  <a:pt x="3452505" y="3791235"/>
                  <a:pt x="3478061" y="3751838"/>
                  <a:pt x="3478061" y="3709145"/>
                </a:cubicBezTo>
                <a:lnTo>
                  <a:pt x="3478061" y="3688969"/>
                </a:lnTo>
                <a:lnTo>
                  <a:pt x="3566312" y="3688969"/>
                </a:lnTo>
                <a:lnTo>
                  <a:pt x="3566312" y="3668968"/>
                </a:lnTo>
                <a:cubicBezTo>
                  <a:pt x="3566312" y="3546006"/>
                  <a:pt x="3610090" y="3517544"/>
                  <a:pt x="3613865" y="3515288"/>
                </a:cubicBezTo>
                <a:lnTo>
                  <a:pt x="3655084" y="3500319"/>
                </a:lnTo>
                <a:lnTo>
                  <a:pt x="3696389" y="3515288"/>
                </a:lnTo>
                <a:cubicBezTo>
                  <a:pt x="3700207" y="3517500"/>
                  <a:pt x="3743942" y="3546006"/>
                  <a:pt x="3743942" y="3668924"/>
                </a:cubicBezTo>
                <a:lnTo>
                  <a:pt x="3743942" y="3688926"/>
                </a:lnTo>
                <a:lnTo>
                  <a:pt x="3832193" y="3688926"/>
                </a:lnTo>
                <a:lnTo>
                  <a:pt x="3832193" y="3709102"/>
                </a:lnTo>
                <a:cubicBezTo>
                  <a:pt x="3832193" y="3751795"/>
                  <a:pt x="3857749" y="3791191"/>
                  <a:pt x="3900572" y="3814490"/>
                </a:cubicBezTo>
                <a:lnTo>
                  <a:pt x="3910118" y="3819697"/>
                </a:lnTo>
                <a:lnTo>
                  <a:pt x="3919663" y="3814490"/>
                </a:lnTo>
                <a:cubicBezTo>
                  <a:pt x="3962487" y="3791191"/>
                  <a:pt x="3988042" y="3751795"/>
                  <a:pt x="3988042" y="3709102"/>
                </a:cubicBezTo>
                <a:lnTo>
                  <a:pt x="3988042" y="3688926"/>
                </a:lnTo>
                <a:lnTo>
                  <a:pt x="4076293" y="3688926"/>
                </a:lnTo>
                <a:lnTo>
                  <a:pt x="4076293" y="3668924"/>
                </a:lnTo>
                <a:cubicBezTo>
                  <a:pt x="4076293" y="3545963"/>
                  <a:pt x="4120028" y="3517500"/>
                  <a:pt x="4123847" y="3515244"/>
                </a:cubicBezTo>
                <a:lnTo>
                  <a:pt x="4165065" y="3500276"/>
                </a:lnTo>
                <a:lnTo>
                  <a:pt x="4206370" y="3515244"/>
                </a:lnTo>
                <a:cubicBezTo>
                  <a:pt x="4210188" y="3517457"/>
                  <a:pt x="4253924" y="3545963"/>
                  <a:pt x="4253924" y="3668881"/>
                </a:cubicBezTo>
                <a:lnTo>
                  <a:pt x="4253924" y="3688883"/>
                </a:lnTo>
                <a:lnTo>
                  <a:pt x="4342175" y="3688883"/>
                </a:lnTo>
                <a:lnTo>
                  <a:pt x="4342175" y="3709058"/>
                </a:lnTo>
                <a:cubicBezTo>
                  <a:pt x="4342175" y="3751752"/>
                  <a:pt x="4367730" y="3791148"/>
                  <a:pt x="4410554" y="3814447"/>
                </a:cubicBezTo>
                <a:lnTo>
                  <a:pt x="4420099" y="3819654"/>
                </a:lnTo>
                <a:lnTo>
                  <a:pt x="4429645" y="3814447"/>
                </a:lnTo>
                <a:cubicBezTo>
                  <a:pt x="4472469" y="3791148"/>
                  <a:pt x="4498024" y="3751752"/>
                  <a:pt x="4498024" y="3709058"/>
                </a:cubicBezTo>
                <a:lnTo>
                  <a:pt x="4498024" y="3688883"/>
                </a:lnTo>
                <a:lnTo>
                  <a:pt x="4586275" y="3688883"/>
                </a:lnTo>
                <a:lnTo>
                  <a:pt x="4586275" y="3668881"/>
                </a:lnTo>
                <a:cubicBezTo>
                  <a:pt x="4586275" y="3545920"/>
                  <a:pt x="4630010" y="3517457"/>
                  <a:pt x="4633828" y="3515201"/>
                </a:cubicBezTo>
                <a:lnTo>
                  <a:pt x="4675047" y="3500232"/>
                </a:lnTo>
                <a:lnTo>
                  <a:pt x="4716352" y="3515201"/>
                </a:lnTo>
                <a:cubicBezTo>
                  <a:pt x="4720170" y="3517414"/>
                  <a:pt x="4763905" y="3545920"/>
                  <a:pt x="4763905" y="3668837"/>
                </a:cubicBezTo>
                <a:lnTo>
                  <a:pt x="4763905" y="3688839"/>
                </a:lnTo>
                <a:lnTo>
                  <a:pt x="4852156" y="3688839"/>
                </a:lnTo>
                <a:lnTo>
                  <a:pt x="4852156" y="3709015"/>
                </a:lnTo>
                <a:cubicBezTo>
                  <a:pt x="4852156" y="3751708"/>
                  <a:pt x="4877711" y="3791105"/>
                  <a:pt x="4920535" y="3814404"/>
                </a:cubicBezTo>
                <a:lnTo>
                  <a:pt x="4930081" y="3819610"/>
                </a:lnTo>
                <a:lnTo>
                  <a:pt x="4939626" y="3814404"/>
                </a:lnTo>
                <a:cubicBezTo>
                  <a:pt x="4982450" y="3791148"/>
                  <a:pt x="5008005" y="3751752"/>
                  <a:pt x="5008005" y="3709015"/>
                </a:cubicBezTo>
                <a:lnTo>
                  <a:pt x="5008005" y="3688839"/>
                </a:lnTo>
                <a:lnTo>
                  <a:pt x="5096256" y="3688839"/>
                </a:lnTo>
                <a:lnTo>
                  <a:pt x="5096256" y="3668837"/>
                </a:lnTo>
                <a:cubicBezTo>
                  <a:pt x="5096256" y="3545876"/>
                  <a:pt x="5139991" y="3517414"/>
                  <a:pt x="5143810" y="3515157"/>
                </a:cubicBezTo>
                <a:lnTo>
                  <a:pt x="5185028" y="3500189"/>
                </a:lnTo>
                <a:lnTo>
                  <a:pt x="5226333" y="3515157"/>
                </a:lnTo>
                <a:cubicBezTo>
                  <a:pt x="5230151" y="3517370"/>
                  <a:pt x="5273886" y="3545876"/>
                  <a:pt x="5273886" y="3668794"/>
                </a:cubicBezTo>
                <a:lnTo>
                  <a:pt x="5273886" y="3688796"/>
                </a:lnTo>
                <a:lnTo>
                  <a:pt x="5362181" y="3688796"/>
                </a:lnTo>
                <a:lnTo>
                  <a:pt x="5362181" y="3708971"/>
                </a:lnTo>
                <a:cubicBezTo>
                  <a:pt x="5362181" y="3751665"/>
                  <a:pt x="5387736" y="3791061"/>
                  <a:pt x="5430517" y="3814361"/>
                </a:cubicBezTo>
                <a:lnTo>
                  <a:pt x="5440062" y="3819567"/>
                </a:lnTo>
                <a:lnTo>
                  <a:pt x="5449607" y="3814361"/>
                </a:lnTo>
                <a:cubicBezTo>
                  <a:pt x="5492431" y="3791105"/>
                  <a:pt x="5517987" y="3751708"/>
                  <a:pt x="5517987" y="3708971"/>
                </a:cubicBezTo>
                <a:lnTo>
                  <a:pt x="5517987" y="3688796"/>
                </a:lnTo>
                <a:lnTo>
                  <a:pt x="5606238" y="3688796"/>
                </a:lnTo>
                <a:lnTo>
                  <a:pt x="5606238" y="3668794"/>
                </a:lnTo>
                <a:cubicBezTo>
                  <a:pt x="5606238" y="3545833"/>
                  <a:pt x="5650016" y="3517370"/>
                  <a:pt x="5653791" y="3515114"/>
                </a:cubicBezTo>
                <a:lnTo>
                  <a:pt x="5695009" y="3500145"/>
                </a:lnTo>
                <a:lnTo>
                  <a:pt x="5736358" y="3515114"/>
                </a:lnTo>
                <a:cubicBezTo>
                  <a:pt x="5740176" y="3517370"/>
                  <a:pt x="5783954" y="3545833"/>
                  <a:pt x="5783954" y="3668751"/>
                </a:cubicBezTo>
                <a:lnTo>
                  <a:pt x="5783954" y="3688752"/>
                </a:lnTo>
                <a:lnTo>
                  <a:pt x="5872206" y="3688752"/>
                </a:lnTo>
                <a:lnTo>
                  <a:pt x="5872206" y="3708928"/>
                </a:lnTo>
                <a:cubicBezTo>
                  <a:pt x="5872206" y="3751621"/>
                  <a:pt x="5897761" y="3791018"/>
                  <a:pt x="5940542" y="3814317"/>
                </a:cubicBezTo>
                <a:lnTo>
                  <a:pt x="5950087" y="3819524"/>
                </a:lnTo>
                <a:lnTo>
                  <a:pt x="5959632" y="3814317"/>
                </a:lnTo>
                <a:cubicBezTo>
                  <a:pt x="6002456" y="3791061"/>
                  <a:pt x="6028011" y="3751665"/>
                  <a:pt x="6028011" y="3708928"/>
                </a:cubicBezTo>
                <a:lnTo>
                  <a:pt x="6028011" y="3688752"/>
                </a:lnTo>
                <a:lnTo>
                  <a:pt x="6116263" y="3688752"/>
                </a:lnTo>
                <a:lnTo>
                  <a:pt x="6116263" y="3668751"/>
                </a:lnTo>
                <a:cubicBezTo>
                  <a:pt x="6116263" y="3545789"/>
                  <a:pt x="6160041" y="3517327"/>
                  <a:pt x="6163859" y="3515114"/>
                </a:cubicBezTo>
                <a:lnTo>
                  <a:pt x="6205077" y="3500145"/>
                </a:lnTo>
                <a:lnTo>
                  <a:pt x="6246383" y="3515114"/>
                </a:lnTo>
                <a:cubicBezTo>
                  <a:pt x="6250201" y="3517370"/>
                  <a:pt x="6293979" y="3545833"/>
                  <a:pt x="6293979" y="3668751"/>
                </a:cubicBezTo>
                <a:lnTo>
                  <a:pt x="6293979" y="3688752"/>
                </a:lnTo>
                <a:lnTo>
                  <a:pt x="6382230" y="3688752"/>
                </a:lnTo>
                <a:lnTo>
                  <a:pt x="6382230" y="3708928"/>
                </a:lnTo>
                <a:cubicBezTo>
                  <a:pt x="6382230" y="3751665"/>
                  <a:pt x="6407786" y="3791061"/>
                  <a:pt x="6450609" y="3814317"/>
                </a:cubicBezTo>
                <a:lnTo>
                  <a:pt x="6460155" y="3819524"/>
                </a:lnTo>
                <a:lnTo>
                  <a:pt x="6469700" y="3814317"/>
                </a:lnTo>
                <a:cubicBezTo>
                  <a:pt x="6512481" y="3791018"/>
                  <a:pt x="6538036" y="3751665"/>
                  <a:pt x="6538036" y="3708928"/>
                </a:cubicBezTo>
                <a:lnTo>
                  <a:pt x="6538036" y="3688752"/>
                </a:lnTo>
                <a:lnTo>
                  <a:pt x="6626287" y="3688752"/>
                </a:lnTo>
                <a:lnTo>
                  <a:pt x="6626287" y="3668751"/>
                </a:lnTo>
                <a:cubicBezTo>
                  <a:pt x="6626287" y="3545789"/>
                  <a:pt x="6670066" y="3517327"/>
                  <a:pt x="6673883" y="3515114"/>
                </a:cubicBezTo>
                <a:lnTo>
                  <a:pt x="6715145" y="3500145"/>
                </a:lnTo>
                <a:lnTo>
                  <a:pt x="6756451" y="3515114"/>
                </a:lnTo>
                <a:cubicBezTo>
                  <a:pt x="6760269" y="3517327"/>
                  <a:pt x="6804004" y="3545833"/>
                  <a:pt x="6804004" y="3668751"/>
                </a:cubicBezTo>
                <a:lnTo>
                  <a:pt x="6804004" y="3688752"/>
                </a:lnTo>
                <a:lnTo>
                  <a:pt x="6892255" y="3688752"/>
                </a:lnTo>
                <a:lnTo>
                  <a:pt x="6892255" y="3708928"/>
                </a:lnTo>
                <a:cubicBezTo>
                  <a:pt x="6892255" y="3751665"/>
                  <a:pt x="6917811" y="3791061"/>
                  <a:pt x="6960634" y="3814317"/>
                </a:cubicBezTo>
                <a:lnTo>
                  <a:pt x="6970180" y="3819524"/>
                </a:lnTo>
                <a:lnTo>
                  <a:pt x="6979725" y="3814317"/>
                </a:lnTo>
                <a:cubicBezTo>
                  <a:pt x="7022506" y="3791018"/>
                  <a:pt x="7048061" y="3751665"/>
                  <a:pt x="7048061" y="3708928"/>
                </a:cubicBezTo>
                <a:lnTo>
                  <a:pt x="7048061" y="3688752"/>
                </a:lnTo>
                <a:lnTo>
                  <a:pt x="7136355" y="3688752"/>
                </a:lnTo>
                <a:lnTo>
                  <a:pt x="7136355" y="3668751"/>
                </a:lnTo>
                <a:cubicBezTo>
                  <a:pt x="7136355" y="3545789"/>
                  <a:pt x="7180090" y="3517327"/>
                  <a:pt x="7183908" y="3515071"/>
                </a:cubicBezTo>
                <a:lnTo>
                  <a:pt x="7225127" y="3500102"/>
                </a:lnTo>
                <a:lnTo>
                  <a:pt x="7266432" y="3515071"/>
                </a:lnTo>
                <a:cubicBezTo>
                  <a:pt x="7270250" y="3517283"/>
                  <a:pt x="7313985" y="3545789"/>
                  <a:pt x="7313985" y="3668707"/>
                </a:cubicBezTo>
                <a:lnTo>
                  <a:pt x="7313985" y="3688709"/>
                </a:lnTo>
                <a:lnTo>
                  <a:pt x="7402237" y="3688709"/>
                </a:lnTo>
                <a:lnTo>
                  <a:pt x="7402237" y="3708884"/>
                </a:lnTo>
                <a:cubicBezTo>
                  <a:pt x="7402237" y="3751621"/>
                  <a:pt x="7427792" y="3791018"/>
                  <a:pt x="7470615" y="3814274"/>
                </a:cubicBezTo>
                <a:lnTo>
                  <a:pt x="7480161" y="3819480"/>
                </a:lnTo>
                <a:lnTo>
                  <a:pt x="7489706" y="3814274"/>
                </a:lnTo>
                <a:cubicBezTo>
                  <a:pt x="7532530" y="3790974"/>
                  <a:pt x="7558086" y="3751578"/>
                  <a:pt x="7558086" y="3708884"/>
                </a:cubicBezTo>
                <a:lnTo>
                  <a:pt x="7558086" y="3688709"/>
                </a:lnTo>
                <a:lnTo>
                  <a:pt x="7646336" y="3688709"/>
                </a:lnTo>
                <a:lnTo>
                  <a:pt x="7646336" y="3668707"/>
                </a:lnTo>
                <a:cubicBezTo>
                  <a:pt x="7646336" y="3545746"/>
                  <a:pt x="7690072" y="3517283"/>
                  <a:pt x="7693890" y="3515028"/>
                </a:cubicBezTo>
                <a:lnTo>
                  <a:pt x="7735108" y="3500058"/>
                </a:lnTo>
                <a:lnTo>
                  <a:pt x="7776414" y="3515028"/>
                </a:lnTo>
                <a:cubicBezTo>
                  <a:pt x="7780232" y="3517240"/>
                  <a:pt x="7823967" y="3545746"/>
                  <a:pt x="7823967" y="3668664"/>
                </a:cubicBezTo>
                <a:lnTo>
                  <a:pt x="7823967" y="3688665"/>
                </a:lnTo>
                <a:lnTo>
                  <a:pt x="7912218" y="3688665"/>
                </a:lnTo>
                <a:lnTo>
                  <a:pt x="7912218" y="3708841"/>
                </a:lnTo>
                <a:cubicBezTo>
                  <a:pt x="7912218" y="3751535"/>
                  <a:pt x="7937773" y="3790931"/>
                  <a:pt x="7980597" y="3814230"/>
                </a:cubicBezTo>
                <a:lnTo>
                  <a:pt x="7990143" y="3819437"/>
                </a:lnTo>
                <a:lnTo>
                  <a:pt x="7999688" y="3814230"/>
                </a:lnTo>
                <a:cubicBezTo>
                  <a:pt x="8042512" y="3790931"/>
                  <a:pt x="8068067" y="3751535"/>
                  <a:pt x="8068067" y="3708841"/>
                </a:cubicBezTo>
                <a:lnTo>
                  <a:pt x="8068067" y="3688665"/>
                </a:lnTo>
                <a:lnTo>
                  <a:pt x="8156318" y="3688665"/>
                </a:lnTo>
                <a:lnTo>
                  <a:pt x="8156318" y="3668664"/>
                </a:lnTo>
                <a:cubicBezTo>
                  <a:pt x="8156318" y="3545703"/>
                  <a:pt x="8200053" y="3517240"/>
                  <a:pt x="8203871" y="3514984"/>
                </a:cubicBezTo>
                <a:lnTo>
                  <a:pt x="8245047" y="3500015"/>
                </a:lnTo>
                <a:lnTo>
                  <a:pt x="8286438" y="3514984"/>
                </a:lnTo>
                <a:cubicBezTo>
                  <a:pt x="8289562" y="3516806"/>
                  <a:pt x="8319587" y="3536201"/>
                  <a:pt x="8330217" y="3610871"/>
                </a:cubicBezTo>
                <a:lnTo>
                  <a:pt x="8330217" y="3708017"/>
                </a:lnTo>
                <a:lnTo>
                  <a:pt x="8314684" y="3708017"/>
                </a:lnTo>
                <a:lnTo>
                  <a:pt x="8314684" y="3668664"/>
                </a:lnTo>
                <a:cubicBezTo>
                  <a:pt x="8314684" y="3578461"/>
                  <a:pt x="8290864" y="3545138"/>
                  <a:pt x="8280624" y="3534986"/>
                </a:cubicBezTo>
                <a:lnTo>
                  <a:pt x="8279887" y="3534248"/>
                </a:lnTo>
                <a:lnTo>
                  <a:pt x="8245176" y="3506436"/>
                </a:lnTo>
                <a:lnTo>
                  <a:pt x="8210466" y="3534248"/>
                </a:lnTo>
                <a:lnTo>
                  <a:pt x="8209729" y="3534986"/>
                </a:lnTo>
                <a:cubicBezTo>
                  <a:pt x="8199489" y="3545138"/>
                  <a:pt x="8175669" y="3578417"/>
                  <a:pt x="8175669" y="3668664"/>
                </a:cubicBezTo>
                <a:lnTo>
                  <a:pt x="8175669" y="3708017"/>
                </a:lnTo>
                <a:lnTo>
                  <a:pt x="8088546" y="3708017"/>
                </a:lnTo>
                <a:lnTo>
                  <a:pt x="8086290" y="3725415"/>
                </a:lnTo>
                <a:cubicBezTo>
                  <a:pt x="8081214" y="3764508"/>
                  <a:pt x="8058261" y="3799348"/>
                  <a:pt x="8021685" y="3823515"/>
                </a:cubicBezTo>
                <a:lnTo>
                  <a:pt x="8001467" y="3836879"/>
                </a:lnTo>
                <a:lnTo>
                  <a:pt x="8018431" y="3854190"/>
                </a:lnTo>
                <a:cubicBezTo>
                  <a:pt x="8055658" y="3892198"/>
                  <a:pt x="8078827" y="3938233"/>
                  <a:pt x="8085466" y="3987218"/>
                </a:cubicBezTo>
                <a:lnTo>
                  <a:pt x="8087808" y="4004530"/>
                </a:lnTo>
                <a:lnTo>
                  <a:pt x="8175712" y="4004530"/>
                </a:lnTo>
                <a:lnTo>
                  <a:pt x="8175712" y="4114865"/>
                </a:lnTo>
                <a:lnTo>
                  <a:pt x="8188729" y="4119725"/>
                </a:lnTo>
                <a:cubicBezTo>
                  <a:pt x="8201138" y="4124323"/>
                  <a:pt x="8212939" y="4130311"/>
                  <a:pt x="8223873" y="4137514"/>
                </a:cubicBezTo>
                <a:lnTo>
                  <a:pt x="8245220" y="4151528"/>
                </a:lnTo>
                <a:lnTo>
                  <a:pt x="8266523" y="4137514"/>
                </a:lnTo>
                <a:cubicBezTo>
                  <a:pt x="8277457" y="4130311"/>
                  <a:pt x="8289259" y="4124323"/>
                  <a:pt x="8301667" y="4119725"/>
                </a:cubicBezTo>
                <a:lnTo>
                  <a:pt x="8314684" y="4114865"/>
                </a:lnTo>
                <a:lnTo>
                  <a:pt x="8314684" y="4004530"/>
                </a:lnTo>
                <a:lnTo>
                  <a:pt x="8330217" y="4004530"/>
                </a:lnTo>
                <a:lnTo>
                  <a:pt x="8330217" y="4129660"/>
                </a:lnTo>
                <a:lnTo>
                  <a:pt x="8246174" y="4161073"/>
                </a:lnTo>
                <a:lnTo>
                  <a:pt x="8202873" y="4146668"/>
                </a:lnTo>
                <a:close/>
                <a:moveTo>
                  <a:pt x="7665904" y="4115993"/>
                </a:moveTo>
                <a:lnTo>
                  <a:pt x="7678921" y="4120853"/>
                </a:lnTo>
                <a:cubicBezTo>
                  <a:pt x="7691330" y="4125452"/>
                  <a:pt x="7703132" y="4131439"/>
                  <a:pt x="7714065" y="4138642"/>
                </a:cubicBezTo>
                <a:lnTo>
                  <a:pt x="7735412" y="4152656"/>
                </a:lnTo>
                <a:lnTo>
                  <a:pt x="7756716" y="4138642"/>
                </a:lnTo>
                <a:cubicBezTo>
                  <a:pt x="7767649" y="4131439"/>
                  <a:pt x="7779451" y="4125452"/>
                  <a:pt x="7791860" y="4120853"/>
                </a:cubicBezTo>
                <a:lnTo>
                  <a:pt x="7804876" y="4115993"/>
                </a:lnTo>
                <a:lnTo>
                  <a:pt x="7804876" y="4005658"/>
                </a:lnTo>
                <a:lnTo>
                  <a:pt x="7892823" y="4005658"/>
                </a:lnTo>
                <a:lnTo>
                  <a:pt x="7895167" y="3988346"/>
                </a:lnTo>
                <a:cubicBezTo>
                  <a:pt x="7901804" y="3939361"/>
                  <a:pt x="7924974" y="3893326"/>
                  <a:pt x="7962201" y="3855319"/>
                </a:cubicBezTo>
                <a:lnTo>
                  <a:pt x="7979165" y="3838007"/>
                </a:lnTo>
                <a:lnTo>
                  <a:pt x="7958947" y="3824687"/>
                </a:lnTo>
                <a:cubicBezTo>
                  <a:pt x="7922327" y="3800563"/>
                  <a:pt x="7899375" y="3765722"/>
                  <a:pt x="7894298" y="3726587"/>
                </a:cubicBezTo>
                <a:lnTo>
                  <a:pt x="7892042" y="3709188"/>
                </a:lnTo>
                <a:lnTo>
                  <a:pt x="7804963" y="3709188"/>
                </a:lnTo>
                <a:lnTo>
                  <a:pt x="7804963" y="3669835"/>
                </a:lnTo>
                <a:cubicBezTo>
                  <a:pt x="7804963" y="3579632"/>
                  <a:pt x="7781143" y="3546310"/>
                  <a:pt x="7770903" y="3536157"/>
                </a:cubicBezTo>
                <a:lnTo>
                  <a:pt x="7770166" y="3535420"/>
                </a:lnTo>
                <a:lnTo>
                  <a:pt x="7735455" y="3507608"/>
                </a:lnTo>
                <a:lnTo>
                  <a:pt x="7700745" y="3535420"/>
                </a:lnTo>
                <a:lnTo>
                  <a:pt x="7700007" y="3536157"/>
                </a:lnTo>
                <a:cubicBezTo>
                  <a:pt x="7689768" y="3546310"/>
                  <a:pt x="7665948" y="3579589"/>
                  <a:pt x="7665948" y="3669835"/>
                </a:cubicBezTo>
                <a:lnTo>
                  <a:pt x="7665948" y="3709188"/>
                </a:lnTo>
                <a:lnTo>
                  <a:pt x="7578782" y="3709188"/>
                </a:lnTo>
                <a:lnTo>
                  <a:pt x="7576525" y="3726587"/>
                </a:lnTo>
                <a:cubicBezTo>
                  <a:pt x="7571449" y="3765679"/>
                  <a:pt x="7548497" y="3800520"/>
                  <a:pt x="7511921" y="3824687"/>
                </a:cubicBezTo>
                <a:lnTo>
                  <a:pt x="7491702" y="3838050"/>
                </a:lnTo>
                <a:lnTo>
                  <a:pt x="7508667" y="3855362"/>
                </a:lnTo>
                <a:cubicBezTo>
                  <a:pt x="7545894" y="3893370"/>
                  <a:pt x="7569063" y="3939361"/>
                  <a:pt x="7575701" y="3988389"/>
                </a:cubicBezTo>
                <a:lnTo>
                  <a:pt x="7578044" y="4005701"/>
                </a:lnTo>
                <a:lnTo>
                  <a:pt x="7665948" y="4005701"/>
                </a:lnTo>
                <a:lnTo>
                  <a:pt x="7665948" y="4115993"/>
                </a:lnTo>
                <a:close/>
                <a:moveTo>
                  <a:pt x="4605756" y="4115993"/>
                </a:moveTo>
                <a:lnTo>
                  <a:pt x="4618773" y="4120853"/>
                </a:lnTo>
                <a:cubicBezTo>
                  <a:pt x="4631181" y="4125452"/>
                  <a:pt x="4642983" y="4131439"/>
                  <a:pt x="4653917" y="4138642"/>
                </a:cubicBezTo>
                <a:lnTo>
                  <a:pt x="4675264" y="4152656"/>
                </a:lnTo>
                <a:lnTo>
                  <a:pt x="4696610" y="4138642"/>
                </a:lnTo>
                <a:cubicBezTo>
                  <a:pt x="4707544" y="4131439"/>
                  <a:pt x="4719389" y="4125452"/>
                  <a:pt x="4731754" y="4120853"/>
                </a:cubicBezTo>
                <a:lnTo>
                  <a:pt x="4744771" y="4115993"/>
                </a:lnTo>
                <a:lnTo>
                  <a:pt x="4744771" y="4005658"/>
                </a:lnTo>
                <a:lnTo>
                  <a:pt x="4832675" y="4005658"/>
                </a:lnTo>
                <a:lnTo>
                  <a:pt x="4835018" y="3988346"/>
                </a:lnTo>
                <a:cubicBezTo>
                  <a:pt x="4841656" y="3939317"/>
                  <a:pt x="4864825" y="3893326"/>
                  <a:pt x="4902052" y="3855319"/>
                </a:cubicBezTo>
                <a:lnTo>
                  <a:pt x="4919017" y="3838007"/>
                </a:lnTo>
                <a:lnTo>
                  <a:pt x="4898798" y="3824644"/>
                </a:lnTo>
                <a:cubicBezTo>
                  <a:pt x="4862222" y="3800520"/>
                  <a:pt x="4839270" y="3765679"/>
                  <a:pt x="4834194" y="3726544"/>
                </a:cubicBezTo>
                <a:lnTo>
                  <a:pt x="4831937" y="3709145"/>
                </a:lnTo>
                <a:lnTo>
                  <a:pt x="4744771" y="3709145"/>
                </a:lnTo>
                <a:lnTo>
                  <a:pt x="4744771" y="3669792"/>
                </a:lnTo>
                <a:cubicBezTo>
                  <a:pt x="4744771" y="3579589"/>
                  <a:pt x="4720951" y="3546267"/>
                  <a:pt x="4710711" y="3536114"/>
                </a:cubicBezTo>
                <a:lnTo>
                  <a:pt x="4709974" y="3535376"/>
                </a:lnTo>
                <a:lnTo>
                  <a:pt x="4675264" y="3507564"/>
                </a:lnTo>
                <a:lnTo>
                  <a:pt x="4640553" y="3535376"/>
                </a:lnTo>
                <a:lnTo>
                  <a:pt x="4639816" y="3536114"/>
                </a:lnTo>
                <a:cubicBezTo>
                  <a:pt x="4629576" y="3546267"/>
                  <a:pt x="4605756" y="3579545"/>
                  <a:pt x="4605756" y="3669792"/>
                </a:cubicBezTo>
                <a:lnTo>
                  <a:pt x="4605756" y="3709145"/>
                </a:lnTo>
                <a:lnTo>
                  <a:pt x="4518676" y="3709145"/>
                </a:lnTo>
                <a:lnTo>
                  <a:pt x="4516420" y="3726544"/>
                </a:lnTo>
                <a:cubicBezTo>
                  <a:pt x="4511344" y="3765679"/>
                  <a:pt x="4488348" y="3800476"/>
                  <a:pt x="4451773" y="3824644"/>
                </a:cubicBezTo>
                <a:lnTo>
                  <a:pt x="4431554" y="3837963"/>
                </a:lnTo>
                <a:lnTo>
                  <a:pt x="4448518" y="3855275"/>
                </a:lnTo>
                <a:cubicBezTo>
                  <a:pt x="4485745" y="3893283"/>
                  <a:pt x="4508914" y="3939317"/>
                  <a:pt x="4515553" y="3988303"/>
                </a:cubicBezTo>
                <a:lnTo>
                  <a:pt x="4517896" y="4005614"/>
                </a:lnTo>
                <a:lnTo>
                  <a:pt x="4605843" y="4005614"/>
                </a:lnTo>
                <a:lnTo>
                  <a:pt x="4605843" y="4115993"/>
                </a:lnTo>
                <a:close/>
                <a:moveTo>
                  <a:pt x="2565700" y="4115950"/>
                </a:moveTo>
                <a:lnTo>
                  <a:pt x="2578717" y="4120809"/>
                </a:lnTo>
                <a:cubicBezTo>
                  <a:pt x="2591082" y="4125408"/>
                  <a:pt x="2602927" y="4131439"/>
                  <a:pt x="2613904" y="4138642"/>
                </a:cubicBezTo>
                <a:lnTo>
                  <a:pt x="2635208" y="4152656"/>
                </a:lnTo>
                <a:lnTo>
                  <a:pt x="2656511" y="4138642"/>
                </a:lnTo>
                <a:cubicBezTo>
                  <a:pt x="2667445" y="4131439"/>
                  <a:pt x="2679290" y="4125452"/>
                  <a:pt x="2691655" y="4120853"/>
                </a:cubicBezTo>
                <a:lnTo>
                  <a:pt x="2704672" y="4115993"/>
                </a:lnTo>
                <a:lnTo>
                  <a:pt x="2704672" y="4005658"/>
                </a:lnTo>
                <a:lnTo>
                  <a:pt x="2792532" y="4005658"/>
                </a:lnTo>
                <a:lnTo>
                  <a:pt x="2794875" y="3988389"/>
                </a:lnTo>
                <a:cubicBezTo>
                  <a:pt x="2801557" y="3939317"/>
                  <a:pt x="2824726" y="3893283"/>
                  <a:pt x="2861909" y="3855319"/>
                </a:cubicBezTo>
                <a:lnTo>
                  <a:pt x="2878874" y="3838007"/>
                </a:lnTo>
                <a:lnTo>
                  <a:pt x="2858655" y="3824644"/>
                </a:lnTo>
                <a:cubicBezTo>
                  <a:pt x="2822079" y="3800520"/>
                  <a:pt x="2799127" y="3765679"/>
                  <a:pt x="2794051" y="3726544"/>
                </a:cubicBezTo>
                <a:lnTo>
                  <a:pt x="2791795" y="3709145"/>
                </a:lnTo>
                <a:lnTo>
                  <a:pt x="2704715" y="3709145"/>
                </a:lnTo>
                <a:lnTo>
                  <a:pt x="2704715" y="3669792"/>
                </a:lnTo>
                <a:cubicBezTo>
                  <a:pt x="2704715" y="3579589"/>
                  <a:pt x="2680895" y="3546267"/>
                  <a:pt x="2670656" y="3536114"/>
                </a:cubicBezTo>
                <a:lnTo>
                  <a:pt x="2669918" y="3535376"/>
                </a:lnTo>
                <a:lnTo>
                  <a:pt x="2635251" y="3507564"/>
                </a:lnTo>
                <a:lnTo>
                  <a:pt x="2600411" y="3535376"/>
                </a:lnTo>
                <a:lnTo>
                  <a:pt x="2599629" y="3536157"/>
                </a:lnTo>
                <a:cubicBezTo>
                  <a:pt x="2589433" y="3546353"/>
                  <a:pt x="2565700" y="3579805"/>
                  <a:pt x="2565700" y="3669748"/>
                </a:cubicBezTo>
                <a:lnTo>
                  <a:pt x="2565700" y="3709102"/>
                </a:lnTo>
                <a:lnTo>
                  <a:pt x="2478577" y="3709102"/>
                </a:lnTo>
                <a:lnTo>
                  <a:pt x="2476321" y="3726500"/>
                </a:lnTo>
                <a:cubicBezTo>
                  <a:pt x="2471245" y="3765593"/>
                  <a:pt x="2448293" y="3800433"/>
                  <a:pt x="2411716" y="3824600"/>
                </a:cubicBezTo>
                <a:lnTo>
                  <a:pt x="2391498" y="3837963"/>
                </a:lnTo>
                <a:lnTo>
                  <a:pt x="2408462" y="3855275"/>
                </a:lnTo>
                <a:cubicBezTo>
                  <a:pt x="2445689" y="3893283"/>
                  <a:pt x="2468859" y="3939317"/>
                  <a:pt x="2475497" y="3988303"/>
                </a:cubicBezTo>
                <a:lnTo>
                  <a:pt x="2477840" y="4005614"/>
                </a:lnTo>
                <a:lnTo>
                  <a:pt x="2565744" y="4005614"/>
                </a:lnTo>
                <a:lnTo>
                  <a:pt x="2565744" y="4115950"/>
                </a:lnTo>
                <a:close/>
                <a:moveTo>
                  <a:pt x="7155880" y="4115950"/>
                </a:moveTo>
                <a:lnTo>
                  <a:pt x="7168896" y="4120809"/>
                </a:lnTo>
                <a:cubicBezTo>
                  <a:pt x="7181262" y="4125408"/>
                  <a:pt x="7193107" y="4131396"/>
                  <a:pt x="7204084" y="4138642"/>
                </a:cubicBezTo>
                <a:lnTo>
                  <a:pt x="7225388" y="4152656"/>
                </a:lnTo>
                <a:lnTo>
                  <a:pt x="7246691" y="4138642"/>
                </a:lnTo>
                <a:cubicBezTo>
                  <a:pt x="7257624" y="4131439"/>
                  <a:pt x="7269469" y="4125452"/>
                  <a:pt x="7281835" y="4120853"/>
                </a:cubicBezTo>
                <a:lnTo>
                  <a:pt x="7294852" y="4115993"/>
                </a:lnTo>
                <a:lnTo>
                  <a:pt x="7294852" y="4005658"/>
                </a:lnTo>
                <a:lnTo>
                  <a:pt x="7382755" y="4005658"/>
                </a:lnTo>
                <a:lnTo>
                  <a:pt x="7385098" y="3988346"/>
                </a:lnTo>
                <a:cubicBezTo>
                  <a:pt x="7391737" y="3939274"/>
                  <a:pt x="7414906" y="3893283"/>
                  <a:pt x="7452133" y="3855319"/>
                </a:cubicBezTo>
                <a:lnTo>
                  <a:pt x="7469097" y="3838007"/>
                </a:lnTo>
                <a:lnTo>
                  <a:pt x="7448835" y="3824644"/>
                </a:lnTo>
                <a:cubicBezTo>
                  <a:pt x="7412216" y="3800520"/>
                  <a:pt x="7389263" y="3765679"/>
                  <a:pt x="7384187" y="3726544"/>
                </a:cubicBezTo>
                <a:lnTo>
                  <a:pt x="7381931" y="3709145"/>
                </a:lnTo>
                <a:lnTo>
                  <a:pt x="7294852" y="3709145"/>
                </a:lnTo>
                <a:lnTo>
                  <a:pt x="7294852" y="3669792"/>
                </a:lnTo>
                <a:cubicBezTo>
                  <a:pt x="7294852" y="3579589"/>
                  <a:pt x="7271031" y="3546267"/>
                  <a:pt x="7260792" y="3536114"/>
                </a:cubicBezTo>
                <a:lnTo>
                  <a:pt x="7260054" y="3535376"/>
                </a:lnTo>
                <a:lnTo>
                  <a:pt x="7225344" y="3507564"/>
                </a:lnTo>
                <a:lnTo>
                  <a:pt x="7190547" y="3535376"/>
                </a:lnTo>
                <a:lnTo>
                  <a:pt x="7189766" y="3536157"/>
                </a:lnTo>
                <a:cubicBezTo>
                  <a:pt x="7179570" y="3546353"/>
                  <a:pt x="7155837" y="3579805"/>
                  <a:pt x="7155837" y="3669748"/>
                </a:cubicBezTo>
                <a:lnTo>
                  <a:pt x="7155837" y="3709102"/>
                </a:lnTo>
                <a:lnTo>
                  <a:pt x="7068713" y="3709102"/>
                </a:lnTo>
                <a:lnTo>
                  <a:pt x="7066458" y="3726500"/>
                </a:lnTo>
                <a:cubicBezTo>
                  <a:pt x="7061381" y="3765593"/>
                  <a:pt x="7038429" y="3800433"/>
                  <a:pt x="7001853" y="3824600"/>
                </a:cubicBezTo>
                <a:lnTo>
                  <a:pt x="6981634" y="3837963"/>
                </a:lnTo>
                <a:lnTo>
                  <a:pt x="6998599" y="3855275"/>
                </a:lnTo>
                <a:cubicBezTo>
                  <a:pt x="7035825" y="3893283"/>
                  <a:pt x="7058994" y="3939317"/>
                  <a:pt x="7065633" y="3988303"/>
                </a:cubicBezTo>
                <a:lnTo>
                  <a:pt x="7067976" y="4005614"/>
                </a:lnTo>
                <a:lnTo>
                  <a:pt x="7155923" y="4005614"/>
                </a:lnTo>
                <a:lnTo>
                  <a:pt x="7155923" y="4115950"/>
                </a:lnTo>
                <a:close/>
                <a:moveTo>
                  <a:pt x="5625762" y="4115993"/>
                </a:moveTo>
                <a:lnTo>
                  <a:pt x="5638779" y="4120853"/>
                </a:lnTo>
                <a:cubicBezTo>
                  <a:pt x="5651187" y="4125452"/>
                  <a:pt x="5662989" y="4131439"/>
                  <a:pt x="5673923" y="4138642"/>
                </a:cubicBezTo>
                <a:lnTo>
                  <a:pt x="5695270" y="4152656"/>
                </a:lnTo>
                <a:lnTo>
                  <a:pt x="5716573" y="4138642"/>
                </a:lnTo>
                <a:cubicBezTo>
                  <a:pt x="5727550" y="4131439"/>
                  <a:pt x="5739395" y="4125452"/>
                  <a:pt x="5751761" y="4120853"/>
                </a:cubicBezTo>
                <a:lnTo>
                  <a:pt x="5764777" y="4115993"/>
                </a:lnTo>
                <a:lnTo>
                  <a:pt x="5764777" y="4005658"/>
                </a:lnTo>
                <a:lnTo>
                  <a:pt x="5852725" y="4005658"/>
                </a:lnTo>
                <a:lnTo>
                  <a:pt x="5855067" y="3988346"/>
                </a:lnTo>
                <a:cubicBezTo>
                  <a:pt x="5861706" y="3939317"/>
                  <a:pt x="5884875" y="3893326"/>
                  <a:pt x="5922102" y="3855319"/>
                </a:cubicBezTo>
                <a:lnTo>
                  <a:pt x="5939066" y="3838007"/>
                </a:lnTo>
                <a:lnTo>
                  <a:pt x="5918848" y="3824644"/>
                </a:lnTo>
                <a:cubicBezTo>
                  <a:pt x="5882271" y="3800520"/>
                  <a:pt x="5859319" y="3765679"/>
                  <a:pt x="5854243" y="3726544"/>
                </a:cubicBezTo>
                <a:lnTo>
                  <a:pt x="5851987" y="3709145"/>
                </a:lnTo>
                <a:lnTo>
                  <a:pt x="5764864" y="3709145"/>
                </a:lnTo>
                <a:lnTo>
                  <a:pt x="5764864" y="3669792"/>
                </a:lnTo>
                <a:cubicBezTo>
                  <a:pt x="5764864" y="3579849"/>
                  <a:pt x="5741130" y="3546440"/>
                  <a:pt x="5730934" y="3536201"/>
                </a:cubicBezTo>
                <a:lnTo>
                  <a:pt x="5730154" y="3535420"/>
                </a:lnTo>
                <a:lnTo>
                  <a:pt x="5695357" y="3507608"/>
                </a:lnTo>
                <a:lnTo>
                  <a:pt x="5660646" y="3535420"/>
                </a:lnTo>
                <a:lnTo>
                  <a:pt x="5659908" y="3536157"/>
                </a:lnTo>
                <a:cubicBezTo>
                  <a:pt x="5649669" y="3546310"/>
                  <a:pt x="5625849" y="3579589"/>
                  <a:pt x="5625849" y="3669835"/>
                </a:cubicBezTo>
                <a:lnTo>
                  <a:pt x="5625849" y="3709188"/>
                </a:lnTo>
                <a:lnTo>
                  <a:pt x="5538769" y="3709188"/>
                </a:lnTo>
                <a:lnTo>
                  <a:pt x="5536513" y="3726587"/>
                </a:lnTo>
                <a:cubicBezTo>
                  <a:pt x="5531437" y="3765679"/>
                  <a:pt x="5508485" y="3800520"/>
                  <a:pt x="5471909" y="3824687"/>
                </a:cubicBezTo>
                <a:lnTo>
                  <a:pt x="5451690" y="3838050"/>
                </a:lnTo>
                <a:lnTo>
                  <a:pt x="5468655" y="3855362"/>
                </a:lnTo>
                <a:cubicBezTo>
                  <a:pt x="5505795" y="3893326"/>
                  <a:pt x="5528964" y="3939317"/>
                  <a:pt x="5535689" y="3988433"/>
                </a:cubicBezTo>
                <a:lnTo>
                  <a:pt x="5538032" y="4005701"/>
                </a:lnTo>
                <a:lnTo>
                  <a:pt x="5625892" y="4005701"/>
                </a:lnTo>
                <a:lnTo>
                  <a:pt x="5625892" y="4115993"/>
                </a:lnTo>
                <a:close/>
                <a:moveTo>
                  <a:pt x="5115737" y="4115993"/>
                </a:moveTo>
                <a:lnTo>
                  <a:pt x="5128754" y="4120853"/>
                </a:lnTo>
                <a:cubicBezTo>
                  <a:pt x="5141163" y="4125452"/>
                  <a:pt x="5152964" y="4131439"/>
                  <a:pt x="5163898" y="4138642"/>
                </a:cubicBezTo>
                <a:lnTo>
                  <a:pt x="5185245" y="4152656"/>
                </a:lnTo>
                <a:lnTo>
                  <a:pt x="5206548" y="4138642"/>
                </a:lnTo>
                <a:cubicBezTo>
                  <a:pt x="5217526" y="4131439"/>
                  <a:pt x="5229370" y="4125452"/>
                  <a:pt x="5241736" y="4120853"/>
                </a:cubicBezTo>
                <a:lnTo>
                  <a:pt x="5254752" y="4115993"/>
                </a:lnTo>
                <a:lnTo>
                  <a:pt x="5254752" y="4005658"/>
                </a:lnTo>
                <a:lnTo>
                  <a:pt x="5342700" y="4005658"/>
                </a:lnTo>
                <a:lnTo>
                  <a:pt x="5345043" y="3988346"/>
                </a:lnTo>
                <a:cubicBezTo>
                  <a:pt x="5351681" y="3939361"/>
                  <a:pt x="5374850" y="3893326"/>
                  <a:pt x="5412077" y="3855319"/>
                </a:cubicBezTo>
                <a:lnTo>
                  <a:pt x="5429042" y="3838007"/>
                </a:lnTo>
                <a:lnTo>
                  <a:pt x="5408823" y="3824644"/>
                </a:lnTo>
                <a:cubicBezTo>
                  <a:pt x="5372246" y="3800476"/>
                  <a:pt x="5349295" y="3765679"/>
                  <a:pt x="5344218" y="3726544"/>
                </a:cubicBezTo>
                <a:lnTo>
                  <a:pt x="5341962" y="3709145"/>
                </a:lnTo>
                <a:lnTo>
                  <a:pt x="5254839" y="3709145"/>
                </a:lnTo>
                <a:lnTo>
                  <a:pt x="5254839" y="3669792"/>
                </a:lnTo>
                <a:cubicBezTo>
                  <a:pt x="5254839" y="3579849"/>
                  <a:pt x="5231106" y="3546440"/>
                  <a:pt x="5220910" y="3536201"/>
                </a:cubicBezTo>
                <a:lnTo>
                  <a:pt x="5220129" y="3535420"/>
                </a:lnTo>
                <a:lnTo>
                  <a:pt x="5185332" y="3507608"/>
                </a:lnTo>
                <a:lnTo>
                  <a:pt x="5150621" y="3535420"/>
                </a:lnTo>
                <a:lnTo>
                  <a:pt x="5149883" y="3536157"/>
                </a:lnTo>
                <a:cubicBezTo>
                  <a:pt x="5139644" y="3546310"/>
                  <a:pt x="5115824" y="3579589"/>
                  <a:pt x="5115824" y="3669835"/>
                </a:cubicBezTo>
                <a:lnTo>
                  <a:pt x="5115824" y="3709188"/>
                </a:lnTo>
                <a:lnTo>
                  <a:pt x="5028658" y="3709188"/>
                </a:lnTo>
                <a:lnTo>
                  <a:pt x="5026402" y="3726587"/>
                </a:lnTo>
                <a:cubicBezTo>
                  <a:pt x="5021326" y="3765722"/>
                  <a:pt x="4998373" y="3800520"/>
                  <a:pt x="4961754" y="3824687"/>
                </a:cubicBezTo>
                <a:lnTo>
                  <a:pt x="4941492" y="3838050"/>
                </a:lnTo>
                <a:lnTo>
                  <a:pt x="4958456" y="3855362"/>
                </a:lnTo>
                <a:cubicBezTo>
                  <a:pt x="4995640" y="3893326"/>
                  <a:pt x="5018809" y="3939317"/>
                  <a:pt x="5025447" y="3988389"/>
                </a:cubicBezTo>
                <a:lnTo>
                  <a:pt x="5027790" y="4005701"/>
                </a:lnTo>
                <a:lnTo>
                  <a:pt x="5115694" y="4005701"/>
                </a:lnTo>
                <a:lnTo>
                  <a:pt x="5115694" y="4115993"/>
                </a:lnTo>
                <a:close/>
                <a:moveTo>
                  <a:pt x="3585706" y="4115993"/>
                </a:moveTo>
                <a:lnTo>
                  <a:pt x="3598723" y="4120853"/>
                </a:lnTo>
                <a:cubicBezTo>
                  <a:pt x="3611132" y="4125452"/>
                  <a:pt x="3622933" y="4131439"/>
                  <a:pt x="3633867" y="4138642"/>
                </a:cubicBezTo>
                <a:lnTo>
                  <a:pt x="3655214" y="4152656"/>
                </a:lnTo>
                <a:lnTo>
                  <a:pt x="3676517" y="4138642"/>
                </a:lnTo>
                <a:cubicBezTo>
                  <a:pt x="3687451" y="4131439"/>
                  <a:pt x="3699252" y="4125452"/>
                  <a:pt x="3711662" y="4120853"/>
                </a:cubicBezTo>
                <a:lnTo>
                  <a:pt x="3724678" y="4115993"/>
                </a:lnTo>
                <a:lnTo>
                  <a:pt x="3724678" y="4005658"/>
                </a:lnTo>
                <a:lnTo>
                  <a:pt x="3812625" y="4005658"/>
                </a:lnTo>
                <a:lnTo>
                  <a:pt x="3814968" y="3988346"/>
                </a:lnTo>
                <a:cubicBezTo>
                  <a:pt x="3821606" y="3939317"/>
                  <a:pt x="3844776" y="3893326"/>
                  <a:pt x="3882002" y="3855319"/>
                </a:cubicBezTo>
                <a:lnTo>
                  <a:pt x="3898967" y="3838007"/>
                </a:lnTo>
                <a:lnTo>
                  <a:pt x="3878748" y="3824687"/>
                </a:lnTo>
                <a:cubicBezTo>
                  <a:pt x="3842129" y="3800563"/>
                  <a:pt x="3819177" y="3765722"/>
                  <a:pt x="3814100" y="3726587"/>
                </a:cubicBezTo>
                <a:lnTo>
                  <a:pt x="3811844" y="3709188"/>
                </a:lnTo>
                <a:lnTo>
                  <a:pt x="3724765" y="3709188"/>
                </a:lnTo>
                <a:lnTo>
                  <a:pt x="3724765" y="3669835"/>
                </a:lnTo>
                <a:cubicBezTo>
                  <a:pt x="3724765" y="3579589"/>
                  <a:pt x="3700945" y="3546310"/>
                  <a:pt x="3690705" y="3536157"/>
                </a:cubicBezTo>
                <a:lnTo>
                  <a:pt x="3689968" y="3535420"/>
                </a:lnTo>
                <a:lnTo>
                  <a:pt x="3655257" y="3507608"/>
                </a:lnTo>
                <a:lnTo>
                  <a:pt x="3620547" y="3535420"/>
                </a:lnTo>
                <a:lnTo>
                  <a:pt x="3619809" y="3536157"/>
                </a:lnTo>
                <a:cubicBezTo>
                  <a:pt x="3609570" y="3546267"/>
                  <a:pt x="3585750" y="3579589"/>
                  <a:pt x="3585750" y="3669835"/>
                </a:cubicBezTo>
                <a:lnTo>
                  <a:pt x="3585750" y="3709188"/>
                </a:lnTo>
                <a:lnTo>
                  <a:pt x="3498583" y="3709188"/>
                </a:lnTo>
                <a:lnTo>
                  <a:pt x="3496327" y="3726587"/>
                </a:lnTo>
                <a:cubicBezTo>
                  <a:pt x="3491251" y="3765679"/>
                  <a:pt x="3468299" y="3800520"/>
                  <a:pt x="3431723" y="3824687"/>
                </a:cubicBezTo>
                <a:lnTo>
                  <a:pt x="3411504" y="3838050"/>
                </a:lnTo>
                <a:lnTo>
                  <a:pt x="3428469" y="3855362"/>
                </a:lnTo>
                <a:cubicBezTo>
                  <a:pt x="3465696" y="3893370"/>
                  <a:pt x="3488865" y="3939361"/>
                  <a:pt x="3495503" y="3988389"/>
                </a:cubicBezTo>
                <a:lnTo>
                  <a:pt x="3497846" y="4005701"/>
                </a:lnTo>
                <a:lnTo>
                  <a:pt x="3585793" y="4005701"/>
                </a:lnTo>
                <a:lnTo>
                  <a:pt x="3585793" y="4115993"/>
                </a:lnTo>
                <a:close/>
                <a:moveTo>
                  <a:pt x="3075682" y="4115950"/>
                </a:moveTo>
                <a:lnTo>
                  <a:pt x="3088698" y="4120809"/>
                </a:lnTo>
                <a:cubicBezTo>
                  <a:pt x="3101194" y="4125452"/>
                  <a:pt x="3113039" y="4131439"/>
                  <a:pt x="3123886" y="4138598"/>
                </a:cubicBezTo>
                <a:lnTo>
                  <a:pt x="3145232" y="4152612"/>
                </a:lnTo>
                <a:lnTo>
                  <a:pt x="3166536" y="4138598"/>
                </a:lnTo>
                <a:cubicBezTo>
                  <a:pt x="3177470" y="4131396"/>
                  <a:pt x="3189271" y="4125408"/>
                  <a:pt x="3201680" y="4120809"/>
                </a:cubicBezTo>
                <a:lnTo>
                  <a:pt x="3214696" y="4115950"/>
                </a:lnTo>
                <a:lnTo>
                  <a:pt x="3214696" y="4005614"/>
                </a:lnTo>
                <a:lnTo>
                  <a:pt x="3302644" y="4005614"/>
                </a:lnTo>
                <a:lnTo>
                  <a:pt x="3304987" y="3988303"/>
                </a:lnTo>
                <a:cubicBezTo>
                  <a:pt x="3311625" y="3939231"/>
                  <a:pt x="3334794" y="3893240"/>
                  <a:pt x="3371978" y="3855275"/>
                </a:cubicBezTo>
                <a:lnTo>
                  <a:pt x="3388942" y="3837963"/>
                </a:lnTo>
                <a:lnTo>
                  <a:pt x="3368680" y="3824600"/>
                </a:lnTo>
                <a:cubicBezTo>
                  <a:pt x="3332061" y="3800476"/>
                  <a:pt x="3309108" y="3765636"/>
                  <a:pt x="3304032" y="3726500"/>
                </a:cubicBezTo>
                <a:lnTo>
                  <a:pt x="3301776" y="3709102"/>
                </a:lnTo>
                <a:lnTo>
                  <a:pt x="3214696" y="3709102"/>
                </a:lnTo>
                <a:lnTo>
                  <a:pt x="3214696" y="3669748"/>
                </a:lnTo>
                <a:cubicBezTo>
                  <a:pt x="3214696" y="3579545"/>
                  <a:pt x="3190876" y="3546223"/>
                  <a:pt x="3180637" y="3536071"/>
                </a:cubicBezTo>
                <a:lnTo>
                  <a:pt x="3179899" y="3535333"/>
                </a:lnTo>
                <a:lnTo>
                  <a:pt x="3145232" y="3507521"/>
                </a:lnTo>
                <a:lnTo>
                  <a:pt x="3110392" y="3535333"/>
                </a:lnTo>
                <a:lnTo>
                  <a:pt x="3109611" y="3536114"/>
                </a:lnTo>
                <a:cubicBezTo>
                  <a:pt x="3099415" y="3546310"/>
                  <a:pt x="3075682" y="3579762"/>
                  <a:pt x="3075682" y="3669705"/>
                </a:cubicBezTo>
                <a:lnTo>
                  <a:pt x="3075682" y="3709058"/>
                </a:lnTo>
                <a:lnTo>
                  <a:pt x="2988559" y="3709058"/>
                </a:lnTo>
                <a:lnTo>
                  <a:pt x="2986303" y="3726457"/>
                </a:lnTo>
                <a:cubicBezTo>
                  <a:pt x="2981226" y="3765549"/>
                  <a:pt x="2958274" y="3800389"/>
                  <a:pt x="2921698" y="3824557"/>
                </a:cubicBezTo>
                <a:lnTo>
                  <a:pt x="2901479" y="3837920"/>
                </a:lnTo>
                <a:lnTo>
                  <a:pt x="2918444" y="3855232"/>
                </a:lnTo>
                <a:cubicBezTo>
                  <a:pt x="2955671" y="3893240"/>
                  <a:pt x="2978840" y="3939231"/>
                  <a:pt x="2985478" y="3988259"/>
                </a:cubicBezTo>
                <a:lnTo>
                  <a:pt x="2987821" y="4005571"/>
                </a:lnTo>
                <a:lnTo>
                  <a:pt x="3075725" y="4005571"/>
                </a:lnTo>
                <a:lnTo>
                  <a:pt x="3075725" y="4115950"/>
                </a:lnTo>
                <a:close/>
                <a:moveTo>
                  <a:pt x="1035582" y="4115993"/>
                </a:moveTo>
                <a:lnTo>
                  <a:pt x="1048599" y="4120853"/>
                </a:lnTo>
                <a:cubicBezTo>
                  <a:pt x="1061008" y="4125452"/>
                  <a:pt x="1072809" y="4131439"/>
                  <a:pt x="1083743" y="4138642"/>
                </a:cubicBezTo>
                <a:lnTo>
                  <a:pt x="1105090" y="4152656"/>
                </a:lnTo>
                <a:lnTo>
                  <a:pt x="1126393" y="4138642"/>
                </a:lnTo>
                <a:cubicBezTo>
                  <a:pt x="1137371" y="4131439"/>
                  <a:pt x="1149215" y="4125452"/>
                  <a:pt x="1161581" y="4120853"/>
                </a:cubicBezTo>
                <a:lnTo>
                  <a:pt x="1174597" y="4115993"/>
                </a:lnTo>
                <a:lnTo>
                  <a:pt x="1174597" y="4005658"/>
                </a:lnTo>
                <a:lnTo>
                  <a:pt x="1262545" y="4005658"/>
                </a:lnTo>
                <a:lnTo>
                  <a:pt x="1264888" y="3988346"/>
                </a:lnTo>
                <a:cubicBezTo>
                  <a:pt x="1271526" y="3939317"/>
                  <a:pt x="1294695" y="3893326"/>
                  <a:pt x="1331922" y="3855319"/>
                </a:cubicBezTo>
                <a:lnTo>
                  <a:pt x="1348887" y="3838007"/>
                </a:lnTo>
                <a:lnTo>
                  <a:pt x="1328668" y="3824644"/>
                </a:lnTo>
                <a:cubicBezTo>
                  <a:pt x="1292092" y="3800520"/>
                  <a:pt x="1269140" y="3765679"/>
                  <a:pt x="1264063" y="3726544"/>
                </a:cubicBezTo>
                <a:lnTo>
                  <a:pt x="1261807" y="3709145"/>
                </a:lnTo>
                <a:lnTo>
                  <a:pt x="1174641" y="3709145"/>
                </a:lnTo>
                <a:lnTo>
                  <a:pt x="1174641" y="3669792"/>
                </a:lnTo>
                <a:cubicBezTo>
                  <a:pt x="1174641" y="3579849"/>
                  <a:pt x="1150908" y="3546397"/>
                  <a:pt x="1140711" y="3536201"/>
                </a:cubicBezTo>
                <a:lnTo>
                  <a:pt x="1139930" y="3535420"/>
                </a:lnTo>
                <a:lnTo>
                  <a:pt x="1105133" y="3507608"/>
                </a:lnTo>
                <a:lnTo>
                  <a:pt x="1070466" y="3535420"/>
                </a:lnTo>
                <a:lnTo>
                  <a:pt x="1069729" y="3536157"/>
                </a:lnTo>
                <a:cubicBezTo>
                  <a:pt x="1059489" y="3546267"/>
                  <a:pt x="1035669" y="3579589"/>
                  <a:pt x="1035669" y="3669835"/>
                </a:cubicBezTo>
                <a:lnTo>
                  <a:pt x="1035669" y="3709188"/>
                </a:lnTo>
                <a:lnTo>
                  <a:pt x="948590" y="3709188"/>
                </a:lnTo>
                <a:lnTo>
                  <a:pt x="946334" y="3726587"/>
                </a:lnTo>
                <a:cubicBezTo>
                  <a:pt x="941257" y="3765722"/>
                  <a:pt x="918305" y="3800520"/>
                  <a:pt x="881686" y="3824687"/>
                </a:cubicBezTo>
                <a:lnTo>
                  <a:pt x="861423" y="3838050"/>
                </a:lnTo>
                <a:lnTo>
                  <a:pt x="878388" y="3855362"/>
                </a:lnTo>
                <a:cubicBezTo>
                  <a:pt x="915572" y="3893326"/>
                  <a:pt x="938741" y="3939317"/>
                  <a:pt x="945379" y="3988389"/>
                </a:cubicBezTo>
                <a:lnTo>
                  <a:pt x="947722" y="4005701"/>
                </a:lnTo>
                <a:lnTo>
                  <a:pt x="1035669" y="4005701"/>
                </a:lnTo>
                <a:lnTo>
                  <a:pt x="1035669" y="4115993"/>
                </a:lnTo>
                <a:close/>
                <a:moveTo>
                  <a:pt x="6645855" y="4115950"/>
                </a:moveTo>
                <a:lnTo>
                  <a:pt x="6658871" y="4120809"/>
                </a:lnTo>
                <a:cubicBezTo>
                  <a:pt x="6671237" y="4125408"/>
                  <a:pt x="6683082" y="4131396"/>
                  <a:pt x="6694059" y="4138642"/>
                </a:cubicBezTo>
                <a:lnTo>
                  <a:pt x="6715363" y="4152656"/>
                </a:lnTo>
                <a:lnTo>
                  <a:pt x="6736666" y="4138642"/>
                </a:lnTo>
                <a:cubicBezTo>
                  <a:pt x="6747600" y="4131439"/>
                  <a:pt x="6759401" y="4125452"/>
                  <a:pt x="6771810" y="4120853"/>
                </a:cubicBezTo>
                <a:lnTo>
                  <a:pt x="6784827" y="4115993"/>
                </a:lnTo>
                <a:lnTo>
                  <a:pt x="6784827" y="4005658"/>
                </a:lnTo>
                <a:lnTo>
                  <a:pt x="6872687" y="4005658"/>
                </a:lnTo>
                <a:lnTo>
                  <a:pt x="6875030" y="3988389"/>
                </a:lnTo>
                <a:cubicBezTo>
                  <a:pt x="6881712" y="3939317"/>
                  <a:pt x="6904924" y="3893283"/>
                  <a:pt x="6942064" y="3855319"/>
                </a:cubicBezTo>
                <a:lnTo>
                  <a:pt x="6959029" y="3838007"/>
                </a:lnTo>
                <a:lnTo>
                  <a:pt x="6938810" y="3824644"/>
                </a:lnTo>
                <a:cubicBezTo>
                  <a:pt x="6902234" y="3800520"/>
                  <a:pt x="6879282" y="3765679"/>
                  <a:pt x="6874206" y="3726544"/>
                </a:cubicBezTo>
                <a:lnTo>
                  <a:pt x="6871949" y="3709145"/>
                </a:lnTo>
                <a:lnTo>
                  <a:pt x="6784870" y="3709145"/>
                </a:lnTo>
                <a:lnTo>
                  <a:pt x="6784870" y="3669792"/>
                </a:lnTo>
                <a:cubicBezTo>
                  <a:pt x="6784870" y="3579589"/>
                  <a:pt x="6761050" y="3546267"/>
                  <a:pt x="6750811" y="3536114"/>
                </a:cubicBezTo>
                <a:lnTo>
                  <a:pt x="6750073" y="3535376"/>
                </a:lnTo>
                <a:lnTo>
                  <a:pt x="6715363" y="3507564"/>
                </a:lnTo>
                <a:lnTo>
                  <a:pt x="6680609" y="3535376"/>
                </a:lnTo>
                <a:lnTo>
                  <a:pt x="6679871" y="3536114"/>
                </a:lnTo>
                <a:cubicBezTo>
                  <a:pt x="6669632" y="3546223"/>
                  <a:pt x="6645855" y="3579502"/>
                  <a:pt x="6645855" y="3669792"/>
                </a:cubicBezTo>
                <a:lnTo>
                  <a:pt x="6645855" y="3709145"/>
                </a:lnTo>
                <a:lnTo>
                  <a:pt x="6558732" y="3709145"/>
                </a:lnTo>
                <a:lnTo>
                  <a:pt x="6556476" y="3726544"/>
                </a:lnTo>
                <a:cubicBezTo>
                  <a:pt x="6551399" y="3765679"/>
                  <a:pt x="6528448" y="3800476"/>
                  <a:pt x="6491871" y="3824644"/>
                </a:cubicBezTo>
                <a:lnTo>
                  <a:pt x="6471653" y="3838007"/>
                </a:lnTo>
                <a:lnTo>
                  <a:pt x="6488617" y="3855319"/>
                </a:lnTo>
                <a:cubicBezTo>
                  <a:pt x="6525844" y="3893326"/>
                  <a:pt x="6549013" y="3939317"/>
                  <a:pt x="6555651" y="3988346"/>
                </a:cubicBezTo>
                <a:lnTo>
                  <a:pt x="6557995" y="4005658"/>
                </a:lnTo>
                <a:lnTo>
                  <a:pt x="6645942" y="4005658"/>
                </a:lnTo>
                <a:lnTo>
                  <a:pt x="6645942" y="4115950"/>
                </a:lnTo>
                <a:close/>
                <a:moveTo>
                  <a:pt x="4095731" y="4115993"/>
                </a:moveTo>
                <a:lnTo>
                  <a:pt x="4108747" y="4120853"/>
                </a:lnTo>
                <a:cubicBezTo>
                  <a:pt x="4121157" y="4125452"/>
                  <a:pt x="4132958" y="4131439"/>
                  <a:pt x="4143892" y="4138642"/>
                </a:cubicBezTo>
                <a:lnTo>
                  <a:pt x="4165239" y="4152656"/>
                </a:lnTo>
                <a:lnTo>
                  <a:pt x="4186542" y="4138642"/>
                </a:lnTo>
                <a:cubicBezTo>
                  <a:pt x="4197476" y="4131439"/>
                  <a:pt x="4209278" y="4125452"/>
                  <a:pt x="4221686" y="4120853"/>
                </a:cubicBezTo>
                <a:lnTo>
                  <a:pt x="4234703" y="4115993"/>
                </a:lnTo>
                <a:lnTo>
                  <a:pt x="4234703" y="4005658"/>
                </a:lnTo>
                <a:lnTo>
                  <a:pt x="4322607" y="4005658"/>
                </a:lnTo>
                <a:lnTo>
                  <a:pt x="4324950" y="3988346"/>
                </a:lnTo>
                <a:cubicBezTo>
                  <a:pt x="4331588" y="3939317"/>
                  <a:pt x="4354757" y="3893326"/>
                  <a:pt x="4391984" y="3855319"/>
                </a:cubicBezTo>
                <a:lnTo>
                  <a:pt x="4408948" y="3838007"/>
                </a:lnTo>
                <a:lnTo>
                  <a:pt x="4388730" y="3824644"/>
                </a:lnTo>
                <a:cubicBezTo>
                  <a:pt x="4352154" y="3800520"/>
                  <a:pt x="4329201" y="3765679"/>
                  <a:pt x="4324082" y="3726544"/>
                </a:cubicBezTo>
                <a:lnTo>
                  <a:pt x="4321782" y="3709145"/>
                </a:lnTo>
                <a:lnTo>
                  <a:pt x="4234703" y="3709145"/>
                </a:lnTo>
                <a:lnTo>
                  <a:pt x="4234703" y="3669792"/>
                </a:lnTo>
                <a:cubicBezTo>
                  <a:pt x="4234703" y="3579589"/>
                  <a:pt x="4210883" y="3546267"/>
                  <a:pt x="4200643" y="3536114"/>
                </a:cubicBezTo>
                <a:lnTo>
                  <a:pt x="4199906" y="3535376"/>
                </a:lnTo>
                <a:lnTo>
                  <a:pt x="4165195" y="3507564"/>
                </a:lnTo>
                <a:lnTo>
                  <a:pt x="4130485" y="3535376"/>
                </a:lnTo>
                <a:lnTo>
                  <a:pt x="4129747" y="3536114"/>
                </a:lnTo>
                <a:cubicBezTo>
                  <a:pt x="4119508" y="3546267"/>
                  <a:pt x="4095688" y="3579545"/>
                  <a:pt x="4095688" y="3669792"/>
                </a:cubicBezTo>
                <a:lnTo>
                  <a:pt x="4095688" y="3709145"/>
                </a:lnTo>
                <a:lnTo>
                  <a:pt x="4008608" y="3709145"/>
                </a:lnTo>
                <a:lnTo>
                  <a:pt x="4006309" y="3726544"/>
                </a:lnTo>
                <a:cubicBezTo>
                  <a:pt x="4001145" y="3765679"/>
                  <a:pt x="3978193" y="3800520"/>
                  <a:pt x="3941617" y="3824644"/>
                </a:cubicBezTo>
                <a:lnTo>
                  <a:pt x="3921399" y="3838007"/>
                </a:lnTo>
                <a:lnTo>
                  <a:pt x="3938363" y="3855319"/>
                </a:lnTo>
                <a:cubicBezTo>
                  <a:pt x="3975590" y="3893326"/>
                  <a:pt x="3998759" y="3939317"/>
                  <a:pt x="4005397" y="3988346"/>
                </a:cubicBezTo>
                <a:lnTo>
                  <a:pt x="4007741" y="4005658"/>
                </a:lnTo>
                <a:lnTo>
                  <a:pt x="4095688" y="4005658"/>
                </a:lnTo>
                <a:lnTo>
                  <a:pt x="4095688" y="4115993"/>
                </a:lnTo>
                <a:close/>
                <a:moveTo>
                  <a:pt x="1545607" y="4115993"/>
                </a:moveTo>
                <a:lnTo>
                  <a:pt x="1558624" y="4120853"/>
                </a:lnTo>
                <a:cubicBezTo>
                  <a:pt x="1571033" y="4125452"/>
                  <a:pt x="1582834" y="4131439"/>
                  <a:pt x="1593768" y="4138642"/>
                </a:cubicBezTo>
                <a:lnTo>
                  <a:pt x="1615115" y="4152656"/>
                </a:lnTo>
                <a:lnTo>
                  <a:pt x="1636418" y="4138642"/>
                </a:lnTo>
                <a:cubicBezTo>
                  <a:pt x="1647395" y="4131439"/>
                  <a:pt x="1659240" y="4125452"/>
                  <a:pt x="1671606" y="4120853"/>
                </a:cubicBezTo>
                <a:lnTo>
                  <a:pt x="1684622" y="4115993"/>
                </a:lnTo>
                <a:lnTo>
                  <a:pt x="1684622" y="4005658"/>
                </a:lnTo>
                <a:lnTo>
                  <a:pt x="1772526" y="4005658"/>
                </a:lnTo>
                <a:lnTo>
                  <a:pt x="1774869" y="3988346"/>
                </a:lnTo>
                <a:cubicBezTo>
                  <a:pt x="1781507" y="3939317"/>
                  <a:pt x="1804676" y="3893326"/>
                  <a:pt x="1841903" y="3855319"/>
                </a:cubicBezTo>
                <a:lnTo>
                  <a:pt x="1858868" y="3838007"/>
                </a:lnTo>
                <a:lnTo>
                  <a:pt x="1838649" y="3824644"/>
                </a:lnTo>
                <a:cubicBezTo>
                  <a:pt x="1802073" y="3800520"/>
                  <a:pt x="1779121" y="3765679"/>
                  <a:pt x="1774045" y="3726544"/>
                </a:cubicBezTo>
                <a:lnTo>
                  <a:pt x="1771788" y="3709145"/>
                </a:lnTo>
                <a:lnTo>
                  <a:pt x="1684665" y="3709145"/>
                </a:lnTo>
                <a:lnTo>
                  <a:pt x="1684665" y="3669792"/>
                </a:lnTo>
                <a:cubicBezTo>
                  <a:pt x="1684665" y="3579545"/>
                  <a:pt x="1660889" y="3546267"/>
                  <a:pt x="1650649" y="3536114"/>
                </a:cubicBezTo>
                <a:lnTo>
                  <a:pt x="1649912" y="3535376"/>
                </a:lnTo>
                <a:lnTo>
                  <a:pt x="1615115" y="3507564"/>
                </a:lnTo>
                <a:lnTo>
                  <a:pt x="1580448" y="3535376"/>
                </a:lnTo>
                <a:lnTo>
                  <a:pt x="1579710" y="3536114"/>
                </a:lnTo>
                <a:cubicBezTo>
                  <a:pt x="1569471" y="3546267"/>
                  <a:pt x="1545651" y="3579545"/>
                  <a:pt x="1545651" y="3669792"/>
                </a:cubicBezTo>
                <a:lnTo>
                  <a:pt x="1545651" y="3709145"/>
                </a:lnTo>
                <a:lnTo>
                  <a:pt x="1458571" y="3709145"/>
                </a:lnTo>
                <a:lnTo>
                  <a:pt x="1456315" y="3726544"/>
                </a:lnTo>
                <a:cubicBezTo>
                  <a:pt x="1451239" y="3765636"/>
                  <a:pt x="1428286" y="3800476"/>
                  <a:pt x="1391710" y="3824644"/>
                </a:cubicBezTo>
                <a:lnTo>
                  <a:pt x="1371492" y="3838007"/>
                </a:lnTo>
                <a:lnTo>
                  <a:pt x="1388456" y="3855319"/>
                </a:lnTo>
                <a:cubicBezTo>
                  <a:pt x="1425596" y="3893283"/>
                  <a:pt x="1448765" y="3939274"/>
                  <a:pt x="1455491" y="3988389"/>
                </a:cubicBezTo>
                <a:lnTo>
                  <a:pt x="1457834" y="4005658"/>
                </a:lnTo>
                <a:lnTo>
                  <a:pt x="1545694" y="4005658"/>
                </a:lnTo>
                <a:lnTo>
                  <a:pt x="1545694" y="4115993"/>
                </a:lnTo>
                <a:close/>
                <a:moveTo>
                  <a:pt x="525558" y="4115993"/>
                </a:moveTo>
                <a:lnTo>
                  <a:pt x="538574" y="4120853"/>
                </a:lnTo>
                <a:cubicBezTo>
                  <a:pt x="550983" y="4125452"/>
                  <a:pt x="562785" y="4131439"/>
                  <a:pt x="573718" y="4138642"/>
                </a:cubicBezTo>
                <a:lnTo>
                  <a:pt x="595065" y="4152656"/>
                </a:lnTo>
                <a:lnTo>
                  <a:pt x="616369" y="4138642"/>
                </a:lnTo>
                <a:cubicBezTo>
                  <a:pt x="627302" y="4131439"/>
                  <a:pt x="639104" y="4125452"/>
                  <a:pt x="651513" y="4120853"/>
                </a:cubicBezTo>
                <a:lnTo>
                  <a:pt x="664529" y="4115993"/>
                </a:lnTo>
                <a:lnTo>
                  <a:pt x="664529" y="4005658"/>
                </a:lnTo>
                <a:lnTo>
                  <a:pt x="752476" y="4005658"/>
                </a:lnTo>
                <a:lnTo>
                  <a:pt x="754819" y="3988346"/>
                </a:lnTo>
                <a:cubicBezTo>
                  <a:pt x="761458" y="3939317"/>
                  <a:pt x="784627" y="3893326"/>
                  <a:pt x="821854" y="3855319"/>
                </a:cubicBezTo>
                <a:lnTo>
                  <a:pt x="838818" y="3838007"/>
                </a:lnTo>
                <a:lnTo>
                  <a:pt x="818600" y="3824644"/>
                </a:lnTo>
                <a:cubicBezTo>
                  <a:pt x="782024" y="3800520"/>
                  <a:pt x="759071" y="3765679"/>
                  <a:pt x="753995" y="3726544"/>
                </a:cubicBezTo>
                <a:lnTo>
                  <a:pt x="751739" y="3709145"/>
                </a:lnTo>
                <a:lnTo>
                  <a:pt x="664616" y="3709145"/>
                </a:lnTo>
                <a:lnTo>
                  <a:pt x="664616" y="3669792"/>
                </a:lnTo>
                <a:cubicBezTo>
                  <a:pt x="664616" y="3579589"/>
                  <a:pt x="640796" y="3546267"/>
                  <a:pt x="630556" y="3536114"/>
                </a:cubicBezTo>
                <a:lnTo>
                  <a:pt x="629819" y="3535376"/>
                </a:lnTo>
                <a:lnTo>
                  <a:pt x="595108" y="3507564"/>
                </a:lnTo>
                <a:lnTo>
                  <a:pt x="560398" y="3535376"/>
                </a:lnTo>
                <a:lnTo>
                  <a:pt x="559661" y="3536114"/>
                </a:lnTo>
                <a:cubicBezTo>
                  <a:pt x="549421" y="3546267"/>
                  <a:pt x="525601" y="3579545"/>
                  <a:pt x="525601" y="3669792"/>
                </a:cubicBezTo>
                <a:lnTo>
                  <a:pt x="525601" y="3709145"/>
                </a:lnTo>
                <a:lnTo>
                  <a:pt x="438522" y="3709145"/>
                </a:lnTo>
                <a:lnTo>
                  <a:pt x="436265" y="3726544"/>
                </a:lnTo>
                <a:cubicBezTo>
                  <a:pt x="431189" y="3765679"/>
                  <a:pt x="408237" y="3800476"/>
                  <a:pt x="371617" y="3824644"/>
                </a:cubicBezTo>
                <a:lnTo>
                  <a:pt x="351399" y="3837963"/>
                </a:lnTo>
                <a:lnTo>
                  <a:pt x="368363" y="3855275"/>
                </a:lnTo>
                <a:cubicBezTo>
                  <a:pt x="405590" y="3893283"/>
                  <a:pt x="428759" y="3939274"/>
                  <a:pt x="435398" y="3988303"/>
                </a:cubicBezTo>
                <a:lnTo>
                  <a:pt x="437741" y="4005614"/>
                </a:lnTo>
                <a:lnTo>
                  <a:pt x="525644" y="4005614"/>
                </a:lnTo>
                <a:lnTo>
                  <a:pt x="525644" y="4115993"/>
                </a:lnTo>
                <a:close/>
                <a:moveTo>
                  <a:pt x="2055675" y="4115950"/>
                </a:moveTo>
                <a:lnTo>
                  <a:pt x="2068692" y="4120809"/>
                </a:lnTo>
                <a:cubicBezTo>
                  <a:pt x="2081101" y="4125452"/>
                  <a:pt x="2092902" y="4131439"/>
                  <a:pt x="2103793" y="4138598"/>
                </a:cubicBezTo>
                <a:lnTo>
                  <a:pt x="2125226" y="4152612"/>
                </a:lnTo>
                <a:lnTo>
                  <a:pt x="2146530" y="4138598"/>
                </a:lnTo>
                <a:cubicBezTo>
                  <a:pt x="2157463" y="4131396"/>
                  <a:pt x="2169265" y="4125408"/>
                  <a:pt x="2181674" y="4120809"/>
                </a:cubicBezTo>
                <a:lnTo>
                  <a:pt x="2194690" y="4115950"/>
                </a:lnTo>
                <a:lnTo>
                  <a:pt x="2194690" y="4005614"/>
                </a:lnTo>
                <a:lnTo>
                  <a:pt x="2282594" y="4005614"/>
                </a:lnTo>
                <a:lnTo>
                  <a:pt x="2284937" y="3988346"/>
                </a:lnTo>
                <a:cubicBezTo>
                  <a:pt x="2291619" y="3939274"/>
                  <a:pt x="2314831" y="3893240"/>
                  <a:pt x="2351972" y="3855275"/>
                </a:cubicBezTo>
                <a:lnTo>
                  <a:pt x="2368936" y="3837963"/>
                </a:lnTo>
                <a:lnTo>
                  <a:pt x="2348717" y="3824600"/>
                </a:lnTo>
                <a:cubicBezTo>
                  <a:pt x="2312141" y="3800476"/>
                  <a:pt x="2289189" y="3765636"/>
                  <a:pt x="2284113" y="3726500"/>
                </a:cubicBezTo>
                <a:lnTo>
                  <a:pt x="2281857" y="3709102"/>
                </a:lnTo>
                <a:lnTo>
                  <a:pt x="2194690" y="3709102"/>
                </a:lnTo>
                <a:lnTo>
                  <a:pt x="2194690" y="3669748"/>
                </a:lnTo>
                <a:cubicBezTo>
                  <a:pt x="2194690" y="3579458"/>
                  <a:pt x="2170914" y="3546223"/>
                  <a:pt x="2160674" y="3536071"/>
                </a:cubicBezTo>
                <a:lnTo>
                  <a:pt x="2159937" y="3535333"/>
                </a:lnTo>
                <a:lnTo>
                  <a:pt x="2125226" y="3507521"/>
                </a:lnTo>
                <a:lnTo>
                  <a:pt x="2090472" y="3535333"/>
                </a:lnTo>
                <a:lnTo>
                  <a:pt x="2089735" y="3536071"/>
                </a:lnTo>
                <a:cubicBezTo>
                  <a:pt x="2079495" y="3546180"/>
                  <a:pt x="2055719" y="3579458"/>
                  <a:pt x="2055719" y="3669748"/>
                </a:cubicBezTo>
                <a:lnTo>
                  <a:pt x="2055719" y="3709102"/>
                </a:lnTo>
                <a:lnTo>
                  <a:pt x="1968509" y="3709102"/>
                </a:lnTo>
                <a:lnTo>
                  <a:pt x="1966253" y="3726500"/>
                </a:lnTo>
                <a:cubicBezTo>
                  <a:pt x="1961177" y="3765593"/>
                  <a:pt x="1938224" y="3800433"/>
                  <a:pt x="1901648" y="3824600"/>
                </a:cubicBezTo>
                <a:lnTo>
                  <a:pt x="1881430" y="3837963"/>
                </a:lnTo>
                <a:lnTo>
                  <a:pt x="1898394" y="3855275"/>
                </a:lnTo>
                <a:cubicBezTo>
                  <a:pt x="1935534" y="3893240"/>
                  <a:pt x="1958703" y="3939231"/>
                  <a:pt x="1965429" y="3988346"/>
                </a:cubicBezTo>
                <a:lnTo>
                  <a:pt x="1967772" y="4005614"/>
                </a:lnTo>
                <a:lnTo>
                  <a:pt x="2055675" y="4005614"/>
                </a:lnTo>
                <a:lnTo>
                  <a:pt x="2055675" y="4115950"/>
                </a:lnTo>
                <a:close/>
                <a:moveTo>
                  <a:pt x="6135831" y="4115950"/>
                </a:moveTo>
                <a:lnTo>
                  <a:pt x="6148847" y="4120809"/>
                </a:lnTo>
                <a:cubicBezTo>
                  <a:pt x="6161256" y="4125452"/>
                  <a:pt x="6173057" y="4131439"/>
                  <a:pt x="6183948" y="4138598"/>
                </a:cubicBezTo>
                <a:lnTo>
                  <a:pt x="6205251" y="4152612"/>
                </a:lnTo>
                <a:lnTo>
                  <a:pt x="6226641" y="4138642"/>
                </a:lnTo>
                <a:cubicBezTo>
                  <a:pt x="6237618" y="4131439"/>
                  <a:pt x="6249420" y="4125452"/>
                  <a:pt x="6261829" y="4120809"/>
                </a:cubicBezTo>
                <a:lnTo>
                  <a:pt x="6274845" y="4115950"/>
                </a:lnTo>
                <a:lnTo>
                  <a:pt x="6274845" y="4005614"/>
                </a:lnTo>
                <a:lnTo>
                  <a:pt x="6362749" y="4005614"/>
                </a:lnTo>
                <a:lnTo>
                  <a:pt x="6365092" y="3988346"/>
                </a:lnTo>
                <a:cubicBezTo>
                  <a:pt x="6371774" y="3939274"/>
                  <a:pt x="6394986" y="3893240"/>
                  <a:pt x="6432126" y="3855275"/>
                </a:cubicBezTo>
                <a:lnTo>
                  <a:pt x="6449091" y="3837963"/>
                </a:lnTo>
                <a:lnTo>
                  <a:pt x="6428872" y="3824600"/>
                </a:lnTo>
                <a:cubicBezTo>
                  <a:pt x="6392296" y="3800476"/>
                  <a:pt x="6369344" y="3765636"/>
                  <a:pt x="6364267" y="3726500"/>
                </a:cubicBezTo>
                <a:lnTo>
                  <a:pt x="6362012" y="3709102"/>
                </a:lnTo>
                <a:lnTo>
                  <a:pt x="6274845" y="3709102"/>
                </a:lnTo>
                <a:lnTo>
                  <a:pt x="6274845" y="3669748"/>
                </a:lnTo>
                <a:cubicBezTo>
                  <a:pt x="6274845" y="3579458"/>
                  <a:pt x="6251069" y="3546180"/>
                  <a:pt x="6240829" y="3536071"/>
                </a:cubicBezTo>
                <a:lnTo>
                  <a:pt x="6240091" y="3535333"/>
                </a:lnTo>
                <a:lnTo>
                  <a:pt x="6205338" y="3507521"/>
                </a:lnTo>
                <a:lnTo>
                  <a:pt x="6170671" y="3535333"/>
                </a:lnTo>
                <a:lnTo>
                  <a:pt x="6169933" y="3536071"/>
                </a:lnTo>
                <a:cubicBezTo>
                  <a:pt x="6159694" y="3546180"/>
                  <a:pt x="6135917" y="3579458"/>
                  <a:pt x="6135917" y="3669748"/>
                </a:cubicBezTo>
                <a:lnTo>
                  <a:pt x="6135917" y="3709102"/>
                </a:lnTo>
                <a:lnTo>
                  <a:pt x="6048751" y="3709102"/>
                </a:lnTo>
                <a:lnTo>
                  <a:pt x="6046495" y="3726500"/>
                </a:lnTo>
                <a:cubicBezTo>
                  <a:pt x="6041418" y="3765593"/>
                  <a:pt x="6018466" y="3800433"/>
                  <a:pt x="5981890" y="3824600"/>
                </a:cubicBezTo>
                <a:lnTo>
                  <a:pt x="5961671" y="3837963"/>
                </a:lnTo>
                <a:lnTo>
                  <a:pt x="5978636" y="3855275"/>
                </a:lnTo>
                <a:cubicBezTo>
                  <a:pt x="6015776" y="3893240"/>
                  <a:pt x="6038945" y="3939231"/>
                  <a:pt x="6045670" y="3988346"/>
                </a:cubicBezTo>
                <a:lnTo>
                  <a:pt x="6048013" y="4005614"/>
                </a:lnTo>
                <a:lnTo>
                  <a:pt x="6135917" y="4005614"/>
                </a:lnTo>
                <a:lnTo>
                  <a:pt x="6135917" y="4115950"/>
                </a:lnTo>
                <a:close/>
                <a:moveTo>
                  <a:pt x="42520" y="3479189"/>
                </a:moveTo>
                <a:lnTo>
                  <a:pt x="0" y="3463309"/>
                </a:lnTo>
                <a:lnTo>
                  <a:pt x="0" y="3338178"/>
                </a:lnTo>
                <a:lnTo>
                  <a:pt x="15533" y="3338178"/>
                </a:lnTo>
                <a:lnTo>
                  <a:pt x="15533" y="3448514"/>
                </a:lnTo>
                <a:lnTo>
                  <a:pt x="28549" y="3453373"/>
                </a:lnTo>
                <a:cubicBezTo>
                  <a:pt x="40741" y="3457929"/>
                  <a:pt x="52586" y="3463916"/>
                  <a:pt x="63737" y="3471205"/>
                </a:cubicBezTo>
                <a:lnTo>
                  <a:pt x="85040" y="3485177"/>
                </a:lnTo>
                <a:lnTo>
                  <a:pt x="106344" y="3471162"/>
                </a:lnTo>
                <a:cubicBezTo>
                  <a:pt x="117451" y="3463916"/>
                  <a:pt x="129296" y="3457929"/>
                  <a:pt x="141488" y="3453373"/>
                </a:cubicBezTo>
                <a:lnTo>
                  <a:pt x="154504" y="3448514"/>
                </a:lnTo>
                <a:lnTo>
                  <a:pt x="154504" y="3338178"/>
                </a:lnTo>
                <a:lnTo>
                  <a:pt x="242452" y="3338178"/>
                </a:lnTo>
                <a:lnTo>
                  <a:pt x="244795" y="3320867"/>
                </a:lnTo>
                <a:cubicBezTo>
                  <a:pt x="251433" y="3271882"/>
                  <a:pt x="274602" y="3225847"/>
                  <a:pt x="311829" y="3187839"/>
                </a:cubicBezTo>
                <a:lnTo>
                  <a:pt x="328794" y="3170528"/>
                </a:lnTo>
                <a:lnTo>
                  <a:pt x="308575" y="3157164"/>
                </a:lnTo>
                <a:cubicBezTo>
                  <a:pt x="271999" y="3133040"/>
                  <a:pt x="249047" y="3098200"/>
                  <a:pt x="243970" y="3059064"/>
                </a:cubicBezTo>
                <a:lnTo>
                  <a:pt x="241714" y="3041665"/>
                </a:lnTo>
                <a:lnTo>
                  <a:pt x="154548" y="3041665"/>
                </a:lnTo>
                <a:lnTo>
                  <a:pt x="154548" y="3002313"/>
                </a:lnTo>
                <a:cubicBezTo>
                  <a:pt x="154548" y="2912109"/>
                  <a:pt x="130728" y="2878787"/>
                  <a:pt x="120488" y="2868634"/>
                </a:cubicBezTo>
                <a:lnTo>
                  <a:pt x="119751" y="2867897"/>
                </a:lnTo>
                <a:lnTo>
                  <a:pt x="85040" y="2840172"/>
                </a:lnTo>
                <a:lnTo>
                  <a:pt x="50330" y="2867897"/>
                </a:lnTo>
                <a:lnTo>
                  <a:pt x="49592" y="2868634"/>
                </a:lnTo>
                <a:cubicBezTo>
                  <a:pt x="39353" y="2878787"/>
                  <a:pt x="15533" y="2912066"/>
                  <a:pt x="15533" y="3002313"/>
                </a:cubicBezTo>
                <a:lnTo>
                  <a:pt x="15533" y="3041665"/>
                </a:lnTo>
                <a:lnTo>
                  <a:pt x="0" y="3041665"/>
                </a:lnTo>
                <a:lnTo>
                  <a:pt x="0" y="2944520"/>
                </a:lnTo>
                <a:cubicBezTo>
                  <a:pt x="10630" y="2869893"/>
                  <a:pt x="40654" y="2850455"/>
                  <a:pt x="43778" y="2848632"/>
                </a:cubicBezTo>
                <a:lnTo>
                  <a:pt x="85040" y="2833620"/>
                </a:lnTo>
                <a:lnTo>
                  <a:pt x="126346" y="2848632"/>
                </a:lnTo>
                <a:cubicBezTo>
                  <a:pt x="130164" y="2850845"/>
                  <a:pt x="173899" y="2879395"/>
                  <a:pt x="173899" y="3002313"/>
                </a:cubicBezTo>
                <a:lnTo>
                  <a:pt x="173899" y="3022314"/>
                </a:lnTo>
                <a:lnTo>
                  <a:pt x="262150" y="3022314"/>
                </a:lnTo>
                <a:lnTo>
                  <a:pt x="262150" y="3042490"/>
                </a:lnTo>
                <a:cubicBezTo>
                  <a:pt x="262150" y="3085183"/>
                  <a:pt x="287705" y="3124580"/>
                  <a:pt x="330529" y="3147879"/>
                </a:cubicBezTo>
                <a:lnTo>
                  <a:pt x="340074" y="3153085"/>
                </a:lnTo>
                <a:lnTo>
                  <a:pt x="349620" y="3147879"/>
                </a:lnTo>
                <a:cubicBezTo>
                  <a:pt x="392444" y="3124580"/>
                  <a:pt x="417999" y="3085183"/>
                  <a:pt x="417999" y="3042490"/>
                </a:cubicBezTo>
                <a:lnTo>
                  <a:pt x="417999" y="3022314"/>
                </a:lnTo>
                <a:lnTo>
                  <a:pt x="506250" y="3022314"/>
                </a:lnTo>
                <a:lnTo>
                  <a:pt x="506250" y="3002313"/>
                </a:lnTo>
                <a:cubicBezTo>
                  <a:pt x="506250" y="2879395"/>
                  <a:pt x="550028" y="2850889"/>
                  <a:pt x="553803" y="2848632"/>
                </a:cubicBezTo>
                <a:lnTo>
                  <a:pt x="595022" y="2833620"/>
                </a:lnTo>
                <a:lnTo>
                  <a:pt x="636327" y="2848632"/>
                </a:lnTo>
                <a:cubicBezTo>
                  <a:pt x="640145" y="2850889"/>
                  <a:pt x="683880" y="2879395"/>
                  <a:pt x="683880" y="3002313"/>
                </a:cubicBezTo>
                <a:lnTo>
                  <a:pt x="683880" y="3022314"/>
                </a:lnTo>
                <a:lnTo>
                  <a:pt x="772131" y="3022314"/>
                </a:lnTo>
                <a:lnTo>
                  <a:pt x="772131" y="3042490"/>
                </a:lnTo>
                <a:cubicBezTo>
                  <a:pt x="772131" y="3085183"/>
                  <a:pt x="797687" y="3124580"/>
                  <a:pt x="840510" y="3147879"/>
                </a:cubicBezTo>
                <a:lnTo>
                  <a:pt x="850056" y="3153085"/>
                </a:lnTo>
                <a:lnTo>
                  <a:pt x="859601" y="3147879"/>
                </a:lnTo>
                <a:cubicBezTo>
                  <a:pt x="902425" y="3124623"/>
                  <a:pt x="927980" y="3085227"/>
                  <a:pt x="927980" y="3042490"/>
                </a:cubicBezTo>
                <a:lnTo>
                  <a:pt x="927980" y="3022314"/>
                </a:lnTo>
                <a:lnTo>
                  <a:pt x="1016231" y="3022314"/>
                </a:lnTo>
                <a:lnTo>
                  <a:pt x="1016231" y="3002313"/>
                </a:lnTo>
                <a:cubicBezTo>
                  <a:pt x="1016231" y="2879395"/>
                  <a:pt x="1060010" y="2850889"/>
                  <a:pt x="1063785" y="2848632"/>
                </a:cubicBezTo>
                <a:lnTo>
                  <a:pt x="1105003" y="2833620"/>
                </a:lnTo>
                <a:lnTo>
                  <a:pt x="1146308" y="2848632"/>
                </a:lnTo>
                <a:cubicBezTo>
                  <a:pt x="1150126" y="2850889"/>
                  <a:pt x="1193862" y="2879395"/>
                  <a:pt x="1193862" y="3002313"/>
                </a:cubicBezTo>
                <a:lnTo>
                  <a:pt x="1193862" y="3022314"/>
                </a:lnTo>
                <a:lnTo>
                  <a:pt x="1282156" y="3022314"/>
                </a:lnTo>
                <a:lnTo>
                  <a:pt x="1282156" y="3042490"/>
                </a:lnTo>
                <a:cubicBezTo>
                  <a:pt x="1282156" y="3085183"/>
                  <a:pt x="1307711" y="3124580"/>
                  <a:pt x="1350492" y="3147879"/>
                </a:cubicBezTo>
                <a:lnTo>
                  <a:pt x="1360037" y="3153085"/>
                </a:lnTo>
                <a:lnTo>
                  <a:pt x="1369583" y="3147879"/>
                </a:lnTo>
                <a:cubicBezTo>
                  <a:pt x="1412406" y="3124623"/>
                  <a:pt x="1437962" y="3085227"/>
                  <a:pt x="1437962" y="3042490"/>
                </a:cubicBezTo>
                <a:lnTo>
                  <a:pt x="1437962" y="3022314"/>
                </a:lnTo>
                <a:lnTo>
                  <a:pt x="1526213" y="3022314"/>
                </a:lnTo>
                <a:lnTo>
                  <a:pt x="1526213" y="3002313"/>
                </a:lnTo>
                <a:cubicBezTo>
                  <a:pt x="1526213" y="2879395"/>
                  <a:pt x="1569991" y="2850889"/>
                  <a:pt x="1573766" y="2848632"/>
                </a:cubicBezTo>
                <a:lnTo>
                  <a:pt x="1614984" y="2833620"/>
                </a:lnTo>
                <a:lnTo>
                  <a:pt x="1656333" y="2848632"/>
                </a:lnTo>
                <a:cubicBezTo>
                  <a:pt x="1660151" y="2850845"/>
                  <a:pt x="1703973" y="2879351"/>
                  <a:pt x="1703973" y="3002313"/>
                </a:cubicBezTo>
                <a:lnTo>
                  <a:pt x="1703973" y="3022314"/>
                </a:lnTo>
                <a:lnTo>
                  <a:pt x="1792224" y="3022314"/>
                </a:lnTo>
                <a:lnTo>
                  <a:pt x="1792224" y="3042490"/>
                </a:lnTo>
                <a:cubicBezTo>
                  <a:pt x="1792224" y="3085183"/>
                  <a:pt x="1817779" y="3124580"/>
                  <a:pt x="1860560" y="3147879"/>
                </a:cubicBezTo>
                <a:lnTo>
                  <a:pt x="1870105" y="3153085"/>
                </a:lnTo>
                <a:lnTo>
                  <a:pt x="1879651" y="3147879"/>
                </a:lnTo>
                <a:cubicBezTo>
                  <a:pt x="1922475" y="3124623"/>
                  <a:pt x="1948030" y="3085227"/>
                  <a:pt x="1948030" y="3042490"/>
                </a:cubicBezTo>
                <a:lnTo>
                  <a:pt x="1948030" y="3022314"/>
                </a:lnTo>
                <a:lnTo>
                  <a:pt x="2036281" y="3022314"/>
                </a:lnTo>
                <a:lnTo>
                  <a:pt x="2036281" y="3002313"/>
                </a:lnTo>
                <a:cubicBezTo>
                  <a:pt x="2036281" y="2879351"/>
                  <a:pt x="2080103" y="2850889"/>
                  <a:pt x="2083921" y="2848632"/>
                </a:cubicBezTo>
                <a:lnTo>
                  <a:pt x="2125096" y="2833620"/>
                </a:lnTo>
                <a:lnTo>
                  <a:pt x="2166401" y="2848632"/>
                </a:lnTo>
                <a:cubicBezTo>
                  <a:pt x="2170220" y="2850845"/>
                  <a:pt x="2214041" y="2879351"/>
                  <a:pt x="2214041" y="3002313"/>
                </a:cubicBezTo>
                <a:lnTo>
                  <a:pt x="2214041" y="3022314"/>
                </a:lnTo>
                <a:lnTo>
                  <a:pt x="2302292" y="3022314"/>
                </a:lnTo>
                <a:lnTo>
                  <a:pt x="2302292" y="3042490"/>
                </a:lnTo>
                <a:cubicBezTo>
                  <a:pt x="2302292" y="3085227"/>
                  <a:pt x="2327848" y="3124623"/>
                  <a:pt x="2370672" y="3147879"/>
                </a:cubicBezTo>
                <a:lnTo>
                  <a:pt x="2380217" y="3153085"/>
                </a:lnTo>
                <a:lnTo>
                  <a:pt x="2389762" y="3147879"/>
                </a:lnTo>
                <a:cubicBezTo>
                  <a:pt x="2432543" y="3124580"/>
                  <a:pt x="2458098" y="3085183"/>
                  <a:pt x="2458098" y="3042490"/>
                </a:cubicBezTo>
                <a:lnTo>
                  <a:pt x="2458098" y="3022314"/>
                </a:lnTo>
                <a:lnTo>
                  <a:pt x="2546349" y="3022314"/>
                </a:lnTo>
                <a:lnTo>
                  <a:pt x="2546349" y="3002313"/>
                </a:lnTo>
                <a:cubicBezTo>
                  <a:pt x="2546349" y="2879351"/>
                  <a:pt x="2590171" y="2850889"/>
                  <a:pt x="2593989" y="2848632"/>
                </a:cubicBezTo>
                <a:lnTo>
                  <a:pt x="2635251" y="2833620"/>
                </a:lnTo>
                <a:lnTo>
                  <a:pt x="2676556" y="2848632"/>
                </a:lnTo>
                <a:cubicBezTo>
                  <a:pt x="2680375" y="2850845"/>
                  <a:pt x="2724109" y="2879395"/>
                  <a:pt x="2724109" y="3002313"/>
                </a:cubicBezTo>
                <a:lnTo>
                  <a:pt x="2724109" y="3022314"/>
                </a:lnTo>
                <a:lnTo>
                  <a:pt x="2812360" y="3022314"/>
                </a:lnTo>
                <a:lnTo>
                  <a:pt x="2812360" y="3042490"/>
                </a:lnTo>
                <a:cubicBezTo>
                  <a:pt x="2812360" y="3085227"/>
                  <a:pt x="2837916" y="3124623"/>
                  <a:pt x="2880740" y="3147879"/>
                </a:cubicBezTo>
                <a:lnTo>
                  <a:pt x="2890285" y="3153085"/>
                </a:lnTo>
                <a:lnTo>
                  <a:pt x="2899830" y="3147879"/>
                </a:lnTo>
                <a:cubicBezTo>
                  <a:pt x="2942611" y="3124580"/>
                  <a:pt x="2968166" y="3085183"/>
                  <a:pt x="2968166" y="3042490"/>
                </a:cubicBezTo>
                <a:lnTo>
                  <a:pt x="2968166" y="3022314"/>
                </a:lnTo>
                <a:lnTo>
                  <a:pt x="3056461" y="3022314"/>
                </a:lnTo>
                <a:lnTo>
                  <a:pt x="3056461" y="3002313"/>
                </a:lnTo>
                <a:cubicBezTo>
                  <a:pt x="3056461" y="2879395"/>
                  <a:pt x="3100239" y="2850889"/>
                  <a:pt x="3104014" y="2848632"/>
                </a:cubicBezTo>
                <a:lnTo>
                  <a:pt x="3145232" y="2833620"/>
                </a:lnTo>
                <a:lnTo>
                  <a:pt x="3186538" y="2848632"/>
                </a:lnTo>
                <a:cubicBezTo>
                  <a:pt x="3190356" y="2850845"/>
                  <a:pt x="3234091" y="2879395"/>
                  <a:pt x="3234091" y="3002313"/>
                </a:cubicBezTo>
                <a:lnTo>
                  <a:pt x="3234091" y="3022314"/>
                </a:lnTo>
                <a:lnTo>
                  <a:pt x="3322342" y="3022314"/>
                </a:lnTo>
                <a:lnTo>
                  <a:pt x="3322342" y="3042490"/>
                </a:lnTo>
                <a:cubicBezTo>
                  <a:pt x="3322342" y="3085227"/>
                  <a:pt x="3347897" y="3124623"/>
                  <a:pt x="3390721" y="3147879"/>
                </a:cubicBezTo>
                <a:lnTo>
                  <a:pt x="3400266" y="3153085"/>
                </a:lnTo>
                <a:lnTo>
                  <a:pt x="3409812" y="3147879"/>
                </a:lnTo>
                <a:cubicBezTo>
                  <a:pt x="3452636" y="3124580"/>
                  <a:pt x="3478191" y="3085183"/>
                  <a:pt x="3478191" y="3042490"/>
                </a:cubicBezTo>
                <a:lnTo>
                  <a:pt x="3478191" y="3022314"/>
                </a:lnTo>
                <a:lnTo>
                  <a:pt x="3566442" y="3022314"/>
                </a:lnTo>
                <a:lnTo>
                  <a:pt x="3566442" y="3002313"/>
                </a:lnTo>
                <a:cubicBezTo>
                  <a:pt x="3566442" y="2879395"/>
                  <a:pt x="3610221" y="2850889"/>
                  <a:pt x="3613995" y="2848632"/>
                </a:cubicBezTo>
                <a:lnTo>
                  <a:pt x="3655214" y="2833620"/>
                </a:lnTo>
                <a:lnTo>
                  <a:pt x="3696519" y="2848632"/>
                </a:lnTo>
                <a:cubicBezTo>
                  <a:pt x="3700337" y="2850889"/>
                  <a:pt x="3744072" y="2879395"/>
                  <a:pt x="3744072" y="3002313"/>
                </a:cubicBezTo>
                <a:lnTo>
                  <a:pt x="3744072" y="3022314"/>
                </a:lnTo>
                <a:lnTo>
                  <a:pt x="3832323" y="3022314"/>
                </a:lnTo>
                <a:lnTo>
                  <a:pt x="3832323" y="3042490"/>
                </a:lnTo>
                <a:cubicBezTo>
                  <a:pt x="3832323" y="3085183"/>
                  <a:pt x="3857879" y="3124580"/>
                  <a:pt x="3900703" y="3147879"/>
                </a:cubicBezTo>
                <a:lnTo>
                  <a:pt x="3910248" y="3153085"/>
                </a:lnTo>
                <a:lnTo>
                  <a:pt x="3919793" y="3147879"/>
                </a:lnTo>
                <a:cubicBezTo>
                  <a:pt x="3962617" y="3124580"/>
                  <a:pt x="3988173" y="3085183"/>
                  <a:pt x="3988173" y="3042490"/>
                </a:cubicBezTo>
                <a:lnTo>
                  <a:pt x="3988173" y="3022314"/>
                </a:lnTo>
                <a:lnTo>
                  <a:pt x="4076424" y="3022314"/>
                </a:lnTo>
                <a:lnTo>
                  <a:pt x="4076424" y="3002313"/>
                </a:lnTo>
                <a:cubicBezTo>
                  <a:pt x="4076424" y="2879395"/>
                  <a:pt x="4120202" y="2850889"/>
                  <a:pt x="4123977" y="2848632"/>
                </a:cubicBezTo>
                <a:lnTo>
                  <a:pt x="4165195" y="2833620"/>
                </a:lnTo>
                <a:lnTo>
                  <a:pt x="4206501" y="2848632"/>
                </a:lnTo>
                <a:cubicBezTo>
                  <a:pt x="4210319" y="2850845"/>
                  <a:pt x="4254054" y="2879395"/>
                  <a:pt x="4254054" y="3002313"/>
                </a:cubicBezTo>
                <a:lnTo>
                  <a:pt x="4254054" y="3022314"/>
                </a:lnTo>
                <a:lnTo>
                  <a:pt x="4342305" y="3022314"/>
                </a:lnTo>
                <a:lnTo>
                  <a:pt x="4342305" y="3042490"/>
                </a:lnTo>
                <a:cubicBezTo>
                  <a:pt x="4342305" y="3085183"/>
                  <a:pt x="4367860" y="3124580"/>
                  <a:pt x="4410684" y="3147879"/>
                </a:cubicBezTo>
                <a:lnTo>
                  <a:pt x="4420229" y="3153085"/>
                </a:lnTo>
                <a:lnTo>
                  <a:pt x="4429775" y="3147879"/>
                </a:lnTo>
                <a:cubicBezTo>
                  <a:pt x="4472598" y="3124580"/>
                  <a:pt x="4498154" y="3085183"/>
                  <a:pt x="4498154" y="3042490"/>
                </a:cubicBezTo>
                <a:lnTo>
                  <a:pt x="4498154" y="3022314"/>
                </a:lnTo>
                <a:lnTo>
                  <a:pt x="4586405" y="3022314"/>
                </a:lnTo>
                <a:lnTo>
                  <a:pt x="4586405" y="3002313"/>
                </a:lnTo>
                <a:cubicBezTo>
                  <a:pt x="4586405" y="2879395"/>
                  <a:pt x="4630184" y="2850889"/>
                  <a:pt x="4633958" y="2848632"/>
                </a:cubicBezTo>
                <a:lnTo>
                  <a:pt x="4675177" y="2833620"/>
                </a:lnTo>
                <a:lnTo>
                  <a:pt x="4716482" y="2848632"/>
                </a:lnTo>
                <a:cubicBezTo>
                  <a:pt x="4720300" y="2850889"/>
                  <a:pt x="4764035" y="2879395"/>
                  <a:pt x="4764035" y="3002313"/>
                </a:cubicBezTo>
                <a:lnTo>
                  <a:pt x="4764035" y="3022314"/>
                </a:lnTo>
                <a:lnTo>
                  <a:pt x="4852286" y="3022314"/>
                </a:lnTo>
                <a:lnTo>
                  <a:pt x="4852286" y="3042490"/>
                </a:lnTo>
                <a:cubicBezTo>
                  <a:pt x="4852286" y="3085183"/>
                  <a:pt x="4877842" y="3124580"/>
                  <a:pt x="4920665" y="3147879"/>
                </a:cubicBezTo>
                <a:lnTo>
                  <a:pt x="4930211" y="3153085"/>
                </a:lnTo>
                <a:lnTo>
                  <a:pt x="4939756" y="3147879"/>
                </a:lnTo>
                <a:cubicBezTo>
                  <a:pt x="4982580" y="3124623"/>
                  <a:pt x="5008136" y="3085227"/>
                  <a:pt x="5008136" y="3042490"/>
                </a:cubicBezTo>
                <a:lnTo>
                  <a:pt x="5008136" y="3022314"/>
                </a:lnTo>
                <a:lnTo>
                  <a:pt x="5096386" y="3022314"/>
                </a:lnTo>
                <a:lnTo>
                  <a:pt x="5096386" y="3002313"/>
                </a:lnTo>
                <a:cubicBezTo>
                  <a:pt x="5096386" y="2879395"/>
                  <a:pt x="5140165" y="2850889"/>
                  <a:pt x="5143939" y="2848632"/>
                </a:cubicBezTo>
                <a:lnTo>
                  <a:pt x="5185158" y="2833620"/>
                </a:lnTo>
                <a:lnTo>
                  <a:pt x="5226463" y="2848632"/>
                </a:lnTo>
                <a:cubicBezTo>
                  <a:pt x="5230281" y="2850845"/>
                  <a:pt x="5274017" y="2879395"/>
                  <a:pt x="5274017" y="3002313"/>
                </a:cubicBezTo>
                <a:lnTo>
                  <a:pt x="5274017" y="3022314"/>
                </a:lnTo>
                <a:lnTo>
                  <a:pt x="5362311" y="3022314"/>
                </a:lnTo>
                <a:lnTo>
                  <a:pt x="5362311" y="3042490"/>
                </a:lnTo>
                <a:cubicBezTo>
                  <a:pt x="5362311" y="3085183"/>
                  <a:pt x="5387866" y="3124580"/>
                  <a:pt x="5430647" y="3147879"/>
                </a:cubicBezTo>
                <a:lnTo>
                  <a:pt x="5440192" y="3153085"/>
                </a:lnTo>
                <a:lnTo>
                  <a:pt x="5449738" y="3147879"/>
                </a:lnTo>
                <a:cubicBezTo>
                  <a:pt x="5492562" y="3124623"/>
                  <a:pt x="5518117" y="3085227"/>
                  <a:pt x="5518117" y="3042490"/>
                </a:cubicBezTo>
                <a:lnTo>
                  <a:pt x="5518117" y="3022314"/>
                </a:lnTo>
                <a:lnTo>
                  <a:pt x="5606368" y="3022314"/>
                </a:lnTo>
                <a:lnTo>
                  <a:pt x="5606368" y="3002313"/>
                </a:lnTo>
                <a:cubicBezTo>
                  <a:pt x="5606368" y="2879395"/>
                  <a:pt x="5650146" y="2850889"/>
                  <a:pt x="5653921" y="2848632"/>
                </a:cubicBezTo>
                <a:lnTo>
                  <a:pt x="5695139" y="2833620"/>
                </a:lnTo>
                <a:lnTo>
                  <a:pt x="5736488" y="2848632"/>
                </a:lnTo>
                <a:cubicBezTo>
                  <a:pt x="5740306" y="2850845"/>
                  <a:pt x="5784128" y="2879351"/>
                  <a:pt x="5784128" y="3002313"/>
                </a:cubicBezTo>
                <a:lnTo>
                  <a:pt x="5784128" y="3022314"/>
                </a:lnTo>
                <a:lnTo>
                  <a:pt x="5872379" y="3022314"/>
                </a:lnTo>
                <a:lnTo>
                  <a:pt x="5872379" y="3042490"/>
                </a:lnTo>
                <a:cubicBezTo>
                  <a:pt x="5872379" y="3085183"/>
                  <a:pt x="5897934" y="3124580"/>
                  <a:pt x="5940715" y="3147879"/>
                </a:cubicBezTo>
                <a:lnTo>
                  <a:pt x="5950260" y="3153085"/>
                </a:lnTo>
                <a:lnTo>
                  <a:pt x="5959806" y="3147879"/>
                </a:lnTo>
                <a:cubicBezTo>
                  <a:pt x="6002629" y="3124623"/>
                  <a:pt x="6028185" y="3085227"/>
                  <a:pt x="6028185" y="3042490"/>
                </a:cubicBezTo>
                <a:lnTo>
                  <a:pt x="6028185" y="3022314"/>
                </a:lnTo>
                <a:lnTo>
                  <a:pt x="6116436" y="3022314"/>
                </a:lnTo>
                <a:lnTo>
                  <a:pt x="6116436" y="3002313"/>
                </a:lnTo>
                <a:cubicBezTo>
                  <a:pt x="6116436" y="2879438"/>
                  <a:pt x="6160215" y="2850889"/>
                  <a:pt x="6164076" y="2848632"/>
                </a:cubicBezTo>
                <a:lnTo>
                  <a:pt x="6205294" y="2833620"/>
                </a:lnTo>
                <a:lnTo>
                  <a:pt x="6246599" y="2848632"/>
                </a:lnTo>
                <a:cubicBezTo>
                  <a:pt x="6250418" y="2850889"/>
                  <a:pt x="6294239" y="2879395"/>
                  <a:pt x="6294239" y="3002313"/>
                </a:cubicBezTo>
                <a:lnTo>
                  <a:pt x="6294239" y="3022314"/>
                </a:lnTo>
                <a:lnTo>
                  <a:pt x="6382491" y="3022314"/>
                </a:lnTo>
                <a:lnTo>
                  <a:pt x="6382491" y="3042490"/>
                </a:lnTo>
                <a:cubicBezTo>
                  <a:pt x="6382491" y="3085227"/>
                  <a:pt x="6408046" y="3124623"/>
                  <a:pt x="6450870" y="3147879"/>
                </a:cubicBezTo>
                <a:lnTo>
                  <a:pt x="6460415" y="3153085"/>
                </a:lnTo>
                <a:lnTo>
                  <a:pt x="6469960" y="3147879"/>
                </a:lnTo>
                <a:cubicBezTo>
                  <a:pt x="6512741" y="3124580"/>
                  <a:pt x="6538296" y="3085183"/>
                  <a:pt x="6538296" y="3042490"/>
                </a:cubicBezTo>
                <a:lnTo>
                  <a:pt x="6538296" y="3022314"/>
                </a:lnTo>
                <a:lnTo>
                  <a:pt x="6626548" y="3022314"/>
                </a:lnTo>
                <a:lnTo>
                  <a:pt x="6626548" y="3002313"/>
                </a:lnTo>
                <a:cubicBezTo>
                  <a:pt x="6626548" y="2879395"/>
                  <a:pt x="6670369" y="2850889"/>
                  <a:pt x="6674187" y="2848632"/>
                </a:cubicBezTo>
                <a:lnTo>
                  <a:pt x="6715406" y="2833620"/>
                </a:lnTo>
                <a:lnTo>
                  <a:pt x="6756711" y="2848632"/>
                </a:lnTo>
                <a:cubicBezTo>
                  <a:pt x="6760529" y="2850889"/>
                  <a:pt x="6804264" y="2879395"/>
                  <a:pt x="6804264" y="3002313"/>
                </a:cubicBezTo>
                <a:lnTo>
                  <a:pt x="6804264" y="3022314"/>
                </a:lnTo>
                <a:lnTo>
                  <a:pt x="6892515" y="3022314"/>
                </a:lnTo>
                <a:lnTo>
                  <a:pt x="6892515" y="3042490"/>
                </a:lnTo>
                <a:cubicBezTo>
                  <a:pt x="6892515" y="3085227"/>
                  <a:pt x="6918071" y="3124623"/>
                  <a:pt x="6960895" y="3147879"/>
                </a:cubicBezTo>
                <a:lnTo>
                  <a:pt x="6970440" y="3153085"/>
                </a:lnTo>
                <a:lnTo>
                  <a:pt x="6979985" y="3147879"/>
                </a:lnTo>
                <a:cubicBezTo>
                  <a:pt x="7022766" y="3124580"/>
                  <a:pt x="7048321" y="3085183"/>
                  <a:pt x="7048321" y="3042490"/>
                </a:cubicBezTo>
                <a:lnTo>
                  <a:pt x="7048321" y="3022314"/>
                </a:lnTo>
                <a:lnTo>
                  <a:pt x="7136616" y="3022314"/>
                </a:lnTo>
                <a:lnTo>
                  <a:pt x="7136616" y="3002313"/>
                </a:lnTo>
                <a:cubicBezTo>
                  <a:pt x="7136616" y="2879395"/>
                  <a:pt x="7180394" y="2850889"/>
                  <a:pt x="7184169" y="2848632"/>
                </a:cubicBezTo>
                <a:lnTo>
                  <a:pt x="7225388" y="2833620"/>
                </a:lnTo>
                <a:lnTo>
                  <a:pt x="7266692" y="2848632"/>
                </a:lnTo>
                <a:cubicBezTo>
                  <a:pt x="7270511" y="2850845"/>
                  <a:pt x="7314246" y="2879395"/>
                  <a:pt x="7314246" y="3002313"/>
                </a:cubicBezTo>
                <a:lnTo>
                  <a:pt x="7314246" y="3022314"/>
                </a:lnTo>
                <a:lnTo>
                  <a:pt x="7402497" y="3022314"/>
                </a:lnTo>
                <a:lnTo>
                  <a:pt x="7402497" y="3042490"/>
                </a:lnTo>
                <a:cubicBezTo>
                  <a:pt x="7402497" y="3085227"/>
                  <a:pt x="7428052" y="3124623"/>
                  <a:pt x="7470876" y="3147879"/>
                </a:cubicBezTo>
                <a:lnTo>
                  <a:pt x="7480421" y="3153085"/>
                </a:lnTo>
                <a:lnTo>
                  <a:pt x="7489967" y="3147879"/>
                </a:lnTo>
                <a:cubicBezTo>
                  <a:pt x="7532791" y="3124580"/>
                  <a:pt x="7558346" y="3085183"/>
                  <a:pt x="7558346" y="3042490"/>
                </a:cubicBezTo>
                <a:lnTo>
                  <a:pt x="7558346" y="3022314"/>
                </a:lnTo>
                <a:lnTo>
                  <a:pt x="7646597" y="3022314"/>
                </a:lnTo>
                <a:lnTo>
                  <a:pt x="7646597" y="3002313"/>
                </a:lnTo>
                <a:cubicBezTo>
                  <a:pt x="7646597" y="2879395"/>
                  <a:pt x="7690375" y="2850889"/>
                  <a:pt x="7694150" y="2848632"/>
                </a:cubicBezTo>
                <a:lnTo>
                  <a:pt x="7735369" y="2833620"/>
                </a:lnTo>
                <a:lnTo>
                  <a:pt x="7776674" y="2848632"/>
                </a:lnTo>
                <a:cubicBezTo>
                  <a:pt x="7780492" y="2850845"/>
                  <a:pt x="7824227" y="2879395"/>
                  <a:pt x="7824227" y="3002313"/>
                </a:cubicBezTo>
                <a:lnTo>
                  <a:pt x="7824227" y="3022314"/>
                </a:lnTo>
                <a:lnTo>
                  <a:pt x="7912478" y="3022314"/>
                </a:lnTo>
                <a:lnTo>
                  <a:pt x="7912478" y="3042490"/>
                </a:lnTo>
                <a:cubicBezTo>
                  <a:pt x="7912478" y="3085183"/>
                  <a:pt x="7938034" y="3124580"/>
                  <a:pt x="7980858" y="3147879"/>
                </a:cubicBezTo>
                <a:lnTo>
                  <a:pt x="7990403" y="3153085"/>
                </a:lnTo>
                <a:lnTo>
                  <a:pt x="7999948" y="3147879"/>
                </a:lnTo>
                <a:cubicBezTo>
                  <a:pt x="8042772" y="3124580"/>
                  <a:pt x="8068327" y="3085183"/>
                  <a:pt x="8068327" y="3042490"/>
                </a:cubicBezTo>
                <a:lnTo>
                  <a:pt x="8068327" y="3022314"/>
                </a:lnTo>
                <a:lnTo>
                  <a:pt x="8156579" y="3022314"/>
                </a:lnTo>
                <a:lnTo>
                  <a:pt x="8156579" y="3002313"/>
                </a:lnTo>
                <a:cubicBezTo>
                  <a:pt x="8156579" y="2879395"/>
                  <a:pt x="8200357" y="2850889"/>
                  <a:pt x="8204132" y="2848632"/>
                </a:cubicBezTo>
                <a:lnTo>
                  <a:pt x="8245350" y="2833620"/>
                </a:lnTo>
                <a:lnTo>
                  <a:pt x="8286699" y="2848632"/>
                </a:lnTo>
                <a:cubicBezTo>
                  <a:pt x="8289823" y="2850455"/>
                  <a:pt x="8319847" y="2869893"/>
                  <a:pt x="8330477" y="2944520"/>
                </a:cubicBezTo>
                <a:lnTo>
                  <a:pt x="8330477" y="3041665"/>
                </a:lnTo>
                <a:lnTo>
                  <a:pt x="8314944" y="3041665"/>
                </a:lnTo>
                <a:lnTo>
                  <a:pt x="8314944" y="3002313"/>
                </a:lnTo>
                <a:cubicBezTo>
                  <a:pt x="8314944" y="2912109"/>
                  <a:pt x="8291125" y="2878787"/>
                  <a:pt x="8280885" y="2868634"/>
                </a:cubicBezTo>
                <a:lnTo>
                  <a:pt x="8280147" y="2867897"/>
                </a:lnTo>
                <a:lnTo>
                  <a:pt x="8245437" y="2840172"/>
                </a:lnTo>
                <a:lnTo>
                  <a:pt x="8210727" y="2867897"/>
                </a:lnTo>
                <a:lnTo>
                  <a:pt x="8209989" y="2868634"/>
                </a:lnTo>
                <a:cubicBezTo>
                  <a:pt x="8199749" y="2878787"/>
                  <a:pt x="8175929" y="2912066"/>
                  <a:pt x="8175929" y="3002313"/>
                </a:cubicBezTo>
                <a:lnTo>
                  <a:pt x="8175929" y="3041665"/>
                </a:lnTo>
                <a:lnTo>
                  <a:pt x="8088807" y="3041665"/>
                </a:lnTo>
                <a:lnTo>
                  <a:pt x="8086550" y="3059064"/>
                </a:lnTo>
                <a:cubicBezTo>
                  <a:pt x="8081474" y="3098156"/>
                  <a:pt x="8058522" y="3132997"/>
                  <a:pt x="8021946" y="3157164"/>
                </a:cubicBezTo>
                <a:lnTo>
                  <a:pt x="8001727" y="3170528"/>
                </a:lnTo>
                <a:lnTo>
                  <a:pt x="8018692" y="3187839"/>
                </a:lnTo>
                <a:cubicBezTo>
                  <a:pt x="8055918" y="3225847"/>
                  <a:pt x="8079088" y="3271882"/>
                  <a:pt x="8085726" y="3320867"/>
                </a:cubicBezTo>
                <a:lnTo>
                  <a:pt x="8088069" y="3338178"/>
                </a:lnTo>
                <a:lnTo>
                  <a:pt x="8175973" y="3338178"/>
                </a:lnTo>
                <a:lnTo>
                  <a:pt x="8175973" y="3448514"/>
                </a:lnTo>
                <a:lnTo>
                  <a:pt x="8188989" y="3453373"/>
                </a:lnTo>
                <a:cubicBezTo>
                  <a:pt x="8201224" y="3457929"/>
                  <a:pt x="8213069" y="3463916"/>
                  <a:pt x="8224177" y="3471205"/>
                </a:cubicBezTo>
                <a:lnTo>
                  <a:pt x="8245480" y="3485177"/>
                </a:lnTo>
                <a:lnTo>
                  <a:pt x="8266783" y="3471162"/>
                </a:lnTo>
                <a:cubicBezTo>
                  <a:pt x="8277891" y="3463916"/>
                  <a:pt x="8289736" y="3457929"/>
                  <a:pt x="8301928" y="3453373"/>
                </a:cubicBezTo>
                <a:lnTo>
                  <a:pt x="8314944" y="3448514"/>
                </a:lnTo>
                <a:lnTo>
                  <a:pt x="8314944" y="3338178"/>
                </a:lnTo>
                <a:lnTo>
                  <a:pt x="8330477" y="3338178"/>
                </a:lnTo>
                <a:lnTo>
                  <a:pt x="8330477" y="3463309"/>
                </a:lnTo>
                <a:lnTo>
                  <a:pt x="8246435" y="3494722"/>
                </a:lnTo>
                <a:lnTo>
                  <a:pt x="8202917" y="3479189"/>
                </a:lnTo>
                <a:lnTo>
                  <a:pt x="8156622" y="3461877"/>
                </a:lnTo>
                <a:lnTo>
                  <a:pt x="8156622" y="3357529"/>
                </a:lnTo>
                <a:lnTo>
                  <a:pt x="8068371" y="3357529"/>
                </a:lnTo>
                <a:lnTo>
                  <a:pt x="8068371" y="3349806"/>
                </a:lnTo>
                <a:cubicBezTo>
                  <a:pt x="8068371" y="3295875"/>
                  <a:pt x="8045766" y="3243072"/>
                  <a:pt x="8004721" y="3201159"/>
                </a:cubicBezTo>
                <a:lnTo>
                  <a:pt x="7990446" y="3186581"/>
                </a:lnTo>
                <a:lnTo>
                  <a:pt x="7976171" y="3201159"/>
                </a:lnTo>
                <a:cubicBezTo>
                  <a:pt x="7935127" y="3243115"/>
                  <a:pt x="7912522" y="3295875"/>
                  <a:pt x="7912522" y="3349806"/>
                </a:cubicBezTo>
                <a:lnTo>
                  <a:pt x="7912522" y="3357529"/>
                </a:lnTo>
                <a:lnTo>
                  <a:pt x="7824270" y="3357529"/>
                </a:lnTo>
                <a:lnTo>
                  <a:pt x="7824270" y="3461877"/>
                </a:lnTo>
                <a:lnTo>
                  <a:pt x="7736410" y="3494678"/>
                </a:lnTo>
                <a:lnTo>
                  <a:pt x="7692892" y="3479146"/>
                </a:lnTo>
                <a:lnTo>
                  <a:pt x="7646597" y="3461834"/>
                </a:lnTo>
                <a:lnTo>
                  <a:pt x="7646597" y="3357486"/>
                </a:lnTo>
                <a:lnTo>
                  <a:pt x="7558346" y="3357486"/>
                </a:lnTo>
                <a:lnTo>
                  <a:pt x="7558346" y="3349763"/>
                </a:lnTo>
                <a:cubicBezTo>
                  <a:pt x="7558346" y="3295832"/>
                  <a:pt x="7535741" y="3243029"/>
                  <a:pt x="7494696" y="3201116"/>
                </a:cubicBezTo>
                <a:lnTo>
                  <a:pt x="7480421" y="3186537"/>
                </a:lnTo>
                <a:lnTo>
                  <a:pt x="7466147" y="3201116"/>
                </a:lnTo>
                <a:cubicBezTo>
                  <a:pt x="7425102" y="3243072"/>
                  <a:pt x="7402497" y="3295832"/>
                  <a:pt x="7402497" y="3349763"/>
                </a:cubicBezTo>
                <a:lnTo>
                  <a:pt x="7402497" y="3357486"/>
                </a:lnTo>
                <a:lnTo>
                  <a:pt x="7314246" y="3357486"/>
                </a:lnTo>
                <a:lnTo>
                  <a:pt x="7314246" y="3461834"/>
                </a:lnTo>
                <a:lnTo>
                  <a:pt x="7226385" y="3494635"/>
                </a:lnTo>
                <a:lnTo>
                  <a:pt x="7182867" y="3479102"/>
                </a:lnTo>
                <a:lnTo>
                  <a:pt x="7136572" y="3461790"/>
                </a:lnTo>
                <a:lnTo>
                  <a:pt x="7136572" y="3357442"/>
                </a:lnTo>
                <a:lnTo>
                  <a:pt x="7048278" y="3357442"/>
                </a:lnTo>
                <a:lnTo>
                  <a:pt x="7048278" y="3349719"/>
                </a:lnTo>
                <a:cubicBezTo>
                  <a:pt x="7048278" y="3295832"/>
                  <a:pt x="7025673" y="3243029"/>
                  <a:pt x="6984671" y="3201072"/>
                </a:cubicBezTo>
                <a:lnTo>
                  <a:pt x="6970397" y="3186451"/>
                </a:lnTo>
                <a:lnTo>
                  <a:pt x="6956122" y="3201072"/>
                </a:lnTo>
                <a:cubicBezTo>
                  <a:pt x="6915077" y="3243029"/>
                  <a:pt x="6892472" y="3295788"/>
                  <a:pt x="6892472" y="3349719"/>
                </a:cubicBezTo>
                <a:lnTo>
                  <a:pt x="6892472" y="3357442"/>
                </a:lnTo>
                <a:lnTo>
                  <a:pt x="6804221" y="3357442"/>
                </a:lnTo>
                <a:lnTo>
                  <a:pt x="6804221" y="3461790"/>
                </a:lnTo>
                <a:lnTo>
                  <a:pt x="6716404" y="3494591"/>
                </a:lnTo>
                <a:lnTo>
                  <a:pt x="6672842" y="3479059"/>
                </a:lnTo>
                <a:lnTo>
                  <a:pt x="6626504" y="3461747"/>
                </a:lnTo>
                <a:lnTo>
                  <a:pt x="6626504" y="3357399"/>
                </a:lnTo>
                <a:lnTo>
                  <a:pt x="6538253" y="3357399"/>
                </a:lnTo>
                <a:lnTo>
                  <a:pt x="6538253" y="3349676"/>
                </a:lnTo>
                <a:cubicBezTo>
                  <a:pt x="6538253" y="3295788"/>
                  <a:pt x="6515648" y="3242985"/>
                  <a:pt x="6474647" y="3201029"/>
                </a:cubicBezTo>
                <a:lnTo>
                  <a:pt x="6460372" y="3186408"/>
                </a:lnTo>
                <a:lnTo>
                  <a:pt x="6446097" y="3201029"/>
                </a:lnTo>
                <a:cubicBezTo>
                  <a:pt x="6405052" y="3242985"/>
                  <a:pt x="6382447" y="3295745"/>
                  <a:pt x="6382447" y="3349676"/>
                </a:cubicBezTo>
                <a:lnTo>
                  <a:pt x="6382447" y="3357399"/>
                </a:lnTo>
                <a:lnTo>
                  <a:pt x="6294196" y="3357399"/>
                </a:lnTo>
                <a:lnTo>
                  <a:pt x="6294196" y="3461747"/>
                </a:lnTo>
                <a:lnTo>
                  <a:pt x="6206292" y="3494548"/>
                </a:lnTo>
                <a:lnTo>
                  <a:pt x="6162818" y="3479059"/>
                </a:lnTo>
                <a:lnTo>
                  <a:pt x="6116479" y="3461747"/>
                </a:lnTo>
                <a:lnTo>
                  <a:pt x="6116479" y="3357399"/>
                </a:lnTo>
                <a:lnTo>
                  <a:pt x="6028228" y="3357399"/>
                </a:lnTo>
                <a:lnTo>
                  <a:pt x="6028228" y="3349676"/>
                </a:lnTo>
                <a:cubicBezTo>
                  <a:pt x="6028228" y="3295745"/>
                  <a:pt x="6005623" y="3242942"/>
                  <a:pt x="5964578" y="3201029"/>
                </a:cubicBezTo>
                <a:lnTo>
                  <a:pt x="5950304" y="3186451"/>
                </a:lnTo>
                <a:lnTo>
                  <a:pt x="5936029" y="3201072"/>
                </a:lnTo>
                <a:cubicBezTo>
                  <a:pt x="5895028" y="3243029"/>
                  <a:pt x="5872422" y="3295832"/>
                  <a:pt x="5872422" y="3349719"/>
                </a:cubicBezTo>
                <a:lnTo>
                  <a:pt x="5872422" y="3357442"/>
                </a:lnTo>
                <a:lnTo>
                  <a:pt x="5784171" y="3357442"/>
                </a:lnTo>
                <a:lnTo>
                  <a:pt x="5784171" y="3461790"/>
                </a:lnTo>
                <a:lnTo>
                  <a:pt x="5696224" y="3494591"/>
                </a:lnTo>
                <a:lnTo>
                  <a:pt x="5652749" y="3479102"/>
                </a:lnTo>
                <a:lnTo>
                  <a:pt x="5606455" y="3461790"/>
                </a:lnTo>
                <a:lnTo>
                  <a:pt x="5606455" y="3357442"/>
                </a:lnTo>
                <a:lnTo>
                  <a:pt x="5518203" y="3357442"/>
                </a:lnTo>
                <a:lnTo>
                  <a:pt x="5518203" y="3349719"/>
                </a:lnTo>
                <a:cubicBezTo>
                  <a:pt x="5518203" y="3295788"/>
                  <a:pt x="5495598" y="3242985"/>
                  <a:pt x="5454554" y="3201072"/>
                </a:cubicBezTo>
                <a:lnTo>
                  <a:pt x="5440279" y="3186494"/>
                </a:lnTo>
                <a:lnTo>
                  <a:pt x="5426004" y="3201072"/>
                </a:lnTo>
                <a:cubicBezTo>
                  <a:pt x="5385003" y="3242985"/>
                  <a:pt x="5362398" y="3295788"/>
                  <a:pt x="5362398" y="3349719"/>
                </a:cubicBezTo>
                <a:lnTo>
                  <a:pt x="5362398" y="3357442"/>
                </a:lnTo>
                <a:lnTo>
                  <a:pt x="5274103" y="3357442"/>
                </a:lnTo>
                <a:lnTo>
                  <a:pt x="5274103" y="3461790"/>
                </a:lnTo>
                <a:lnTo>
                  <a:pt x="5186243" y="3494591"/>
                </a:lnTo>
                <a:lnTo>
                  <a:pt x="5142725" y="3479059"/>
                </a:lnTo>
                <a:lnTo>
                  <a:pt x="5096430" y="3461747"/>
                </a:lnTo>
                <a:lnTo>
                  <a:pt x="5096430" y="3357399"/>
                </a:lnTo>
                <a:lnTo>
                  <a:pt x="5008179" y="3357399"/>
                </a:lnTo>
                <a:lnTo>
                  <a:pt x="5008179" y="3349676"/>
                </a:lnTo>
                <a:cubicBezTo>
                  <a:pt x="5008179" y="3295745"/>
                  <a:pt x="4985573" y="3242942"/>
                  <a:pt x="4944529" y="3201029"/>
                </a:cubicBezTo>
                <a:lnTo>
                  <a:pt x="4930254" y="3186451"/>
                </a:lnTo>
                <a:lnTo>
                  <a:pt x="4915980" y="3201029"/>
                </a:lnTo>
                <a:cubicBezTo>
                  <a:pt x="4874934" y="3242985"/>
                  <a:pt x="4852329" y="3295745"/>
                  <a:pt x="4852329" y="3349676"/>
                </a:cubicBezTo>
                <a:lnTo>
                  <a:pt x="4852329" y="3357399"/>
                </a:lnTo>
                <a:lnTo>
                  <a:pt x="4764079" y="3357399"/>
                </a:lnTo>
                <a:lnTo>
                  <a:pt x="4764079" y="3461747"/>
                </a:lnTo>
                <a:lnTo>
                  <a:pt x="4676218" y="3494548"/>
                </a:lnTo>
                <a:lnTo>
                  <a:pt x="4632700" y="3479015"/>
                </a:lnTo>
                <a:lnTo>
                  <a:pt x="4586405" y="3461704"/>
                </a:lnTo>
                <a:lnTo>
                  <a:pt x="4586405" y="3357356"/>
                </a:lnTo>
                <a:lnTo>
                  <a:pt x="4498154" y="3357356"/>
                </a:lnTo>
                <a:lnTo>
                  <a:pt x="4498154" y="3349633"/>
                </a:lnTo>
                <a:cubicBezTo>
                  <a:pt x="4498154" y="3295701"/>
                  <a:pt x="4475549" y="3242898"/>
                  <a:pt x="4434504" y="3200986"/>
                </a:cubicBezTo>
                <a:lnTo>
                  <a:pt x="4420229" y="3186408"/>
                </a:lnTo>
                <a:lnTo>
                  <a:pt x="4405955" y="3200986"/>
                </a:lnTo>
                <a:cubicBezTo>
                  <a:pt x="4364910" y="3242942"/>
                  <a:pt x="4342305" y="3295701"/>
                  <a:pt x="4342305" y="3349633"/>
                </a:cubicBezTo>
                <a:lnTo>
                  <a:pt x="4342305" y="3357356"/>
                </a:lnTo>
                <a:lnTo>
                  <a:pt x="4254054" y="3357356"/>
                </a:lnTo>
                <a:lnTo>
                  <a:pt x="4254054" y="3461704"/>
                </a:lnTo>
                <a:lnTo>
                  <a:pt x="4166193" y="3494505"/>
                </a:lnTo>
                <a:lnTo>
                  <a:pt x="4122675" y="3478972"/>
                </a:lnTo>
                <a:lnTo>
                  <a:pt x="4076380" y="3461660"/>
                </a:lnTo>
                <a:lnTo>
                  <a:pt x="4076380" y="3357312"/>
                </a:lnTo>
                <a:lnTo>
                  <a:pt x="3988129" y="3357312"/>
                </a:lnTo>
                <a:lnTo>
                  <a:pt x="3988129" y="3349589"/>
                </a:lnTo>
                <a:cubicBezTo>
                  <a:pt x="3988129" y="3295658"/>
                  <a:pt x="3965524" y="3242855"/>
                  <a:pt x="3924479" y="3200942"/>
                </a:cubicBezTo>
                <a:lnTo>
                  <a:pt x="3910204" y="3186364"/>
                </a:lnTo>
                <a:lnTo>
                  <a:pt x="3895930" y="3200942"/>
                </a:lnTo>
                <a:cubicBezTo>
                  <a:pt x="3854885" y="3242898"/>
                  <a:pt x="3832280" y="3295658"/>
                  <a:pt x="3832280" y="3349589"/>
                </a:cubicBezTo>
                <a:lnTo>
                  <a:pt x="3832280" y="3357312"/>
                </a:lnTo>
                <a:lnTo>
                  <a:pt x="3744029" y="3357312"/>
                </a:lnTo>
                <a:lnTo>
                  <a:pt x="3744029" y="3461660"/>
                </a:lnTo>
                <a:lnTo>
                  <a:pt x="3656168" y="3494462"/>
                </a:lnTo>
                <a:lnTo>
                  <a:pt x="3612650" y="3478929"/>
                </a:lnTo>
                <a:lnTo>
                  <a:pt x="3566355" y="3461617"/>
                </a:lnTo>
                <a:lnTo>
                  <a:pt x="3566355" y="3357269"/>
                </a:lnTo>
                <a:lnTo>
                  <a:pt x="3478104" y="3357269"/>
                </a:lnTo>
                <a:lnTo>
                  <a:pt x="3478104" y="3349546"/>
                </a:lnTo>
                <a:cubicBezTo>
                  <a:pt x="3478104" y="3295615"/>
                  <a:pt x="3455499" y="3242812"/>
                  <a:pt x="3414454" y="3200899"/>
                </a:cubicBezTo>
                <a:lnTo>
                  <a:pt x="3400180" y="3186321"/>
                </a:lnTo>
                <a:lnTo>
                  <a:pt x="3385905" y="3200899"/>
                </a:lnTo>
                <a:cubicBezTo>
                  <a:pt x="3344860" y="3242855"/>
                  <a:pt x="3322255" y="3295615"/>
                  <a:pt x="3322255" y="3349546"/>
                </a:cubicBezTo>
                <a:lnTo>
                  <a:pt x="3322255" y="3357269"/>
                </a:lnTo>
                <a:lnTo>
                  <a:pt x="3234004" y="3357269"/>
                </a:lnTo>
                <a:lnTo>
                  <a:pt x="3234004" y="3461617"/>
                </a:lnTo>
                <a:lnTo>
                  <a:pt x="3146144" y="3494418"/>
                </a:lnTo>
                <a:lnTo>
                  <a:pt x="3102626" y="3478885"/>
                </a:lnTo>
                <a:lnTo>
                  <a:pt x="3056331" y="3461573"/>
                </a:lnTo>
                <a:lnTo>
                  <a:pt x="3056331" y="3357226"/>
                </a:lnTo>
                <a:lnTo>
                  <a:pt x="2968036" y="3357226"/>
                </a:lnTo>
                <a:lnTo>
                  <a:pt x="2968036" y="3349503"/>
                </a:lnTo>
                <a:cubicBezTo>
                  <a:pt x="2968036" y="3295528"/>
                  <a:pt x="2945431" y="3242725"/>
                  <a:pt x="2904429" y="3200856"/>
                </a:cubicBezTo>
                <a:lnTo>
                  <a:pt x="2890155" y="3186277"/>
                </a:lnTo>
                <a:lnTo>
                  <a:pt x="2875880" y="3200856"/>
                </a:lnTo>
                <a:cubicBezTo>
                  <a:pt x="2834835" y="3242812"/>
                  <a:pt x="2812230" y="3295571"/>
                  <a:pt x="2812230" y="3349503"/>
                </a:cubicBezTo>
                <a:lnTo>
                  <a:pt x="2812230" y="3357226"/>
                </a:lnTo>
                <a:lnTo>
                  <a:pt x="2723979" y="3357226"/>
                </a:lnTo>
                <a:lnTo>
                  <a:pt x="2723979" y="3461573"/>
                </a:lnTo>
                <a:lnTo>
                  <a:pt x="2636162" y="3494375"/>
                </a:lnTo>
                <a:lnTo>
                  <a:pt x="2592601" y="3478842"/>
                </a:lnTo>
                <a:lnTo>
                  <a:pt x="2546262" y="3461530"/>
                </a:lnTo>
                <a:lnTo>
                  <a:pt x="2546262" y="3357182"/>
                </a:lnTo>
                <a:lnTo>
                  <a:pt x="2458012" y="3357182"/>
                </a:lnTo>
                <a:lnTo>
                  <a:pt x="2458012" y="3349459"/>
                </a:lnTo>
                <a:cubicBezTo>
                  <a:pt x="2458012" y="3295571"/>
                  <a:pt x="2435406" y="3242768"/>
                  <a:pt x="2394405" y="3200812"/>
                </a:cubicBezTo>
                <a:lnTo>
                  <a:pt x="2380130" y="3186190"/>
                </a:lnTo>
                <a:lnTo>
                  <a:pt x="2365856" y="3200812"/>
                </a:lnTo>
                <a:cubicBezTo>
                  <a:pt x="2324811" y="3242768"/>
                  <a:pt x="2302205" y="3295528"/>
                  <a:pt x="2302205" y="3349459"/>
                </a:cubicBezTo>
                <a:lnTo>
                  <a:pt x="2302205" y="3357182"/>
                </a:lnTo>
                <a:lnTo>
                  <a:pt x="2213954" y="3357182"/>
                </a:lnTo>
                <a:lnTo>
                  <a:pt x="2213954" y="3461530"/>
                </a:lnTo>
                <a:lnTo>
                  <a:pt x="2126094" y="3494331"/>
                </a:lnTo>
                <a:lnTo>
                  <a:pt x="2082619" y="3478842"/>
                </a:lnTo>
                <a:lnTo>
                  <a:pt x="2036281" y="3461530"/>
                </a:lnTo>
                <a:lnTo>
                  <a:pt x="2036281" y="3357182"/>
                </a:lnTo>
                <a:lnTo>
                  <a:pt x="1948030" y="3357182"/>
                </a:lnTo>
                <a:lnTo>
                  <a:pt x="1948030" y="3349459"/>
                </a:lnTo>
                <a:cubicBezTo>
                  <a:pt x="1948030" y="3295528"/>
                  <a:pt x="1925425" y="3242725"/>
                  <a:pt x="1884380" y="3200812"/>
                </a:cubicBezTo>
                <a:lnTo>
                  <a:pt x="1870105" y="3186190"/>
                </a:lnTo>
                <a:lnTo>
                  <a:pt x="1855831" y="3200812"/>
                </a:lnTo>
                <a:cubicBezTo>
                  <a:pt x="1814829" y="3242768"/>
                  <a:pt x="1792267" y="3295571"/>
                  <a:pt x="1792267" y="3349459"/>
                </a:cubicBezTo>
                <a:lnTo>
                  <a:pt x="1792267" y="3357182"/>
                </a:lnTo>
                <a:lnTo>
                  <a:pt x="1704016" y="3357182"/>
                </a:lnTo>
                <a:lnTo>
                  <a:pt x="1704016" y="3461530"/>
                </a:lnTo>
                <a:lnTo>
                  <a:pt x="1616069" y="3494331"/>
                </a:lnTo>
                <a:lnTo>
                  <a:pt x="1572595" y="3478842"/>
                </a:lnTo>
                <a:lnTo>
                  <a:pt x="1526300" y="3461530"/>
                </a:lnTo>
                <a:lnTo>
                  <a:pt x="1526300" y="3357182"/>
                </a:lnTo>
                <a:lnTo>
                  <a:pt x="1438049" y="3357182"/>
                </a:lnTo>
                <a:lnTo>
                  <a:pt x="1438049" y="3349459"/>
                </a:lnTo>
                <a:cubicBezTo>
                  <a:pt x="1438049" y="3295528"/>
                  <a:pt x="1415444" y="3242725"/>
                  <a:pt x="1374399" y="3200812"/>
                </a:cubicBezTo>
                <a:lnTo>
                  <a:pt x="1360124" y="3186234"/>
                </a:lnTo>
                <a:lnTo>
                  <a:pt x="1345849" y="3200856"/>
                </a:lnTo>
                <a:cubicBezTo>
                  <a:pt x="1304848" y="3242812"/>
                  <a:pt x="1282243" y="3295615"/>
                  <a:pt x="1282243" y="3349503"/>
                </a:cubicBezTo>
                <a:lnTo>
                  <a:pt x="1282243" y="3357226"/>
                </a:lnTo>
                <a:lnTo>
                  <a:pt x="1193948" y="3357226"/>
                </a:lnTo>
                <a:lnTo>
                  <a:pt x="1193948" y="3461573"/>
                </a:lnTo>
                <a:lnTo>
                  <a:pt x="1106088" y="3494375"/>
                </a:lnTo>
                <a:lnTo>
                  <a:pt x="1062570" y="3478842"/>
                </a:lnTo>
                <a:lnTo>
                  <a:pt x="1016275" y="3461530"/>
                </a:lnTo>
                <a:lnTo>
                  <a:pt x="1016275" y="3357182"/>
                </a:lnTo>
                <a:lnTo>
                  <a:pt x="928024" y="3357182"/>
                </a:lnTo>
                <a:lnTo>
                  <a:pt x="928024" y="3349459"/>
                </a:lnTo>
                <a:cubicBezTo>
                  <a:pt x="928024" y="3295528"/>
                  <a:pt x="905419" y="3242725"/>
                  <a:pt x="864374" y="3200812"/>
                </a:cubicBezTo>
                <a:lnTo>
                  <a:pt x="850099" y="3186234"/>
                </a:lnTo>
                <a:lnTo>
                  <a:pt x="835825" y="3200812"/>
                </a:lnTo>
                <a:cubicBezTo>
                  <a:pt x="794780" y="3242768"/>
                  <a:pt x="772174" y="3295528"/>
                  <a:pt x="772174" y="3349459"/>
                </a:cubicBezTo>
                <a:lnTo>
                  <a:pt x="772174" y="3357182"/>
                </a:lnTo>
                <a:lnTo>
                  <a:pt x="683924" y="3357182"/>
                </a:lnTo>
                <a:lnTo>
                  <a:pt x="683924" y="3461530"/>
                </a:lnTo>
                <a:lnTo>
                  <a:pt x="596063" y="3494331"/>
                </a:lnTo>
                <a:lnTo>
                  <a:pt x="552545" y="3478798"/>
                </a:lnTo>
                <a:lnTo>
                  <a:pt x="506250" y="3461486"/>
                </a:lnTo>
                <a:lnTo>
                  <a:pt x="506250" y="3357139"/>
                </a:lnTo>
                <a:lnTo>
                  <a:pt x="417999" y="3357139"/>
                </a:lnTo>
                <a:lnTo>
                  <a:pt x="417999" y="3349416"/>
                </a:lnTo>
                <a:cubicBezTo>
                  <a:pt x="417999" y="3295484"/>
                  <a:pt x="395394" y="3242682"/>
                  <a:pt x="354349" y="3200769"/>
                </a:cubicBezTo>
                <a:lnTo>
                  <a:pt x="340074" y="3186190"/>
                </a:lnTo>
                <a:lnTo>
                  <a:pt x="325800" y="3200769"/>
                </a:lnTo>
                <a:cubicBezTo>
                  <a:pt x="284755" y="3242725"/>
                  <a:pt x="262150" y="3295484"/>
                  <a:pt x="262150" y="3349416"/>
                </a:cubicBezTo>
                <a:lnTo>
                  <a:pt x="262150" y="3357139"/>
                </a:lnTo>
                <a:lnTo>
                  <a:pt x="173899" y="3357139"/>
                </a:lnTo>
                <a:lnTo>
                  <a:pt x="173899" y="3461486"/>
                </a:lnTo>
                <a:lnTo>
                  <a:pt x="86038" y="3494288"/>
                </a:lnTo>
                <a:lnTo>
                  <a:pt x="42520" y="3479189"/>
                </a:lnTo>
                <a:close/>
                <a:moveTo>
                  <a:pt x="7665904" y="3448470"/>
                </a:moveTo>
                <a:lnTo>
                  <a:pt x="7678921" y="3453330"/>
                </a:lnTo>
                <a:cubicBezTo>
                  <a:pt x="7691157" y="3457885"/>
                  <a:pt x="7703001" y="3463873"/>
                  <a:pt x="7714108" y="3471162"/>
                </a:cubicBezTo>
                <a:lnTo>
                  <a:pt x="7735412" y="3485133"/>
                </a:lnTo>
                <a:lnTo>
                  <a:pt x="7756716" y="3471119"/>
                </a:lnTo>
                <a:cubicBezTo>
                  <a:pt x="7767823" y="3463873"/>
                  <a:pt x="7779668" y="3457885"/>
                  <a:pt x="7791860" y="3453330"/>
                </a:cubicBezTo>
                <a:lnTo>
                  <a:pt x="7804876" y="3448470"/>
                </a:lnTo>
                <a:lnTo>
                  <a:pt x="7804876" y="3338135"/>
                </a:lnTo>
                <a:lnTo>
                  <a:pt x="7892823" y="3338135"/>
                </a:lnTo>
                <a:lnTo>
                  <a:pt x="7895167" y="3320823"/>
                </a:lnTo>
                <a:cubicBezTo>
                  <a:pt x="7901804" y="3271838"/>
                  <a:pt x="7924974" y="3225804"/>
                  <a:pt x="7962201" y="3187796"/>
                </a:cubicBezTo>
                <a:lnTo>
                  <a:pt x="7979165" y="3170484"/>
                </a:lnTo>
                <a:lnTo>
                  <a:pt x="7958947" y="3157164"/>
                </a:lnTo>
                <a:cubicBezTo>
                  <a:pt x="7922327" y="3133040"/>
                  <a:pt x="7899375" y="3098200"/>
                  <a:pt x="7894298" y="3059107"/>
                </a:cubicBezTo>
                <a:lnTo>
                  <a:pt x="7892042" y="3041709"/>
                </a:lnTo>
                <a:lnTo>
                  <a:pt x="7804963" y="3041709"/>
                </a:lnTo>
                <a:lnTo>
                  <a:pt x="7804963" y="3002356"/>
                </a:lnTo>
                <a:cubicBezTo>
                  <a:pt x="7804963" y="2912152"/>
                  <a:pt x="7781143" y="2878831"/>
                  <a:pt x="7770903" y="2868678"/>
                </a:cubicBezTo>
                <a:lnTo>
                  <a:pt x="7770166" y="2867940"/>
                </a:lnTo>
                <a:lnTo>
                  <a:pt x="7735455" y="2840215"/>
                </a:lnTo>
                <a:lnTo>
                  <a:pt x="7700745" y="2867940"/>
                </a:lnTo>
                <a:lnTo>
                  <a:pt x="7700007" y="2868678"/>
                </a:lnTo>
                <a:cubicBezTo>
                  <a:pt x="7689768" y="2878831"/>
                  <a:pt x="7665948" y="2912109"/>
                  <a:pt x="7665948" y="3002356"/>
                </a:cubicBezTo>
                <a:lnTo>
                  <a:pt x="7665948" y="3041709"/>
                </a:lnTo>
                <a:lnTo>
                  <a:pt x="7578782" y="3041709"/>
                </a:lnTo>
                <a:lnTo>
                  <a:pt x="7576525" y="3059107"/>
                </a:lnTo>
                <a:cubicBezTo>
                  <a:pt x="7571449" y="3098200"/>
                  <a:pt x="7548497" y="3133040"/>
                  <a:pt x="7511921" y="3157207"/>
                </a:cubicBezTo>
                <a:lnTo>
                  <a:pt x="7491702" y="3170571"/>
                </a:lnTo>
                <a:lnTo>
                  <a:pt x="7508667" y="3187883"/>
                </a:lnTo>
                <a:cubicBezTo>
                  <a:pt x="7545894" y="3225891"/>
                  <a:pt x="7569063" y="3271925"/>
                  <a:pt x="7575701" y="3320910"/>
                </a:cubicBezTo>
                <a:lnTo>
                  <a:pt x="7578044" y="3338222"/>
                </a:lnTo>
                <a:lnTo>
                  <a:pt x="7665948" y="3338222"/>
                </a:lnTo>
                <a:lnTo>
                  <a:pt x="7665948" y="3448470"/>
                </a:lnTo>
                <a:close/>
                <a:moveTo>
                  <a:pt x="4605756" y="3448470"/>
                </a:moveTo>
                <a:lnTo>
                  <a:pt x="4618773" y="3453330"/>
                </a:lnTo>
                <a:cubicBezTo>
                  <a:pt x="4631008" y="3457885"/>
                  <a:pt x="4642853" y="3463873"/>
                  <a:pt x="4653960" y="3471162"/>
                </a:cubicBezTo>
                <a:lnTo>
                  <a:pt x="4675220" y="3485133"/>
                </a:lnTo>
                <a:lnTo>
                  <a:pt x="4696523" y="3471119"/>
                </a:lnTo>
                <a:cubicBezTo>
                  <a:pt x="4707631" y="3463873"/>
                  <a:pt x="4719476" y="3457842"/>
                  <a:pt x="4731668" y="3453330"/>
                </a:cubicBezTo>
                <a:lnTo>
                  <a:pt x="4744684" y="3448470"/>
                </a:lnTo>
                <a:lnTo>
                  <a:pt x="4744684" y="3338135"/>
                </a:lnTo>
                <a:lnTo>
                  <a:pt x="4832588" y="3338135"/>
                </a:lnTo>
                <a:lnTo>
                  <a:pt x="4834931" y="3320823"/>
                </a:lnTo>
                <a:cubicBezTo>
                  <a:pt x="4841569" y="3271795"/>
                  <a:pt x="4864738" y="3225804"/>
                  <a:pt x="4901965" y="3187796"/>
                </a:cubicBezTo>
                <a:lnTo>
                  <a:pt x="4918930" y="3170484"/>
                </a:lnTo>
                <a:lnTo>
                  <a:pt x="4898711" y="3157121"/>
                </a:lnTo>
                <a:cubicBezTo>
                  <a:pt x="4862135" y="3132997"/>
                  <a:pt x="4839183" y="3098156"/>
                  <a:pt x="4834107" y="3059020"/>
                </a:cubicBezTo>
                <a:lnTo>
                  <a:pt x="4831850" y="3041622"/>
                </a:lnTo>
                <a:lnTo>
                  <a:pt x="4744684" y="3041622"/>
                </a:lnTo>
                <a:lnTo>
                  <a:pt x="4744684" y="3002269"/>
                </a:lnTo>
                <a:cubicBezTo>
                  <a:pt x="4744684" y="2912066"/>
                  <a:pt x="4720864" y="2878744"/>
                  <a:pt x="4710624" y="2868591"/>
                </a:cubicBezTo>
                <a:lnTo>
                  <a:pt x="4709887" y="2867853"/>
                </a:lnTo>
                <a:lnTo>
                  <a:pt x="4675177" y="2840129"/>
                </a:lnTo>
                <a:lnTo>
                  <a:pt x="4640466" y="2867853"/>
                </a:lnTo>
                <a:lnTo>
                  <a:pt x="4639729" y="2868591"/>
                </a:lnTo>
                <a:cubicBezTo>
                  <a:pt x="4629489" y="2878744"/>
                  <a:pt x="4605669" y="2912022"/>
                  <a:pt x="4605669" y="3002269"/>
                </a:cubicBezTo>
                <a:lnTo>
                  <a:pt x="4605669" y="3041622"/>
                </a:lnTo>
                <a:lnTo>
                  <a:pt x="4518589" y="3041622"/>
                </a:lnTo>
                <a:lnTo>
                  <a:pt x="4516334" y="3059020"/>
                </a:lnTo>
                <a:cubicBezTo>
                  <a:pt x="4511257" y="3098156"/>
                  <a:pt x="4488261" y="3132953"/>
                  <a:pt x="4451686" y="3157077"/>
                </a:cubicBezTo>
                <a:lnTo>
                  <a:pt x="4431467" y="3170397"/>
                </a:lnTo>
                <a:lnTo>
                  <a:pt x="4448432" y="3187709"/>
                </a:lnTo>
                <a:cubicBezTo>
                  <a:pt x="4485658" y="3225717"/>
                  <a:pt x="4508827" y="3271751"/>
                  <a:pt x="4515466" y="3320736"/>
                </a:cubicBezTo>
                <a:lnTo>
                  <a:pt x="4517809" y="3338048"/>
                </a:lnTo>
                <a:lnTo>
                  <a:pt x="4605756" y="3338048"/>
                </a:lnTo>
                <a:lnTo>
                  <a:pt x="4605756" y="3448470"/>
                </a:lnTo>
                <a:close/>
                <a:moveTo>
                  <a:pt x="2565700" y="3448470"/>
                </a:moveTo>
                <a:lnTo>
                  <a:pt x="2578717" y="3453330"/>
                </a:lnTo>
                <a:cubicBezTo>
                  <a:pt x="2590909" y="3457885"/>
                  <a:pt x="2602754" y="3463873"/>
                  <a:pt x="2613991" y="3471162"/>
                </a:cubicBezTo>
                <a:lnTo>
                  <a:pt x="2635251" y="3485133"/>
                </a:lnTo>
                <a:lnTo>
                  <a:pt x="2656555" y="3471119"/>
                </a:lnTo>
                <a:cubicBezTo>
                  <a:pt x="2667662" y="3463873"/>
                  <a:pt x="2679507" y="3457885"/>
                  <a:pt x="2691699" y="3453330"/>
                </a:cubicBezTo>
                <a:lnTo>
                  <a:pt x="2704715" y="3448470"/>
                </a:lnTo>
                <a:lnTo>
                  <a:pt x="2704715" y="3338135"/>
                </a:lnTo>
                <a:lnTo>
                  <a:pt x="2792576" y="3338135"/>
                </a:lnTo>
                <a:lnTo>
                  <a:pt x="2794918" y="3320867"/>
                </a:lnTo>
                <a:cubicBezTo>
                  <a:pt x="2801600" y="3271795"/>
                  <a:pt x="2824769" y="3225760"/>
                  <a:pt x="2861953" y="3187796"/>
                </a:cubicBezTo>
                <a:lnTo>
                  <a:pt x="2878918" y="3170484"/>
                </a:lnTo>
                <a:lnTo>
                  <a:pt x="2858699" y="3157121"/>
                </a:lnTo>
                <a:cubicBezTo>
                  <a:pt x="2822123" y="3132997"/>
                  <a:pt x="2799171" y="3098156"/>
                  <a:pt x="2794094" y="3059020"/>
                </a:cubicBezTo>
                <a:lnTo>
                  <a:pt x="2791838" y="3041622"/>
                </a:lnTo>
                <a:lnTo>
                  <a:pt x="2704759" y="3041622"/>
                </a:lnTo>
                <a:lnTo>
                  <a:pt x="2704759" y="3002269"/>
                </a:lnTo>
                <a:cubicBezTo>
                  <a:pt x="2704759" y="2912066"/>
                  <a:pt x="2680939" y="2878744"/>
                  <a:pt x="2670699" y="2868591"/>
                </a:cubicBezTo>
                <a:lnTo>
                  <a:pt x="2669961" y="2867853"/>
                </a:lnTo>
                <a:lnTo>
                  <a:pt x="2635294" y="2840129"/>
                </a:lnTo>
                <a:lnTo>
                  <a:pt x="2600497" y="2867853"/>
                </a:lnTo>
                <a:lnTo>
                  <a:pt x="2599716" y="2868634"/>
                </a:lnTo>
                <a:cubicBezTo>
                  <a:pt x="2589520" y="2878831"/>
                  <a:pt x="2565787" y="2912283"/>
                  <a:pt x="2565787" y="3002226"/>
                </a:cubicBezTo>
                <a:lnTo>
                  <a:pt x="2565787" y="3041579"/>
                </a:lnTo>
                <a:lnTo>
                  <a:pt x="2478664" y="3041579"/>
                </a:lnTo>
                <a:lnTo>
                  <a:pt x="2476408" y="3058977"/>
                </a:lnTo>
                <a:cubicBezTo>
                  <a:pt x="2471332" y="3098069"/>
                  <a:pt x="2448379" y="3132910"/>
                  <a:pt x="2411803" y="3157077"/>
                </a:cubicBezTo>
                <a:lnTo>
                  <a:pt x="2391585" y="3170441"/>
                </a:lnTo>
                <a:lnTo>
                  <a:pt x="2408549" y="3187752"/>
                </a:lnTo>
                <a:cubicBezTo>
                  <a:pt x="2445776" y="3225760"/>
                  <a:pt x="2468945" y="3271795"/>
                  <a:pt x="2475584" y="3320780"/>
                </a:cubicBezTo>
                <a:lnTo>
                  <a:pt x="2477926" y="3338092"/>
                </a:lnTo>
                <a:lnTo>
                  <a:pt x="2565830" y="3338092"/>
                </a:lnTo>
                <a:lnTo>
                  <a:pt x="2565830" y="3448470"/>
                </a:lnTo>
                <a:close/>
                <a:moveTo>
                  <a:pt x="7155880" y="3448470"/>
                </a:moveTo>
                <a:lnTo>
                  <a:pt x="7168896" y="3453330"/>
                </a:lnTo>
                <a:cubicBezTo>
                  <a:pt x="7181088" y="3457885"/>
                  <a:pt x="7192933" y="3463873"/>
                  <a:pt x="7204171" y="3471162"/>
                </a:cubicBezTo>
                <a:lnTo>
                  <a:pt x="7225431" y="3485133"/>
                </a:lnTo>
                <a:lnTo>
                  <a:pt x="7246734" y="3471119"/>
                </a:lnTo>
                <a:cubicBezTo>
                  <a:pt x="7257842" y="3463873"/>
                  <a:pt x="7269686" y="3457842"/>
                  <a:pt x="7281878" y="3453330"/>
                </a:cubicBezTo>
                <a:lnTo>
                  <a:pt x="7294894" y="3448470"/>
                </a:lnTo>
                <a:lnTo>
                  <a:pt x="7294894" y="3338135"/>
                </a:lnTo>
                <a:lnTo>
                  <a:pt x="7382798" y="3338135"/>
                </a:lnTo>
                <a:lnTo>
                  <a:pt x="7385142" y="3320823"/>
                </a:lnTo>
                <a:cubicBezTo>
                  <a:pt x="7391780" y="3271751"/>
                  <a:pt x="7414949" y="3225760"/>
                  <a:pt x="7452176" y="3187796"/>
                </a:cubicBezTo>
                <a:lnTo>
                  <a:pt x="7469140" y="3170484"/>
                </a:lnTo>
                <a:lnTo>
                  <a:pt x="7448879" y="3157121"/>
                </a:lnTo>
                <a:cubicBezTo>
                  <a:pt x="7412259" y="3132997"/>
                  <a:pt x="7389307" y="3098156"/>
                  <a:pt x="7384231" y="3059064"/>
                </a:cubicBezTo>
                <a:lnTo>
                  <a:pt x="7381974" y="3041665"/>
                </a:lnTo>
                <a:lnTo>
                  <a:pt x="7294894" y="3041665"/>
                </a:lnTo>
                <a:lnTo>
                  <a:pt x="7294894" y="3002313"/>
                </a:lnTo>
                <a:cubicBezTo>
                  <a:pt x="7294894" y="2912109"/>
                  <a:pt x="7271075" y="2878787"/>
                  <a:pt x="7260835" y="2868634"/>
                </a:cubicBezTo>
                <a:lnTo>
                  <a:pt x="7260098" y="2867897"/>
                </a:lnTo>
                <a:lnTo>
                  <a:pt x="7225431" y="2840215"/>
                </a:lnTo>
                <a:lnTo>
                  <a:pt x="7190634" y="2867940"/>
                </a:lnTo>
                <a:lnTo>
                  <a:pt x="7189853" y="2868721"/>
                </a:lnTo>
                <a:cubicBezTo>
                  <a:pt x="7179656" y="2878917"/>
                  <a:pt x="7155923" y="2912370"/>
                  <a:pt x="7155923" y="3002313"/>
                </a:cubicBezTo>
                <a:lnTo>
                  <a:pt x="7155923" y="3041665"/>
                </a:lnTo>
                <a:lnTo>
                  <a:pt x="7068800" y="3041665"/>
                </a:lnTo>
                <a:lnTo>
                  <a:pt x="7066544" y="3059064"/>
                </a:lnTo>
                <a:cubicBezTo>
                  <a:pt x="7061468" y="3098156"/>
                  <a:pt x="7038516" y="3132997"/>
                  <a:pt x="7001940" y="3157164"/>
                </a:cubicBezTo>
                <a:lnTo>
                  <a:pt x="6981721" y="3170528"/>
                </a:lnTo>
                <a:lnTo>
                  <a:pt x="6998686" y="3187839"/>
                </a:lnTo>
                <a:cubicBezTo>
                  <a:pt x="7035912" y="3225847"/>
                  <a:pt x="7059081" y="3271882"/>
                  <a:pt x="7065720" y="3320867"/>
                </a:cubicBezTo>
                <a:lnTo>
                  <a:pt x="7068063" y="3338178"/>
                </a:lnTo>
                <a:lnTo>
                  <a:pt x="7156010" y="3338178"/>
                </a:lnTo>
                <a:lnTo>
                  <a:pt x="7156010" y="3448470"/>
                </a:lnTo>
                <a:close/>
                <a:moveTo>
                  <a:pt x="5625762" y="3448470"/>
                </a:moveTo>
                <a:lnTo>
                  <a:pt x="5638779" y="3453330"/>
                </a:lnTo>
                <a:cubicBezTo>
                  <a:pt x="5651014" y="3457885"/>
                  <a:pt x="5662859" y="3463873"/>
                  <a:pt x="5673966" y="3471162"/>
                </a:cubicBezTo>
                <a:lnTo>
                  <a:pt x="5695270" y="3485133"/>
                </a:lnTo>
                <a:lnTo>
                  <a:pt x="5716573" y="3471119"/>
                </a:lnTo>
                <a:cubicBezTo>
                  <a:pt x="5727724" y="3463873"/>
                  <a:pt x="5739569" y="3457842"/>
                  <a:pt x="5751761" y="3453330"/>
                </a:cubicBezTo>
                <a:lnTo>
                  <a:pt x="5764777" y="3448470"/>
                </a:lnTo>
                <a:lnTo>
                  <a:pt x="5764777" y="3338135"/>
                </a:lnTo>
                <a:lnTo>
                  <a:pt x="5852725" y="3338135"/>
                </a:lnTo>
                <a:lnTo>
                  <a:pt x="5855067" y="3320823"/>
                </a:lnTo>
                <a:cubicBezTo>
                  <a:pt x="5861706" y="3271795"/>
                  <a:pt x="5884875" y="3225804"/>
                  <a:pt x="5922102" y="3187796"/>
                </a:cubicBezTo>
                <a:lnTo>
                  <a:pt x="5939066" y="3170484"/>
                </a:lnTo>
                <a:lnTo>
                  <a:pt x="5918848" y="3157121"/>
                </a:lnTo>
                <a:cubicBezTo>
                  <a:pt x="5882271" y="3132997"/>
                  <a:pt x="5859319" y="3098156"/>
                  <a:pt x="5854243" y="3059020"/>
                </a:cubicBezTo>
                <a:lnTo>
                  <a:pt x="5851987" y="3041622"/>
                </a:lnTo>
                <a:lnTo>
                  <a:pt x="5764864" y="3041622"/>
                </a:lnTo>
                <a:lnTo>
                  <a:pt x="5764864" y="3002269"/>
                </a:lnTo>
                <a:cubicBezTo>
                  <a:pt x="5764864" y="2912326"/>
                  <a:pt x="5741130" y="2878917"/>
                  <a:pt x="5730934" y="2868678"/>
                </a:cubicBezTo>
                <a:lnTo>
                  <a:pt x="5730154" y="2867897"/>
                </a:lnTo>
                <a:lnTo>
                  <a:pt x="5695357" y="2840172"/>
                </a:lnTo>
                <a:lnTo>
                  <a:pt x="5660690" y="2867897"/>
                </a:lnTo>
                <a:lnTo>
                  <a:pt x="5659952" y="2868634"/>
                </a:lnTo>
                <a:cubicBezTo>
                  <a:pt x="5649712" y="2878787"/>
                  <a:pt x="5625892" y="2912066"/>
                  <a:pt x="5625892" y="3002313"/>
                </a:cubicBezTo>
                <a:lnTo>
                  <a:pt x="5625892" y="3041665"/>
                </a:lnTo>
                <a:lnTo>
                  <a:pt x="5538813" y="3041665"/>
                </a:lnTo>
                <a:lnTo>
                  <a:pt x="5536557" y="3059064"/>
                </a:lnTo>
                <a:cubicBezTo>
                  <a:pt x="5531480" y="3098156"/>
                  <a:pt x="5508528" y="3132997"/>
                  <a:pt x="5471952" y="3157164"/>
                </a:cubicBezTo>
                <a:lnTo>
                  <a:pt x="5451733" y="3170528"/>
                </a:lnTo>
                <a:lnTo>
                  <a:pt x="5468698" y="3187839"/>
                </a:lnTo>
                <a:cubicBezTo>
                  <a:pt x="5505838" y="3225804"/>
                  <a:pt x="5529007" y="3271795"/>
                  <a:pt x="5535732" y="3320910"/>
                </a:cubicBezTo>
                <a:lnTo>
                  <a:pt x="5538075" y="3338178"/>
                </a:lnTo>
                <a:lnTo>
                  <a:pt x="5625936" y="3338178"/>
                </a:lnTo>
                <a:lnTo>
                  <a:pt x="5625936" y="3448470"/>
                </a:lnTo>
                <a:close/>
                <a:moveTo>
                  <a:pt x="5115737" y="3448470"/>
                </a:moveTo>
                <a:lnTo>
                  <a:pt x="5128754" y="3453330"/>
                </a:lnTo>
                <a:cubicBezTo>
                  <a:pt x="5140989" y="3457885"/>
                  <a:pt x="5152834" y="3463873"/>
                  <a:pt x="5163942" y="3471162"/>
                </a:cubicBezTo>
                <a:lnTo>
                  <a:pt x="5185245" y="3485133"/>
                </a:lnTo>
                <a:lnTo>
                  <a:pt x="5206548" y="3471119"/>
                </a:lnTo>
                <a:cubicBezTo>
                  <a:pt x="5217699" y="3463873"/>
                  <a:pt x="5229544" y="3457842"/>
                  <a:pt x="5241736" y="3453330"/>
                </a:cubicBezTo>
                <a:lnTo>
                  <a:pt x="5254752" y="3448470"/>
                </a:lnTo>
                <a:lnTo>
                  <a:pt x="5254752" y="3338135"/>
                </a:lnTo>
                <a:lnTo>
                  <a:pt x="5342700" y="3338135"/>
                </a:lnTo>
                <a:lnTo>
                  <a:pt x="5345043" y="3320823"/>
                </a:lnTo>
                <a:cubicBezTo>
                  <a:pt x="5351681" y="3271838"/>
                  <a:pt x="5374850" y="3225804"/>
                  <a:pt x="5412077" y="3187796"/>
                </a:cubicBezTo>
                <a:lnTo>
                  <a:pt x="5429042" y="3170484"/>
                </a:lnTo>
                <a:lnTo>
                  <a:pt x="5408823" y="3157121"/>
                </a:lnTo>
                <a:cubicBezTo>
                  <a:pt x="5372246" y="3132997"/>
                  <a:pt x="5349295" y="3098156"/>
                  <a:pt x="5344218" y="3059020"/>
                </a:cubicBezTo>
                <a:lnTo>
                  <a:pt x="5341962" y="3041622"/>
                </a:lnTo>
                <a:lnTo>
                  <a:pt x="5254839" y="3041622"/>
                </a:lnTo>
                <a:lnTo>
                  <a:pt x="5254839" y="3002269"/>
                </a:lnTo>
                <a:cubicBezTo>
                  <a:pt x="5254839" y="2912326"/>
                  <a:pt x="5231106" y="2878917"/>
                  <a:pt x="5220910" y="2868678"/>
                </a:cubicBezTo>
                <a:lnTo>
                  <a:pt x="5220129" y="2867897"/>
                </a:lnTo>
                <a:lnTo>
                  <a:pt x="5185332" y="2840172"/>
                </a:lnTo>
                <a:lnTo>
                  <a:pt x="5150665" y="2867853"/>
                </a:lnTo>
                <a:lnTo>
                  <a:pt x="5149927" y="2868591"/>
                </a:lnTo>
                <a:cubicBezTo>
                  <a:pt x="5139687" y="2878744"/>
                  <a:pt x="5115867" y="2912022"/>
                  <a:pt x="5115867" y="3002269"/>
                </a:cubicBezTo>
                <a:lnTo>
                  <a:pt x="5115867" y="3041622"/>
                </a:lnTo>
                <a:lnTo>
                  <a:pt x="5028658" y="3041622"/>
                </a:lnTo>
                <a:lnTo>
                  <a:pt x="5026402" y="3059020"/>
                </a:lnTo>
                <a:cubicBezTo>
                  <a:pt x="5021326" y="3098156"/>
                  <a:pt x="4998373" y="3132953"/>
                  <a:pt x="4961754" y="3157077"/>
                </a:cubicBezTo>
                <a:lnTo>
                  <a:pt x="4941492" y="3170441"/>
                </a:lnTo>
                <a:lnTo>
                  <a:pt x="4958456" y="3187752"/>
                </a:lnTo>
                <a:cubicBezTo>
                  <a:pt x="4995640" y="3225717"/>
                  <a:pt x="5018809" y="3271708"/>
                  <a:pt x="5025447" y="3320780"/>
                </a:cubicBezTo>
                <a:lnTo>
                  <a:pt x="5027790" y="3338092"/>
                </a:lnTo>
                <a:lnTo>
                  <a:pt x="5115694" y="3338092"/>
                </a:lnTo>
                <a:lnTo>
                  <a:pt x="5115694" y="3448470"/>
                </a:lnTo>
                <a:close/>
                <a:moveTo>
                  <a:pt x="3585706" y="3448470"/>
                </a:moveTo>
                <a:lnTo>
                  <a:pt x="3598723" y="3453330"/>
                </a:lnTo>
                <a:cubicBezTo>
                  <a:pt x="3610958" y="3457885"/>
                  <a:pt x="3622803" y="3463873"/>
                  <a:pt x="3633910" y="3471162"/>
                </a:cubicBezTo>
                <a:lnTo>
                  <a:pt x="3655214" y="3485133"/>
                </a:lnTo>
                <a:lnTo>
                  <a:pt x="3676517" y="3471119"/>
                </a:lnTo>
                <a:cubicBezTo>
                  <a:pt x="3687624" y="3463873"/>
                  <a:pt x="3699470" y="3457885"/>
                  <a:pt x="3711662" y="3453330"/>
                </a:cubicBezTo>
                <a:lnTo>
                  <a:pt x="3724678" y="3448470"/>
                </a:lnTo>
                <a:lnTo>
                  <a:pt x="3724678" y="3338135"/>
                </a:lnTo>
                <a:lnTo>
                  <a:pt x="3812625" y="3338135"/>
                </a:lnTo>
                <a:lnTo>
                  <a:pt x="3814968" y="3320823"/>
                </a:lnTo>
                <a:cubicBezTo>
                  <a:pt x="3821606" y="3271795"/>
                  <a:pt x="3844776" y="3225804"/>
                  <a:pt x="3882002" y="3187796"/>
                </a:cubicBezTo>
                <a:lnTo>
                  <a:pt x="3898967" y="3170484"/>
                </a:lnTo>
                <a:lnTo>
                  <a:pt x="3878748" y="3157164"/>
                </a:lnTo>
                <a:cubicBezTo>
                  <a:pt x="3842129" y="3133040"/>
                  <a:pt x="3819177" y="3098200"/>
                  <a:pt x="3814100" y="3059107"/>
                </a:cubicBezTo>
                <a:lnTo>
                  <a:pt x="3811844" y="3041709"/>
                </a:lnTo>
                <a:lnTo>
                  <a:pt x="3724765" y="3041709"/>
                </a:lnTo>
                <a:lnTo>
                  <a:pt x="3724765" y="3002356"/>
                </a:lnTo>
                <a:cubicBezTo>
                  <a:pt x="3724765" y="2912109"/>
                  <a:pt x="3700945" y="2878831"/>
                  <a:pt x="3690705" y="2868678"/>
                </a:cubicBezTo>
                <a:lnTo>
                  <a:pt x="3689968" y="2867940"/>
                </a:lnTo>
                <a:lnTo>
                  <a:pt x="3655257" y="2840215"/>
                </a:lnTo>
                <a:lnTo>
                  <a:pt x="3620590" y="2867940"/>
                </a:lnTo>
                <a:lnTo>
                  <a:pt x="3619853" y="2868678"/>
                </a:lnTo>
                <a:cubicBezTo>
                  <a:pt x="3609613" y="2878787"/>
                  <a:pt x="3585793" y="2912109"/>
                  <a:pt x="3585793" y="3002356"/>
                </a:cubicBezTo>
                <a:lnTo>
                  <a:pt x="3585793" y="3041709"/>
                </a:lnTo>
                <a:lnTo>
                  <a:pt x="3498627" y="3041709"/>
                </a:lnTo>
                <a:lnTo>
                  <a:pt x="3496371" y="3059107"/>
                </a:lnTo>
                <a:cubicBezTo>
                  <a:pt x="3491294" y="3098200"/>
                  <a:pt x="3468342" y="3133040"/>
                  <a:pt x="3431766" y="3157207"/>
                </a:cubicBezTo>
                <a:lnTo>
                  <a:pt x="3411547" y="3170571"/>
                </a:lnTo>
                <a:lnTo>
                  <a:pt x="3428512" y="3187883"/>
                </a:lnTo>
                <a:cubicBezTo>
                  <a:pt x="3465739" y="3225891"/>
                  <a:pt x="3488908" y="3271925"/>
                  <a:pt x="3495546" y="3320910"/>
                </a:cubicBezTo>
                <a:lnTo>
                  <a:pt x="3497889" y="3338222"/>
                </a:lnTo>
                <a:lnTo>
                  <a:pt x="3585837" y="3338222"/>
                </a:lnTo>
                <a:lnTo>
                  <a:pt x="3585837" y="3448470"/>
                </a:lnTo>
                <a:close/>
                <a:moveTo>
                  <a:pt x="3075682" y="3448470"/>
                </a:moveTo>
                <a:lnTo>
                  <a:pt x="3088698" y="3453330"/>
                </a:lnTo>
                <a:cubicBezTo>
                  <a:pt x="3101020" y="3457929"/>
                  <a:pt x="3112865" y="3463916"/>
                  <a:pt x="3123929" y="3471162"/>
                </a:cubicBezTo>
                <a:lnTo>
                  <a:pt x="3145232" y="3485133"/>
                </a:lnTo>
                <a:lnTo>
                  <a:pt x="3166536" y="3471119"/>
                </a:lnTo>
                <a:cubicBezTo>
                  <a:pt x="3177643" y="3463873"/>
                  <a:pt x="3189488" y="3457885"/>
                  <a:pt x="3201680" y="3453330"/>
                </a:cubicBezTo>
                <a:lnTo>
                  <a:pt x="3214696" y="3448470"/>
                </a:lnTo>
                <a:lnTo>
                  <a:pt x="3214696" y="3338135"/>
                </a:lnTo>
                <a:lnTo>
                  <a:pt x="3302644" y="3338135"/>
                </a:lnTo>
                <a:lnTo>
                  <a:pt x="3304987" y="3320823"/>
                </a:lnTo>
                <a:cubicBezTo>
                  <a:pt x="3311625" y="3271751"/>
                  <a:pt x="3334794" y="3225760"/>
                  <a:pt x="3371978" y="3187796"/>
                </a:cubicBezTo>
                <a:lnTo>
                  <a:pt x="3388942" y="3170484"/>
                </a:lnTo>
                <a:lnTo>
                  <a:pt x="3368680" y="3157121"/>
                </a:lnTo>
                <a:cubicBezTo>
                  <a:pt x="3332061" y="3132997"/>
                  <a:pt x="3309108" y="3098156"/>
                  <a:pt x="3304032" y="3059020"/>
                </a:cubicBezTo>
                <a:lnTo>
                  <a:pt x="3301776" y="3041622"/>
                </a:lnTo>
                <a:lnTo>
                  <a:pt x="3214696" y="3041622"/>
                </a:lnTo>
                <a:lnTo>
                  <a:pt x="3214696" y="3002269"/>
                </a:lnTo>
                <a:cubicBezTo>
                  <a:pt x="3214696" y="2912066"/>
                  <a:pt x="3190876" y="2878744"/>
                  <a:pt x="3180637" y="2868591"/>
                </a:cubicBezTo>
                <a:lnTo>
                  <a:pt x="3179899" y="2867853"/>
                </a:lnTo>
                <a:lnTo>
                  <a:pt x="3145232" y="2840129"/>
                </a:lnTo>
                <a:lnTo>
                  <a:pt x="3110435" y="2867853"/>
                </a:lnTo>
                <a:lnTo>
                  <a:pt x="3109654" y="2868634"/>
                </a:lnTo>
                <a:cubicBezTo>
                  <a:pt x="3099458" y="2878831"/>
                  <a:pt x="3075725" y="2912283"/>
                  <a:pt x="3075725" y="3002226"/>
                </a:cubicBezTo>
                <a:lnTo>
                  <a:pt x="3075725" y="3041579"/>
                </a:lnTo>
                <a:lnTo>
                  <a:pt x="2988559" y="3041579"/>
                </a:lnTo>
                <a:lnTo>
                  <a:pt x="2986303" y="3058977"/>
                </a:lnTo>
                <a:cubicBezTo>
                  <a:pt x="2981226" y="3098069"/>
                  <a:pt x="2958274" y="3132910"/>
                  <a:pt x="2921698" y="3157077"/>
                </a:cubicBezTo>
                <a:lnTo>
                  <a:pt x="2901479" y="3170441"/>
                </a:lnTo>
                <a:lnTo>
                  <a:pt x="2918444" y="3187752"/>
                </a:lnTo>
                <a:cubicBezTo>
                  <a:pt x="2955671" y="3225760"/>
                  <a:pt x="2978840" y="3271795"/>
                  <a:pt x="2985478" y="3320780"/>
                </a:cubicBezTo>
                <a:lnTo>
                  <a:pt x="2987821" y="3338092"/>
                </a:lnTo>
                <a:lnTo>
                  <a:pt x="3075725" y="3338092"/>
                </a:lnTo>
                <a:lnTo>
                  <a:pt x="3075725" y="3448470"/>
                </a:lnTo>
                <a:close/>
                <a:moveTo>
                  <a:pt x="1035582" y="3448470"/>
                </a:moveTo>
                <a:lnTo>
                  <a:pt x="1048599" y="3453330"/>
                </a:lnTo>
                <a:cubicBezTo>
                  <a:pt x="1060834" y="3457885"/>
                  <a:pt x="1072679" y="3463873"/>
                  <a:pt x="1083786" y="3471162"/>
                </a:cubicBezTo>
                <a:lnTo>
                  <a:pt x="1105090" y="3485133"/>
                </a:lnTo>
                <a:lnTo>
                  <a:pt x="1126393" y="3471119"/>
                </a:lnTo>
                <a:cubicBezTo>
                  <a:pt x="1137544" y="3463873"/>
                  <a:pt x="1149389" y="3457842"/>
                  <a:pt x="1161581" y="3453330"/>
                </a:cubicBezTo>
                <a:lnTo>
                  <a:pt x="1174597" y="3448470"/>
                </a:lnTo>
                <a:lnTo>
                  <a:pt x="1174597" y="3338135"/>
                </a:lnTo>
                <a:lnTo>
                  <a:pt x="1262545" y="3338135"/>
                </a:lnTo>
                <a:lnTo>
                  <a:pt x="1264888" y="3320823"/>
                </a:lnTo>
                <a:cubicBezTo>
                  <a:pt x="1271526" y="3271795"/>
                  <a:pt x="1294695" y="3225804"/>
                  <a:pt x="1331922" y="3187796"/>
                </a:cubicBezTo>
                <a:lnTo>
                  <a:pt x="1348887" y="3170484"/>
                </a:lnTo>
                <a:lnTo>
                  <a:pt x="1328668" y="3157121"/>
                </a:lnTo>
                <a:cubicBezTo>
                  <a:pt x="1292092" y="3132997"/>
                  <a:pt x="1269140" y="3098156"/>
                  <a:pt x="1264063" y="3059020"/>
                </a:cubicBezTo>
                <a:lnTo>
                  <a:pt x="1261807" y="3041622"/>
                </a:lnTo>
                <a:lnTo>
                  <a:pt x="1174641" y="3041622"/>
                </a:lnTo>
                <a:lnTo>
                  <a:pt x="1174641" y="3002269"/>
                </a:lnTo>
                <a:cubicBezTo>
                  <a:pt x="1174641" y="2912326"/>
                  <a:pt x="1150908" y="2878874"/>
                  <a:pt x="1140711" y="2868678"/>
                </a:cubicBezTo>
                <a:lnTo>
                  <a:pt x="1139930" y="2867897"/>
                </a:lnTo>
                <a:lnTo>
                  <a:pt x="1105133" y="2840172"/>
                </a:lnTo>
                <a:lnTo>
                  <a:pt x="1070466" y="2867853"/>
                </a:lnTo>
                <a:lnTo>
                  <a:pt x="1069729" y="2868591"/>
                </a:lnTo>
                <a:cubicBezTo>
                  <a:pt x="1059489" y="2878700"/>
                  <a:pt x="1035669" y="2912022"/>
                  <a:pt x="1035669" y="3002269"/>
                </a:cubicBezTo>
                <a:lnTo>
                  <a:pt x="1035669" y="3041622"/>
                </a:lnTo>
                <a:lnTo>
                  <a:pt x="948590" y="3041622"/>
                </a:lnTo>
                <a:lnTo>
                  <a:pt x="946334" y="3059020"/>
                </a:lnTo>
                <a:cubicBezTo>
                  <a:pt x="941257" y="3098156"/>
                  <a:pt x="918305" y="3132953"/>
                  <a:pt x="881686" y="3157077"/>
                </a:cubicBezTo>
                <a:lnTo>
                  <a:pt x="861423" y="3170441"/>
                </a:lnTo>
                <a:lnTo>
                  <a:pt x="878388" y="3187752"/>
                </a:lnTo>
                <a:cubicBezTo>
                  <a:pt x="915572" y="3225717"/>
                  <a:pt x="938741" y="3271708"/>
                  <a:pt x="945379" y="3320780"/>
                </a:cubicBezTo>
                <a:lnTo>
                  <a:pt x="947722" y="3338092"/>
                </a:lnTo>
                <a:lnTo>
                  <a:pt x="1035669" y="3338092"/>
                </a:lnTo>
                <a:lnTo>
                  <a:pt x="1035669" y="3448470"/>
                </a:lnTo>
                <a:close/>
                <a:moveTo>
                  <a:pt x="6645855" y="3448470"/>
                </a:moveTo>
                <a:lnTo>
                  <a:pt x="6658871" y="3453330"/>
                </a:lnTo>
                <a:cubicBezTo>
                  <a:pt x="6671064" y="3457885"/>
                  <a:pt x="6682908" y="3463873"/>
                  <a:pt x="6694146" y="3471162"/>
                </a:cubicBezTo>
                <a:lnTo>
                  <a:pt x="6715406" y="3485133"/>
                </a:lnTo>
                <a:lnTo>
                  <a:pt x="6736710" y="3471119"/>
                </a:lnTo>
                <a:cubicBezTo>
                  <a:pt x="6747817" y="3463873"/>
                  <a:pt x="6759661" y="3457885"/>
                  <a:pt x="6771854" y="3453330"/>
                </a:cubicBezTo>
                <a:lnTo>
                  <a:pt x="6784870" y="3448470"/>
                </a:lnTo>
                <a:lnTo>
                  <a:pt x="6784870" y="3338135"/>
                </a:lnTo>
                <a:lnTo>
                  <a:pt x="6872731" y="3338135"/>
                </a:lnTo>
                <a:lnTo>
                  <a:pt x="6875074" y="3320867"/>
                </a:lnTo>
                <a:cubicBezTo>
                  <a:pt x="6881755" y="3271795"/>
                  <a:pt x="6904967" y="3225760"/>
                  <a:pt x="6942108" y="3187796"/>
                </a:cubicBezTo>
                <a:lnTo>
                  <a:pt x="6959073" y="3170484"/>
                </a:lnTo>
                <a:lnTo>
                  <a:pt x="6938854" y="3157121"/>
                </a:lnTo>
                <a:cubicBezTo>
                  <a:pt x="6902277" y="3132997"/>
                  <a:pt x="6879326" y="3098156"/>
                  <a:pt x="6874249" y="3059020"/>
                </a:cubicBezTo>
                <a:lnTo>
                  <a:pt x="6871993" y="3041622"/>
                </a:lnTo>
                <a:lnTo>
                  <a:pt x="6784913" y="3041622"/>
                </a:lnTo>
                <a:lnTo>
                  <a:pt x="6784913" y="3002269"/>
                </a:lnTo>
                <a:cubicBezTo>
                  <a:pt x="6784913" y="2912066"/>
                  <a:pt x="6761094" y="2878744"/>
                  <a:pt x="6750854" y="2868591"/>
                </a:cubicBezTo>
                <a:lnTo>
                  <a:pt x="6750116" y="2867853"/>
                </a:lnTo>
                <a:lnTo>
                  <a:pt x="6715449" y="2840129"/>
                </a:lnTo>
                <a:lnTo>
                  <a:pt x="6680696" y="2867810"/>
                </a:lnTo>
                <a:lnTo>
                  <a:pt x="6679914" y="2868548"/>
                </a:lnTo>
                <a:cubicBezTo>
                  <a:pt x="6669675" y="2878657"/>
                  <a:pt x="6645898" y="2911936"/>
                  <a:pt x="6645898" y="3002226"/>
                </a:cubicBezTo>
                <a:lnTo>
                  <a:pt x="6645898" y="3041579"/>
                </a:lnTo>
                <a:lnTo>
                  <a:pt x="6558776" y="3041579"/>
                </a:lnTo>
                <a:lnTo>
                  <a:pt x="6556519" y="3058977"/>
                </a:lnTo>
                <a:cubicBezTo>
                  <a:pt x="6551443" y="3098069"/>
                  <a:pt x="6528491" y="3132910"/>
                  <a:pt x="6491915" y="3157077"/>
                </a:cubicBezTo>
                <a:lnTo>
                  <a:pt x="6471696" y="3170441"/>
                </a:lnTo>
                <a:lnTo>
                  <a:pt x="6488661" y="3187752"/>
                </a:lnTo>
                <a:cubicBezTo>
                  <a:pt x="6525887" y="3225760"/>
                  <a:pt x="6549057" y="3271795"/>
                  <a:pt x="6555695" y="3320780"/>
                </a:cubicBezTo>
                <a:lnTo>
                  <a:pt x="6558038" y="3338092"/>
                </a:lnTo>
                <a:lnTo>
                  <a:pt x="6645985" y="3338092"/>
                </a:lnTo>
                <a:lnTo>
                  <a:pt x="6645985" y="3448470"/>
                </a:lnTo>
                <a:close/>
                <a:moveTo>
                  <a:pt x="4095731" y="3448470"/>
                </a:moveTo>
                <a:lnTo>
                  <a:pt x="4108747" y="3453330"/>
                </a:lnTo>
                <a:cubicBezTo>
                  <a:pt x="4120983" y="3457885"/>
                  <a:pt x="4132828" y="3463873"/>
                  <a:pt x="4143935" y="3471162"/>
                </a:cubicBezTo>
                <a:lnTo>
                  <a:pt x="4165239" y="3485133"/>
                </a:lnTo>
                <a:lnTo>
                  <a:pt x="4186542" y="3471119"/>
                </a:lnTo>
                <a:cubicBezTo>
                  <a:pt x="4197649" y="3463873"/>
                  <a:pt x="4209494" y="3457885"/>
                  <a:pt x="4221686" y="3453330"/>
                </a:cubicBezTo>
                <a:lnTo>
                  <a:pt x="4234703" y="3448470"/>
                </a:lnTo>
                <a:lnTo>
                  <a:pt x="4234703" y="3338135"/>
                </a:lnTo>
                <a:lnTo>
                  <a:pt x="4322607" y="3338135"/>
                </a:lnTo>
                <a:lnTo>
                  <a:pt x="4324950" y="3320823"/>
                </a:lnTo>
                <a:cubicBezTo>
                  <a:pt x="4331588" y="3271795"/>
                  <a:pt x="4354757" y="3225804"/>
                  <a:pt x="4391984" y="3187796"/>
                </a:cubicBezTo>
                <a:lnTo>
                  <a:pt x="4408948" y="3170484"/>
                </a:lnTo>
                <a:lnTo>
                  <a:pt x="4388730" y="3157121"/>
                </a:lnTo>
                <a:cubicBezTo>
                  <a:pt x="4352154" y="3132997"/>
                  <a:pt x="4329201" y="3098156"/>
                  <a:pt x="4324082" y="3059020"/>
                </a:cubicBezTo>
                <a:lnTo>
                  <a:pt x="4321782" y="3041622"/>
                </a:lnTo>
                <a:lnTo>
                  <a:pt x="4234703" y="3041622"/>
                </a:lnTo>
                <a:lnTo>
                  <a:pt x="4234703" y="3002269"/>
                </a:lnTo>
                <a:cubicBezTo>
                  <a:pt x="4234703" y="2912066"/>
                  <a:pt x="4210883" y="2878744"/>
                  <a:pt x="4200643" y="2868591"/>
                </a:cubicBezTo>
                <a:lnTo>
                  <a:pt x="4199906" y="2867853"/>
                </a:lnTo>
                <a:lnTo>
                  <a:pt x="4165195" y="2840129"/>
                </a:lnTo>
                <a:lnTo>
                  <a:pt x="4130485" y="2867853"/>
                </a:lnTo>
                <a:lnTo>
                  <a:pt x="4129747" y="2868591"/>
                </a:lnTo>
                <a:cubicBezTo>
                  <a:pt x="4119508" y="2878744"/>
                  <a:pt x="4095688" y="2912022"/>
                  <a:pt x="4095688" y="3002269"/>
                </a:cubicBezTo>
                <a:lnTo>
                  <a:pt x="4095688" y="3041622"/>
                </a:lnTo>
                <a:lnTo>
                  <a:pt x="4008608" y="3041622"/>
                </a:lnTo>
                <a:lnTo>
                  <a:pt x="4006309" y="3059020"/>
                </a:lnTo>
                <a:cubicBezTo>
                  <a:pt x="4001145" y="3098156"/>
                  <a:pt x="3978193" y="3132997"/>
                  <a:pt x="3941617" y="3157121"/>
                </a:cubicBezTo>
                <a:lnTo>
                  <a:pt x="3921399" y="3170484"/>
                </a:lnTo>
                <a:lnTo>
                  <a:pt x="3938363" y="3187796"/>
                </a:lnTo>
                <a:cubicBezTo>
                  <a:pt x="3975590" y="3225804"/>
                  <a:pt x="3998759" y="3271838"/>
                  <a:pt x="4005397" y="3320823"/>
                </a:cubicBezTo>
                <a:lnTo>
                  <a:pt x="4007741" y="3338135"/>
                </a:lnTo>
                <a:lnTo>
                  <a:pt x="4095688" y="3338135"/>
                </a:lnTo>
                <a:lnTo>
                  <a:pt x="4095688" y="3448470"/>
                </a:lnTo>
                <a:close/>
                <a:moveTo>
                  <a:pt x="1545607" y="3448470"/>
                </a:moveTo>
                <a:lnTo>
                  <a:pt x="1558624" y="3453330"/>
                </a:lnTo>
                <a:cubicBezTo>
                  <a:pt x="1570859" y="3457885"/>
                  <a:pt x="1582704" y="3463873"/>
                  <a:pt x="1593811" y="3471162"/>
                </a:cubicBezTo>
                <a:lnTo>
                  <a:pt x="1615115" y="3485133"/>
                </a:lnTo>
                <a:lnTo>
                  <a:pt x="1636418" y="3471119"/>
                </a:lnTo>
                <a:cubicBezTo>
                  <a:pt x="1647569" y="3463873"/>
                  <a:pt x="1659414" y="3457842"/>
                  <a:pt x="1671606" y="3453330"/>
                </a:cubicBezTo>
                <a:lnTo>
                  <a:pt x="1684622" y="3448470"/>
                </a:lnTo>
                <a:lnTo>
                  <a:pt x="1684622" y="3338135"/>
                </a:lnTo>
                <a:lnTo>
                  <a:pt x="1772526" y="3338135"/>
                </a:lnTo>
                <a:lnTo>
                  <a:pt x="1774869" y="3320823"/>
                </a:lnTo>
                <a:cubicBezTo>
                  <a:pt x="1781507" y="3271795"/>
                  <a:pt x="1804676" y="3225804"/>
                  <a:pt x="1841903" y="3187796"/>
                </a:cubicBezTo>
                <a:lnTo>
                  <a:pt x="1858868" y="3170484"/>
                </a:lnTo>
                <a:lnTo>
                  <a:pt x="1838649" y="3157121"/>
                </a:lnTo>
                <a:cubicBezTo>
                  <a:pt x="1802073" y="3132997"/>
                  <a:pt x="1779121" y="3098156"/>
                  <a:pt x="1774045" y="3059020"/>
                </a:cubicBezTo>
                <a:lnTo>
                  <a:pt x="1771788" y="3041622"/>
                </a:lnTo>
                <a:lnTo>
                  <a:pt x="1684665" y="3041622"/>
                </a:lnTo>
                <a:lnTo>
                  <a:pt x="1684665" y="3002269"/>
                </a:lnTo>
                <a:cubicBezTo>
                  <a:pt x="1684665" y="2912022"/>
                  <a:pt x="1660889" y="2878744"/>
                  <a:pt x="1650649" y="2868591"/>
                </a:cubicBezTo>
                <a:lnTo>
                  <a:pt x="1649868" y="2867853"/>
                </a:lnTo>
                <a:lnTo>
                  <a:pt x="1615115" y="2840172"/>
                </a:lnTo>
                <a:lnTo>
                  <a:pt x="1580448" y="2867897"/>
                </a:lnTo>
                <a:lnTo>
                  <a:pt x="1579710" y="2868634"/>
                </a:lnTo>
                <a:cubicBezTo>
                  <a:pt x="1569471" y="2878787"/>
                  <a:pt x="1545651" y="2912066"/>
                  <a:pt x="1545651" y="3002313"/>
                </a:cubicBezTo>
                <a:lnTo>
                  <a:pt x="1545651" y="3041665"/>
                </a:lnTo>
                <a:lnTo>
                  <a:pt x="1458571" y="3041665"/>
                </a:lnTo>
                <a:lnTo>
                  <a:pt x="1456315" y="3059064"/>
                </a:lnTo>
                <a:cubicBezTo>
                  <a:pt x="1451239" y="3098156"/>
                  <a:pt x="1428286" y="3132997"/>
                  <a:pt x="1391710" y="3157164"/>
                </a:cubicBezTo>
                <a:lnTo>
                  <a:pt x="1371492" y="3170528"/>
                </a:lnTo>
                <a:lnTo>
                  <a:pt x="1388456" y="3187839"/>
                </a:lnTo>
                <a:cubicBezTo>
                  <a:pt x="1425596" y="3225804"/>
                  <a:pt x="1448765" y="3271795"/>
                  <a:pt x="1455491" y="3320910"/>
                </a:cubicBezTo>
                <a:lnTo>
                  <a:pt x="1457834" y="3338178"/>
                </a:lnTo>
                <a:lnTo>
                  <a:pt x="1545694" y="3338178"/>
                </a:lnTo>
                <a:lnTo>
                  <a:pt x="1545694" y="3448470"/>
                </a:lnTo>
                <a:close/>
                <a:moveTo>
                  <a:pt x="525558" y="3448470"/>
                </a:moveTo>
                <a:lnTo>
                  <a:pt x="538574" y="3453330"/>
                </a:lnTo>
                <a:cubicBezTo>
                  <a:pt x="550809" y="3457885"/>
                  <a:pt x="562654" y="3463873"/>
                  <a:pt x="573762" y="3471162"/>
                </a:cubicBezTo>
                <a:lnTo>
                  <a:pt x="595065" y="3485133"/>
                </a:lnTo>
                <a:lnTo>
                  <a:pt x="616369" y="3471119"/>
                </a:lnTo>
                <a:cubicBezTo>
                  <a:pt x="627476" y="3463873"/>
                  <a:pt x="639321" y="3457885"/>
                  <a:pt x="651513" y="3453330"/>
                </a:cubicBezTo>
                <a:lnTo>
                  <a:pt x="664529" y="3448470"/>
                </a:lnTo>
                <a:lnTo>
                  <a:pt x="664529" y="3338135"/>
                </a:lnTo>
                <a:lnTo>
                  <a:pt x="752476" y="3338135"/>
                </a:lnTo>
                <a:lnTo>
                  <a:pt x="754819" y="3320823"/>
                </a:lnTo>
                <a:cubicBezTo>
                  <a:pt x="761458" y="3271795"/>
                  <a:pt x="784627" y="3225804"/>
                  <a:pt x="821854" y="3187796"/>
                </a:cubicBezTo>
                <a:lnTo>
                  <a:pt x="838818" y="3170484"/>
                </a:lnTo>
                <a:lnTo>
                  <a:pt x="818600" y="3157121"/>
                </a:lnTo>
                <a:cubicBezTo>
                  <a:pt x="782024" y="3132997"/>
                  <a:pt x="759071" y="3098156"/>
                  <a:pt x="753995" y="3059020"/>
                </a:cubicBezTo>
                <a:lnTo>
                  <a:pt x="751739" y="3041622"/>
                </a:lnTo>
                <a:lnTo>
                  <a:pt x="664616" y="3041622"/>
                </a:lnTo>
                <a:lnTo>
                  <a:pt x="664616" y="3002269"/>
                </a:lnTo>
                <a:cubicBezTo>
                  <a:pt x="664616" y="2912066"/>
                  <a:pt x="640796" y="2878744"/>
                  <a:pt x="630556" y="2868591"/>
                </a:cubicBezTo>
                <a:lnTo>
                  <a:pt x="629819" y="2867853"/>
                </a:lnTo>
                <a:lnTo>
                  <a:pt x="595108" y="2840129"/>
                </a:lnTo>
                <a:lnTo>
                  <a:pt x="560398" y="2867853"/>
                </a:lnTo>
                <a:lnTo>
                  <a:pt x="559661" y="2868591"/>
                </a:lnTo>
                <a:cubicBezTo>
                  <a:pt x="549421" y="2878744"/>
                  <a:pt x="525601" y="2912022"/>
                  <a:pt x="525601" y="3002269"/>
                </a:cubicBezTo>
                <a:lnTo>
                  <a:pt x="525601" y="3041622"/>
                </a:lnTo>
                <a:lnTo>
                  <a:pt x="438522" y="3041622"/>
                </a:lnTo>
                <a:lnTo>
                  <a:pt x="436265" y="3059020"/>
                </a:lnTo>
                <a:cubicBezTo>
                  <a:pt x="431189" y="3098156"/>
                  <a:pt x="408237" y="3132953"/>
                  <a:pt x="371617" y="3157077"/>
                </a:cubicBezTo>
                <a:lnTo>
                  <a:pt x="351399" y="3170397"/>
                </a:lnTo>
                <a:lnTo>
                  <a:pt x="368363" y="3187709"/>
                </a:lnTo>
                <a:cubicBezTo>
                  <a:pt x="405590" y="3225717"/>
                  <a:pt x="428759" y="3271751"/>
                  <a:pt x="435398" y="3320736"/>
                </a:cubicBezTo>
                <a:lnTo>
                  <a:pt x="437741" y="3338048"/>
                </a:lnTo>
                <a:lnTo>
                  <a:pt x="525644" y="3338048"/>
                </a:lnTo>
                <a:lnTo>
                  <a:pt x="525644" y="3448470"/>
                </a:lnTo>
                <a:close/>
                <a:moveTo>
                  <a:pt x="2055675" y="3448470"/>
                </a:moveTo>
                <a:lnTo>
                  <a:pt x="2068692" y="3453330"/>
                </a:lnTo>
                <a:cubicBezTo>
                  <a:pt x="2080884" y="3457885"/>
                  <a:pt x="2092729" y="3463873"/>
                  <a:pt x="2103879" y="3471162"/>
                </a:cubicBezTo>
                <a:lnTo>
                  <a:pt x="2125226" y="3485133"/>
                </a:lnTo>
                <a:lnTo>
                  <a:pt x="2146530" y="3471162"/>
                </a:lnTo>
                <a:cubicBezTo>
                  <a:pt x="2157594" y="3463916"/>
                  <a:pt x="2169439" y="3457929"/>
                  <a:pt x="2181674" y="3453373"/>
                </a:cubicBezTo>
                <a:lnTo>
                  <a:pt x="2194690" y="3448514"/>
                </a:lnTo>
                <a:lnTo>
                  <a:pt x="2194690" y="3338178"/>
                </a:lnTo>
                <a:lnTo>
                  <a:pt x="2282594" y="3338178"/>
                </a:lnTo>
                <a:lnTo>
                  <a:pt x="2284937" y="3320910"/>
                </a:lnTo>
                <a:cubicBezTo>
                  <a:pt x="2291619" y="3271838"/>
                  <a:pt x="2314831" y="3225804"/>
                  <a:pt x="2351972" y="3187839"/>
                </a:cubicBezTo>
                <a:lnTo>
                  <a:pt x="2368936" y="3170528"/>
                </a:lnTo>
                <a:lnTo>
                  <a:pt x="2348717" y="3157164"/>
                </a:lnTo>
                <a:cubicBezTo>
                  <a:pt x="2312141" y="3133040"/>
                  <a:pt x="2289189" y="3098200"/>
                  <a:pt x="2284113" y="3059064"/>
                </a:cubicBezTo>
                <a:lnTo>
                  <a:pt x="2281857" y="3041665"/>
                </a:lnTo>
                <a:lnTo>
                  <a:pt x="2194690" y="3041665"/>
                </a:lnTo>
                <a:lnTo>
                  <a:pt x="2194690" y="3002313"/>
                </a:lnTo>
                <a:cubicBezTo>
                  <a:pt x="2194690" y="2912022"/>
                  <a:pt x="2170914" y="2878787"/>
                  <a:pt x="2160674" y="2868634"/>
                </a:cubicBezTo>
                <a:lnTo>
                  <a:pt x="2159937" y="2867897"/>
                </a:lnTo>
                <a:lnTo>
                  <a:pt x="2125270" y="2840215"/>
                </a:lnTo>
                <a:lnTo>
                  <a:pt x="2090516" y="2867897"/>
                </a:lnTo>
                <a:lnTo>
                  <a:pt x="2089735" y="2868634"/>
                </a:lnTo>
                <a:cubicBezTo>
                  <a:pt x="2079495" y="2878744"/>
                  <a:pt x="2055719" y="2912022"/>
                  <a:pt x="2055719" y="3002313"/>
                </a:cubicBezTo>
                <a:lnTo>
                  <a:pt x="2055719" y="3041665"/>
                </a:lnTo>
                <a:lnTo>
                  <a:pt x="1968509" y="3041665"/>
                </a:lnTo>
                <a:lnTo>
                  <a:pt x="1966253" y="3059064"/>
                </a:lnTo>
                <a:cubicBezTo>
                  <a:pt x="1961177" y="3098156"/>
                  <a:pt x="1938224" y="3132997"/>
                  <a:pt x="1901648" y="3157164"/>
                </a:cubicBezTo>
                <a:lnTo>
                  <a:pt x="1881430" y="3170528"/>
                </a:lnTo>
                <a:lnTo>
                  <a:pt x="1898394" y="3187839"/>
                </a:lnTo>
                <a:cubicBezTo>
                  <a:pt x="1935534" y="3225804"/>
                  <a:pt x="1958703" y="3271795"/>
                  <a:pt x="1965429" y="3320910"/>
                </a:cubicBezTo>
                <a:lnTo>
                  <a:pt x="1967772" y="3338178"/>
                </a:lnTo>
                <a:lnTo>
                  <a:pt x="2055675" y="3338178"/>
                </a:lnTo>
                <a:lnTo>
                  <a:pt x="2055675" y="3448470"/>
                </a:lnTo>
                <a:close/>
                <a:moveTo>
                  <a:pt x="6135831" y="3448470"/>
                </a:moveTo>
                <a:lnTo>
                  <a:pt x="6148847" y="3453330"/>
                </a:lnTo>
                <a:cubicBezTo>
                  <a:pt x="6161082" y="3457885"/>
                  <a:pt x="6172883" y="3463873"/>
                  <a:pt x="6183991" y="3471162"/>
                </a:cubicBezTo>
                <a:lnTo>
                  <a:pt x="6205251" y="3485133"/>
                </a:lnTo>
                <a:lnTo>
                  <a:pt x="6226641" y="3471162"/>
                </a:lnTo>
                <a:cubicBezTo>
                  <a:pt x="6237749" y="3463873"/>
                  <a:pt x="6249594" y="3457885"/>
                  <a:pt x="6261829" y="3453330"/>
                </a:cubicBezTo>
                <a:lnTo>
                  <a:pt x="6274845" y="3448470"/>
                </a:lnTo>
                <a:lnTo>
                  <a:pt x="6274845" y="3338135"/>
                </a:lnTo>
                <a:lnTo>
                  <a:pt x="6362749" y="3338135"/>
                </a:lnTo>
                <a:lnTo>
                  <a:pt x="6365092" y="3320867"/>
                </a:lnTo>
                <a:cubicBezTo>
                  <a:pt x="6371774" y="3271795"/>
                  <a:pt x="6394986" y="3225760"/>
                  <a:pt x="6432126" y="3187796"/>
                </a:cubicBezTo>
                <a:lnTo>
                  <a:pt x="6449091" y="3170484"/>
                </a:lnTo>
                <a:lnTo>
                  <a:pt x="6428872" y="3157121"/>
                </a:lnTo>
                <a:cubicBezTo>
                  <a:pt x="6392296" y="3132997"/>
                  <a:pt x="6369344" y="3098156"/>
                  <a:pt x="6364267" y="3059020"/>
                </a:cubicBezTo>
                <a:lnTo>
                  <a:pt x="6362012" y="3041622"/>
                </a:lnTo>
                <a:lnTo>
                  <a:pt x="6274845" y="3041622"/>
                </a:lnTo>
                <a:lnTo>
                  <a:pt x="6274845" y="3002269"/>
                </a:lnTo>
                <a:cubicBezTo>
                  <a:pt x="6274845" y="2911979"/>
                  <a:pt x="6251069" y="2878700"/>
                  <a:pt x="6240829" y="2868591"/>
                </a:cubicBezTo>
                <a:lnTo>
                  <a:pt x="6240048" y="2867853"/>
                </a:lnTo>
                <a:lnTo>
                  <a:pt x="6205294" y="2840172"/>
                </a:lnTo>
                <a:lnTo>
                  <a:pt x="6170627" y="2867853"/>
                </a:lnTo>
                <a:lnTo>
                  <a:pt x="6169890" y="2868591"/>
                </a:lnTo>
                <a:cubicBezTo>
                  <a:pt x="6159650" y="2878700"/>
                  <a:pt x="6135873" y="2911979"/>
                  <a:pt x="6135873" y="3002269"/>
                </a:cubicBezTo>
                <a:lnTo>
                  <a:pt x="6135873" y="3041622"/>
                </a:lnTo>
                <a:lnTo>
                  <a:pt x="6048707" y="3041622"/>
                </a:lnTo>
                <a:lnTo>
                  <a:pt x="6046451" y="3059020"/>
                </a:lnTo>
                <a:cubicBezTo>
                  <a:pt x="6041375" y="3098113"/>
                  <a:pt x="6018423" y="3132953"/>
                  <a:pt x="5981846" y="3157121"/>
                </a:cubicBezTo>
                <a:lnTo>
                  <a:pt x="5961628" y="3170484"/>
                </a:lnTo>
                <a:lnTo>
                  <a:pt x="5978592" y="3187796"/>
                </a:lnTo>
                <a:cubicBezTo>
                  <a:pt x="6015733" y="3225760"/>
                  <a:pt x="6038902" y="3271751"/>
                  <a:pt x="6045627" y="3320867"/>
                </a:cubicBezTo>
                <a:lnTo>
                  <a:pt x="6047970" y="3338135"/>
                </a:lnTo>
                <a:lnTo>
                  <a:pt x="6135873" y="3338135"/>
                </a:lnTo>
                <a:lnTo>
                  <a:pt x="6135873" y="3448470"/>
                </a:lnTo>
                <a:close/>
                <a:moveTo>
                  <a:pt x="42520" y="2811709"/>
                </a:moveTo>
                <a:lnTo>
                  <a:pt x="0" y="2795830"/>
                </a:lnTo>
                <a:lnTo>
                  <a:pt x="0" y="2670699"/>
                </a:lnTo>
                <a:lnTo>
                  <a:pt x="15533" y="2670699"/>
                </a:lnTo>
                <a:lnTo>
                  <a:pt x="15533" y="2781034"/>
                </a:lnTo>
                <a:lnTo>
                  <a:pt x="28549" y="2785850"/>
                </a:lnTo>
                <a:cubicBezTo>
                  <a:pt x="40741" y="2790406"/>
                  <a:pt x="52586" y="2796394"/>
                  <a:pt x="63737" y="2803639"/>
                </a:cubicBezTo>
                <a:lnTo>
                  <a:pt x="85040" y="2817610"/>
                </a:lnTo>
                <a:lnTo>
                  <a:pt x="106344" y="2803596"/>
                </a:lnTo>
                <a:cubicBezTo>
                  <a:pt x="117451" y="2796350"/>
                  <a:pt x="129296" y="2790363"/>
                  <a:pt x="141488" y="2785807"/>
                </a:cubicBezTo>
                <a:lnTo>
                  <a:pt x="154504" y="2780991"/>
                </a:lnTo>
                <a:lnTo>
                  <a:pt x="154504" y="2670655"/>
                </a:lnTo>
                <a:lnTo>
                  <a:pt x="242452" y="2670655"/>
                </a:lnTo>
                <a:lnTo>
                  <a:pt x="244795" y="2653343"/>
                </a:lnTo>
                <a:cubicBezTo>
                  <a:pt x="251433" y="2604402"/>
                  <a:pt x="274602" y="2558368"/>
                  <a:pt x="311829" y="2520317"/>
                </a:cubicBezTo>
                <a:lnTo>
                  <a:pt x="328750" y="2503005"/>
                </a:lnTo>
                <a:lnTo>
                  <a:pt x="308531" y="2489684"/>
                </a:lnTo>
                <a:cubicBezTo>
                  <a:pt x="271955" y="2465561"/>
                  <a:pt x="249003" y="2430720"/>
                  <a:pt x="243927" y="2391584"/>
                </a:cubicBezTo>
                <a:lnTo>
                  <a:pt x="241671" y="2374186"/>
                </a:lnTo>
                <a:lnTo>
                  <a:pt x="154548" y="2374186"/>
                </a:lnTo>
                <a:lnTo>
                  <a:pt x="154548" y="2334876"/>
                </a:lnTo>
                <a:cubicBezTo>
                  <a:pt x="154548" y="2244933"/>
                  <a:pt x="130771" y="2211438"/>
                  <a:pt x="120575" y="2201242"/>
                </a:cubicBezTo>
                <a:lnTo>
                  <a:pt x="119794" y="2200461"/>
                </a:lnTo>
                <a:lnTo>
                  <a:pt x="85040" y="2172692"/>
                </a:lnTo>
                <a:lnTo>
                  <a:pt x="50287" y="2200461"/>
                </a:lnTo>
                <a:lnTo>
                  <a:pt x="49506" y="2201242"/>
                </a:lnTo>
                <a:cubicBezTo>
                  <a:pt x="39266" y="2211481"/>
                  <a:pt x="15533" y="2244933"/>
                  <a:pt x="15533" y="2334876"/>
                </a:cubicBezTo>
                <a:lnTo>
                  <a:pt x="15533" y="2374186"/>
                </a:lnTo>
                <a:lnTo>
                  <a:pt x="0" y="2374186"/>
                </a:lnTo>
                <a:lnTo>
                  <a:pt x="0" y="2277084"/>
                </a:lnTo>
                <a:cubicBezTo>
                  <a:pt x="10630" y="2202413"/>
                  <a:pt x="40654" y="2182975"/>
                  <a:pt x="43778" y="2181153"/>
                </a:cubicBezTo>
                <a:lnTo>
                  <a:pt x="84997" y="2166141"/>
                </a:lnTo>
                <a:lnTo>
                  <a:pt x="126302" y="2181153"/>
                </a:lnTo>
                <a:cubicBezTo>
                  <a:pt x="130120" y="2183366"/>
                  <a:pt x="173855" y="2211915"/>
                  <a:pt x="173855" y="2334876"/>
                </a:cubicBezTo>
                <a:lnTo>
                  <a:pt x="173855" y="2354878"/>
                </a:lnTo>
                <a:lnTo>
                  <a:pt x="262106" y="2354878"/>
                </a:lnTo>
                <a:lnTo>
                  <a:pt x="262106" y="2375010"/>
                </a:lnTo>
                <a:cubicBezTo>
                  <a:pt x="262106" y="2417747"/>
                  <a:pt x="287662" y="2457187"/>
                  <a:pt x="330529" y="2480399"/>
                </a:cubicBezTo>
                <a:lnTo>
                  <a:pt x="340074" y="2485563"/>
                </a:lnTo>
                <a:lnTo>
                  <a:pt x="349620" y="2480399"/>
                </a:lnTo>
                <a:cubicBezTo>
                  <a:pt x="392444" y="2457143"/>
                  <a:pt x="418042" y="2417747"/>
                  <a:pt x="418042" y="2375010"/>
                </a:cubicBezTo>
                <a:lnTo>
                  <a:pt x="418042" y="2354878"/>
                </a:lnTo>
                <a:lnTo>
                  <a:pt x="506293" y="2354878"/>
                </a:lnTo>
                <a:lnTo>
                  <a:pt x="506293" y="2334876"/>
                </a:lnTo>
                <a:cubicBezTo>
                  <a:pt x="506293" y="2211872"/>
                  <a:pt x="550072" y="2183366"/>
                  <a:pt x="553847" y="2181153"/>
                </a:cubicBezTo>
                <a:lnTo>
                  <a:pt x="595065" y="2166141"/>
                </a:lnTo>
                <a:lnTo>
                  <a:pt x="636370" y="2181153"/>
                </a:lnTo>
                <a:cubicBezTo>
                  <a:pt x="640189" y="2183366"/>
                  <a:pt x="683924" y="2211915"/>
                  <a:pt x="683924" y="2334876"/>
                </a:cubicBezTo>
                <a:lnTo>
                  <a:pt x="683924" y="2354878"/>
                </a:lnTo>
                <a:lnTo>
                  <a:pt x="772174" y="2354878"/>
                </a:lnTo>
                <a:lnTo>
                  <a:pt x="772174" y="2375010"/>
                </a:lnTo>
                <a:cubicBezTo>
                  <a:pt x="772174" y="2417747"/>
                  <a:pt x="797730" y="2457187"/>
                  <a:pt x="840597" y="2480399"/>
                </a:cubicBezTo>
                <a:lnTo>
                  <a:pt x="850143" y="2485563"/>
                </a:lnTo>
                <a:lnTo>
                  <a:pt x="859688" y="2480399"/>
                </a:lnTo>
                <a:cubicBezTo>
                  <a:pt x="902512" y="2457187"/>
                  <a:pt x="928111" y="2417791"/>
                  <a:pt x="928111" y="2375010"/>
                </a:cubicBezTo>
                <a:lnTo>
                  <a:pt x="928111" y="2354878"/>
                </a:lnTo>
                <a:lnTo>
                  <a:pt x="1016362" y="2354878"/>
                </a:lnTo>
                <a:lnTo>
                  <a:pt x="1016362" y="2334876"/>
                </a:lnTo>
                <a:cubicBezTo>
                  <a:pt x="1016362" y="2211915"/>
                  <a:pt x="1060140" y="2183409"/>
                  <a:pt x="1063915" y="2181153"/>
                </a:cubicBezTo>
                <a:lnTo>
                  <a:pt x="1105133" y="2166141"/>
                </a:lnTo>
                <a:lnTo>
                  <a:pt x="1146439" y="2181153"/>
                </a:lnTo>
                <a:cubicBezTo>
                  <a:pt x="1150257" y="2183409"/>
                  <a:pt x="1193992" y="2211915"/>
                  <a:pt x="1193992" y="2334876"/>
                </a:cubicBezTo>
                <a:lnTo>
                  <a:pt x="1193992" y="2354878"/>
                </a:lnTo>
                <a:lnTo>
                  <a:pt x="1282286" y="2354878"/>
                </a:lnTo>
                <a:lnTo>
                  <a:pt x="1282286" y="2375010"/>
                </a:lnTo>
                <a:cubicBezTo>
                  <a:pt x="1282286" y="2417791"/>
                  <a:pt x="1307842" y="2457187"/>
                  <a:pt x="1350622" y="2480399"/>
                </a:cubicBezTo>
                <a:lnTo>
                  <a:pt x="1360167" y="2485563"/>
                </a:lnTo>
                <a:lnTo>
                  <a:pt x="1369713" y="2480399"/>
                </a:lnTo>
                <a:cubicBezTo>
                  <a:pt x="1412537" y="2457187"/>
                  <a:pt x="1438135" y="2417791"/>
                  <a:pt x="1438135" y="2375010"/>
                </a:cubicBezTo>
                <a:lnTo>
                  <a:pt x="1438135" y="2354878"/>
                </a:lnTo>
                <a:lnTo>
                  <a:pt x="1526386" y="2354878"/>
                </a:lnTo>
                <a:lnTo>
                  <a:pt x="1526386" y="2334876"/>
                </a:lnTo>
                <a:cubicBezTo>
                  <a:pt x="1526386" y="2211872"/>
                  <a:pt x="1570165" y="2183366"/>
                  <a:pt x="1573940" y="2181153"/>
                </a:cubicBezTo>
                <a:lnTo>
                  <a:pt x="1615158" y="2166141"/>
                </a:lnTo>
                <a:lnTo>
                  <a:pt x="1656507" y="2181153"/>
                </a:lnTo>
                <a:cubicBezTo>
                  <a:pt x="1660325" y="2183366"/>
                  <a:pt x="1704103" y="2211915"/>
                  <a:pt x="1704103" y="2334876"/>
                </a:cubicBezTo>
                <a:lnTo>
                  <a:pt x="1704103" y="2354878"/>
                </a:lnTo>
                <a:lnTo>
                  <a:pt x="1792354" y="2354878"/>
                </a:lnTo>
                <a:lnTo>
                  <a:pt x="1792354" y="2375010"/>
                </a:lnTo>
                <a:cubicBezTo>
                  <a:pt x="1792354" y="2417791"/>
                  <a:pt x="1817910" y="2457187"/>
                  <a:pt x="1860690" y="2480399"/>
                </a:cubicBezTo>
                <a:lnTo>
                  <a:pt x="1870235" y="2485563"/>
                </a:lnTo>
                <a:lnTo>
                  <a:pt x="1879781" y="2480399"/>
                </a:lnTo>
                <a:cubicBezTo>
                  <a:pt x="1922605" y="2457187"/>
                  <a:pt x="1948204" y="2417791"/>
                  <a:pt x="1948204" y="2375010"/>
                </a:cubicBezTo>
                <a:lnTo>
                  <a:pt x="1948204" y="2354878"/>
                </a:lnTo>
                <a:lnTo>
                  <a:pt x="2036454" y="2354878"/>
                </a:lnTo>
                <a:lnTo>
                  <a:pt x="2036454" y="2334876"/>
                </a:lnTo>
                <a:cubicBezTo>
                  <a:pt x="2036454" y="2211872"/>
                  <a:pt x="2080276" y="2183366"/>
                  <a:pt x="2084094" y="2181153"/>
                </a:cubicBezTo>
                <a:lnTo>
                  <a:pt x="2125270" y="2166141"/>
                </a:lnTo>
                <a:lnTo>
                  <a:pt x="2166575" y="2181153"/>
                </a:lnTo>
                <a:cubicBezTo>
                  <a:pt x="2170393" y="2183366"/>
                  <a:pt x="2214171" y="2211915"/>
                  <a:pt x="2214171" y="2334876"/>
                </a:cubicBezTo>
                <a:lnTo>
                  <a:pt x="2214171" y="2354878"/>
                </a:lnTo>
                <a:lnTo>
                  <a:pt x="2302422" y="2354878"/>
                </a:lnTo>
                <a:lnTo>
                  <a:pt x="2302422" y="2375010"/>
                </a:lnTo>
                <a:cubicBezTo>
                  <a:pt x="2302422" y="2417791"/>
                  <a:pt x="2327978" y="2457187"/>
                  <a:pt x="2370845" y="2480399"/>
                </a:cubicBezTo>
                <a:lnTo>
                  <a:pt x="2380391" y="2485563"/>
                </a:lnTo>
                <a:lnTo>
                  <a:pt x="2389936" y="2480399"/>
                </a:lnTo>
                <a:cubicBezTo>
                  <a:pt x="2432716" y="2457187"/>
                  <a:pt x="2458272" y="2417791"/>
                  <a:pt x="2458272" y="2375010"/>
                </a:cubicBezTo>
                <a:lnTo>
                  <a:pt x="2458272" y="2354878"/>
                </a:lnTo>
                <a:lnTo>
                  <a:pt x="2546523" y="2354878"/>
                </a:lnTo>
                <a:lnTo>
                  <a:pt x="2546523" y="2334876"/>
                </a:lnTo>
                <a:cubicBezTo>
                  <a:pt x="2546523" y="2211872"/>
                  <a:pt x="2590345" y="2183366"/>
                  <a:pt x="2594163" y="2181153"/>
                </a:cubicBezTo>
                <a:lnTo>
                  <a:pt x="2635424" y="2166141"/>
                </a:lnTo>
                <a:lnTo>
                  <a:pt x="2676730" y="2181153"/>
                </a:lnTo>
                <a:cubicBezTo>
                  <a:pt x="2680548" y="2183366"/>
                  <a:pt x="2724283" y="2211915"/>
                  <a:pt x="2724283" y="2334876"/>
                </a:cubicBezTo>
                <a:lnTo>
                  <a:pt x="2724283" y="2354878"/>
                </a:lnTo>
                <a:lnTo>
                  <a:pt x="2812534" y="2354878"/>
                </a:lnTo>
                <a:lnTo>
                  <a:pt x="2812534" y="2375010"/>
                </a:lnTo>
                <a:cubicBezTo>
                  <a:pt x="2812534" y="2417791"/>
                  <a:pt x="2838133" y="2457187"/>
                  <a:pt x="2880957" y="2480399"/>
                </a:cubicBezTo>
                <a:lnTo>
                  <a:pt x="2890502" y="2485563"/>
                </a:lnTo>
                <a:lnTo>
                  <a:pt x="2900047" y="2480399"/>
                </a:lnTo>
                <a:cubicBezTo>
                  <a:pt x="2942828" y="2457187"/>
                  <a:pt x="2968383" y="2417791"/>
                  <a:pt x="2968383" y="2375010"/>
                </a:cubicBezTo>
                <a:lnTo>
                  <a:pt x="2968383" y="2354878"/>
                </a:lnTo>
                <a:lnTo>
                  <a:pt x="3056678" y="2354878"/>
                </a:lnTo>
                <a:lnTo>
                  <a:pt x="3056678" y="2334876"/>
                </a:lnTo>
                <a:cubicBezTo>
                  <a:pt x="3056678" y="2211872"/>
                  <a:pt x="3100456" y="2183366"/>
                  <a:pt x="3104231" y="2181153"/>
                </a:cubicBezTo>
                <a:lnTo>
                  <a:pt x="3145449" y="2166141"/>
                </a:lnTo>
                <a:lnTo>
                  <a:pt x="3186755" y="2181153"/>
                </a:lnTo>
                <a:cubicBezTo>
                  <a:pt x="3190573" y="2183366"/>
                  <a:pt x="3234308" y="2211915"/>
                  <a:pt x="3234308" y="2334876"/>
                </a:cubicBezTo>
                <a:lnTo>
                  <a:pt x="3234308" y="2354878"/>
                </a:lnTo>
                <a:lnTo>
                  <a:pt x="3322559" y="2354878"/>
                </a:lnTo>
                <a:lnTo>
                  <a:pt x="3322559" y="2375010"/>
                </a:lnTo>
                <a:cubicBezTo>
                  <a:pt x="3322559" y="2417791"/>
                  <a:pt x="3348158" y="2457187"/>
                  <a:pt x="3390981" y="2480399"/>
                </a:cubicBezTo>
                <a:lnTo>
                  <a:pt x="3400527" y="2485563"/>
                </a:lnTo>
                <a:lnTo>
                  <a:pt x="3410072" y="2480399"/>
                </a:lnTo>
                <a:cubicBezTo>
                  <a:pt x="3452896" y="2457143"/>
                  <a:pt x="3478495" y="2417747"/>
                  <a:pt x="3478495" y="2375010"/>
                </a:cubicBezTo>
                <a:lnTo>
                  <a:pt x="3478495" y="2354878"/>
                </a:lnTo>
                <a:lnTo>
                  <a:pt x="3566746" y="2354878"/>
                </a:lnTo>
                <a:lnTo>
                  <a:pt x="3566746" y="2334876"/>
                </a:lnTo>
                <a:cubicBezTo>
                  <a:pt x="3566746" y="2211915"/>
                  <a:pt x="3610524" y="2183409"/>
                  <a:pt x="3614299" y="2181153"/>
                </a:cubicBezTo>
                <a:lnTo>
                  <a:pt x="3655518" y="2166141"/>
                </a:lnTo>
                <a:lnTo>
                  <a:pt x="3696823" y="2181153"/>
                </a:lnTo>
                <a:cubicBezTo>
                  <a:pt x="3700641" y="2183409"/>
                  <a:pt x="3744376" y="2211915"/>
                  <a:pt x="3744376" y="2334876"/>
                </a:cubicBezTo>
                <a:lnTo>
                  <a:pt x="3744376" y="2354878"/>
                </a:lnTo>
                <a:lnTo>
                  <a:pt x="3832627" y="2354878"/>
                </a:lnTo>
                <a:lnTo>
                  <a:pt x="3832627" y="2375010"/>
                </a:lnTo>
                <a:cubicBezTo>
                  <a:pt x="3832627" y="2417747"/>
                  <a:pt x="3858182" y="2457187"/>
                  <a:pt x="3901050" y="2480399"/>
                </a:cubicBezTo>
                <a:lnTo>
                  <a:pt x="3910595" y="2485563"/>
                </a:lnTo>
                <a:lnTo>
                  <a:pt x="3920140" y="2480399"/>
                </a:lnTo>
                <a:cubicBezTo>
                  <a:pt x="3962964" y="2457143"/>
                  <a:pt x="3988563" y="2417747"/>
                  <a:pt x="3988563" y="2375010"/>
                </a:cubicBezTo>
                <a:lnTo>
                  <a:pt x="3988563" y="2354878"/>
                </a:lnTo>
                <a:lnTo>
                  <a:pt x="4076814" y="2354878"/>
                </a:lnTo>
                <a:lnTo>
                  <a:pt x="4076814" y="2334876"/>
                </a:lnTo>
                <a:cubicBezTo>
                  <a:pt x="4076814" y="2211872"/>
                  <a:pt x="4120593" y="2183366"/>
                  <a:pt x="4124367" y="2181153"/>
                </a:cubicBezTo>
                <a:lnTo>
                  <a:pt x="4165586" y="2166141"/>
                </a:lnTo>
                <a:lnTo>
                  <a:pt x="4206891" y="2181153"/>
                </a:lnTo>
                <a:cubicBezTo>
                  <a:pt x="4210709" y="2183366"/>
                  <a:pt x="4254444" y="2211915"/>
                  <a:pt x="4254444" y="2334876"/>
                </a:cubicBezTo>
                <a:lnTo>
                  <a:pt x="4254444" y="2354878"/>
                </a:lnTo>
                <a:lnTo>
                  <a:pt x="4342695" y="2354878"/>
                </a:lnTo>
                <a:lnTo>
                  <a:pt x="4342695" y="2375010"/>
                </a:lnTo>
                <a:cubicBezTo>
                  <a:pt x="4342695" y="2417747"/>
                  <a:pt x="4368251" y="2457187"/>
                  <a:pt x="4411118" y="2480399"/>
                </a:cubicBezTo>
                <a:lnTo>
                  <a:pt x="4420663" y="2485563"/>
                </a:lnTo>
                <a:lnTo>
                  <a:pt x="4430209" y="2480399"/>
                </a:lnTo>
                <a:cubicBezTo>
                  <a:pt x="4473032" y="2457143"/>
                  <a:pt x="4498631" y="2417747"/>
                  <a:pt x="4498631" y="2375010"/>
                </a:cubicBezTo>
                <a:lnTo>
                  <a:pt x="4498631" y="2354878"/>
                </a:lnTo>
                <a:lnTo>
                  <a:pt x="4586883" y="2354878"/>
                </a:lnTo>
                <a:lnTo>
                  <a:pt x="4586883" y="2334876"/>
                </a:lnTo>
                <a:cubicBezTo>
                  <a:pt x="4586883" y="2211872"/>
                  <a:pt x="4630661" y="2183366"/>
                  <a:pt x="4634436" y="2181153"/>
                </a:cubicBezTo>
                <a:lnTo>
                  <a:pt x="4675654" y="2166141"/>
                </a:lnTo>
                <a:lnTo>
                  <a:pt x="4716959" y="2181153"/>
                </a:lnTo>
                <a:cubicBezTo>
                  <a:pt x="4720778" y="2183366"/>
                  <a:pt x="4764512" y="2211915"/>
                  <a:pt x="4764512" y="2334876"/>
                </a:cubicBezTo>
                <a:lnTo>
                  <a:pt x="4764512" y="2354878"/>
                </a:lnTo>
                <a:lnTo>
                  <a:pt x="4852763" y="2354878"/>
                </a:lnTo>
                <a:lnTo>
                  <a:pt x="4852763" y="2375010"/>
                </a:lnTo>
                <a:cubicBezTo>
                  <a:pt x="4852763" y="2417747"/>
                  <a:pt x="4878319" y="2457187"/>
                  <a:pt x="4921186" y="2480399"/>
                </a:cubicBezTo>
                <a:lnTo>
                  <a:pt x="4930732" y="2485563"/>
                </a:lnTo>
                <a:lnTo>
                  <a:pt x="4940277" y="2480399"/>
                </a:lnTo>
                <a:cubicBezTo>
                  <a:pt x="4983101" y="2457187"/>
                  <a:pt x="5008700" y="2417791"/>
                  <a:pt x="5008700" y="2375010"/>
                </a:cubicBezTo>
                <a:lnTo>
                  <a:pt x="5008700" y="2354878"/>
                </a:lnTo>
                <a:lnTo>
                  <a:pt x="5096950" y="2354878"/>
                </a:lnTo>
                <a:lnTo>
                  <a:pt x="5096950" y="2334876"/>
                </a:lnTo>
                <a:cubicBezTo>
                  <a:pt x="5096950" y="2211872"/>
                  <a:pt x="5140729" y="2183366"/>
                  <a:pt x="5144503" y="2181153"/>
                </a:cubicBezTo>
                <a:lnTo>
                  <a:pt x="5185722" y="2166141"/>
                </a:lnTo>
                <a:lnTo>
                  <a:pt x="5227027" y="2181153"/>
                </a:lnTo>
                <a:cubicBezTo>
                  <a:pt x="5230845" y="2183366"/>
                  <a:pt x="5274581" y="2211915"/>
                  <a:pt x="5274581" y="2334876"/>
                </a:cubicBezTo>
                <a:lnTo>
                  <a:pt x="5274581" y="2354878"/>
                </a:lnTo>
                <a:lnTo>
                  <a:pt x="5362875" y="2354878"/>
                </a:lnTo>
                <a:lnTo>
                  <a:pt x="5362875" y="2375010"/>
                </a:lnTo>
                <a:cubicBezTo>
                  <a:pt x="5362875" y="2417791"/>
                  <a:pt x="5388431" y="2457187"/>
                  <a:pt x="5431211" y="2480399"/>
                </a:cubicBezTo>
                <a:lnTo>
                  <a:pt x="5440756" y="2485563"/>
                </a:lnTo>
                <a:lnTo>
                  <a:pt x="5450302" y="2480399"/>
                </a:lnTo>
                <a:cubicBezTo>
                  <a:pt x="5493126" y="2457187"/>
                  <a:pt x="5518724" y="2417791"/>
                  <a:pt x="5518724" y="2375010"/>
                </a:cubicBezTo>
                <a:lnTo>
                  <a:pt x="5518724" y="2354878"/>
                </a:lnTo>
                <a:lnTo>
                  <a:pt x="5606975" y="2354878"/>
                </a:lnTo>
                <a:lnTo>
                  <a:pt x="5606975" y="2334876"/>
                </a:lnTo>
                <a:cubicBezTo>
                  <a:pt x="5606975" y="2211915"/>
                  <a:pt x="5650754" y="2183409"/>
                  <a:pt x="5654528" y="2181153"/>
                </a:cubicBezTo>
                <a:lnTo>
                  <a:pt x="5695747" y="2166141"/>
                </a:lnTo>
                <a:lnTo>
                  <a:pt x="5737096" y="2181153"/>
                </a:lnTo>
                <a:cubicBezTo>
                  <a:pt x="5740914" y="2183366"/>
                  <a:pt x="5784692" y="2211915"/>
                  <a:pt x="5784692" y="2334876"/>
                </a:cubicBezTo>
                <a:lnTo>
                  <a:pt x="5784692" y="2354878"/>
                </a:lnTo>
                <a:lnTo>
                  <a:pt x="5872943" y="2354878"/>
                </a:lnTo>
                <a:lnTo>
                  <a:pt x="5872943" y="2375010"/>
                </a:lnTo>
                <a:cubicBezTo>
                  <a:pt x="5872943" y="2417791"/>
                  <a:pt x="5898498" y="2457187"/>
                  <a:pt x="5941279" y="2480399"/>
                </a:cubicBezTo>
                <a:lnTo>
                  <a:pt x="5950825" y="2485563"/>
                </a:lnTo>
                <a:lnTo>
                  <a:pt x="5960370" y="2480399"/>
                </a:lnTo>
                <a:cubicBezTo>
                  <a:pt x="6003193" y="2457187"/>
                  <a:pt x="6028792" y="2417791"/>
                  <a:pt x="6028792" y="2375010"/>
                </a:cubicBezTo>
                <a:lnTo>
                  <a:pt x="6028792" y="2354878"/>
                </a:lnTo>
                <a:lnTo>
                  <a:pt x="6117043" y="2354878"/>
                </a:lnTo>
                <a:lnTo>
                  <a:pt x="6117043" y="2334876"/>
                </a:lnTo>
                <a:cubicBezTo>
                  <a:pt x="6117043" y="2211872"/>
                  <a:pt x="6160865" y="2183366"/>
                  <a:pt x="6164683" y="2181153"/>
                </a:cubicBezTo>
                <a:lnTo>
                  <a:pt x="6205858" y="2166141"/>
                </a:lnTo>
                <a:lnTo>
                  <a:pt x="6247164" y="2181153"/>
                </a:lnTo>
                <a:cubicBezTo>
                  <a:pt x="6250982" y="2183366"/>
                  <a:pt x="6294803" y="2211872"/>
                  <a:pt x="6294803" y="2334876"/>
                </a:cubicBezTo>
                <a:lnTo>
                  <a:pt x="6294803" y="2354878"/>
                </a:lnTo>
                <a:lnTo>
                  <a:pt x="6383055" y="2354878"/>
                </a:lnTo>
                <a:lnTo>
                  <a:pt x="6383055" y="2375010"/>
                </a:lnTo>
                <a:cubicBezTo>
                  <a:pt x="6383055" y="2417791"/>
                  <a:pt x="6408654" y="2457187"/>
                  <a:pt x="6451478" y="2480399"/>
                </a:cubicBezTo>
                <a:lnTo>
                  <a:pt x="6461023" y="2485563"/>
                </a:lnTo>
                <a:lnTo>
                  <a:pt x="6470524" y="2480399"/>
                </a:lnTo>
                <a:cubicBezTo>
                  <a:pt x="6513305" y="2457187"/>
                  <a:pt x="6538860" y="2417791"/>
                  <a:pt x="6538860" y="2375010"/>
                </a:cubicBezTo>
                <a:lnTo>
                  <a:pt x="6538860" y="2354878"/>
                </a:lnTo>
                <a:lnTo>
                  <a:pt x="6627112" y="2354878"/>
                </a:lnTo>
                <a:lnTo>
                  <a:pt x="6627112" y="2334876"/>
                </a:lnTo>
                <a:cubicBezTo>
                  <a:pt x="6627112" y="2211872"/>
                  <a:pt x="6670933" y="2183366"/>
                  <a:pt x="6674752" y="2181153"/>
                </a:cubicBezTo>
                <a:lnTo>
                  <a:pt x="6715970" y="2166141"/>
                </a:lnTo>
                <a:lnTo>
                  <a:pt x="6757275" y="2181153"/>
                </a:lnTo>
                <a:cubicBezTo>
                  <a:pt x="6761094" y="2183409"/>
                  <a:pt x="6804828" y="2211915"/>
                  <a:pt x="6804828" y="2334876"/>
                </a:cubicBezTo>
                <a:lnTo>
                  <a:pt x="6804828" y="2354878"/>
                </a:lnTo>
                <a:lnTo>
                  <a:pt x="6893079" y="2354878"/>
                </a:lnTo>
                <a:lnTo>
                  <a:pt x="6893079" y="2375010"/>
                </a:lnTo>
                <a:cubicBezTo>
                  <a:pt x="6893079" y="2417791"/>
                  <a:pt x="6918678" y="2457187"/>
                  <a:pt x="6961502" y="2480399"/>
                </a:cubicBezTo>
                <a:lnTo>
                  <a:pt x="6971048" y="2485563"/>
                </a:lnTo>
                <a:lnTo>
                  <a:pt x="6980549" y="2480399"/>
                </a:lnTo>
                <a:cubicBezTo>
                  <a:pt x="7023330" y="2457187"/>
                  <a:pt x="7048885" y="2417791"/>
                  <a:pt x="7048885" y="2375010"/>
                </a:cubicBezTo>
                <a:lnTo>
                  <a:pt x="7048885" y="2354878"/>
                </a:lnTo>
                <a:lnTo>
                  <a:pt x="7137180" y="2354878"/>
                </a:lnTo>
                <a:lnTo>
                  <a:pt x="7137180" y="2334876"/>
                </a:lnTo>
                <a:cubicBezTo>
                  <a:pt x="7137180" y="2211872"/>
                  <a:pt x="7180958" y="2183366"/>
                  <a:pt x="7184733" y="2181153"/>
                </a:cubicBezTo>
                <a:lnTo>
                  <a:pt x="7225952" y="2166141"/>
                </a:lnTo>
                <a:lnTo>
                  <a:pt x="7267256" y="2181153"/>
                </a:lnTo>
                <a:cubicBezTo>
                  <a:pt x="7271075" y="2183366"/>
                  <a:pt x="7314810" y="2211915"/>
                  <a:pt x="7314810" y="2334876"/>
                </a:cubicBezTo>
                <a:lnTo>
                  <a:pt x="7314810" y="2354878"/>
                </a:lnTo>
                <a:lnTo>
                  <a:pt x="7403061" y="2354878"/>
                </a:lnTo>
                <a:lnTo>
                  <a:pt x="7403061" y="2375010"/>
                </a:lnTo>
                <a:cubicBezTo>
                  <a:pt x="7403061" y="2417791"/>
                  <a:pt x="7428660" y="2457187"/>
                  <a:pt x="7471484" y="2480399"/>
                </a:cubicBezTo>
                <a:lnTo>
                  <a:pt x="7481029" y="2485563"/>
                </a:lnTo>
                <a:lnTo>
                  <a:pt x="7490574" y="2480399"/>
                </a:lnTo>
                <a:cubicBezTo>
                  <a:pt x="7533398" y="2457143"/>
                  <a:pt x="7558997" y="2417747"/>
                  <a:pt x="7558997" y="2375010"/>
                </a:cubicBezTo>
                <a:lnTo>
                  <a:pt x="7558997" y="2354878"/>
                </a:lnTo>
                <a:lnTo>
                  <a:pt x="7647248" y="2354878"/>
                </a:lnTo>
                <a:lnTo>
                  <a:pt x="7647248" y="2334876"/>
                </a:lnTo>
                <a:cubicBezTo>
                  <a:pt x="7647248" y="2211872"/>
                  <a:pt x="7691026" y="2183366"/>
                  <a:pt x="7694801" y="2181153"/>
                </a:cubicBezTo>
                <a:lnTo>
                  <a:pt x="7736019" y="2166141"/>
                </a:lnTo>
                <a:lnTo>
                  <a:pt x="7777325" y="2181153"/>
                </a:lnTo>
                <a:cubicBezTo>
                  <a:pt x="7781143" y="2183366"/>
                  <a:pt x="7824878" y="2211915"/>
                  <a:pt x="7824878" y="2334876"/>
                </a:cubicBezTo>
                <a:lnTo>
                  <a:pt x="7824878" y="2354878"/>
                </a:lnTo>
                <a:lnTo>
                  <a:pt x="7913129" y="2354878"/>
                </a:lnTo>
                <a:lnTo>
                  <a:pt x="7913129" y="2375010"/>
                </a:lnTo>
                <a:cubicBezTo>
                  <a:pt x="7913129" y="2417747"/>
                  <a:pt x="7938684" y="2457187"/>
                  <a:pt x="7981551" y="2480399"/>
                </a:cubicBezTo>
                <a:lnTo>
                  <a:pt x="7991097" y="2485563"/>
                </a:lnTo>
                <a:lnTo>
                  <a:pt x="8000642" y="2480399"/>
                </a:lnTo>
                <a:cubicBezTo>
                  <a:pt x="8043466" y="2457143"/>
                  <a:pt x="8069065" y="2417747"/>
                  <a:pt x="8069065" y="2375010"/>
                </a:cubicBezTo>
                <a:lnTo>
                  <a:pt x="8069065" y="2354878"/>
                </a:lnTo>
                <a:lnTo>
                  <a:pt x="8157316" y="2354878"/>
                </a:lnTo>
                <a:lnTo>
                  <a:pt x="8157316" y="2334876"/>
                </a:lnTo>
                <a:cubicBezTo>
                  <a:pt x="8157316" y="2211872"/>
                  <a:pt x="8201095" y="2183366"/>
                  <a:pt x="8204869" y="2181153"/>
                </a:cubicBezTo>
                <a:lnTo>
                  <a:pt x="8246088" y="2166141"/>
                </a:lnTo>
                <a:lnTo>
                  <a:pt x="8287436" y="2181153"/>
                </a:lnTo>
                <a:cubicBezTo>
                  <a:pt x="8290560" y="2182975"/>
                  <a:pt x="8320585" y="2202413"/>
                  <a:pt x="8331215" y="2277084"/>
                </a:cubicBezTo>
                <a:lnTo>
                  <a:pt x="8331215" y="2374186"/>
                </a:lnTo>
                <a:lnTo>
                  <a:pt x="8315682" y="2374186"/>
                </a:lnTo>
                <a:lnTo>
                  <a:pt x="8315682" y="2334876"/>
                </a:lnTo>
                <a:cubicBezTo>
                  <a:pt x="8315682" y="2244933"/>
                  <a:pt x="8291905" y="2211438"/>
                  <a:pt x="8281709" y="2201242"/>
                </a:cubicBezTo>
                <a:lnTo>
                  <a:pt x="8280928" y="2200461"/>
                </a:lnTo>
                <a:lnTo>
                  <a:pt x="8246174" y="2172692"/>
                </a:lnTo>
                <a:lnTo>
                  <a:pt x="8211421" y="2200461"/>
                </a:lnTo>
                <a:lnTo>
                  <a:pt x="8210640" y="2201242"/>
                </a:lnTo>
                <a:cubicBezTo>
                  <a:pt x="8200400" y="2211481"/>
                  <a:pt x="8176667" y="2244933"/>
                  <a:pt x="8176667" y="2334876"/>
                </a:cubicBezTo>
                <a:lnTo>
                  <a:pt x="8176667" y="2374186"/>
                </a:lnTo>
                <a:lnTo>
                  <a:pt x="8089544" y="2374186"/>
                </a:lnTo>
                <a:lnTo>
                  <a:pt x="8087288" y="2391584"/>
                </a:lnTo>
                <a:cubicBezTo>
                  <a:pt x="8082212" y="2430677"/>
                  <a:pt x="8059259" y="2465518"/>
                  <a:pt x="8022684" y="2489684"/>
                </a:cubicBezTo>
                <a:lnTo>
                  <a:pt x="8002465" y="2503005"/>
                </a:lnTo>
                <a:lnTo>
                  <a:pt x="8019386" y="2520317"/>
                </a:lnTo>
                <a:cubicBezTo>
                  <a:pt x="8056613" y="2558411"/>
                  <a:pt x="8079782" y="2604402"/>
                  <a:pt x="8086420" y="2653343"/>
                </a:cubicBezTo>
                <a:lnTo>
                  <a:pt x="8088763" y="2670655"/>
                </a:lnTo>
                <a:lnTo>
                  <a:pt x="8176667" y="2670655"/>
                </a:lnTo>
                <a:lnTo>
                  <a:pt x="8176667" y="2780991"/>
                </a:lnTo>
                <a:lnTo>
                  <a:pt x="8189684" y="2785807"/>
                </a:lnTo>
                <a:cubicBezTo>
                  <a:pt x="8201919" y="2790363"/>
                  <a:pt x="8213764" y="2796350"/>
                  <a:pt x="8224871" y="2803596"/>
                </a:cubicBezTo>
                <a:lnTo>
                  <a:pt x="8246174" y="2817567"/>
                </a:lnTo>
                <a:lnTo>
                  <a:pt x="8267478" y="2803552"/>
                </a:lnTo>
                <a:cubicBezTo>
                  <a:pt x="8278585" y="2796307"/>
                  <a:pt x="8290430" y="2790319"/>
                  <a:pt x="8302622" y="2785763"/>
                </a:cubicBezTo>
                <a:lnTo>
                  <a:pt x="8315638" y="2780904"/>
                </a:lnTo>
                <a:lnTo>
                  <a:pt x="8315638" y="2670569"/>
                </a:lnTo>
                <a:lnTo>
                  <a:pt x="8331171" y="2670569"/>
                </a:lnTo>
                <a:lnTo>
                  <a:pt x="8331171" y="2795699"/>
                </a:lnTo>
                <a:lnTo>
                  <a:pt x="8247129" y="2827112"/>
                </a:lnTo>
                <a:lnTo>
                  <a:pt x="8203611" y="2811580"/>
                </a:lnTo>
                <a:lnTo>
                  <a:pt x="8157316" y="2794268"/>
                </a:lnTo>
                <a:lnTo>
                  <a:pt x="8157316" y="2689920"/>
                </a:lnTo>
                <a:lnTo>
                  <a:pt x="8069065" y="2689920"/>
                </a:lnTo>
                <a:lnTo>
                  <a:pt x="8069065" y="2682196"/>
                </a:lnTo>
                <a:cubicBezTo>
                  <a:pt x="8069065" y="2628266"/>
                  <a:pt x="8046460" y="2575462"/>
                  <a:pt x="8005415" y="2533550"/>
                </a:cubicBezTo>
                <a:lnTo>
                  <a:pt x="7991141" y="2518971"/>
                </a:lnTo>
                <a:lnTo>
                  <a:pt x="7976866" y="2533550"/>
                </a:lnTo>
                <a:cubicBezTo>
                  <a:pt x="7935821" y="2575506"/>
                  <a:pt x="7913215" y="2628266"/>
                  <a:pt x="7913215" y="2682196"/>
                </a:cubicBezTo>
                <a:lnTo>
                  <a:pt x="7913215" y="2689920"/>
                </a:lnTo>
                <a:lnTo>
                  <a:pt x="7824965" y="2689920"/>
                </a:lnTo>
                <a:lnTo>
                  <a:pt x="7824965" y="2794268"/>
                </a:lnTo>
                <a:lnTo>
                  <a:pt x="7737104" y="2827069"/>
                </a:lnTo>
                <a:lnTo>
                  <a:pt x="7693586" y="2811536"/>
                </a:lnTo>
                <a:lnTo>
                  <a:pt x="7647291" y="2794224"/>
                </a:lnTo>
                <a:lnTo>
                  <a:pt x="7647291" y="2689876"/>
                </a:lnTo>
                <a:lnTo>
                  <a:pt x="7559040" y="2689876"/>
                </a:lnTo>
                <a:lnTo>
                  <a:pt x="7559040" y="2682153"/>
                </a:lnTo>
                <a:cubicBezTo>
                  <a:pt x="7559040" y="2628222"/>
                  <a:pt x="7536435" y="2575419"/>
                  <a:pt x="7495390" y="2533506"/>
                </a:cubicBezTo>
                <a:lnTo>
                  <a:pt x="7481116" y="2518928"/>
                </a:lnTo>
                <a:lnTo>
                  <a:pt x="7466841" y="2533506"/>
                </a:lnTo>
                <a:cubicBezTo>
                  <a:pt x="7425796" y="2575462"/>
                  <a:pt x="7403191" y="2628222"/>
                  <a:pt x="7403191" y="2682153"/>
                </a:cubicBezTo>
                <a:lnTo>
                  <a:pt x="7403191" y="2689876"/>
                </a:lnTo>
                <a:lnTo>
                  <a:pt x="7314940" y="2689876"/>
                </a:lnTo>
                <a:lnTo>
                  <a:pt x="7314940" y="2794224"/>
                </a:lnTo>
                <a:lnTo>
                  <a:pt x="7227079" y="2827025"/>
                </a:lnTo>
                <a:lnTo>
                  <a:pt x="7183562" y="2811493"/>
                </a:lnTo>
                <a:lnTo>
                  <a:pt x="7137266" y="2794181"/>
                </a:lnTo>
                <a:lnTo>
                  <a:pt x="7137266" y="2689833"/>
                </a:lnTo>
                <a:lnTo>
                  <a:pt x="7048972" y="2689833"/>
                </a:lnTo>
                <a:lnTo>
                  <a:pt x="7048972" y="2682110"/>
                </a:lnTo>
                <a:cubicBezTo>
                  <a:pt x="7048972" y="2628222"/>
                  <a:pt x="7026367" y="2575419"/>
                  <a:pt x="6985365" y="2533463"/>
                </a:cubicBezTo>
                <a:lnTo>
                  <a:pt x="6971091" y="2518841"/>
                </a:lnTo>
                <a:lnTo>
                  <a:pt x="6956816" y="2533463"/>
                </a:lnTo>
                <a:cubicBezTo>
                  <a:pt x="6915771" y="2575419"/>
                  <a:pt x="6893166" y="2628179"/>
                  <a:pt x="6893166" y="2682110"/>
                </a:cubicBezTo>
                <a:lnTo>
                  <a:pt x="6893166" y="2689833"/>
                </a:lnTo>
                <a:lnTo>
                  <a:pt x="6804915" y="2689833"/>
                </a:lnTo>
                <a:lnTo>
                  <a:pt x="6804915" y="2794181"/>
                </a:lnTo>
                <a:lnTo>
                  <a:pt x="6717098" y="2826982"/>
                </a:lnTo>
                <a:lnTo>
                  <a:pt x="6673580" y="2811449"/>
                </a:lnTo>
                <a:lnTo>
                  <a:pt x="6627241" y="2794137"/>
                </a:lnTo>
                <a:lnTo>
                  <a:pt x="6627241" y="2689789"/>
                </a:lnTo>
                <a:lnTo>
                  <a:pt x="6538991" y="2689789"/>
                </a:lnTo>
                <a:lnTo>
                  <a:pt x="6538991" y="2682066"/>
                </a:lnTo>
                <a:cubicBezTo>
                  <a:pt x="6538991" y="2628179"/>
                  <a:pt x="6516386" y="2575376"/>
                  <a:pt x="6475384" y="2533420"/>
                </a:cubicBezTo>
                <a:lnTo>
                  <a:pt x="6461110" y="2518798"/>
                </a:lnTo>
                <a:lnTo>
                  <a:pt x="6446835" y="2533420"/>
                </a:lnTo>
                <a:cubicBezTo>
                  <a:pt x="6405790" y="2575376"/>
                  <a:pt x="6383185" y="2628179"/>
                  <a:pt x="6383185" y="2682066"/>
                </a:cubicBezTo>
                <a:lnTo>
                  <a:pt x="6383185" y="2689789"/>
                </a:lnTo>
                <a:lnTo>
                  <a:pt x="6294934" y="2689789"/>
                </a:lnTo>
                <a:lnTo>
                  <a:pt x="6294934" y="2794137"/>
                </a:lnTo>
                <a:lnTo>
                  <a:pt x="6207030" y="2826938"/>
                </a:lnTo>
                <a:lnTo>
                  <a:pt x="6163555" y="2811449"/>
                </a:lnTo>
                <a:lnTo>
                  <a:pt x="6117217" y="2794137"/>
                </a:lnTo>
                <a:lnTo>
                  <a:pt x="6117217" y="2689789"/>
                </a:lnTo>
                <a:lnTo>
                  <a:pt x="6028966" y="2689789"/>
                </a:lnTo>
                <a:lnTo>
                  <a:pt x="6028966" y="2682066"/>
                </a:lnTo>
                <a:cubicBezTo>
                  <a:pt x="6028966" y="2628135"/>
                  <a:pt x="6006361" y="2575332"/>
                  <a:pt x="5965316" y="2533420"/>
                </a:cubicBezTo>
                <a:lnTo>
                  <a:pt x="5951041" y="2518798"/>
                </a:lnTo>
                <a:lnTo>
                  <a:pt x="5936767" y="2533420"/>
                </a:lnTo>
                <a:cubicBezTo>
                  <a:pt x="5895765" y="2575376"/>
                  <a:pt x="5873160" y="2628179"/>
                  <a:pt x="5873160" y="2682066"/>
                </a:cubicBezTo>
                <a:lnTo>
                  <a:pt x="5873160" y="2689789"/>
                </a:lnTo>
                <a:lnTo>
                  <a:pt x="5784909" y="2689789"/>
                </a:lnTo>
                <a:lnTo>
                  <a:pt x="5784909" y="2794137"/>
                </a:lnTo>
                <a:lnTo>
                  <a:pt x="5697005" y="2826938"/>
                </a:lnTo>
                <a:lnTo>
                  <a:pt x="5653487" y="2811406"/>
                </a:lnTo>
                <a:lnTo>
                  <a:pt x="5607192" y="2794094"/>
                </a:lnTo>
                <a:lnTo>
                  <a:pt x="5607192" y="2689746"/>
                </a:lnTo>
                <a:lnTo>
                  <a:pt x="5518941" y="2689746"/>
                </a:lnTo>
                <a:lnTo>
                  <a:pt x="5518941" y="2682023"/>
                </a:lnTo>
                <a:cubicBezTo>
                  <a:pt x="5518941" y="2628092"/>
                  <a:pt x="5496336" y="2575289"/>
                  <a:pt x="5455291" y="2533376"/>
                </a:cubicBezTo>
                <a:lnTo>
                  <a:pt x="5441017" y="2518798"/>
                </a:lnTo>
                <a:lnTo>
                  <a:pt x="5426742" y="2533376"/>
                </a:lnTo>
                <a:cubicBezTo>
                  <a:pt x="5385741" y="2575289"/>
                  <a:pt x="5363135" y="2628092"/>
                  <a:pt x="5363135" y="2682023"/>
                </a:cubicBezTo>
                <a:lnTo>
                  <a:pt x="5363135" y="2689746"/>
                </a:lnTo>
                <a:lnTo>
                  <a:pt x="5274841" y="2689746"/>
                </a:lnTo>
                <a:lnTo>
                  <a:pt x="5274841" y="2794094"/>
                </a:lnTo>
                <a:lnTo>
                  <a:pt x="5186980" y="2826895"/>
                </a:lnTo>
                <a:lnTo>
                  <a:pt x="5143462" y="2811362"/>
                </a:lnTo>
                <a:lnTo>
                  <a:pt x="5097168" y="2794051"/>
                </a:lnTo>
                <a:lnTo>
                  <a:pt x="5097168" y="2689703"/>
                </a:lnTo>
                <a:lnTo>
                  <a:pt x="5008916" y="2689703"/>
                </a:lnTo>
                <a:lnTo>
                  <a:pt x="5008916" y="2681980"/>
                </a:lnTo>
                <a:cubicBezTo>
                  <a:pt x="5008916" y="2628048"/>
                  <a:pt x="4986311" y="2575245"/>
                  <a:pt x="4945266" y="2533333"/>
                </a:cubicBezTo>
                <a:lnTo>
                  <a:pt x="4930992" y="2518755"/>
                </a:lnTo>
                <a:lnTo>
                  <a:pt x="4916717" y="2533333"/>
                </a:lnTo>
                <a:cubicBezTo>
                  <a:pt x="4875672" y="2575289"/>
                  <a:pt x="4853067" y="2628048"/>
                  <a:pt x="4853067" y="2681980"/>
                </a:cubicBezTo>
                <a:lnTo>
                  <a:pt x="4853067" y="2689703"/>
                </a:lnTo>
                <a:lnTo>
                  <a:pt x="4764816" y="2689703"/>
                </a:lnTo>
                <a:lnTo>
                  <a:pt x="4764816" y="2794051"/>
                </a:lnTo>
                <a:lnTo>
                  <a:pt x="4676955" y="2826852"/>
                </a:lnTo>
                <a:lnTo>
                  <a:pt x="4633438" y="2811319"/>
                </a:lnTo>
                <a:lnTo>
                  <a:pt x="4587143" y="2794007"/>
                </a:lnTo>
                <a:lnTo>
                  <a:pt x="4587143" y="2689659"/>
                </a:lnTo>
                <a:lnTo>
                  <a:pt x="4498892" y="2689659"/>
                </a:lnTo>
                <a:lnTo>
                  <a:pt x="4498892" y="2681936"/>
                </a:lnTo>
                <a:cubicBezTo>
                  <a:pt x="4498892" y="2628005"/>
                  <a:pt x="4476286" y="2575202"/>
                  <a:pt x="4435242" y="2533289"/>
                </a:cubicBezTo>
                <a:lnTo>
                  <a:pt x="4420967" y="2518711"/>
                </a:lnTo>
                <a:lnTo>
                  <a:pt x="4406692" y="2533289"/>
                </a:lnTo>
                <a:cubicBezTo>
                  <a:pt x="4365647" y="2575245"/>
                  <a:pt x="4343042" y="2628005"/>
                  <a:pt x="4343042" y="2681936"/>
                </a:cubicBezTo>
                <a:lnTo>
                  <a:pt x="4343042" y="2689659"/>
                </a:lnTo>
                <a:lnTo>
                  <a:pt x="4254791" y="2689659"/>
                </a:lnTo>
                <a:lnTo>
                  <a:pt x="4254791" y="2794007"/>
                </a:lnTo>
                <a:lnTo>
                  <a:pt x="4166931" y="2826809"/>
                </a:lnTo>
                <a:lnTo>
                  <a:pt x="4123413" y="2811275"/>
                </a:lnTo>
                <a:lnTo>
                  <a:pt x="4077118" y="2793964"/>
                </a:lnTo>
                <a:lnTo>
                  <a:pt x="4077118" y="2689616"/>
                </a:lnTo>
                <a:lnTo>
                  <a:pt x="3988867" y="2689616"/>
                </a:lnTo>
                <a:lnTo>
                  <a:pt x="3988867" y="2681893"/>
                </a:lnTo>
                <a:cubicBezTo>
                  <a:pt x="3988867" y="2627962"/>
                  <a:pt x="3966262" y="2575159"/>
                  <a:pt x="3925217" y="2533246"/>
                </a:cubicBezTo>
                <a:lnTo>
                  <a:pt x="3910942" y="2518668"/>
                </a:lnTo>
                <a:lnTo>
                  <a:pt x="3896667" y="2533246"/>
                </a:lnTo>
                <a:cubicBezTo>
                  <a:pt x="3855623" y="2575202"/>
                  <a:pt x="3833017" y="2628005"/>
                  <a:pt x="3833017" y="2681893"/>
                </a:cubicBezTo>
                <a:lnTo>
                  <a:pt x="3833017" y="2689616"/>
                </a:lnTo>
                <a:lnTo>
                  <a:pt x="3744767" y="2689616"/>
                </a:lnTo>
                <a:lnTo>
                  <a:pt x="3744767" y="2793964"/>
                </a:lnTo>
                <a:lnTo>
                  <a:pt x="3656906" y="2826765"/>
                </a:lnTo>
                <a:lnTo>
                  <a:pt x="3613388" y="2811232"/>
                </a:lnTo>
                <a:lnTo>
                  <a:pt x="3567093" y="2793920"/>
                </a:lnTo>
                <a:lnTo>
                  <a:pt x="3567093" y="2689573"/>
                </a:lnTo>
                <a:lnTo>
                  <a:pt x="3478842" y="2689573"/>
                </a:lnTo>
                <a:lnTo>
                  <a:pt x="3478842" y="2681850"/>
                </a:lnTo>
                <a:cubicBezTo>
                  <a:pt x="3478842" y="2627918"/>
                  <a:pt x="3456237" y="2575115"/>
                  <a:pt x="3415192" y="2533203"/>
                </a:cubicBezTo>
                <a:lnTo>
                  <a:pt x="3400917" y="2518624"/>
                </a:lnTo>
                <a:lnTo>
                  <a:pt x="3386643" y="2533203"/>
                </a:lnTo>
                <a:cubicBezTo>
                  <a:pt x="3345598" y="2575159"/>
                  <a:pt x="3322993" y="2627918"/>
                  <a:pt x="3322993" y="2681850"/>
                </a:cubicBezTo>
                <a:lnTo>
                  <a:pt x="3322993" y="2689573"/>
                </a:lnTo>
                <a:lnTo>
                  <a:pt x="3234742" y="2689573"/>
                </a:lnTo>
                <a:lnTo>
                  <a:pt x="3234742" y="2793920"/>
                </a:lnTo>
                <a:lnTo>
                  <a:pt x="3146881" y="2826722"/>
                </a:lnTo>
                <a:lnTo>
                  <a:pt x="3103363" y="2811189"/>
                </a:lnTo>
                <a:lnTo>
                  <a:pt x="3057068" y="2793877"/>
                </a:lnTo>
                <a:lnTo>
                  <a:pt x="3057068" y="2689529"/>
                </a:lnTo>
                <a:lnTo>
                  <a:pt x="2968774" y="2689529"/>
                </a:lnTo>
                <a:lnTo>
                  <a:pt x="2968774" y="2681806"/>
                </a:lnTo>
                <a:cubicBezTo>
                  <a:pt x="2968774" y="2627831"/>
                  <a:pt x="2946169" y="2575029"/>
                  <a:pt x="2905167" y="2533159"/>
                </a:cubicBezTo>
                <a:lnTo>
                  <a:pt x="2890892" y="2518581"/>
                </a:lnTo>
                <a:lnTo>
                  <a:pt x="2876618" y="2533159"/>
                </a:lnTo>
                <a:cubicBezTo>
                  <a:pt x="2835573" y="2575115"/>
                  <a:pt x="2812968" y="2627875"/>
                  <a:pt x="2812968" y="2681806"/>
                </a:cubicBezTo>
                <a:lnTo>
                  <a:pt x="2812968" y="2689529"/>
                </a:lnTo>
                <a:lnTo>
                  <a:pt x="2724717" y="2689529"/>
                </a:lnTo>
                <a:lnTo>
                  <a:pt x="2724717" y="2793877"/>
                </a:lnTo>
                <a:lnTo>
                  <a:pt x="2636900" y="2826678"/>
                </a:lnTo>
                <a:lnTo>
                  <a:pt x="2593338" y="2811145"/>
                </a:lnTo>
                <a:lnTo>
                  <a:pt x="2547000" y="2793833"/>
                </a:lnTo>
                <a:lnTo>
                  <a:pt x="2547000" y="2689486"/>
                </a:lnTo>
                <a:lnTo>
                  <a:pt x="2458749" y="2689486"/>
                </a:lnTo>
                <a:lnTo>
                  <a:pt x="2458749" y="2681763"/>
                </a:lnTo>
                <a:cubicBezTo>
                  <a:pt x="2458749" y="2627875"/>
                  <a:pt x="2436144" y="2575072"/>
                  <a:pt x="2395143" y="2533116"/>
                </a:cubicBezTo>
                <a:lnTo>
                  <a:pt x="2380868" y="2518494"/>
                </a:lnTo>
                <a:lnTo>
                  <a:pt x="2366593" y="2533116"/>
                </a:lnTo>
                <a:cubicBezTo>
                  <a:pt x="2325548" y="2575072"/>
                  <a:pt x="2302943" y="2627831"/>
                  <a:pt x="2302943" y="2681763"/>
                </a:cubicBezTo>
                <a:lnTo>
                  <a:pt x="2302943" y="2689486"/>
                </a:lnTo>
                <a:lnTo>
                  <a:pt x="2214692" y="2689486"/>
                </a:lnTo>
                <a:lnTo>
                  <a:pt x="2214692" y="2793833"/>
                </a:lnTo>
                <a:lnTo>
                  <a:pt x="2126832" y="2826635"/>
                </a:lnTo>
                <a:lnTo>
                  <a:pt x="2083357" y="2811145"/>
                </a:lnTo>
                <a:lnTo>
                  <a:pt x="2037019" y="2793833"/>
                </a:lnTo>
                <a:lnTo>
                  <a:pt x="2037019" y="2689486"/>
                </a:lnTo>
                <a:lnTo>
                  <a:pt x="1948768" y="2689486"/>
                </a:lnTo>
                <a:lnTo>
                  <a:pt x="1948768" y="2681763"/>
                </a:lnTo>
                <a:cubicBezTo>
                  <a:pt x="1948768" y="2627831"/>
                  <a:pt x="1926163" y="2575029"/>
                  <a:pt x="1885118" y="2533116"/>
                </a:cubicBezTo>
                <a:lnTo>
                  <a:pt x="1870843" y="2518494"/>
                </a:lnTo>
                <a:lnTo>
                  <a:pt x="1856568" y="2533116"/>
                </a:lnTo>
                <a:cubicBezTo>
                  <a:pt x="1815567" y="2575072"/>
                  <a:pt x="1793005" y="2627875"/>
                  <a:pt x="1793005" y="2681763"/>
                </a:cubicBezTo>
                <a:lnTo>
                  <a:pt x="1793005" y="2689486"/>
                </a:lnTo>
                <a:lnTo>
                  <a:pt x="1704754" y="2689486"/>
                </a:lnTo>
                <a:lnTo>
                  <a:pt x="1704754" y="2793833"/>
                </a:lnTo>
                <a:lnTo>
                  <a:pt x="1616807" y="2826635"/>
                </a:lnTo>
                <a:lnTo>
                  <a:pt x="1573289" y="2811102"/>
                </a:lnTo>
                <a:lnTo>
                  <a:pt x="1526994" y="2793790"/>
                </a:lnTo>
                <a:lnTo>
                  <a:pt x="1526994" y="2689442"/>
                </a:lnTo>
                <a:lnTo>
                  <a:pt x="1438743" y="2689442"/>
                </a:lnTo>
                <a:lnTo>
                  <a:pt x="1438743" y="2681719"/>
                </a:lnTo>
                <a:cubicBezTo>
                  <a:pt x="1438743" y="2627788"/>
                  <a:pt x="1416138" y="2574985"/>
                  <a:pt x="1375093" y="2533072"/>
                </a:cubicBezTo>
                <a:lnTo>
                  <a:pt x="1360818" y="2518451"/>
                </a:lnTo>
                <a:lnTo>
                  <a:pt x="1346544" y="2533072"/>
                </a:lnTo>
                <a:cubicBezTo>
                  <a:pt x="1305542" y="2575029"/>
                  <a:pt x="1282937" y="2627831"/>
                  <a:pt x="1282937" y="2681719"/>
                </a:cubicBezTo>
                <a:lnTo>
                  <a:pt x="1282937" y="2689442"/>
                </a:lnTo>
                <a:lnTo>
                  <a:pt x="1194642" y="2689442"/>
                </a:lnTo>
                <a:lnTo>
                  <a:pt x="1194642" y="2793790"/>
                </a:lnTo>
                <a:lnTo>
                  <a:pt x="1106782" y="2826592"/>
                </a:lnTo>
                <a:lnTo>
                  <a:pt x="1063264" y="2811059"/>
                </a:lnTo>
                <a:lnTo>
                  <a:pt x="1016969" y="2793747"/>
                </a:lnTo>
                <a:lnTo>
                  <a:pt x="1016969" y="2689399"/>
                </a:lnTo>
                <a:lnTo>
                  <a:pt x="928718" y="2689399"/>
                </a:lnTo>
                <a:lnTo>
                  <a:pt x="928718" y="2681676"/>
                </a:lnTo>
                <a:cubicBezTo>
                  <a:pt x="928718" y="2627745"/>
                  <a:pt x="906113" y="2574942"/>
                  <a:pt x="865068" y="2533029"/>
                </a:cubicBezTo>
                <a:lnTo>
                  <a:pt x="850793" y="2518451"/>
                </a:lnTo>
                <a:lnTo>
                  <a:pt x="836519" y="2533029"/>
                </a:lnTo>
                <a:cubicBezTo>
                  <a:pt x="795474" y="2574985"/>
                  <a:pt x="772869" y="2627745"/>
                  <a:pt x="772869" y="2681676"/>
                </a:cubicBezTo>
                <a:lnTo>
                  <a:pt x="772869" y="2689399"/>
                </a:lnTo>
                <a:lnTo>
                  <a:pt x="684618" y="2689399"/>
                </a:lnTo>
                <a:lnTo>
                  <a:pt x="684618" y="2793747"/>
                </a:lnTo>
                <a:lnTo>
                  <a:pt x="596757" y="2826548"/>
                </a:lnTo>
                <a:lnTo>
                  <a:pt x="553239" y="2811015"/>
                </a:lnTo>
                <a:lnTo>
                  <a:pt x="506944" y="2793704"/>
                </a:lnTo>
                <a:lnTo>
                  <a:pt x="506944" y="2689356"/>
                </a:lnTo>
                <a:lnTo>
                  <a:pt x="417999" y="2689356"/>
                </a:lnTo>
                <a:lnTo>
                  <a:pt x="417999" y="2681632"/>
                </a:lnTo>
                <a:cubicBezTo>
                  <a:pt x="417999" y="2627702"/>
                  <a:pt x="395394" y="2574898"/>
                  <a:pt x="354349" y="2532985"/>
                </a:cubicBezTo>
                <a:lnTo>
                  <a:pt x="340074" y="2518407"/>
                </a:lnTo>
                <a:lnTo>
                  <a:pt x="325800" y="2532985"/>
                </a:lnTo>
                <a:cubicBezTo>
                  <a:pt x="284755" y="2574942"/>
                  <a:pt x="262150" y="2627702"/>
                  <a:pt x="262150" y="2681632"/>
                </a:cubicBezTo>
                <a:lnTo>
                  <a:pt x="262150" y="2689356"/>
                </a:lnTo>
                <a:lnTo>
                  <a:pt x="173899" y="2689356"/>
                </a:lnTo>
                <a:lnTo>
                  <a:pt x="173899" y="2793704"/>
                </a:lnTo>
                <a:lnTo>
                  <a:pt x="86038" y="2826505"/>
                </a:lnTo>
                <a:lnTo>
                  <a:pt x="42520" y="2811709"/>
                </a:lnTo>
                <a:close/>
                <a:moveTo>
                  <a:pt x="7665904" y="2780991"/>
                </a:moveTo>
                <a:lnTo>
                  <a:pt x="7678921" y="2785807"/>
                </a:lnTo>
                <a:cubicBezTo>
                  <a:pt x="7691157" y="2790363"/>
                  <a:pt x="7703001" y="2796350"/>
                  <a:pt x="7714108" y="2803596"/>
                </a:cubicBezTo>
                <a:lnTo>
                  <a:pt x="7735412" y="2817567"/>
                </a:lnTo>
                <a:lnTo>
                  <a:pt x="7756716" y="2803552"/>
                </a:lnTo>
                <a:cubicBezTo>
                  <a:pt x="7767823" y="2796307"/>
                  <a:pt x="7779668" y="2790319"/>
                  <a:pt x="7791860" y="2785763"/>
                </a:cubicBezTo>
                <a:lnTo>
                  <a:pt x="7804876" y="2780904"/>
                </a:lnTo>
                <a:lnTo>
                  <a:pt x="7804876" y="2670569"/>
                </a:lnTo>
                <a:lnTo>
                  <a:pt x="7892823" y="2670569"/>
                </a:lnTo>
                <a:lnTo>
                  <a:pt x="7895167" y="2653257"/>
                </a:lnTo>
                <a:cubicBezTo>
                  <a:pt x="7901804" y="2604315"/>
                  <a:pt x="7924974" y="2558281"/>
                  <a:pt x="7962201" y="2520230"/>
                </a:cubicBezTo>
                <a:lnTo>
                  <a:pt x="7979122" y="2502918"/>
                </a:lnTo>
                <a:lnTo>
                  <a:pt x="7958903" y="2489598"/>
                </a:lnTo>
                <a:cubicBezTo>
                  <a:pt x="7922284" y="2465474"/>
                  <a:pt x="7899332" y="2430634"/>
                  <a:pt x="7894255" y="2391498"/>
                </a:cubicBezTo>
                <a:lnTo>
                  <a:pt x="7891999" y="2374099"/>
                </a:lnTo>
                <a:lnTo>
                  <a:pt x="7804919" y="2374099"/>
                </a:lnTo>
                <a:lnTo>
                  <a:pt x="7804919" y="2334790"/>
                </a:lnTo>
                <a:cubicBezTo>
                  <a:pt x="7804919" y="2244847"/>
                  <a:pt x="7781143" y="2211351"/>
                  <a:pt x="7770947" y="2201155"/>
                </a:cubicBezTo>
                <a:lnTo>
                  <a:pt x="7770166" y="2200374"/>
                </a:lnTo>
                <a:lnTo>
                  <a:pt x="7735412" y="2172606"/>
                </a:lnTo>
                <a:lnTo>
                  <a:pt x="7700658" y="2200374"/>
                </a:lnTo>
                <a:lnTo>
                  <a:pt x="7699878" y="2201155"/>
                </a:lnTo>
                <a:cubicBezTo>
                  <a:pt x="7689638" y="2211395"/>
                  <a:pt x="7665904" y="2244847"/>
                  <a:pt x="7665904" y="2334790"/>
                </a:cubicBezTo>
                <a:lnTo>
                  <a:pt x="7665904" y="2374099"/>
                </a:lnTo>
                <a:lnTo>
                  <a:pt x="7578738" y="2374099"/>
                </a:lnTo>
                <a:lnTo>
                  <a:pt x="7576482" y="2391498"/>
                </a:lnTo>
                <a:cubicBezTo>
                  <a:pt x="7571406" y="2430590"/>
                  <a:pt x="7548454" y="2465431"/>
                  <a:pt x="7511877" y="2489598"/>
                </a:cubicBezTo>
                <a:lnTo>
                  <a:pt x="7491659" y="2502918"/>
                </a:lnTo>
                <a:lnTo>
                  <a:pt x="7508580" y="2520230"/>
                </a:lnTo>
                <a:cubicBezTo>
                  <a:pt x="7545807" y="2558324"/>
                  <a:pt x="7568976" y="2604315"/>
                  <a:pt x="7575615" y="2653257"/>
                </a:cubicBezTo>
                <a:lnTo>
                  <a:pt x="7577958" y="2670569"/>
                </a:lnTo>
                <a:lnTo>
                  <a:pt x="7665861" y="2670569"/>
                </a:lnTo>
                <a:lnTo>
                  <a:pt x="7665861" y="2780991"/>
                </a:lnTo>
                <a:close/>
                <a:moveTo>
                  <a:pt x="4605756" y="2780991"/>
                </a:moveTo>
                <a:lnTo>
                  <a:pt x="4618773" y="2785807"/>
                </a:lnTo>
                <a:cubicBezTo>
                  <a:pt x="4630964" y="2790319"/>
                  <a:pt x="4642809" y="2796350"/>
                  <a:pt x="4653960" y="2803596"/>
                </a:cubicBezTo>
                <a:lnTo>
                  <a:pt x="4675220" y="2817567"/>
                </a:lnTo>
                <a:lnTo>
                  <a:pt x="4696567" y="2803552"/>
                </a:lnTo>
                <a:cubicBezTo>
                  <a:pt x="4707674" y="2796307"/>
                  <a:pt x="4719519" y="2790276"/>
                  <a:pt x="4731711" y="2785763"/>
                </a:cubicBezTo>
                <a:lnTo>
                  <a:pt x="4744728" y="2780947"/>
                </a:lnTo>
                <a:lnTo>
                  <a:pt x="4744728" y="2670612"/>
                </a:lnTo>
                <a:lnTo>
                  <a:pt x="4832631" y="2670612"/>
                </a:lnTo>
                <a:lnTo>
                  <a:pt x="4834974" y="2653300"/>
                </a:lnTo>
                <a:cubicBezTo>
                  <a:pt x="4841613" y="2604359"/>
                  <a:pt x="4864782" y="2558324"/>
                  <a:pt x="4902009" y="2520273"/>
                </a:cubicBezTo>
                <a:lnTo>
                  <a:pt x="4918930" y="2502961"/>
                </a:lnTo>
                <a:lnTo>
                  <a:pt x="4898711" y="2489641"/>
                </a:lnTo>
                <a:cubicBezTo>
                  <a:pt x="4862135" y="2465518"/>
                  <a:pt x="4839183" y="2430677"/>
                  <a:pt x="4834107" y="2391541"/>
                </a:cubicBezTo>
                <a:lnTo>
                  <a:pt x="4831850" y="2374142"/>
                </a:lnTo>
                <a:lnTo>
                  <a:pt x="4744684" y="2374142"/>
                </a:lnTo>
                <a:lnTo>
                  <a:pt x="4744684" y="2334833"/>
                </a:lnTo>
                <a:cubicBezTo>
                  <a:pt x="4744684" y="2244890"/>
                  <a:pt x="4720907" y="2211395"/>
                  <a:pt x="4710711" y="2201198"/>
                </a:cubicBezTo>
                <a:lnTo>
                  <a:pt x="4709931" y="2200417"/>
                </a:lnTo>
                <a:lnTo>
                  <a:pt x="4675177" y="2172649"/>
                </a:lnTo>
                <a:lnTo>
                  <a:pt x="4640423" y="2200417"/>
                </a:lnTo>
                <a:lnTo>
                  <a:pt x="4639642" y="2201198"/>
                </a:lnTo>
                <a:cubicBezTo>
                  <a:pt x="4629402" y="2211438"/>
                  <a:pt x="4605669" y="2244890"/>
                  <a:pt x="4605669" y="2334833"/>
                </a:cubicBezTo>
                <a:lnTo>
                  <a:pt x="4605669" y="2374142"/>
                </a:lnTo>
                <a:lnTo>
                  <a:pt x="4518589" y="2374142"/>
                </a:lnTo>
                <a:lnTo>
                  <a:pt x="4516334" y="2391541"/>
                </a:lnTo>
                <a:cubicBezTo>
                  <a:pt x="4511257" y="2430677"/>
                  <a:pt x="4488261" y="2465474"/>
                  <a:pt x="4451686" y="2489641"/>
                </a:cubicBezTo>
                <a:lnTo>
                  <a:pt x="4431467" y="2502961"/>
                </a:lnTo>
                <a:lnTo>
                  <a:pt x="4448388" y="2520273"/>
                </a:lnTo>
                <a:cubicBezTo>
                  <a:pt x="4485615" y="2558368"/>
                  <a:pt x="4508784" y="2604359"/>
                  <a:pt x="4515422" y="2653300"/>
                </a:cubicBezTo>
                <a:lnTo>
                  <a:pt x="4517765" y="2670612"/>
                </a:lnTo>
                <a:lnTo>
                  <a:pt x="4605713" y="2670612"/>
                </a:lnTo>
                <a:lnTo>
                  <a:pt x="4605713" y="2780991"/>
                </a:lnTo>
                <a:close/>
                <a:moveTo>
                  <a:pt x="2565700" y="2780991"/>
                </a:moveTo>
                <a:lnTo>
                  <a:pt x="2578717" y="2785850"/>
                </a:lnTo>
                <a:cubicBezTo>
                  <a:pt x="2590909" y="2790406"/>
                  <a:pt x="2602754" y="2796394"/>
                  <a:pt x="2613991" y="2803683"/>
                </a:cubicBezTo>
                <a:lnTo>
                  <a:pt x="2635251" y="2817653"/>
                </a:lnTo>
                <a:lnTo>
                  <a:pt x="2656555" y="2803639"/>
                </a:lnTo>
                <a:cubicBezTo>
                  <a:pt x="2667662" y="2796394"/>
                  <a:pt x="2679507" y="2790406"/>
                  <a:pt x="2691699" y="2785850"/>
                </a:cubicBezTo>
                <a:lnTo>
                  <a:pt x="2704715" y="2781034"/>
                </a:lnTo>
                <a:lnTo>
                  <a:pt x="2704715" y="2670699"/>
                </a:lnTo>
                <a:lnTo>
                  <a:pt x="2792576" y="2670699"/>
                </a:lnTo>
                <a:lnTo>
                  <a:pt x="2794918" y="2653430"/>
                </a:lnTo>
                <a:cubicBezTo>
                  <a:pt x="2801600" y="2604402"/>
                  <a:pt x="2824813" y="2558368"/>
                  <a:pt x="2861953" y="2520360"/>
                </a:cubicBezTo>
                <a:lnTo>
                  <a:pt x="2878874" y="2503048"/>
                </a:lnTo>
                <a:lnTo>
                  <a:pt x="2858655" y="2489728"/>
                </a:lnTo>
                <a:cubicBezTo>
                  <a:pt x="2822079" y="2465604"/>
                  <a:pt x="2799127" y="2430764"/>
                  <a:pt x="2794051" y="2391628"/>
                </a:cubicBezTo>
                <a:lnTo>
                  <a:pt x="2791795" y="2374229"/>
                </a:lnTo>
                <a:lnTo>
                  <a:pt x="2704715" y="2374229"/>
                </a:lnTo>
                <a:lnTo>
                  <a:pt x="2704715" y="2334920"/>
                </a:lnTo>
                <a:cubicBezTo>
                  <a:pt x="2704715" y="2244977"/>
                  <a:pt x="2680939" y="2211481"/>
                  <a:pt x="2670742" y="2201285"/>
                </a:cubicBezTo>
                <a:lnTo>
                  <a:pt x="2669961" y="2200504"/>
                </a:lnTo>
                <a:lnTo>
                  <a:pt x="2635251" y="2172779"/>
                </a:lnTo>
                <a:lnTo>
                  <a:pt x="2600411" y="2200548"/>
                </a:lnTo>
                <a:lnTo>
                  <a:pt x="2599586" y="2201372"/>
                </a:lnTo>
                <a:cubicBezTo>
                  <a:pt x="2589390" y="2211655"/>
                  <a:pt x="2565744" y="2245281"/>
                  <a:pt x="2565744" y="2334920"/>
                </a:cubicBezTo>
                <a:lnTo>
                  <a:pt x="2565744" y="2374229"/>
                </a:lnTo>
                <a:lnTo>
                  <a:pt x="2478621" y="2374229"/>
                </a:lnTo>
                <a:lnTo>
                  <a:pt x="2476365" y="2391628"/>
                </a:lnTo>
                <a:cubicBezTo>
                  <a:pt x="2471288" y="2430720"/>
                  <a:pt x="2448336" y="2465561"/>
                  <a:pt x="2411760" y="2489728"/>
                </a:cubicBezTo>
                <a:lnTo>
                  <a:pt x="2391541" y="2503048"/>
                </a:lnTo>
                <a:lnTo>
                  <a:pt x="2408462" y="2520360"/>
                </a:lnTo>
                <a:cubicBezTo>
                  <a:pt x="2445689" y="2558454"/>
                  <a:pt x="2468859" y="2604446"/>
                  <a:pt x="2475497" y="2653387"/>
                </a:cubicBezTo>
                <a:lnTo>
                  <a:pt x="2477840" y="2670699"/>
                </a:lnTo>
                <a:lnTo>
                  <a:pt x="2565744" y="2670699"/>
                </a:lnTo>
                <a:lnTo>
                  <a:pt x="2565744" y="2780991"/>
                </a:lnTo>
                <a:close/>
                <a:moveTo>
                  <a:pt x="7155880" y="2780991"/>
                </a:moveTo>
                <a:lnTo>
                  <a:pt x="7168896" y="2785850"/>
                </a:lnTo>
                <a:cubicBezTo>
                  <a:pt x="7181088" y="2790406"/>
                  <a:pt x="7192933" y="2796394"/>
                  <a:pt x="7204171" y="2803683"/>
                </a:cubicBezTo>
                <a:lnTo>
                  <a:pt x="7225431" y="2817653"/>
                </a:lnTo>
                <a:lnTo>
                  <a:pt x="7246734" y="2803639"/>
                </a:lnTo>
                <a:cubicBezTo>
                  <a:pt x="7257842" y="2796394"/>
                  <a:pt x="7269686" y="2790363"/>
                  <a:pt x="7281878" y="2785850"/>
                </a:cubicBezTo>
                <a:lnTo>
                  <a:pt x="7294894" y="2781034"/>
                </a:lnTo>
                <a:lnTo>
                  <a:pt x="7294894" y="2670699"/>
                </a:lnTo>
                <a:lnTo>
                  <a:pt x="7382798" y="2670699"/>
                </a:lnTo>
                <a:lnTo>
                  <a:pt x="7385142" y="2653387"/>
                </a:lnTo>
                <a:cubicBezTo>
                  <a:pt x="7391780" y="2604359"/>
                  <a:pt x="7414949" y="2558368"/>
                  <a:pt x="7452176" y="2520360"/>
                </a:cubicBezTo>
                <a:lnTo>
                  <a:pt x="7469140" y="2503048"/>
                </a:lnTo>
                <a:lnTo>
                  <a:pt x="7448922" y="2489728"/>
                </a:lnTo>
                <a:cubicBezTo>
                  <a:pt x="7412302" y="2465604"/>
                  <a:pt x="7389350" y="2430764"/>
                  <a:pt x="7384274" y="2391671"/>
                </a:cubicBezTo>
                <a:lnTo>
                  <a:pt x="7382018" y="2374273"/>
                </a:lnTo>
                <a:lnTo>
                  <a:pt x="7294938" y="2374273"/>
                </a:lnTo>
                <a:lnTo>
                  <a:pt x="7294938" y="2334963"/>
                </a:lnTo>
                <a:cubicBezTo>
                  <a:pt x="7294938" y="2245020"/>
                  <a:pt x="7271161" y="2211525"/>
                  <a:pt x="7260965" y="2201329"/>
                </a:cubicBezTo>
                <a:lnTo>
                  <a:pt x="7260184" y="2200548"/>
                </a:lnTo>
                <a:lnTo>
                  <a:pt x="7225474" y="2172823"/>
                </a:lnTo>
                <a:lnTo>
                  <a:pt x="7190634" y="2200591"/>
                </a:lnTo>
                <a:lnTo>
                  <a:pt x="7189809" y="2201415"/>
                </a:lnTo>
                <a:cubicBezTo>
                  <a:pt x="7179613" y="2211698"/>
                  <a:pt x="7155967" y="2245324"/>
                  <a:pt x="7155967" y="2334963"/>
                </a:cubicBezTo>
                <a:lnTo>
                  <a:pt x="7155967" y="2374273"/>
                </a:lnTo>
                <a:lnTo>
                  <a:pt x="7068844" y="2374273"/>
                </a:lnTo>
                <a:lnTo>
                  <a:pt x="7066587" y="2391671"/>
                </a:lnTo>
                <a:cubicBezTo>
                  <a:pt x="7061511" y="2430764"/>
                  <a:pt x="7038559" y="2465604"/>
                  <a:pt x="7001983" y="2489771"/>
                </a:cubicBezTo>
                <a:lnTo>
                  <a:pt x="6981764" y="2503091"/>
                </a:lnTo>
                <a:lnTo>
                  <a:pt x="6998686" y="2520403"/>
                </a:lnTo>
                <a:cubicBezTo>
                  <a:pt x="7035912" y="2558498"/>
                  <a:pt x="7059081" y="2604489"/>
                  <a:pt x="7065720" y="2653430"/>
                </a:cubicBezTo>
                <a:lnTo>
                  <a:pt x="7068063" y="2670742"/>
                </a:lnTo>
                <a:lnTo>
                  <a:pt x="7155967" y="2670742"/>
                </a:lnTo>
                <a:lnTo>
                  <a:pt x="7155967" y="2780991"/>
                </a:lnTo>
                <a:close/>
                <a:moveTo>
                  <a:pt x="5625762" y="2780991"/>
                </a:moveTo>
                <a:lnTo>
                  <a:pt x="5638779" y="2785850"/>
                </a:lnTo>
                <a:cubicBezTo>
                  <a:pt x="5651014" y="2790406"/>
                  <a:pt x="5662859" y="2796394"/>
                  <a:pt x="5673966" y="2803639"/>
                </a:cubicBezTo>
                <a:lnTo>
                  <a:pt x="5695270" y="2817610"/>
                </a:lnTo>
                <a:lnTo>
                  <a:pt x="5716573" y="2803596"/>
                </a:lnTo>
                <a:cubicBezTo>
                  <a:pt x="5727724" y="2796350"/>
                  <a:pt x="5739569" y="2790319"/>
                  <a:pt x="5751761" y="2785807"/>
                </a:cubicBezTo>
                <a:lnTo>
                  <a:pt x="5764777" y="2780947"/>
                </a:lnTo>
                <a:lnTo>
                  <a:pt x="5764777" y="2670612"/>
                </a:lnTo>
                <a:lnTo>
                  <a:pt x="5852681" y="2670612"/>
                </a:lnTo>
                <a:lnTo>
                  <a:pt x="5855024" y="2653300"/>
                </a:lnTo>
                <a:cubicBezTo>
                  <a:pt x="5861662" y="2604359"/>
                  <a:pt x="5884831" y="2558324"/>
                  <a:pt x="5922058" y="2520273"/>
                </a:cubicBezTo>
                <a:lnTo>
                  <a:pt x="5938980" y="2502961"/>
                </a:lnTo>
                <a:lnTo>
                  <a:pt x="5918761" y="2489641"/>
                </a:lnTo>
                <a:cubicBezTo>
                  <a:pt x="5882185" y="2465518"/>
                  <a:pt x="5859233" y="2430677"/>
                  <a:pt x="5854156" y="2391541"/>
                </a:cubicBezTo>
                <a:lnTo>
                  <a:pt x="5851900" y="2374142"/>
                </a:lnTo>
                <a:lnTo>
                  <a:pt x="5764777" y="2374142"/>
                </a:lnTo>
                <a:lnTo>
                  <a:pt x="5764777" y="2334833"/>
                </a:lnTo>
                <a:cubicBezTo>
                  <a:pt x="5764777" y="2245194"/>
                  <a:pt x="5741087" y="2211568"/>
                  <a:pt x="5730934" y="2201285"/>
                </a:cubicBezTo>
                <a:lnTo>
                  <a:pt x="5730110" y="2200461"/>
                </a:lnTo>
                <a:lnTo>
                  <a:pt x="5695270" y="2172692"/>
                </a:lnTo>
                <a:lnTo>
                  <a:pt x="5660559" y="2200417"/>
                </a:lnTo>
                <a:lnTo>
                  <a:pt x="5659778" y="2201198"/>
                </a:lnTo>
                <a:cubicBezTo>
                  <a:pt x="5649539" y="2211438"/>
                  <a:pt x="5625806" y="2244890"/>
                  <a:pt x="5625806" y="2334833"/>
                </a:cubicBezTo>
                <a:lnTo>
                  <a:pt x="5625806" y="2374142"/>
                </a:lnTo>
                <a:lnTo>
                  <a:pt x="5538726" y="2374142"/>
                </a:lnTo>
                <a:lnTo>
                  <a:pt x="5536470" y="2391541"/>
                </a:lnTo>
                <a:cubicBezTo>
                  <a:pt x="5531393" y="2430634"/>
                  <a:pt x="5508441" y="2465474"/>
                  <a:pt x="5471865" y="2489641"/>
                </a:cubicBezTo>
                <a:lnTo>
                  <a:pt x="5451646" y="2502961"/>
                </a:lnTo>
                <a:lnTo>
                  <a:pt x="5468568" y="2520273"/>
                </a:lnTo>
                <a:cubicBezTo>
                  <a:pt x="5505708" y="2558281"/>
                  <a:pt x="5528921" y="2604315"/>
                  <a:pt x="5535602" y="2653343"/>
                </a:cubicBezTo>
                <a:lnTo>
                  <a:pt x="5537945" y="2670612"/>
                </a:lnTo>
                <a:lnTo>
                  <a:pt x="5625806" y="2670612"/>
                </a:lnTo>
                <a:lnTo>
                  <a:pt x="5625806" y="2780991"/>
                </a:lnTo>
                <a:close/>
                <a:moveTo>
                  <a:pt x="5115737" y="2780991"/>
                </a:moveTo>
                <a:lnTo>
                  <a:pt x="5128754" y="2785807"/>
                </a:lnTo>
                <a:cubicBezTo>
                  <a:pt x="5140989" y="2790363"/>
                  <a:pt x="5152834" y="2796350"/>
                  <a:pt x="5163942" y="2803596"/>
                </a:cubicBezTo>
                <a:lnTo>
                  <a:pt x="5185245" y="2817567"/>
                </a:lnTo>
                <a:lnTo>
                  <a:pt x="5206548" y="2803552"/>
                </a:lnTo>
                <a:cubicBezTo>
                  <a:pt x="5217699" y="2796307"/>
                  <a:pt x="5229544" y="2790276"/>
                  <a:pt x="5241736" y="2785763"/>
                </a:cubicBezTo>
                <a:lnTo>
                  <a:pt x="5254752" y="2780904"/>
                </a:lnTo>
                <a:lnTo>
                  <a:pt x="5254752" y="2670569"/>
                </a:lnTo>
                <a:lnTo>
                  <a:pt x="5342656" y="2670569"/>
                </a:lnTo>
                <a:lnTo>
                  <a:pt x="5344999" y="2653257"/>
                </a:lnTo>
                <a:cubicBezTo>
                  <a:pt x="5351637" y="2604315"/>
                  <a:pt x="5374807" y="2558281"/>
                  <a:pt x="5412033" y="2520230"/>
                </a:cubicBezTo>
                <a:lnTo>
                  <a:pt x="5428955" y="2502918"/>
                </a:lnTo>
                <a:lnTo>
                  <a:pt x="5408736" y="2489598"/>
                </a:lnTo>
                <a:cubicBezTo>
                  <a:pt x="5372160" y="2465474"/>
                  <a:pt x="5349208" y="2430634"/>
                  <a:pt x="5344131" y="2391498"/>
                </a:cubicBezTo>
                <a:lnTo>
                  <a:pt x="5341875" y="2374099"/>
                </a:lnTo>
                <a:lnTo>
                  <a:pt x="5254752" y="2374099"/>
                </a:lnTo>
                <a:lnTo>
                  <a:pt x="5254752" y="2334790"/>
                </a:lnTo>
                <a:cubicBezTo>
                  <a:pt x="5254752" y="2245150"/>
                  <a:pt x="5231063" y="2211525"/>
                  <a:pt x="5220910" y="2201242"/>
                </a:cubicBezTo>
                <a:lnTo>
                  <a:pt x="5220085" y="2200417"/>
                </a:lnTo>
                <a:lnTo>
                  <a:pt x="5185245" y="2172649"/>
                </a:lnTo>
                <a:lnTo>
                  <a:pt x="5150534" y="2200374"/>
                </a:lnTo>
                <a:lnTo>
                  <a:pt x="5149754" y="2201155"/>
                </a:lnTo>
                <a:cubicBezTo>
                  <a:pt x="5139514" y="2211395"/>
                  <a:pt x="5115781" y="2244847"/>
                  <a:pt x="5115781" y="2334790"/>
                </a:cubicBezTo>
                <a:lnTo>
                  <a:pt x="5115781" y="2374099"/>
                </a:lnTo>
                <a:lnTo>
                  <a:pt x="5028658" y="2374099"/>
                </a:lnTo>
                <a:lnTo>
                  <a:pt x="5026402" y="2391498"/>
                </a:lnTo>
                <a:cubicBezTo>
                  <a:pt x="5021326" y="2430634"/>
                  <a:pt x="4998373" y="2465431"/>
                  <a:pt x="4961754" y="2489554"/>
                </a:cubicBezTo>
                <a:lnTo>
                  <a:pt x="4941535" y="2502875"/>
                </a:lnTo>
                <a:lnTo>
                  <a:pt x="4958499" y="2520186"/>
                </a:lnTo>
                <a:cubicBezTo>
                  <a:pt x="4995727" y="2558194"/>
                  <a:pt x="5018896" y="2604185"/>
                  <a:pt x="5025534" y="2653214"/>
                </a:cubicBezTo>
                <a:lnTo>
                  <a:pt x="5027877" y="2670525"/>
                </a:lnTo>
                <a:lnTo>
                  <a:pt x="5115781" y="2670525"/>
                </a:lnTo>
                <a:lnTo>
                  <a:pt x="5115781" y="2780991"/>
                </a:lnTo>
                <a:close/>
                <a:moveTo>
                  <a:pt x="3585706" y="2780991"/>
                </a:moveTo>
                <a:lnTo>
                  <a:pt x="3598723" y="2785850"/>
                </a:lnTo>
                <a:cubicBezTo>
                  <a:pt x="3610958" y="2790406"/>
                  <a:pt x="3622803" y="2796394"/>
                  <a:pt x="3633910" y="2803639"/>
                </a:cubicBezTo>
                <a:lnTo>
                  <a:pt x="3655214" y="2817610"/>
                </a:lnTo>
                <a:lnTo>
                  <a:pt x="3676517" y="2803596"/>
                </a:lnTo>
                <a:cubicBezTo>
                  <a:pt x="3687624" y="2796350"/>
                  <a:pt x="3699470" y="2790363"/>
                  <a:pt x="3711662" y="2785807"/>
                </a:cubicBezTo>
                <a:lnTo>
                  <a:pt x="3724678" y="2780947"/>
                </a:lnTo>
                <a:lnTo>
                  <a:pt x="3724678" y="2670612"/>
                </a:lnTo>
                <a:lnTo>
                  <a:pt x="3812582" y="2670612"/>
                </a:lnTo>
                <a:lnTo>
                  <a:pt x="3814925" y="2653300"/>
                </a:lnTo>
                <a:cubicBezTo>
                  <a:pt x="3821563" y="2604359"/>
                  <a:pt x="3844732" y="2558324"/>
                  <a:pt x="3881959" y="2520273"/>
                </a:cubicBezTo>
                <a:lnTo>
                  <a:pt x="3898880" y="2502961"/>
                </a:lnTo>
                <a:lnTo>
                  <a:pt x="3878662" y="2489641"/>
                </a:lnTo>
                <a:cubicBezTo>
                  <a:pt x="3842042" y="2465518"/>
                  <a:pt x="3819090" y="2430677"/>
                  <a:pt x="3814013" y="2391584"/>
                </a:cubicBezTo>
                <a:lnTo>
                  <a:pt x="3811757" y="2374186"/>
                </a:lnTo>
                <a:lnTo>
                  <a:pt x="3724678" y="2374186"/>
                </a:lnTo>
                <a:lnTo>
                  <a:pt x="3724678" y="2334876"/>
                </a:lnTo>
                <a:cubicBezTo>
                  <a:pt x="3724678" y="2244933"/>
                  <a:pt x="3700901" y="2211438"/>
                  <a:pt x="3690705" y="2201242"/>
                </a:cubicBezTo>
                <a:lnTo>
                  <a:pt x="3689924" y="2200461"/>
                </a:lnTo>
                <a:lnTo>
                  <a:pt x="3655214" y="2172692"/>
                </a:lnTo>
                <a:lnTo>
                  <a:pt x="3620504" y="2200461"/>
                </a:lnTo>
                <a:lnTo>
                  <a:pt x="3619723" y="2201242"/>
                </a:lnTo>
                <a:cubicBezTo>
                  <a:pt x="3609483" y="2211438"/>
                  <a:pt x="3585750" y="2244933"/>
                  <a:pt x="3585750" y="2334876"/>
                </a:cubicBezTo>
                <a:lnTo>
                  <a:pt x="3585750" y="2374186"/>
                </a:lnTo>
                <a:lnTo>
                  <a:pt x="3498583" y="2374186"/>
                </a:lnTo>
                <a:lnTo>
                  <a:pt x="3496327" y="2391584"/>
                </a:lnTo>
                <a:cubicBezTo>
                  <a:pt x="3491251" y="2430677"/>
                  <a:pt x="3468299" y="2465518"/>
                  <a:pt x="3431723" y="2489684"/>
                </a:cubicBezTo>
                <a:lnTo>
                  <a:pt x="3411504" y="2503005"/>
                </a:lnTo>
                <a:lnTo>
                  <a:pt x="3428425" y="2520317"/>
                </a:lnTo>
                <a:cubicBezTo>
                  <a:pt x="3465652" y="2558411"/>
                  <a:pt x="3488821" y="2604402"/>
                  <a:pt x="3495460" y="2653343"/>
                </a:cubicBezTo>
                <a:lnTo>
                  <a:pt x="3497802" y="2670655"/>
                </a:lnTo>
                <a:lnTo>
                  <a:pt x="3585706" y="2670655"/>
                </a:lnTo>
                <a:lnTo>
                  <a:pt x="3585706" y="2780991"/>
                </a:lnTo>
                <a:close/>
                <a:moveTo>
                  <a:pt x="3075682" y="2780991"/>
                </a:moveTo>
                <a:lnTo>
                  <a:pt x="3088698" y="2785850"/>
                </a:lnTo>
                <a:cubicBezTo>
                  <a:pt x="3101020" y="2790450"/>
                  <a:pt x="3112865" y="2796437"/>
                  <a:pt x="3123929" y="2803683"/>
                </a:cubicBezTo>
                <a:lnTo>
                  <a:pt x="3145232" y="2817653"/>
                </a:lnTo>
                <a:lnTo>
                  <a:pt x="3166536" y="2803639"/>
                </a:lnTo>
                <a:cubicBezTo>
                  <a:pt x="3177643" y="2796394"/>
                  <a:pt x="3189488" y="2790406"/>
                  <a:pt x="3201680" y="2785850"/>
                </a:cubicBezTo>
                <a:lnTo>
                  <a:pt x="3214696" y="2780991"/>
                </a:lnTo>
                <a:lnTo>
                  <a:pt x="3214696" y="2670655"/>
                </a:lnTo>
                <a:lnTo>
                  <a:pt x="3302600" y="2670655"/>
                </a:lnTo>
                <a:lnTo>
                  <a:pt x="3304943" y="2653343"/>
                </a:lnTo>
                <a:cubicBezTo>
                  <a:pt x="3311582" y="2604315"/>
                  <a:pt x="3334751" y="2558324"/>
                  <a:pt x="3371978" y="2520317"/>
                </a:cubicBezTo>
                <a:lnTo>
                  <a:pt x="3388942" y="2503005"/>
                </a:lnTo>
                <a:lnTo>
                  <a:pt x="3368680" y="2489684"/>
                </a:lnTo>
                <a:cubicBezTo>
                  <a:pt x="3332061" y="2465561"/>
                  <a:pt x="3309108" y="2430720"/>
                  <a:pt x="3304032" y="2391584"/>
                </a:cubicBezTo>
                <a:lnTo>
                  <a:pt x="3301776" y="2374186"/>
                </a:lnTo>
                <a:lnTo>
                  <a:pt x="3214696" y="2374186"/>
                </a:lnTo>
                <a:lnTo>
                  <a:pt x="3214696" y="2334876"/>
                </a:lnTo>
                <a:cubicBezTo>
                  <a:pt x="3214696" y="2244933"/>
                  <a:pt x="3190920" y="2211438"/>
                  <a:pt x="3180724" y="2201242"/>
                </a:cubicBezTo>
                <a:lnTo>
                  <a:pt x="3179943" y="2200461"/>
                </a:lnTo>
                <a:lnTo>
                  <a:pt x="3145232" y="2172736"/>
                </a:lnTo>
                <a:lnTo>
                  <a:pt x="3110392" y="2200504"/>
                </a:lnTo>
                <a:lnTo>
                  <a:pt x="3109568" y="2201329"/>
                </a:lnTo>
                <a:cubicBezTo>
                  <a:pt x="3099372" y="2211612"/>
                  <a:pt x="3075725" y="2245237"/>
                  <a:pt x="3075725" y="2334876"/>
                </a:cubicBezTo>
                <a:lnTo>
                  <a:pt x="3075725" y="2374186"/>
                </a:lnTo>
                <a:lnTo>
                  <a:pt x="2988559" y="2374186"/>
                </a:lnTo>
                <a:lnTo>
                  <a:pt x="2986303" y="2391584"/>
                </a:lnTo>
                <a:cubicBezTo>
                  <a:pt x="2981226" y="2430677"/>
                  <a:pt x="2958274" y="2465518"/>
                  <a:pt x="2921698" y="2489684"/>
                </a:cubicBezTo>
                <a:lnTo>
                  <a:pt x="2901479" y="2503005"/>
                </a:lnTo>
                <a:lnTo>
                  <a:pt x="2918400" y="2520317"/>
                </a:lnTo>
                <a:cubicBezTo>
                  <a:pt x="2955627" y="2558411"/>
                  <a:pt x="2978796" y="2604402"/>
                  <a:pt x="2985435" y="2653343"/>
                </a:cubicBezTo>
                <a:lnTo>
                  <a:pt x="2987778" y="2670655"/>
                </a:lnTo>
                <a:lnTo>
                  <a:pt x="3075682" y="2670655"/>
                </a:lnTo>
                <a:lnTo>
                  <a:pt x="3075682" y="2780991"/>
                </a:lnTo>
                <a:close/>
                <a:moveTo>
                  <a:pt x="1035582" y="2780991"/>
                </a:moveTo>
                <a:lnTo>
                  <a:pt x="1048599" y="2785850"/>
                </a:lnTo>
                <a:cubicBezTo>
                  <a:pt x="1060834" y="2790406"/>
                  <a:pt x="1072679" y="2796394"/>
                  <a:pt x="1083786" y="2803639"/>
                </a:cubicBezTo>
                <a:lnTo>
                  <a:pt x="1105090" y="2817610"/>
                </a:lnTo>
                <a:lnTo>
                  <a:pt x="1126393" y="2803596"/>
                </a:lnTo>
                <a:cubicBezTo>
                  <a:pt x="1137544" y="2796350"/>
                  <a:pt x="1149389" y="2790319"/>
                  <a:pt x="1161581" y="2785807"/>
                </a:cubicBezTo>
                <a:lnTo>
                  <a:pt x="1174597" y="2780947"/>
                </a:lnTo>
                <a:lnTo>
                  <a:pt x="1174597" y="2670612"/>
                </a:lnTo>
                <a:lnTo>
                  <a:pt x="1262501" y="2670612"/>
                </a:lnTo>
                <a:lnTo>
                  <a:pt x="1264844" y="2653300"/>
                </a:lnTo>
                <a:cubicBezTo>
                  <a:pt x="1271482" y="2604359"/>
                  <a:pt x="1294652" y="2558324"/>
                  <a:pt x="1331878" y="2520273"/>
                </a:cubicBezTo>
                <a:lnTo>
                  <a:pt x="1348800" y="2502961"/>
                </a:lnTo>
                <a:lnTo>
                  <a:pt x="1328581" y="2489641"/>
                </a:lnTo>
                <a:cubicBezTo>
                  <a:pt x="1292005" y="2465518"/>
                  <a:pt x="1269053" y="2430677"/>
                  <a:pt x="1263976" y="2391541"/>
                </a:cubicBezTo>
                <a:lnTo>
                  <a:pt x="1261720" y="2374142"/>
                </a:lnTo>
                <a:lnTo>
                  <a:pt x="1174554" y="2374142"/>
                </a:lnTo>
                <a:lnTo>
                  <a:pt x="1174554" y="2334833"/>
                </a:lnTo>
                <a:cubicBezTo>
                  <a:pt x="1174554" y="2245150"/>
                  <a:pt x="1150864" y="2211568"/>
                  <a:pt x="1140711" y="2201285"/>
                </a:cubicBezTo>
                <a:lnTo>
                  <a:pt x="1139887" y="2200461"/>
                </a:lnTo>
                <a:lnTo>
                  <a:pt x="1105047" y="2172692"/>
                </a:lnTo>
                <a:lnTo>
                  <a:pt x="1070336" y="2200417"/>
                </a:lnTo>
                <a:lnTo>
                  <a:pt x="1069555" y="2201198"/>
                </a:lnTo>
                <a:cubicBezTo>
                  <a:pt x="1059316" y="2211395"/>
                  <a:pt x="1035539" y="2244890"/>
                  <a:pt x="1035539" y="2334833"/>
                </a:cubicBezTo>
                <a:lnTo>
                  <a:pt x="1035539" y="2374142"/>
                </a:lnTo>
                <a:lnTo>
                  <a:pt x="948460" y="2374142"/>
                </a:lnTo>
                <a:lnTo>
                  <a:pt x="946203" y="2391541"/>
                </a:lnTo>
                <a:cubicBezTo>
                  <a:pt x="941127" y="2430677"/>
                  <a:pt x="918175" y="2465474"/>
                  <a:pt x="881555" y="2489598"/>
                </a:cubicBezTo>
                <a:lnTo>
                  <a:pt x="861293" y="2502918"/>
                </a:lnTo>
                <a:lnTo>
                  <a:pt x="878258" y="2520230"/>
                </a:lnTo>
                <a:cubicBezTo>
                  <a:pt x="915485" y="2558238"/>
                  <a:pt x="938654" y="2604229"/>
                  <a:pt x="945292" y="2653257"/>
                </a:cubicBezTo>
                <a:lnTo>
                  <a:pt x="947635" y="2670569"/>
                </a:lnTo>
                <a:lnTo>
                  <a:pt x="1035539" y="2670569"/>
                </a:lnTo>
                <a:lnTo>
                  <a:pt x="1035539" y="2780991"/>
                </a:lnTo>
                <a:close/>
                <a:moveTo>
                  <a:pt x="6645855" y="2780991"/>
                </a:moveTo>
                <a:lnTo>
                  <a:pt x="6658871" y="2785850"/>
                </a:lnTo>
                <a:cubicBezTo>
                  <a:pt x="6671064" y="2790406"/>
                  <a:pt x="6682908" y="2796394"/>
                  <a:pt x="6694146" y="2803683"/>
                </a:cubicBezTo>
                <a:lnTo>
                  <a:pt x="6715406" y="2817653"/>
                </a:lnTo>
                <a:lnTo>
                  <a:pt x="6736710" y="2803639"/>
                </a:lnTo>
                <a:cubicBezTo>
                  <a:pt x="6747817" y="2796394"/>
                  <a:pt x="6759661" y="2790406"/>
                  <a:pt x="6771854" y="2785850"/>
                </a:cubicBezTo>
                <a:lnTo>
                  <a:pt x="6784870" y="2780991"/>
                </a:lnTo>
                <a:lnTo>
                  <a:pt x="6784870" y="2670655"/>
                </a:lnTo>
                <a:lnTo>
                  <a:pt x="6872731" y="2670655"/>
                </a:lnTo>
                <a:lnTo>
                  <a:pt x="6875074" y="2653387"/>
                </a:lnTo>
                <a:cubicBezTo>
                  <a:pt x="6881755" y="2604359"/>
                  <a:pt x="6904967" y="2558324"/>
                  <a:pt x="6942108" y="2520317"/>
                </a:cubicBezTo>
                <a:lnTo>
                  <a:pt x="6959029" y="2503005"/>
                </a:lnTo>
                <a:lnTo>
                  <a:pt x="6938810" y="2489684"/>
                </a:lnTo>
                <a:cubicBezTo>
                  <a:pt x="6902234" y="2465561"/>
                  <a:pt x="6879282" y="2430720"/>
                  <a:pt x="6874206" y="2391584"/>
                </a:cubicBezTo>
                <a:lnTo>
                  <a:pt x="6871949" y="2374186"/>
                </a:lnTo>
                <a:lnTo>
                  <a:pt x="6784870" y="2374186"/>
                </a:lnTo>
                <a:lnTo>
                  <a:pt x="6784870" y="2334876"/>
                </a:lnTo>
                <a:cubicBezTo>
                  <a:pt x="6784870" y="2244933"/>
                  <a:pt x="6761094" y="2211438"/>
                  <a:pt x="6750897" y="2201242"/>
                </a:cubicBezTo>
                <a:lnTo>
                  <a:pt x="6750116" y="2200461"/>
                </a:lnTo>
                <a:lnTo>
                  <a:pt x="6715406" y="2172736"/>
                </a:lnTo>
                <a:lnTo>
                  <a:pt x="6680609" y="2200461"/>
                </a:lnTo>
                <a:lnTo>
                  <a:pt x="6679828" y="2201242"/>
                </a:lnTo>
                <a:cubicBezTo>
                  <a:pt x="6669632" y="2211438"/>
                  <a:pt x="6645898" y="2244890"/>
                  <a:pt x="6645898" y="2334876"/>
                </a:cubicBezTo>
                <a:lnTo>
                  <a:pt x="6645898" y="2374186"/>
                </a:lnTo>
                <a:lnTo>
                  <a:pt x="6558776" y="2374186"/>
                </a:lnTo>
                <a:lnTo>
                  <a:pt x="6556519" y="2391584"/>
                </a:lnTo>
                <a:cubicBezTo>
                  <a:pt x="6551443" y="2430677"/>
                  <a:pt x="6528491" y="2465518"/>
                  <a:pt x="6491915" y="2489684"/>
                </a:cubicBezTo>
                <a:lnTo>
                  <a:pt x="6471696" y="2503005"/>
                </a:lnTo>
                <a:lnTo>
                  <a:pt x="6488617" y="2520317"/>
                </a:lnTo>
                <a:cubicBezTo>
                  <a:pt x="6525844" y="2558411"/>
                  <a:pt x="6549013" y="2604402"/>
                  <a:pt x="6555651" y="2653343"/>
                </a:cubicBezTo>
                <a:lnTo>
                  <a:pt x="6557995" y="2670655"/>
                </a:lnTo>
                <a:lnTo>
                  <a:pt x="6645898" y="2670655"/>
                </a:lnTo>
                <a:lnTo>
                  <a:pt x="6645898" y="2780991"/>
                </a:lnTo>
                <a:close/>
                <a:moveTo>
                  <a:pt x="4095731" y="2780991"/>
                </a:moveTo>
                <a:lnTo>
                  <a:pt x="4108747" y="2785850"/>
                </a:lnTo>
                <a:cubicBezTo>
                  <a:pt x="4120983" y="2790406"/>
                  <a:pt x="4132828" y="2796394"/>
                  <a:pt x="4143935" y="2803639"/>
                </a:cubicBezTo>
                <a:lnTo>
                  <a:pt x="4165239" y="2817610"/>
                </a:lnTo>
                <a:lnTo>
                  <a:pt x="4186542" y="2803596"/>
                </a:lnTo>
                <a:cubicBezTo>
                  <a:pt x="4197649" y="2796350"/>
                  <a:pt x="4209494" y="2790363"/>
                  <a:pt x="4221686" y="2785807"/>
                </a:cubicBezTo>
                <a:lnTo>
                  <a:pt x="4234703" y="2780991"/>
                </a:lnTo>
                <a:lnTo>
                  <a:pt x="4234703" y="2670655"/>
                </a:lnTo>
                <a:lnTo>
                  <a:pt x="4322607" y="2670655"/>
                </a:lnTo>
                <a:lnTo>
                  <a:pt x="4324950" y="2653343"/>
                </a:lnTo>
                <a:cubicBezTo>
                  <a:pt x="4331588" y="2604402"/>
                  <a:pt x="4354757" y="2558368"/>
                  <a:pt x="4391984" y="2520317"/>
                </a:cubicBezTo>
                <a:lnTo>
                  <a:pt x="4408905" y="2503005"/>
                </a:lnTo>
                <a:lnTo>
                  <a:pt x="4388686" y="2489684"/>
                </a:lnTo>
                <a:cubicBezTo>
                  <a:pt x="4352110" y="2465561"/>
                  <a:pt x="4329158" y="2430720"/>
                  <a:pt x="4324038" y="2391584"/>
                </a:cubicBezTo>
                <a:lnTo>
                  <a:pt x="4321739" y="2374186"/>
                </a:lnTo>
                <a:lnTo>
                  <a:pt x="4234659" y="2374186"/>
                </a:lnTo>
                <a:lnTo>
                  <a:pt x="4234659" y="2334876"/>
                </a:lnTo>
                <a:cubicBezTo>
                  <a:pt x="4234659" y="2244933"/>
                  <a:pt x="4210883" y="2211438"/>
                  <a:pt x="4200687" y="2201242"/>
                </a:cubicBezTo>
                <a:lnTo>
                  <a:pt x="4199906" y="2200461"/>
                </a:lnTo>
                <a:lnTo>
                  <a:pt x="4165152" y="2172692"/>
                </a:lnTo>
                <a:lnTo>
                  <a:pt x="4130398" y="2200461"/>
                </a:lnTo>
                <a:lnTo>
                  <a:pt x="4129617" y="2201242"/>
                </a:lnTo>
                <a:cubicBezTo>
                  <a:pt x="4119378" y="2211481"/>
                  <a:pt x="4095644" y="2244933"/>
                  <a:pt x="4095644" y="2334876"/>
                </a:cubicBezTo>
                <a:lnTo>
                  <a:pt x="4095644" y="2374186"/>
                </a:lnTo>
                <a:lnTo>
                  <a:pt x="4008565" y="2374186"/>
                </a:lnTo>
                <a:lnTo>
                  <a:pt x="4006265" y="2391584"/>
                </a:lnTo>
                <a:cubicBezTo>
                  <a:pt x="4001102" y="2430720"/>
                  <a:pt x="3978150" y="2465561"/>
                  <a:pt x="3941574" y="2489684"/>
                </a:cubicBezTo>
                <a:lnTo>
                  <a:pt x="3921355" y="2503005"/>
                </a:lnTo>
                <a:lnTo>
                  <a:pt x="3938276" y="2520317"/>
                </a:lnTo>
                <a:cubicBezTo>
                  <a:pt x="3975503" y="2558411"/>
                  <a:pt x="3998672" y="2604402"/>
                  <a:pt x="4005311" y="2653343"/>
                </a:cubicBezTo>
                <a:lnTo>
                  <a:pt x="4007654" y="2670655"/>
                </a:lnTo>
                <a:lnTo>
                  <a:pt x="4095558" y="2670655"/>
                </a:lnTo>
                <a:lnTo>
                  <a:pt x="4095558" y="2780991"/>
                </a:lnTo>
                <a:close/>
                <a:moveTo>
                  <a:pt x="1545607" y="2780991"/>
                </a:moveTo>
                <a:lnTo>
                  <a:pt x="1558624" y="2785850"/>
                </a:lnTo>
                <a:cubicBezTo>
                  <a:pt x="1570859" y="2790406"/>
                  <a:pt x="1582704" y="2796394"/>
                  <a:pt x="1593811" y="2803639"/>
                </a:cubicBezTo>
                <a:lnTo>
                  <a:pt x="1615115" y="2817610"/>
                </a:lnTo>
                <a:lnTo>
                  <a:pt x="1636418" y="2803596"/>
                </a:lnTo>
                <a:cubicBezTo>
                  <a:pt x="1647569" y="2796350"/>
                  <a:pt x="1659414" y="2790319"/>
                  <a:pt x="1671606" y="2785807"/>
                </a:cubicBezTo>
                <a:lnTo>
                  <a:pt x="1684622" y="2780947"/>
                </a:lnTo>
                <a:lnTo>
                  <a:pt x="1684622" y="2670612"/>
                </a:lnTo>
                <a:lnTo>
                  <a:pt x="1772526" y="2670612"/>
                </a:lnTo>
                <a:lnTo>
                  <a:pt x="1774869" y="2653300"/>
                </a:lnTo>
                <a:cubicBezTo>
                  <a:pt x="1781507" y="2604359"/>
                  <a:pt x="1804676" y="2558324"/>
                  <a:pt x="1841903" y="2520273"/>
                </a:cubicBezTo>
                <a:lnTo>
                  <a:pt x="1858825" y="2502961"/>
                </a:lnTo>
                <a:lnTo>
                  <a:pt x="1838606" y="2489641"/>
                </a:lnTo>
                <a:cubicBezTo>
                  <a:pt x="1802030" y="2465518"/>
                  <a:pt x="1779078" y="2430677"/>
                  <a:pt x="1774001" y="2391541"/>
                </a:cubicBezTo>
                <a:lnTo>
                  <a:pt x="1771745" y="2374142"/>
                </a:lnTo>
                <a:lnTo>
                  <a:pt x="1684622" y="2374142"/>
                </a:lnTo>
                <a:lnTo>
                  <a:pt x="1684622" y="2334833"/>
                </a:lnTo>
                <a:cubicBezTo>
                  <a:pt x="1684622" y="2244847"/>
                  <a:pt x="1660889" y="2211395"/>
                  <a:pt x="1650693" y="2201198"/>
                </a:cubicBezTo>
                <a:lnTo>
                  <a:pt x="1649912" y="2200417"/>
                </a:lnTo>
                <a:lnTo>
                  <a:pt x="1615115" y="2172692"/>
                </a:lnTo>
                <a:lnTo>
                  <a:pt x="1580404" y="2200417"/>
                </a:lnTo>
                <a:lnTo>
                  <a:pt x="1579623" y="2201198"/>
                </a:lnTo>
                <a:cubicBezTo>
                  <a:pt x="1569384" y="2211438"/>
                  <a:pt x="1545651" y="2244890"/>
                  <a:pt x="1545651" y="2334833"/>
                </a:cubicBezTo>
                <a:lnTo>
                  <a:pt x="1545651" y="2374142"/>
                </a:lnTo>
                <a:lnTo>
                  <a:pt x="1458571" y="2374142"/>
                </a:lnTo>
                <a:lnTo>
                  <a:pt x="1456315" y="2391541"/>
                </a:lnTo>
                <a:cubicBezTo>
                  <a:pt x="1451239" y="2430634"/>
                  <a:pt x="1428286" y="2465474"/>
                  <a:pt x="1391710" y="2489641"/>
                </a:cubicBezTo>
                <a:lnTo>
                  <a:pt x="1371492" y="2502961"/>
                </a:lnTo>
                <a:lnTo>
                  <a:pt x="1388413" y="2520273"/>
                </a:lnTo>
                <a:cubicBezTo>
                  <a:pt x="1425553" y="2558281"/>
                  <a:pt x="1448765" y="2604315"/>
                  <a:pt x="1455447" y="2653343"/>
                </a:cubicBezTo>
                <a:lnTo>
                  <a:pt x="1457790" y="2670612"/>
                </a:lnTo>
                <a:lnTo>
                  <a:pt x="1545651" y="2670612"/>
                </a:lnTo>
                <a:lnTo>
                  <a:pt x="1545651" y="2780991"/>
                </a:lnTo>
                <a:close/>
                <a:moveTo>
                  <a:pt x="525558" y="2780991"/>
                </a:moveTo>
                <a:lnTo>
                  <a:pt x="538574" y="2785807"/>
                </a:lnTo>
                <a:cubicBezTo>
                  <a:pt x="550809" y="2790363"/>
                  <a:pt x="562654" y="2796350"/>
                  <a:pt x="573762" y="2803596"/>
                </a:cubicBezTo>
                <a:lnTo>
                  <a:pt x="595065" y="2817567"/>
                </a:lnTo>
                <a:lnTo>
                  <a:pt x="616369" y="2803552"/>
                </a:lnTo>
                <a:cubicBezTo>
                  <a:pt x="627476" y="2796307"/>
                  <a:pt x="639321" y="2790319"/>
                  <a:pt x="651513" y="2785763"/>
                </a:cubicBezTo>
                <a:lnTo>
                  <a:pt x="664529" y="2780904"/>
                </a:lnTo>
                <a:lnTo>
                  <a:pt x="664529" y="2670569"/>
                </a:lnTo>
                <a:lnTo>
                  <a:pt x="752433" y="2670569"/>
                </a:lnTo>
                <a:lnTo>
                  <a:pt x="754776" y="2653257"/>
                </a:lnTo>
                <a:cubicBezTo>
                  <a:pt x="761414" y="2604315"/>
                  <a:pt x="784583" y="2558281"/>
                  <a:pt x="821810" y="2520230"/>
                </a:cubicBezTo>
                <a:lnTo>
                  <a:pt x="838732" y="2502918"/>
                </a:lnTo>
                <a:lnTo>
                  <a:pt x="818513" y="2489598"/>
                </a:lnTo>
                <a:cubicBezTo>
                  <a:pt x="781937" y="2465474"/>
                  <a:pt x="758985" y="2430634"/>
                  <a:pt x="753908" y="2391498"/>
                </a:cubicBezTo>
                <a:lnTo>
                  <a:pt x="751652" y="2374099"/>
                </a:lnTo>
                <a:lnTo>
                  <a:pt x="664529" y="2374099"/>
                </a:lnTo>
                <a:lnTo>
                  <a:pt x="664529" y="2334790"/>
                </a:lnTo>
                <a:cubicBezTo>
                  <a:pt x="664529" y="2244847"/>
                  <a:pt x="640753" y="2211351"/>
                  <a:pt x="630556" y="2201155"/>
                </a:cubicBezTo>
                <a:lnTo>
                  <a:pt x="629775" y="2200374"/>
                </a:lnTo>
                <a:lnTo>
                  <a:pt x="595022" y="2172606"/>
                </a:lnTo>
                <a:lnTo>
                  <a:pt x="560268" y="2200374"/>
                </a:lnTo>
                <a:lnTo>
                  <a:pt x="559487" y="2201155"/>
                </a:lnTo>
                <a:cubicBezTo>
                  <a:pt x="549247" y="2211395"/>
                  <a:pt x="525514" y="2244847"/>
                  <a:pt x="525514" y="2334790"/>
                </a:cubicBezTo>
                <a:lnTo>
                  <a:pt x="525514" y="2374099"/>
                </a:lnTo>
                <a:lnTo>
                  <a:pt x="438435" y="2374099"/>
                </a:lnTo>
                <a:lnTo>
                  <a:pt x="436179" y="2391498"/>
                </a:lnTo>
                <a:cubicBezTo>
                  <a:pt x="431102" y="2430634"/>
                  <a:pt x="408150" y="2465431"/>
                  <a:pt x="371531" y="2489554"/>
                </a:cubicBezTo>
                <a:lnTo>
                  <a:pt x="351312" y="2502875"/>
                </a:lnTo>
                <a:lnTo>
                  <a:pt x="368233" y="2520186"/>
                </a:lnTo>
                <a:cubicBezTo>
                  <a:pt x="405460" y="2558281"/>
                  <a:pt x="428629" y="2604272"/>
                  <a:pt x="435267" y="2653214"/>
                </a:cubicBezTo>
                <a:lnTo>
                  <a:pt x="437610" y="2670525"/>
                </a:lnTo>
                <a:lnTo>
                  <a:pt x="525514" y="2670525"/>
                </a:lnTo>
                <a:lnTo>
                  <a:pt x="525514" y="2780991"/>
                </a:lnTo>
                <a:close/>
                <a:moveTo>
                  <a:pt x="2055675" y="2780991"/>
                </a:moveTo>
                <a:lnTo>
                  <a:pt x="2068692" y="2785850"/>
                </a:lnTo>
                <a:cubicBezTo>
                  <a:pt x="2080884" y="2790406"/>
                  <a:pt x="2092729" y="2796394"/>
                  <a:pt x="2103836" y="2803683"/>
                </a:cubicBezTo>
                <a:lnTo>
                  <a:pt x="2125183" y="2817653"/>
                </a:lnTo>
                <a:lnTo>
                  <a:pt x="2146486" y="2803639"/>
                </a:lnTo>
                <a:cubicBezTo>
                  <a:pt x="2157550" y="2796394"/>
                  <a:pt x="2169395" y="2790406"/>
                  <a:pt x="2181631" y="2785850"/>
                </a:cubicBezTo>
                <a:lnTo>
                  <a:pt x="2194647" y="2780991"/>
                </a:lnTo>
                <a:lnTo>
                  <a:pt x="2194647" y="2670655"/>
                </a:lnTo>
                <a:lnTo>
                  <a:pt x="2282551" y="2670655"/>
                </a:lnTo>
                <a:lnTo>
                  <a:pt x="2284894" y="2653387"/>
                </a:lnTo>
                <a:cubicBezTo>
                  <a:pt x="2291575" y="2604359"/>
                  <a:pt x="2314788" y="2558324"/>
                  <a:pt x="2351928" y="2520317"/>
                </a:cubicBezTo>
                <a:lnTo>
                  <a:pt x="2368849" y="2503005"/>
                </a:lnTo>
                <a:lnTo>
                  <a:pt x="2348631" y="2489684"/>
                </a:lnTo>
                <a:cubicBezTo>
                  <a:pt x="2312055" y="2465561"/>
                  <a:pt x="2289102" y="2430720"/>
                  <a:pt x="2284026" y="2391584"/>
                </a:cubicBezTo>
                <a:lnTo>
                  <a:pt x="2281770" y="2374186"/>
                </a:lnTo>
                <a:lnTo>
                  <a:pt x="2194604" y="2374186"/>
                </a:lnTo>
                <a:lnTo>
                  <a:pt x="2194604" y="2334876"/>
                </a:lnTo>
                <a:cubicBezTo>
                  <a:pt x="2194604" y="2244890"/>
                  <a:pt x="2170870" y="2211438"/>
                  <a:pt x="2160674" y="2201242"/>
                </a:cubicBezTo>
                <a:lnTo>
                  <a:pt x="2159893" y="2200461"/>
                </a:lnTo>
                <a:lnTo>
                  <a:pt x="2125183" y="2172736"/>
                </a:lnTo>
                <a:lnTo>
                  <a:pt x="2090386" y="2200461"/>
                </a:lnTo>
                <a:lnTo>
                  <a:pt x="2089605" y="2201242"/>
                </a:lnTo>
                <a:cubicBezTo>
                  <a:pt x="2079409" y="2211438"/>
                  <a:pt x="2055675" y="2244890"/>
                  <a:pt x="2055675" y="2334876"/>
                </a:cubicBezTo>
                <a:lnTo>
                  <a:pt x="2055675" y="2374186"/>
                </a:lnTo>
                <a:lnTo>
                  <a:pt x="1968509" y="2374186"/>
                </a:lnTo>
                <a:lnTo>
                  <a:pt x="1966253" y="2391584"/>
                </a:lnTo>
                <a:cubicBezTo>
                  <a:pt x="1961177" y="2430677"/>
                  <a:pt x="1938224" y="2465518"/>
                  <a:pt x="1901648" y="2489684"/>
                </a:cubicBezTo>
                <a:lnTo>
                  <a:pt x="1881430" y="2503005"/>
                </a:lnTo>
                <a:lnTo>
                  <a:pt x="1898351" y="2520317"/>
                </a:lnTo>
                <a:cubicBezTo>
                  <a:pt x="1935534" y="2558324"/>
                  <a:pt x="1958703" y="2604359"/>
                  <a:pt x="1965385" y="2653387"/>
                </a:cubicBezTo>
                <a:lnTo>
                  <a:pt x="1967728" y="2670655"/>
                </a:lnTo>
                <a:lnTo>
                  <a:pt x="2055632" y="2670655"/>
                </a:lnTo>
                <a:lnTo>
                  <a:pt x="2055632" y="2780991"/>
                </a:lnTo>
                <a:close/>
                <a:moveTo>
                  <a:pt x="6135831" y="2780991"/>
                </a:moveTo>
                <a:lnTo>
                  <a:pt x="6148847" y="2785850"/>
                </a:lnTo>
                <a:cubicBezTo>
                  <a:pt x="6161082" y="2790406"/>
                  <a:pt x="6172883" y="2796394"/>
                  <a:pt x="6183991" y="2803683"/>
                </a:cubicBezTo>
                <a:lnTo>
                  <a:pt x="6205251" y="2817653"/>
                </a:lnTo>
                <a:lnTo>
                  <a:pt x="6226641" y="2803683"/>
                </a:lnTo>
                <a:cubicBezTo>
                  <a:pt x="6237749" y="2796394"/>
                  <a:pt x="6249594" y="2790406"/>
                  <a:pt x="6261829" y="2785850"/>
                </a:cubicBezTo>
                <a:lnTo>
                  <a:pt x="6274845" y="2780991"/>
                </a:lnTo>
                <a:lnTo>
                  <a:pt x="6274845" y="2670655"/>
                </a:lnTo>
                <a:lnTo>
                  <a:pt x="6362749" y="2670655"/>
                </a:lnTo>
                <a:lnTo>
                  <a:pt x="6365092" y="2653387"/>
                </a:lnTo>
                <a:cubicBezTo>
                  <a:pt x="6371774" y="2604359"/>
                  <a:pt x="6394986" y="2558324"/>
                  <a:pt x="6432126" y="2520317"/>
                </a:cubicBezTo>
                <a:lnTo>
                  <a:pt x="6449048" y="2503005"/>
                </a:lnTo>
                <a:lnTo>
                  <a:pt x="6428829" y="2489684"/>
                </a:lnTo>
                <a:cubicBezTo>
                  <a:pt x="6392253" y="2465561"/>
                  <a:pt x="6369301" y="2430720"/>
                  <a:pt x="6364224" y="2391584"/>
                </a:cubicBezTo>
                <a:lnTo>
                  <a:pt x="6361968" y="2374186"/>
                </a:lnTo>
                <a:lnTo>
                  <a:pt x="6274802" y="2374186"/>
                </a:lnTo>
                <a:lnTo>
                  <a:pt x="6274802" y="2334876"/>
                </a:lnTo>
                <a:cubicBezTo>
                  <a:pt x="6274802" y="2244847"/>
                  <a:pt x="6251069" y="2211438"/>
                  <a:pt x="6240873" y="2201242"/>
                </a:cubicBezTo>
                <a:lnTo>
                  <a:pt x="6240091" y="2200461"/>
                </a:lnTo>
                <a:lnTo>
                  <a:pt x="6205294" y="2172736"/>
                </a:lnTo>
                <a:lnTo>
                  <a:pt x="6170584" y="2200461"/>
                </a:lnTo>
                <a:lnTo>
                  <a:pt x="6169803" y="2201242"/>
                </a:lnTo>
                <a:cubicBezTo>
                  <a:pt x="6159607" y="2211438"/>
                  <a:pt x="6135873" y="2244847"/>
                  <a:pt x="6135873" y="2334876"/>
                </a:cubicBezTo>
                <a:lnTo>
                  <a:pt x="6135873" y="2374186"/>
                </a:lnTo>
                <a:lnTo>
                  <a:pt x="6048707" y="2374186"/>
                </a:lnTo>
                <a:lnTo>
                  <a:pt x="6046451" y="2391584"/>
                </a:lnTo>
                <a:cubicBezTo>
                  <a:pt x="6041375" y="2430677"/>
                  <a:pt x="6018423" y="2465518"/>
                  <a:pt x="5981846" y="2489684"/>
                </a:cubicBezTo>
                <a:lnTo>
                  <a:pt x="5961628" y="2503005"/>
                </a:lnTo>
                <a:lnTo>
                  <a:pt x="5978549" y="2520317"/>
                </a:lnTo>
                <a:cubicBezTo>
                  <a:pt x="6015689" y="2558324"/>
                  <a:pt x="6038902" y="2604359"/>
                  <a:pt x="6045584" y="2653387"/>
                </a:cubicBezTo>
                <a:lnTo>
                  <a:pt x="6047927" y="2670655"/>
                </a:lnTo>
                <a:lnTo>
                  <a:pt x="6135831" y="2670655"/>
                </a:lnTo>
                <a:lnTo>
                  <a:pt x="6135831" y="2780991"/>
                </a:lnTo>
                <a:close/>
                <a:moveTo>
                  <a:pt x="42520" y="2144187"/>
                </a:moveTo>
                <a:lnTo>
                  <a:pt x="0" y="2128307"/>
                </a:lnTo>
                <a:lnTo>
                  <a:pt x="0" y="2003219"/>
                </a:lnTo>
                <a:lnTo>
                  <a:pt x="15533" y="2003219"/>
                </a:lnTo>
                <a:lnTo>
                  <a:pt x="15533" y="2113512"/>
                </a:lnTo>
                <a:lnTo>
                  <a:pt x="28549" y="2118328"/>
                </a:lnTo>
                <a:cubicBezTo>
                  <a:pt x="40741" y="2122840"/>
                  <a:pt x="52586" y="2128871"/>
                  <a:pt x="63737" y="2136116"/>
                </a:cubicBezTo>
                <a:lnTo>
                  <a:pt x="85040" y="2150131"/>
                </a:lnTo>
                <a:lnTo>
                  <a:pt x="106344" y="2136116"/>
                </a:lnTo>
                <a:cubicBezTo>
                  <a:pt x="117451" y="2128871"/>
                  <a:pt x="129296" y="2122883"/>
                  <a:pt x="141488" y="2118328"/>
                </a:cubicBezTo>
                <a:lnTo>
                  <a:pt x="154504" y="2113512"/>
                </a:lnTo>
                <a:lnTo>
                  <a:pt x="154504" y="2003219"/>
                </a:lnTo>
                <a:lnTo>
                  <a:pt x="242452" y="2003219"/>
                </a:lnTo>
                <a:lnTo>
                  <a:pt x="244795" y="1985908"/>
                </a:lnTo>
                <a:cubicBezTo>
                  <a:pt x="251433" y="1936923"/>
                  <a:pt x="274602" y="1890888"/>
                  <a:pt x="311829" y="1852793"/>
                </a:cubicBezTo>
                <a:lnTo>
                  <a:pt x="328750" y="1835482"/>
                </a:lnTo>
                <a:lnTo>
                  <a:pt x="308531" y="1822162"/>
                </a:lnTo>
                <a:cubicBezTo>
                  <a:pt x="271955" y="1797995"/>
                  <a:pt x="249003" y="1763197"/>
                  <a:pt x="243927" y="1724062"/>
                </a:cubicBezTo>
                <a:lnTo>
                  <a:pt x="241671" y="1706663"/>
                </a:lnTo>
                <a:lnTo>
                  <a:pt x="154548" y="1706663"/>
                </a:lnTo>
                <a:lnTo>
                  <a:pt x="154548" y="1667354"/>
                </a:lnTo>
                <a:cubicBezTo>
                  <a:pt x="154548" y="1577410"/>
                  <a:pt x="130771" y="1543915"/>
                  <a:pt x="120575" y="1533719"/>
                </a:cubicBezTo>
                <a:lnTo>
                  <a:pt x="119794" y="1532938"/>
                </a:lnTo>
                <a:lnTo>
                  <a:pt x="85040" y="1505170"/>
                </a:lnTo>
                <a:lnTo>
                  <a:pt x="50287" y="1532938"/>
                </a:lnTo>
                <a:lnTo>
                  <a:pt x="49506" y="1533719"/>
                </a:lnTo>
                <a:cubicBezTo>
                  <a:pt x="39266" y="1543958"/>
                  <a:pt x="15533" y="1577410"/>
                  <a:pt x="15533" y="1667354"/>
                </a:cubicBezTo>
                <a:lnTo>
                  <a:pt x="15533" y="1706663"/>
                </a:lnTo>
                <a:lnTo>
                  <a:pt x="0" y="1706663"/>
                </a:lnTo>
                <a:lnTo>
                  <a:pt x="0" y="1609561"/>
                </a:lnTo>
                <a:cubicBezTo>
                  <a:pt x="10630" y="1534890"/>
                  <a:pt x="40654" y="1515453"/>
                  <a:pt x="43778" y="1513630"/>
                </a:cubicBezTo>
                <a:lnTo>
                  <a:pt x="84997" y="1498618"/>
                </a:lnTo>
                <a:lnTo>
                  <a:pt x="126302" y="1513630"/>
                </a:lnTo>
                <a:cubicBezTo>
                  <a:pt x="130120" y="1515843"/>
                  <a:pt x="173855" y="1544392"/>
                  <a:pt x="173855" y="1667354"/>
                </a:cubicBezTo>
                <a:lnTo>
                  <a:pt x="173855" y="1687355"/>
                </a:lnTo>
                <a:lnTo>
                  <a:pt x="262106" y="1687355"/>
                </a:lnTo>
                <a:lnTo>
                  <a:pt x="262106" y="1707487"/>
                </a:lnTo>
                <a:cubicBezTo>
                  <a:pt x="262106" y="1750224"/>
                  <a:pt x="287662" y="1789664"/>
                  <a:pt x="330529" y="1812877"/>
                </a:cubicBezTo>
                <a:lnTo>
                  <a:pt x="340074" y="1818040"/>
                </a:lnTo>
                <a:lnTo>
                  <a:pt x="349620" y="1812877"/>
                </a:lnTo>
                <a:cubicBezTo>
                  <a:pt x="392444" y="1789621"/>
                  <a:pt x="418042" y="1750224"/>
                  <a:pt x="418042" y="1707487"/>
                </a:cubicBezTo>
                <a:lnTo>
                  <a:pt x="418042" y="1687355"/>
                </a:lnTo>
                <a:lnTo>
                  <a:pt x="506293" y="1687355"/>
                </a:lnTo>
                <a:lnTo>
                  <a:pt x="506293" y="1667354"/>
                </a:lnTo>
                <a:cubicBezTo>
                  <a:pt x="506293" y="1544349"/>
                  <a:pt x="550072" y="1515843"/>
                  <a:pt x="553847" y="1513630"/>
                </a:cubicBezTo>
                <a:lnTo>
                  <a:pt x="595065" y="1498618"/>
                </a:lnTo>
                <a:lnTo>
                  <a:pt x="636370" y="1513630"/>
                </a:lnTo>
                <a:cubicBezTo>
                  <a:pt x="640189" y="1515843"/>
                  <a:pt x="683924" y="1544392"/>
                  <a:pt x="683924" y="1667354"/>
                </a:cubicBezTo>
                <a:lnTo>
                  <a:pt x="683924" y="1687355"/>
                </a:lnTo>
                <a:lnTo>
                  <a:pt x="772174" y="1687355"/>
                </a:lnTo>
                <a:lnTo>
                  <a:pt x="772174" y="1707487"/>
                </a:lnTo>
                <a:cubicBezTo>
                  <a:pt x="772174" y="1750224"/>
                  <a:pt x="797730" y="1789664"/>
                  <a:pt x="840597" y="1812877"/>
                </a:cubicBezTo>
                <a:lnTo>
                  <a:pt x="850143" y="1818040"/>
                </a:lnTo>
                <a:lnTo>
                  <a:pt x="859688" y="1812877"/>
                </a:lnTo>
                <a:cubicBezTo>
                  <a:pt x="902512" y="1789664"/>
                  <a:pt x="928111" y="1750268"/>
                  <a:pt x="928111" y="1707487"/>
                </a:cubicBezTo>
                <a:lnTo>
                  <a:pt x="928111" y="1687355"/>
                </a:lnTo>
                <a:lnTo>
                  <a:pt x="1016362" y="1687355"/>
                </a:lnTo>
                <a:lnTo>
                  <a:pt x="1016362" y="1667354"/>
                </a:lnTo>
                <a:cubicBezTo>
                  <a:pt x="1016362" y="1544349"/>
                  <a:pt x="1060140" y="1515843"/>
                  <a:pt x="1063915" y="1513630"/>
                </a:cubicBezTo>
                <a:lnTo>
                  <a:pt x="1105133" y="1498618"/>
                </a:lnTo>
                <a:lnTo>
                  <a:pt x="1146439" y="1513630"/>
                </a:lnTo>
                <a:cubicBezTo>
                  <a:pt x="1150257" y="1515843"/>
                  <a:pt x="1193992" y="1544392"/>
                  <a:pt x="1193992" y="1667354"/>
                </a:cubicBezTo>
                <a:lnTo>
                  <a:pt x="1193992" y="1687355"/>
                </a:lnTo>
                <a:lnTo>
                  <a:pt x="1282286" y="1687355"/>
                </a:lnTo>
                <a:lnTo>
                  <a:pt x="1282286" y="1707487"/>
                </a:lnTo>
                <a:cubicBezTo>
                  <a:pt x="1282286" y="1750268"/>
                  <a:pt x="1307842" y="1789664"/>
                  <a:pt x="1350622" y="1812877"/>
                </a:cubicBezTo>
                <a:lnTo>
                  <a:pt x="1360167" y="1818040"/>
                </a:lnTo>
                <a:lnTo>
                  <a:pt x="1369713" y="1812877"/>
                </a:lnTo>
                <a:cubicBezTo>
                  <a:pt x="1412537" y="1789664"/>
                  <a:pt x="1438135" y="1750268"/>
                  <a:pt x="1438135" y="1707487"/>
                </a:cubicBezTo>
                <a:lnTo>
                  <a:pt x="1438135" y="1687355"/>
                </a:lnTo>
                <a:lnTo>
                  <a:pt x="1526386" y="1687355"/>
                </a:lnTo>
                <a:lnTo>
                  <a:pt x="1526386" y="1667354"/>
                </a:lnTo>
                <a:cubicBezTo>
                  <a:pt x="1526386" y="1544349"/>
                  <a:pt x="1570165" y="1515843"/>
                  <a:pt x="1573940" y="1513630"/>
                </a:cubicBezTo>
                <a:lnTo>
                  <a:pt x="1615158" y="1498618"/>
                </a:lnTo>
                <a:lnTo>
                  <a:pt x="1656507" y="1513630"/>
                </a:lnTo>
                <a:cubicBezTo>
                  <a:pt x="1660325" y="1515886"/>
                  <a:pt x="1704103" y="1544392"/>
                  <a:pt x="1704103" y="1667354"/>
                </a:cubicBezTo>
                <a:lnTo>
                  <a:pt x="1704103" y="1687355"/>
                </a:lnTo>
                <a:lnTo>
                  <a:pt x="1792354" y="1687355"/>
                </a:lnTo>
                <a:lnTo>
                  <a:pt x="1792354" y="1707487"/>
                </a:lnTo>
                <a:cubicBezTo>
                  <a:pt x="1792354" y="1750268"/>
                  <a:pt x="1817910" y="1789664"/>
                  <a:pt x="1860690" y="1812877"/>
                </a:cubicBezTo>
                <a:lnTo>
                  <a:pt x="1870235" y="1818040"/>
                </a:lnTo>
                <a:lnTo>
                  <a:pt x="1879781" y="1812877"/>
                </a:lnTo>
                <a:cubicBezTo>
                  <a:pt x="1922605" y="1789664"/>
                  <a:pt x="1948204" y="1750268"/>
                  <a:pt x="1948204" y="1707487"/>
                </a:cubicBezTo>
                <a:lnTo>
                  <a:pt x="1948204" y="1687355"/>
                </a:lnTo>
                <a:lnTo>
                  <a:pt x="2036454" y="1687355"/>
                </a:lnTo>
                <a:lnTo>
                  <a:pt x="2036454" y="1667354"/>
                </a:lnTo>
                <a:cubicBezTo>
                  <a:pt x="2036454" y="1544392"/>
                  <a:pt x="2080276" y="1515886"/>
                  <a:pt x="2084051" y="1513630"/>
                </a:cubicBezTo>
                <a:lnTo>
                  <a:pt x="2125270" y="1498618"/>
                </a:lnTo>
                <a:lnTo>
                  <a:pt x="2166575" y="1513630"/>
                </a:lnTo>
                <a:cubicBezTo>
                  <a:pt x="2170393" y="1515886"/>
                  <a:pt x="2214171" y="1544392"/>
                  <a:pt x="2214171" y="1667354"/>
                </a:cubicBezTo>
                <a:lnTo>
                  <a:pt x="2214171" y="1687355"/>
                </a:lnTo>
                <a:lnTo>
                  <a:pt x="2302422" y="1687355"/>
                </a:lnTo>
                <a:lnTo>
                  <a:pt x="2302422" y="1707487"/>
                </a:lnTo>
                <a:cubicBezTo>
                  <a:pt x="2302422" y="1750268"/>
                  <a:pt x="2327978" y="1789664"/>
                  <a:pt x="2370845" y="1812877"/>
                </a:cubicBezTo>
                <a:lnTo>
                  <a:pt x="2380391" y="1818040"/>
                </a:lnTo>
                <a:lnTo>
                  <a:pt x="2389936" y="1812877"/>
                </a:lnTo>
                <a:cubicBezTo>
                  <a:pt x="2432716" y="1789664"/>
                  <a:pt x="2458272" y="1750268"/>
                  <a:pt x="2458272" y="1707487"/>
                </a:cubicBezTo>
                <a:lnTo>
                  <a:pt x="2458272" y="1687355"/>
                </a:lnTo>
                <a:lnTo>
                  <a:pt x="2546523" y="1687355"/>
                </a:lnTo>
                <a:lnTo>
                  <a:pt x="2546523" y="1667354"/>
                </a:lnTo>
                <a:cubicBezTo>
                  <a:pt x="2546523" y="1544392"/>
                  <a:pt x="2590345" y="1515886"/>
                  <a:pt x="2594119" y="1513630"/>
                </a:cubicBezTo>
                <a:lnTo>
                  <a:pt x="2635381" y="1498618"/>
                </a:lnTo>
                <a:lnTo>
                  <a:pt x="2676686" y="1513630"/>
                </a:lnTo>
                <a:cubicBezTo>
                  <a:pt x="2680505" y="1515843"/>
                  <a:pt x="2724240" y="1544392"/>
                  <a:pt x="2724240" y="1667354"/>
                </a:cubicBezTo>
                <a:lnTo>
                  <a:pt x="2724240" y="1687355"/>
                </a:lnTo>
                <a:lnTo>
                  <a:pt x="2812490" y="1687355"/>
                </a:lnTo>
                <a:lnTo>
                  <a:pt x="2812490" y="1707487"/>
                </a:lnTo>
                <a:cubicBezTo>
                  <a:pt x="2812490" y="1750268"/>
                  <a:pt x="2838089" y="1789664"/>
                  <a:pt x="2880913" y="1812877"/>
                </a:cubicBezTo>
                <a:lnTo>
                  <a:pt x="2890459" y="1818040"/>
                </a:lnTo>
                <a:lnTo>
                  <a:pt x="2900004" y="1812877"/>
                </a:lnTo>
                <a:cubicBezTo>
                  <a:pt x="2942784" y="1789664"/>
                  <a:pt x="2968340" y="1750268"/>
                  <a:pt x="2968340" y="1707487"/>
                </a:cubicBezTo>
                <a:lnTo>
                  <a:pt x="2968340" y="1687355"/>
                </a:lnTo>
                <a:lnTo>
                  <a:pt x="3056634" y="1687355"/>
                </a:lnTo>
                <a:lnTo>
                  <a:pt x="3056634" y="1667354"/>
                </a:lnTo>
                <a:cubicBezTo>
                  <a:pt x="3056634" y="1544349"/>
                  <a:pt x="3100413" y="1515843"/>
                  <a:pt x="3104188" y="1513630"/>
                </a:cubicBezTo>
                <a:lnTo>
                  <a:pt x="3145406" y="1498618"/>
                </a:lnTo>
                <a:lnTo>
                  <a:pt x="3186711" y="1513630"/>
                </a:lnTo>
                <a:cubicBezTo>
                  <a:pt x="3190529" y="1515843"/>
                  <a:pt x="3234264" y="1544392"/>
                  <a:pt x="3234264" y="1667354"/>
                </a:cubicBezTo>
                <a:lnTo>
                  <a:pt x="3234264" y="1687355"/>
                </a:lnTo>
                <a:lnTo>
                  <a:pt x="3322515" y="1687355"/>
                </a:lnTo>
                <a:lnTo>
                  <a:pt x="3322515" y="1707487"/>
                </a:lnTo>
                <a:cubicBezTo>
                  <a:pt x="3322515" y="1750268"/>
                  <a:pt x="3348114" y="1789664"/>
                  <a:pt x="3390938" y="1812877"/>
                </a:cubicBezTo>
                <a:lnTo>
                  <a:pt x="3400483" y="1818040"/>
                </a:lnTo>
                <a:lnTo>
                  <a:pt x="3410029" y="1812877"/>
                </a:lnTo>
                <a:cubicBezTo>
                  <a:pt x="3452853" y="1789621"/>
                  <a:pt x="3478452" y="1750224"/>
                  <a:pt x="3478452" y="1707487"/>
                </a:cubicBezTo>
                <a:lnTo>
                  <a:pt x="3478452" y="1687355"/>
                </a:lnTo>
                <a:lnTo>
                  <a:pt x="3566702" y="1687355"/>
                </a:lnTo>
                <a:lnTo>
                  <a:pt x="3566702" y="1667354"/>
                </a:lnTo>
                <a:cubicBezTo>
                  <a:pt x="3566702" y="1544349"/>
                  <a:pt x="3610481" y="1515843"/>
                  <a:pt x="3614256" y="1513630"/>
                </a:cubicBezTo>
                <a:lnTo>
                  <a:pt x="3655474" y="1498618"/>
                </a:lnTo>
                <a:lnTo>
                  <a:pt x="3696780" y="1513630"/>
                </a:lnTo>
                <a:cubicBezTo>
                  <a:pt x="3700597" y="1515843"/>
                  <a:pt x="3744332" y="1544392"/>
                  <a:pt x="3744332" y="1667354"/>
                </a:cubicBezTo>
                <a:lnTo>
                  <a:pt x="3744332" y="1687355"/>
                </a:lnTo>
                <a:lnTo>
                  <a:pt x="3832584" y="1687355"/>
                </a:lnTo>
                <a:lnTo>
                  <a:pt x="3832584" y="1707487"/>
                </a:lnTo>
                <a:cubicBezTo>
                  <a:pt x="3832584" y="1750224"/>
                  <a:pt x="3858139" y="1789664"/>
                  <a:pt x="3901006" y="1812877"/>
                </a:cubicBezTo>
                <a:lnTo>
                  <a:pt x="3910552" y="1818040"/>
                </a:lnTo>
                <a:lnTo>
                  <a:pt x="3920097" y="1812877"/>
                </a:lnTo>
                <a:cubicBezTo>
                  <a:pt x="3962921" y="1789621"/>
                  <a:pt x="3988520" y="1750224"/>
                  <a:pt x="3988520" y="1707487"/>
                </a:cubicBezTo>
                <a:lnTo>
                  <a:pt x="3988520" y="1687355"/>
                </a:lnTo>
                <a:lnTo>
                  <a:pt x="4076771" y="1687355"/>
                </a:lnTo>
                <a:lnTo>
                  <a:pt x="4076771" y="1667354"/>
                </a:lnTo>
                <a:cubicBezTo>
                  <a:pt x="4076771" y="1544349"/>
                  <a:pt x="4120549" y="1515843"/>
                  <a:pt x="4124324" y="1513630"/>
                </a:cubicBezTo>
                <a:lnTo>
                  <a:pt x="4165542" y="1498618"/>
                </a:lnTo>
                <a:lnTo>
                  <a:pt x="4206848" y="1513630"/>
                </a:lnTo>
                <a:cubicBezTo>
                  <a:pt x="4210666" y="1515843"/>
                  <a:pt x="4254401" y="1544392"/>
                  <a:pt x="4254401" y="1667354"/>
                </a:cubicBezTo>
                <a:lnTo>
                  <a:pt x="4254401" y="1687355"/>
                </a:lnTo>
                <a:lnTo>
                  <a:pt x="4342652" y="1687355"/>
                </a:lnTo>
                <a:lnTo>
                  <a:pt x="4342652" y="1707487"/>
                </a:lnTo>
                <a:cubicBezTo>
                  <a:pt x="4342652" y="1750268"/>
                  <a:pt x="4368207" y="1789664"/>
                  <a:pt x="4411074" y="1812877"/>
                </a:cubicBezTo>
                <a:lnTo>
                  <a:pt x="4420620" y="1818040"/>
                </a:lnTo>
                <a:lnTo>
                  <a:pt x="4430165" y="1812877"/>
                </a:lnTo>
                <a:cubicBezTo>
                  <a:pt x="4472989" y="1789621"/>
                  <a:pt x="4498588" y="1750224"/>
                  <a:pt x="4498588" y="1707487"/>
                </a:cubicBezTo>
                <a:lnTo>
                  <a:pt x="4498588" y="1687355"/>
                </a:lnTo>
                <a:lnTo>
                  <a:pt x="4586839" y="1687355"/>
                </a:lnTo>
                <a:lnTo>
                  <a:pt x="4586839" y="1667354"/>
                </a:lnTo>
                <a:cubicBezTo>
                  <a:pt x="4586839" y="1544349"/>
                  <a:pt x="4630617" y="1515843"/>
                  <a:pt x="4634392" y="1513630"/>
                </a:cubicBezTo>
                <a:lnTo>
                  <a:pt x="4675611" y="1498618"/>
                </a:lnTo>
                <a:lnTo>
                  <a:pt x="4716916" y="1513630"/>
                </a:lnTo>
                <a:cubicBezTo>
                  <a:pt x="4720734" y="1515843"/>
                  <a:pt x="4764469" y="1544392"/>
                  <a:pt x="4764469" y="1667354"/>
                </a:cubicBezTo>
                <a:lnTo>
                  <a:pt x="4764469" y="1687355"/>
                </a:lnTo>
                <a:lnTo>
                  <a:pt x="4852720" y="1687355"/>
                </a:lnTo>
                <a:lnTo>
                  <a:pt x="4852720" y="1707487"/>
                </a:lnTo>
                <a:cubicBezTo>
                  <a:pt x="4852720" y="1750224"/>
                  <a:pt x="4878275" y="1789664"/>
                  <a:pt x="4921143" y="1812877"/>
                </a:cubicBezTo>
                <a:lnTo>
                  <a:pt x="4930688" y="1818040"/>
                </a:lnTo>
                <a:lnTo>
                  <a:pt x="4940233" y="1812877"/>
                </a:lnTo>
                <a:cubicBezTo>
                  <a:pt x="4983057" y="1789664"/>
                  <a:pt x="5008656" y="1750268"/>
                  <a:pt x="5008656" y="1707487"/>
                </a:cubicBezTo>
                <a:lnTo>
                  <a:pt x="5008656" y="1687355"/>
                </a:lnTo>
                <a:lnTo>
                  <a:pt x="5096907" y="1687355"/>
                </a:lnTo>
                <a:lnTo>
                  <a:pt x="5096907" y="1667354"/>
                </a:lnTo>
                <a:cubicBezTo>
                  <a:pt x="5096907" y="1544349"/>
                  <a:pt x="5140685" y="1515843"/>
                  <a:pt x="5144460" y="1513630"/>
                </a:cubicBezTo>
                <a:lnTo>
                  <a:pt x="5185678" y="1498618"/>
                </a:lnTo>
                <a:lnTo>
                  <a:pt x="5226984" y="1513630"/>
                </a:lnTo>
                <a:cubicBezTo>
                  <a:pt x="5230802" y="1515843"/>
                  <a:pt x="5274537" y="1544392"/>
                  <a:pt x="5274537" y="1667354"/>
                </a:cubicBezTo>
                <a:lnTo>
                  <a:pt x="5274537" y="1687355"/>
                </a:lnTo>
                <a:lnTo>
                  <a:pt x="5362832" y="1687355"/>
                </a:lnTo>
                <a:lnTo>
                  <a:pt x="5362832" y="1707487"/>
                </a:lnTo>
                <a:cubicBezTo>
                  <a:pt x="5362832" y="1750268"/>
                  <a:pt x="5388387" y="1789664"/>
                  <a:pt x="5431168" y="1812877"/>
                </a:cubicBezTo>
                <a:lnTo>
                  <a:pt x="5440713" y="1818040"/>
                </a:lnTo>
                <a:lnTo>
                  <a:pt x="5450258" y="1812877"/>
                </a:lnTo>
                <a:cubicBezTo>
                  <a:pt x="5493082" y="1789664"/>
                  <a:pt x="5518681" y="1750268"/>
                  <a:pt x="5518681" y="1707487"/>
                </a:cubicBezTo>
                <a:lnTo>
                  <a:pt x="5518681" y="1687355"/>
                </a:lnTo>
                <a:lnTo>
                  <a:pt x="5606932" y="1687355"/>
                </a:lnTo>
                <a:lnTo>
                  <a:pt x="5606932" y="1667354"/>
                </a:lnTo>
                <a:cubicBezTo>
                  <a:pt x="5606932" y="1544349"/>
                  <a:pt x="5650710" y="1515843"/>
                  <a:pt x="5654485" y="1513630"/>
                </a:cubicBezTo>
                <a:lnTo>
                  <a:pt x="5695703" y="1498618"/>
                </a:lnTo>
                <a:lnTo>
                  <a:pt x="5737052" y="1513630"/>
                </a:lnTo>
                <a:cubicBezTo>
                  <a:pt x="5740870" y="1515886"/>
                  <a:pt x="5784649" y="1544392"/>
                  <a:pt x="5784649" y="1667354"/>
                </a:cubicBezTo>
                <a:lnTo>
                  <a:pt x="5784649" y="1687355"/>
                </a:lnTo>
                <a:lnTo>
                  <a:pt x="5872899" y="1687355"/>
                </a:lnTo>
                <a:lnTo>
                  <a:pt x="5872899" y="1707487"/>
                </a:lnTo>
                <a:cubicBezTo>
                  <a:pt x="5872899" y="1750268"/>
                  <a:pt x="5898455" y="1789664"/>
                  <a:pt x="5941235" y="1812877"/>
                </a:cubicBezTo>
                <a:lnTo>
                  <a:pt x="5950781" y="1818040"/>
                </a:lnTo>
                <a:lnTo>
                  <a:pt x="5960326" y="1812877"/>
                </a:lnTo>
                <a:cubicBezTo>
                  <a:pt x="6003150" y="1789664"/>
                  <a:pt x="6028749" y="1750268"/>
                  <a:pt x="6028749" y="1707487"/>
                </a:cubicBezTo>
                <a:lnTo>
                  <a:pt x="6028749" y="1687355"/>
                </a:lnTo>
                <a:lnTo>
                  <a:pt x="6117000" y="1687355"/>
                </a:lnTo>
                <a:lnTo>
                  <a:pt x="6117000" y="1667354"/>
                </a:lnTo>
                <a:cubicBezTo>
                  <a:pt x="6117000" y="1544349"/>
                  <a:pt x="6160822" y="1515843"/>
                  <a:pt x="6164640" y="1513630"/>
                </a:cubicBezTo>
                <a:lnTo>
                  <a:pt x="6205815" y="1498618"/>
                </a:lnTo>
                <a:lnTo>
                  <a:pt x="6247120" y="1513630"/>
                </a:lnTo>
                <a:cubicBezTo>
                  <a:pt x="6250938" y="1515843"/>
                  <a:pt x="6294760" y="1544392"/>
                  <a:pt x="6294760" y="1667354"/>
                </a:cubicBezTo>
                <a:lnTo>
                  <a:pt x="6294760" y="1687355"/>
                </a:lnTo>
                <a:lnTo>
                  <a:pt x="6383011" y="1687355"/>
                </a:lnTo>
                <a:lnTo>
                  <a:pt x="6383011" y="1707487"/>
                </a:lnTo>
                <a:cubicBezTo>
                  <a:pt x="6383011" y="1750268"/>
                  <a:pt x="6408610" y="1789664"/>
                  <a:pt x="6451434" y="1812877"/>
                </a:cubicBezTo>
                <a:lnTo>
                  <a:pt x="6460979" y="1818040"/>
                </a:lnTo>
                <a:lnTo>
                  <a:pt x="6470481" y="1812877"/>
                </a:lnTo>
                <a:cubicBezTo>
                  <a:pt x="6513262" y="1789664"/>
                  <a:pt x="6538817" y="1750268"/>
                  <a:pt x="6538817" y="1707487"/>
                </a:cubicBezTo>
                <a:lnTo>
                  <a:pt x="6538817" y="1687355"/>
                </a:lnTo>
                <a:lnTo>
                  <a:pt x="6627068" y="1687355"/>
                </a:lnTo>
                <a:lnTo>
                  <a:pt x="6627068" y="1667354"/>
                </a:lnTo>
                <a:cubicBezTo>
                  <a:pt x="6627068" y="1544392"/>
                  <a:pt x="6670890" y="1515886"/>
                  <a:pt x="6674665" y="1513630"/>
                </a:cubicBezTo>
                <a:lnTo>
                  <a:pt x="6715927" y="1498618"/>
                </a:lnTo>
                <a:lnTo>
                  <a:pt x="6757232" y="1513630"/>
                </a:lnTo>
                <a:cubicBezTo>
                  <a:pt x="6761050" y="1515843"/>
                  <a:pt x="6804785" y="1544392"/>
                  <a:pt x="6804785" y="1667354"/>
                </a:cubicBezTo>
                <a:lnTo>
                  <a:pt x="6804785" y="1687355"/>
                </a:lnTo>
                <a:lnTo>
                  <a:pt x="6893036" y="1687355"/>
                </a:lnTo>
                <a:lnTo>
                  <a:pt x="6893036" y="1707487"/>
                </a:lnTo>
                <a:cubicBezTo>
                  <a:pt x="6893036" y="1750268"/>
                  <a:pt x="6918635" y="1789664"/>
                  <a:pt x="6961459" y="1812877"/>
                </a:cubicBezTo>
                <a:lnTo>
                  <a:pt x="6971004" y="1818040"/>
                </a:lnTo>
                <a:lnTo>
                  <a:pt x="6980506" y="1812877"/>
                </a:lnTo>
                <a:cubicBezTo>
                  <a:pt x="7023286" y="1789664"/>
                  <a:pt x="7048842" y="1750268"/>
                  <a:pt x="7048842" y="1707487"/>
                </a:cubicBezTo>
                <a:lnTo>
                  <a:pt x="7048842" y="1687355"/>
                </a:lnTo>
                <a:lnTo>
                  <a:pt x="7137136" y="1687355"/>
                </a:lnTo>
                <a:lnTo>
                  <a:pt x="7137136" y="1667354"/>
                </a:lnTo>
                <a:cubicBezTo>
                  <a:pt x="7137136" y="1544349"/>
                  <a:pt x="7180915" y="1515843"/>
                  <a:pt x="7184690" y="1513630"/>
                </a:cubicBezTo>
                <a:lnTo>
                  <a:pt x="7225908" y="1498618"/>
                </a:lnTo>
                <a:lnTo>
                  <a:pt x="7267213" y="1513630"/>
                </a:lnTo>
                <a:cubicBezTo>
                  <a:pt x="7271031" y="1515843"/>
                  <a:pt x="7314766" y="1544392"/>
                  <a:pt x="7314766" y="1667354"/>
                </a:cubicBezTo>
                <a:lnTo>
                  <a:pt x="7314766" y="1687355"/>
                </a:lnTo>
                <a:lnTo>
                  <a:pt x="7403017" y="1687355"/>
                </a:lnTo>
                <a:lnTo>
                  <a:pt x="7403017" y="1707487"/>
                </a:lnTo>
                <a:cubicBezTo>
                  <a:pt x="7403017" y="1750268"/>
                  <a:pt x="7428616" y="1789664"/>
                  <a:pt x="7471440" y="1812877"/>
                </a:cubicBezTo>
                <a:lnTo>
                  <a:pt x="7480985" y="1818040"/>
                </a:lnTo>
                <a:lnTo>
                  <a:pt x="7490531" y="1812877"/>
                </a:lnTo>
                <a:cubicBezTo>
                  <a:pt x="7533355" y="1789621"/>
                  <a:pt x="7558954" y="1750224"/>
                  <a:pt x="7558954" y="1707487"/>
                </a:cubicBezTo>
                <a:lnTo>
                  <a:pt x="7558954" y="1687355"/>
                </a:lnTo>
                <a:lnTo>
                  <a:pt x="7647205" y="1687355"/>
                </a:lnTo>
                <a:lnTo>
                  <a:pt x="7647205" y="1667354"/>
                </a:lnTo>
                <a:cubicBezTo>
                  <a:pt x="7647205" y="1544349"/>
                  <a:pt x="7690983" y="1515843"/>
                  <a:pt x="7694758" y="1513630"/>
                </a:cubicBezTo>
                <a:lnTo>
                  <a:pt x="7735976" y="1498618"/>
                </a:lnTo>
                <a:lnTo>
                  <a:pt x="7777281" y="1513630"/>
                </a:lnTo>
                <a:cubicBezTo>
                  <a:pt x="7781100" y="1515843"/>
                  <a:pt x="7824834" y="1544392"/>
                  <a:pt x="7824834" y="1667354"/>
                </a:cubicBezTo>
                <a:lnTo>
                  <a:pt x="7824834" y="1687355"/>
                </a:lnTo>
                <a:lnTo>
                  <a:pt x="7913086" y="1687355"/>
                </a:lnTo>
                <a:lnTo>
                  <a:pt x="7913086" y="1707487"/>
                </a:lnTo>
                <a:cubicBezTo>
                  <a:pt x="7913086" y="1750224"/>
                  <a:pt x="7938641" y="1789664"/>
                  <a:pt x="7981508" y="1812877"/>
                </a:cubicBezTo>
                <a:lnTo>
                  <a:pt x="7991054" y="1818040"/>
                </a:lnTo>
                <a:lnTo>
                  <a:pt x="8000599" y="1812877"/>
                </a:lnTo>
                <a:cubicBezTo>
                  <a:pt x="8043423" y="1789621"/>
                  <a:pt x="8069022" y="1750224"/>
                  <a:pt x="8069022" y="1707487"/>
                </a:cubicBezTo>
                <a:lnTo>
                  <a:pt x="8069022" y="1687355"/>
                </a:lnTo>
                <a:lnTo>
                  <a:pt x="8157272" y="1687355"/>
                </a:lnTo>
                <a:lnTo>
                  <a:pt x="8157272" y="1667354"/>
                </a:lnTo>
                <a:cubicBezTo>
                  <a:pt x="8157272" y="1544349"/>
                  <a:pt x="8201051" y="1515843"/>
                  <a:pt x="8204826" y="1513630"/>
                </a:cubicBezTo>
                <a:lnTo>
                  <a:pt x="8246044" y="1498618"/>
                </a:lnTo>
                <a:lnTo>
                  <a:pt x="8287393" y="1513630"/>
                </a:lnTo>
                <a:cubicBezTo>
                  <a:pt x="8290517" y="1515453"/>
                  <a:pt x="8320541" y="1534890"/>
                  <a:pt x="8331171" y="1609561"/>
                </a:cubicBezTo>
                <a:lnTo>
                  <a:pt x="8331171" y="1706663"/>
                </a:lnTo>
                <a:lnTo>
                  <a:pt x="8315638" y="1706663"/>
                </a:lnTo>
                <a:lnTo>
                  <a:pt x="8315638" y="1667354"/>
                </a:lnTo>
                <a:cubicBezTo>
                  <a:pt x="8315638" y="1577410"/>
                  <a:pt x="8291862" y="1543915"/>
                  <a:pt x="8281666" y="1533719"/>
                </a:cubicBezTo>
                <a:lnTo>
                  <a:pt x="8280885" y="1532938"/>
                </a:lnTo>
                <a:lnTo>
                  <a:pt x="8246131" y="1505170"/>
                </a:lnTo>
                <a:lnTo>
                  <a:pt x="8211378" y="1532938"/>
                </a:lnTo>
                <a:lnTo>
                  <a:pt x="8210596" y="1533719"/>
                </a:lnTo>
                <a:cubicBezTo>
                  <a:pt x="8200357" y="1543958"/>
                  <a:pt x="8176624" y="1577410"/>
                  <a:pt x="8176624" y="1667354"/>
                </a:cubicBezTo>
                <a:lnTo>
                  <a:pt x="8176624" y="1706663"/>
                </a:lnTo>
                <a:lnTo>
                  <a:pt x="8089457" y="1706663"/>
                </a:lnTo>
                <a:lnTo>
                  <a:pt x="8087201" y="1724062"/>
                </a:lnTo>
                <a:cubicBezTo>
                  <a:pt x="8082125" y="1763154"/>
                  <a:pt x="8059172" y="1797995"/>
                  <a:pt x="8022597" y="1822162"/>
                </a:cubicBezTo>
                <a:lnTo>
                  <a:pt x="8002378" y="1835482"/>
                </a:lnTo>
                <a:lnTo>
                  <a:pt x="8019299" y="1852793"/>
                </a:lnTo>
                <a:cubicBezTo>
                  <a:pt x="8056526" y="1890888"/>
                  <a:pt x="8079695" y="1936923"/>
                  <a:pt x="8086333" y="1985908"/>
                </a:cubicBezTo>
                <a:lnTo>
                  <a:pt x="8088676" y="2003219"/>
                </a:lnTo>
                <a:lnTo>
                  <a:pt x="8176580" y="2003219"/>
                </a:lnTo>
                <a:lnTo>
                  <a:pt x="8176580" y="2113512"/>
                </a:lnTo>
                <a:lnTo>
                  <a:pt x="8189597" y="2118328"/>
                </a:lnTo>
                <a:cubicBezTo>
                  <a:pt x="8201832" y="2122883"/>
                  <a:pt x="8213633" y="2128871"/>
                  <a:pt x="8224784" y="2136116"/>
                </a:cubicBezTo>
                <a:lnTo>
                  <a:pt x="8246088" y="2150131"/>
                </a:lnTo>
                <a:lnTo>
                  <a:pt x="8267434" y="2136116"/>
                </a:lnTo>
                <a:cubicBezTo>
                  <a:pt x="8278542" y="2128871"/>
                  <a:pt x="8290387" y="2122883"/>
                  <a:pt x="8302578" y="2118328"/>
                </a:cubicBezTo>
                <a:lnTo>
                  <a:pt x="8315595" y="2113512"/>
                </a:lnTo>
                <a:lnTo>
                  <a:pt x="8315595" y="2003219"/>
                </a:lnTo>
                <a:lnTo>
                  <a:pt x="8331128" y="2003219"/>
                </a:lnTo>
                <a:lnTo>
                  <a:pt x="8331128" y="2128307"/>
                </a:lnTo>
                <a:lnTo>
                  <a:pt x="8247086" y="2159720"/>
                </a:lnTo>
                <a:lnTo>
                  <a:pt x="8203568" y="2144187"/>
                </a:lnTo>
                <a:lnTo>
                  <a:pt x="8157272" y="2126875"/>
                </a:lnTo>
                <a:lnTo>
                  <a:pt x="8157272" y="2022527"/>
                </a:lnTo>
                <a:lnTo>
                  <a:pt x="8069022" y="2022527"/>
                </a:lnTo>
                <a:lnTo>
                  <a:pt x="8069022" y="2014804"/>
                </a:lnTo>
                <a:cubicBezTo>
                  <a:pt x="8069022" y="1960873"/>
                  <a:pt x="8046417" y="1908070"/>
                  <a:pt x="8005371" y="1866157"/>
                </a:cubicBezTo>
                <a:lnTo>
                  <a:pt x="7991097" y="1851578"/>
                </a:lnTo>
                <a:lnTo>
                  <a:pt x="7976822" y="1866157"/>
                </a:lnTo>
                <a:cubicBezTo>
                  <a:pt x="7935778" y="1908113"/>
                  <a:pt x="7913172" y="1960873"/>
                  <a:pt x="7913172" y="2014804"/>
                </a:cubicBezTo>
                <a:lnTo>
                  <a:pt x="7913172" y="2022527"/>
                </a:lnTo>
                <a:lnTo>
                  <a:pt x="7824921" y="2022527"/>
                </a:lnTo>
                <a:lnTo>
                  <a:pt x="7824921" y="2126875"/>
                </a:lnTo>
                <a:lnTo>
                  <a:pt x="7737061" y="2159676"/>
                </a:lnTo>
                <a:lnTo>
                  <a:pt x="7693543" y="2144143"/>
                </a:lnTo>
                <a:lnTo>
                  <a:pt x="7647248" y="2126831"/>
                </a:lnTo>
                <a:lnTo>
                  <a:pt x="7647248" y="2022483"/>
                </a:lnTo>
                <a:lnTo>
                  <a:pt x="7558997" y="2022483"/>
                </a:lnTo>
                <a:lnTo>
                  <a:pt x="7558997" y="2014761"/>
                </a:lnTo>
                <a:cubicBezTo>
                  <a:pt x="7558997" y="1960829"/>
                  <a:pt x="7536392" y="1908026"/>
                  <a:pt x="7495347" y="1866114"/>
                </a:cubicBezTo>
                <a:lnTo>
                  <a:pt x="7481072" y="1851535"/>
                </a:lnTo>
                <a:lnTo>
                  <a:pt x="7466797" y="1866114"/>
                </a:lnTo>
                <a:cubicBezTo>
                  <a:pt x="7425753" y="1908070"/>
                  <a:pt x="7403148" y="1960829"/>
                  <a:pt x="7403148" y="2014761"/>
                </a:cubicBezTo>
                <a:lnTo>
                  <a:pt x="7403148" y="2022483"/>
                </a:lnTo>
                <a:lnTo>
                  <a:pt x="7314897" y="2022483"/>
                </a:lnTo>
                <a:lnTo>
                  <a:pt x="7314897" y="2126831"/>
                </a:lnTo>
                <a:lnTo>
                  <a:pt x="7227036" y="2159633"/>
                </a:lnTo>
                <a:lnTo>
                  <a:pt x="7183518" y="2144100"/>
                </a:lnTo>
                <a:lnTo>
                  <a:pt x="7137223" y="2126788"/>
                </a:lnTo>
                <a:lnTo>
                  <a:pt x="7137223" y="2022440"/>
                </a:lnTo>
                <a:lnTo>
                  <a:pt x="7048929" y="2022440"/>
                </a:lnTo>
                <a:lnTo>
                  <a:pt x="7048929" y="2014717"/>
                </a:lnTo>
                <a:cubicBezTo>
                  <a:pt x="7048929" y="1960829"/>
                  <a:pt x="7026324" y="1908026"/>
                  <a:pt x="6985322" y="1866070"/>
                </a:cubicBezTo>
                <a:lnTo>
                  <a:pt x="6971048" y="1851448"/>
                </a:lnTo>
                <a:lnTo>
                  <a:pt x="6956773" y="1866070"/>
                </a:lnTo>
                <a:cubicBezTo>
                  <a:pt x="6915728" y="1908026"/>
                  <a:pt x="6893123" y="1960786"/>
                  <a:pt x="6893123" y="2014717"/>
                </a:cubicBezTo>
                <a:lnTo>
                  <a:pt x="6893123" y="2022440"/>
                </a:lnTo>
                <a:lnTo>
                  <a:pt x="6804872" y="2022440"/>
                </a:lnTo>
                <a:lnTo>
                  <a:pt x="6804872" y="2126788"/>
                </a:lnTo>
                <a:lnTo>
                  <a:pt x="6717055" y="2159589"/>
                </a:lnTo>
                <a:lnTo>
                  <a:pt x="6673537" y="2144057"/>
                </a:lnTo>
                <a:lnTo>
                  <a:pt x="6627199" y="2126745"/>
                </a:lnTo>
                <a:lnTo>
                  <a:pt x="6627199" y="2022397"/>
                </a:lnTo>
                <a:lnTo>
                  <a:pt x="6538947" y="2022397"/>
                </a:lnTo>
                <a:lnTo>
                  <a:pt x="6538947" y="2014674"/>
                </a:lnTo>
                <a:cubicBezTo>
                  <a:pt x="6538947" y="1960786"/>
                  <a:pt x="6516342" y="1907983"/>
                  <a:pt x="6475341" y="1866027"/>
                </a:cubicBezTo>
                <a:lnTo>
                  <a:pt x="6461066" y="1851405"/>
                </a:lnTo>
                <a:lnTo>
                  <a:pt x="6446791" y="1866027"/>
                </a:lnTo>
                <a:cubicBezTo>
                  <a:pt x="6405747" y="1907983"/>
                  <a:pt x="6383142" y="1960786"/>
                  <a:pt x="6383142" y="2014674"/>
                </a:cubicBezTo>
                <a:lnTo>
                  <a:pt x="6383142" y="2022397"/>
                </a:lnTo>
                <a:lnTo>
                  <a:pt x="6294890" y="2022397"/>
                </a:lnTo>
                <a:lnTo>
                  <a:pt x="6294890" y="2126745"/>
                </a:lnTo>
                <a:lnTo>
                  <a:pt x="6206986" y="2159546"/>
                </a:lnTo>
                <a:lnTo>
                  <a:pt x="6163512" y="2144057"/>
                </a:lnTo>
                <a:lnTo>
                  <a:pt x="6117174" y="2126745"/>
                </a:lnTo>
                <a:lnTo>
                  <a:pt x="6117174" y="2022397"/>
                </a:lnTo>
                <a:lnTo>
                  <a:pt x="6028923" y="2022397"/>
                </a:lnTo>
                <a:lnTo>
                  <a:pt x="6028923" y="2014674"/>
                </a:lnTo>
                <a:cubicBezTo>
                  <a:pt x="6028923" y="1960743"/>
                  <a:pt x="6006317" y="1907940"/>
                  <a:pt x="5965272" y="1866027"/>
                </a:cubicBezTo>
                <a:lnTo>
                  <a:pt x="5950998" y="1851448"/>
                </a:lnTo>
                <a:lnTo>
                  <a:pt x="5936723" y="1866070"/>
                </a:lnTo>
                <a:cubicBezTo>
                  <a:pt x="5895722" y="1908026"/>
                  <a:pt x="5873117" y="1960829"/>
                  <a:pt x="5873117" y="2014717"/>
                </a:cubicBezTo>
                <a:lnTo>
                  <a:pt x="5873117" y="2022440"/>
                </a:lnTo>
                <a:lnTo>
                  <a:pt x="5784866" y="2022440"/>
                </a:lnTo>
                <a:lnTo>
                  <a:pt x="5784866" y="2126788"/>
                </a:lnTo>
                <a:lnTo>
                  <a:pt x="5696962" y="2159589"/>
                </a:lnTo>
                <a:lnTo>
                  <a:pt x="5653444" y="2144057"/>
                </a:lnTo>
                <a:lnTo>
                  <a:pt x="5607149" y="2126745"/>
                </a:lnTo>
                <a:lnTo>
                  <a:pt x="5607149" y="2022397"/>
                </a:lnTo>
                <a:lnTo>
                  <a:pt x="5518898" y="2022397"/>
                </a:lnTo>
                <a:lnTo>
                  <a:pt x="5518898" y="2014674"/>
                </a:lnTo>
                <a:cubicBezTo>
                  <a:pt x="5518898" y="1960743"/>
                  <a:pt x="5496293" y="1907940"/>
                  <a:pt x="5455248" y="1866027"/>
                </a:cubicBezTo>
                <a:lnTo>
                  <a:pt x="5440973" y="1851448"/>
                </a:lnTo>
                <a:lnTo>
                  <a:pt x="5426698" y="1866027"/>
                </a:lnTo>
                <a:cubicBezTo>
                  <a:pt x="5385697" y="1907940"/>
                  <a:pt x="5363092" y="1960743"/>
                  <a:pt x="5363092" y="2014674"/>
                </a:cubicBezTo>
                <a:lnTo>
                  <a:pt x="5363092" y="2022397"/>
                </a:lnTo>
                <a:lnTo>
                  <a:pt x="5274797" y="2022397"/>
                </a:lnTo>
                <a:lnTo>
                  <a:pt x="5274797" y="2126745"/>
                </a:lnTo>
                <a:lnTo>
                  <a:pt x="5186937" y="2159546"/>
                </a:lnTo>
                <a:lnTo>
                  <a:pt x="5143419" y="2144013"/>
                </a:lnTo>
                <a:lnTo>
                  <a:pt x="5097124" y="2126701"/>
                </a:lnTo>
                <a:lnTo>
                  <a:pt x="5097124" y="2022353"/>
                </a:lnTo>
                <a:lnTo>
                  <a:pt x="5008873" y="2022353"/>
                </a:lnTo>
                <a:lnTo>
                  <a:pt x="5008873" y="2014630"/>
                </a:lnTo>
                <a:cubicBezTo>
                  <a:pt x="5008873" y="1960699"/>
                  <a:pt x="4986268" y="1907896"/>
                  <a:pt x="4945223" y="1865983"/>
                </a:cubicBezTo>
                <a:lnTo>
                  <a:pt x="4930948" y="1851405"/>
                </a:lnTo>
                <a:lnTo>
                  <a:pt x="4916673" y="1865983"/>
                </a:lnTo>
                <a:cubicBezTo>
                  <a:pt x="4875629" y="1907940"/>
                  <a:pt x="4853024" y="1960699"/>
                  <a:pt x="4853024" y="2014630"/>
                </a:cubicBezTo>
                <a:lnTo>
                  <a:pt x="4853024" y="2022353"/>
                </a:lnTo>
                <a:lnTo>
                  <a:pt x="4764773" y="2022353"/>
                </a:lnTo>
                <a:lnTo>
                  <a:pt x="4764773" y="2126701"/>
                </a:lnTo>
                <a:lnTo>
                  <a:pt x="4676912" y="2159503"/>
                </a:lnTo>
                <a:lnTo>
                  <a:pt x="4633394" y="2143970"/>
                </a:lnTo>
                <a:lnTo>
                  <a:pt x="4587099" y="2126658"/>
                </a:lnTo>
                <a:lnTo>
                  <a:pt x="4587099" y="2022310"/>
                </a:lnTo>
                <a:lnTo>
                  <a:pt x="4498848" y="2022310"/>
                </a:lnTo>
                <a:lnTo>
                  <a:pt x="4498848" y="2014587"/>
                </a:lnTo>
                <a:cubicBezTo>
                  <a:pt x="4498848" y="1960656"/>
                  <a:pt x="4476243" y="1907853"/>
                  <a:pt x="4435198" y="1865940"/>
                </a:cubicBezTo>
                <a:lnTo>
                  <a:pt x="4420924" y="1851362"/>
                </a:lnTo>
                <a:lnTo>
                  <a:pt x="4406649" y="1865940"/>
                </a:lnTo>
                <a:cubicBezTo>
                  <a:pt x="4365604" y="1907896"/>
                  <a:pt x="4342999" y="1960656"/>
                  <a:pt x="4342999" y="2014587"/>
                </a:cubicBezTo>
                <a:lnTo>
                  <a:pt x="4342999" y="2022310"/>
                </a:lnTo>
                <a:lnTo>
                  <a:pt x="4254748" y="2022310"/>
                </a:lnTo>
                <a:lnTo>
                  <a:pt x="4254748" y="2126658"/>
                </a:lnTo>
                <a:lnTo>
                  <a:pt x="4166887" y="2159459"/>
                </a:lnTo>
                <a:lnTo>
                  <a:pt x="4123369" y="2143926"/>
                </a:lnTo>
                <a:lnTo>
                  <a:pt x="4077074" y="2126615"/>
                </a:lnTo>
                <a:lnTo>
                  <a:pt x="4077074" y="2022267"/>
                </a:lnTo>
                <a:lnTo>
                  <a:pt x="3988823" y="2022267"/>
                </a:lnTo>
                <a:lnTo>
                  <a:pt x="3988823" y="2014543"/>
                </a:lnTo>
                <a:cubicBezTo>
                  <a:pt x="3988823" y="1960612"/>
                  <a:pt x="3966218" y="1907809"/>
                  <a:pt x="3925173" y="1865897"/>
                </a:cubicBezTo>
                <a:lnTo>
                  <a:pt x="3910899" y="1851318"/>
                </a:lnTo>
                <a:lnTo>
                  <a:pt x="3896624" y="1865897"/>
                </a:lnTo>
                <a:cubicBezTo>
                  <a:pt x="3855579" y="1907853"/>
                  <a:pt x="3832974" y="1960656"/>
                  <a:pt x="3832974" y="2014543"/>
                </a:cubicBezTo>
                <a:lnTo>
                  <a:pt x="3832974" y="2022267"/>
                </a:lnTo>
                <a:lnTo>
                  <a:pt x="3744723" y="2022267"/>
                </a:lnTo>
                <a:lnTo>
                  <a:pt x="3744723" y="2126615"/>
                </a:lnTo>
                <a:lnTo>
                  <a:pt x="3656863" y="2159416"/>
                </a:lnTo>
                <a:lnTo>
                  <a:pt x="3613344" y="2143883"/>
                </a:lnTo>
                <a:lnTo>
                  <a:pt x="3567050" y="2126571"/>
                </a:lnTo>
                <a:lnTo>
                  <a:pt x="3567050" y="2022223"/>
                </a:lnTo>
                <a:lnTo>
                  <a:pt x="3478798" y="2022223"/>
                </a:lnTo>
                <a:lnTo>
                  <a:pt x="3478798" y="2014500"/>
                </a:lnTo>
                <a:cubicBezTo>
                  <a:pt x="3478798" y="1960569"/>
                  <a:pt x="3456194" y="1907766"/>
                  <a:pt x="3415149" y="1865853"/>
                </a:cubicBezTo>
                <a:lnTo>
                  <a:pt x="3400874" y="1851275"/>
                </a:lnTo>
                <a:lnTo>
                  <a:pt x="3386599" y="1865853"/>
                </a:lnTo>
                <a:cubicBezTo>
                  <a:pt x="3345554" y="1907809"/>
                  <a:pt x="3322949" y="1960569"/>
                  <a:pt x="3322949" y="2014500"/>
                </a:cubicBezTo>
                <a:lnTo>
                  <a:pt x="3322949" y="2022223"/>
                </a:lnTo>
                <a:lnTo>
                  <a:pt x="3234698" y="2022223"/>
                </a:lnTo>
                <a:lnTo>
                  <a:pt x="3234698" y="2126571"/>
                </a:lnTo>
                <a:lnTo>
                  <a:pt x="3146838" y="2159372"/>
                </a:lnTo>
                <a:lnTo>
                  <a:pt x="3103320" y="2143840"/>
                </a:lnTo>
                <a:lnTo>
                  <a:pt x="3057025" y="2126528"/>
                </a:lnTo>
                <a:lnTo>
                  <a:pt x="3057025" y="2022180"/>
                </a:lnTo>
                <a:lnTo>
                  <a:pt x="2968730" y="2022180"/>
                </a:lnTo>
                <a:lnTo>
                  <a:pt x="2968730" y="2014457"/>
                </a:lnTo>
                <a:cubicBezTo>
                  <a:pt x="2968730" y="1960482"/>
                  <a:pt x="2946125" y="1907679"/>
                  <a:pt x="2905124" y="1865810"/>
                </a:cubicBezTo>
                <a:lnTo>
                  <a:pt x="2890849" y="1851232"/>
                </a:lnTo>
                <a:lnTo>
                  <a:pt x="2876574" y="1865810"/>
                </a:lnTo>
                <a:cubicBezTo>
                  <a:pt x="2835530" y="1907766"/>
                  <a:pt x="2812925" y="1960526"/>
                  <a:pt x="2812925" y="2014457"/>
                </a:cubicBezTo>
                <a:lnTo>
                  <a:pt x="2812925" y="2022180"/>
                </a:lnTo>
                <a:lnTo>
                  <a:pt x="2724673" y="2022180"/>
                </a:lnTo>
                <a:lnTo>
                  <a:pt x="2724673" y="2126528"/>
                </a:lnTo>
                <a:lnTo>
                  <a:pt x="2636856" y="2159329"/>
                </a:lnTo>
                <a:lnTo>
                  <a:pt x="2593295" y="2143796"/>
                </a:lnTo>
                <a:lnTo>
                  <a:pt x="2546957" y="2126484"/>
                </a:lnTo>
                <a:lnTo>
                  <a:pt x="2546957" y="2022136"/>
                </a:lnTo>
                <a:lnTo>
                  <a:pt x="2458706" y="2022136"/>
                </a:lnTo>
                <a:lnTo>
                  <a:pt x="2458706" y="2014413"/>
                </a:lnTo>
                <a:cubicBezTo>
                  <a:pt x="2458706" y="1960526"/>
                  <a:pt x="2436100" y="1907722"/>
                  <a:pt x="2395099" y="1865766"/>
                </a:cubicBezTo>
                <a:lnTo>
                  <a:pt x="2380824" y="1851145"/>
                </a:lnTo>
                <a:lnTo>
                  <a:pt x="2366550" y="1865766"/>
                </a:lnTo>
                <a:cubicBezTo>
                  <a:pt x="2325505" y="1907722"/>
                  <a:pt x="2302900" y="1960482"/>
                  <a:pt x="2302900" y="2014413"/>
                </a:cubicBezTo>
                <a:lnTo>
                  <a:pt x="2302900" y="2022136"/>
                </a:lnTo>
                <a:lnTo>
                  <a:pt x="2214649" y="2022136"/>
                </a:lnTo>
                <a:lnTo>
                  <a:pt x="2214649" y="2126484"/>
                </a:lnTo>
                <a:lnTo>
                  <a:pt x="2126788" y="2159286"/>
                </a:lnTo>
                <a:lnTo>
                  <a:pt x="2082619" y="2144187"/>
                </a:lnTo>
                <a:lnTo>
                  <a:pt x="2036281" y="2126875"/>
                </a:lnTo>
                <a:lnTo>
                  <a:pt x="2036281" y="2022527"/>
                </a:lnTo>
                <a:lnTo>
                  <a:pt x="1948030" y="2022527"/>
                </a:lnTo>
                <a:lnTo>
                  <a:pt x="1948030" y="2014804"/>
                </a:lnTo>
                <a:cubicBezTo>
                  <a:pt x="1948030" y="1960873"/>
                  <a:pt x="1925425" y="1908070"/>
                  <a:pt x="1884380" y="1866157"/>
                </a:cubicBezTo>
                <a:lnTo>
                  <a:pt x="1870105" y="1851535"/>
                </a:lnTo>
                <a:lnTo>
                  <a:pt x="1855831" y="1866157"/>
                </a:lnTo>
                <a:cubicBezTo>
                  <a:pt x="1814829" y="1908113"/>
                  <a:pt x="1792267" y="1960916"/>
                  <a:pt x="1792267" y="2014804"/>
                </a:cubicBezTo>
                <a:lnTo>
                  <a:pt x="1792267" y="2022527"/>
                </a:lnTo>
                <a:lnTo>
                  <a:pt x="1704016" y="2022527"/>
                </a:lnTo>
                <a:lnTo>
                  <a:pt x="1704016" y="2126875"/>
                </a:lnTo>
                <a:lnTo>
                  <a:pt x="1616069" y="2159676"/>
                </a:lnTo>
                <a:lnTo>
                  <a:pt x="1572595" y="2144143"/>
                </a:lnTo>
                <a:lnTo>
                  <a:pt x="1526300" y="2126831"/>
                </a:lnTo>
                <a:lnTo>
                  <a:pt x="1526300" y="2022483"/>
                </a:lnTo>
                <a:lnTo>
                  <a:pt x="1438049" y="2022483"/>
                </a:lnTo>
                <a:lnTo>
                  <a:pt x="1438049" y="2014761"/>
                </a:lnTo>
                <a:cubicBezTo>
                  <a:pt x="1438049" y="1960829"/>
                  <a:pt x="1415444" y="1908026"/>
                  <a:pt x="1374399" y="1866114"/>
                </a:cubicBezTo>
                <a:lnTo>
                  <a:pt x="1360124" y="1851535"/>
                </a:lnTo>
                <a:lnTo>
                  <a:pt x="1345849" y="1866157"/>
                </a:lnTo>
                <a:cubicBezTo>
                  <a:pt x="1304848" y="1908113"/>
                  <a:pt x="1282243" y="1960916"/>
                  <a:pt x="1282243" y="2014804"/>
                </a:cubicBezTo>
                <a:lnTo>
                  <a:pt x="1282243" y="2022527"/>
                </a:lnTo>
                <a:lnTo>
                  <a:pt x="1193948" y="2022527"/>
                </a:lnTo>
                <a:lnTo>
                  <a:pt x="1193948" y="2126875"/>
                </a:lnTo>
                <a:lnTo>
                  <a:pt x="1106088" y="2159676"/>
                </a:lnTo>
                <a:lnTo>
                  <a:pt x="1062570" y="2144143"/>
                </a:lnTo>
                <a:lnTo>
                  <a:pt x="1016275" y="2126831"/>
                </a:lnTo>
                <a:lnTo>
                  <a:pt x="1016275" y="2022483"/>
                </a:lnTo>
                <a:lnTo>
                  <a:pt x="928024" y="2022483"/>
                </a:lnTo>
                <a:lnTo>
                  <a:pt x="928024" y="2014761"/>
                </a:lnTo>
                <a:cubicBezTo>
                  <a:pt x="928024" y="1960829"/>
                  <a:pt x="905419" y="1908026"/>
                  <a:pt x="864374" y="1866114"/>
                </a:cubicBezTo>
                <a:lnTo>
                  <a:pt x="850099" y="1851535"/>
                </a:lnTo>
                <a:lnTo>
                  <a:pt x="835825" y="1866114"/>
                </a:lnTo>
                <a:cubicBezTo>
                  <a:pt x="794780" y="1908070"/>
                  <a:pt x="772174" y="1960829"/>
                  <a:pt x="772174" y="2014761"/>
                </a:cubicBezTo>
                <a:lnTo>
                  <a:pt x="772174" y="2022483"/>
                </a:lnTo>
                <a:lnTo>
                  <a:pt x="683924" y="2022483"/>
                </a:lnTo>
                <a:lnTo>
                  <a:pt x="683924" y="2126831"/>
                </a:lnTo>
                <a:lnTo>
                  <a:pt x="596063" y="2159633"/>
                </a:lnTo>
                <a:lnTo>
                  <a:pt x="552545" y="2144100"/>
                </a:lnTo>
                <a:lnTo>
                  <a:pt x="506250" y="2126788"/>
                </a:lnTo>
                <a:lnTo>
                  <a:pt x="506250" y="2022440"/>
                </a:lnTo>
                <a:lnTo>
                  <a:pt x="417999" y="2022440"/>
                </a:lnTo>
                <a:lnTo>
                  <a:pt x="417999" y="2014717"/>
                </a:lnTo>
                <a:cubicBezTo>
                  <a:pt x="417999" y="1960786"/>
                  <a:pt x="395394" y="1907983"/>
                  <a:pt x="354349" y="1866070"/>
                </a:cubicBezTo>
                <a:lnTo>
                  <a:pt x="340074" y="1851492"/>
                </a:lnTo>
                <a:lnTo>
                  <a:pt x="325800" y="1866070"/>
                </a:lnTo>
                <a:cubicBezTo>
                  <a:pt x="284755" y="1908026"/>
                  <a:pt x="262150" y="1960786"/>
                  <a:pt x="262150" y="2014717"/>
                </a:cubicBezTo>
                <a:lnTo>
                  <a:pt x="262150" y="2022440"/>
                </a:lnTo>
                <a:lnTo>
                  <a:pt x="173899" y="2022440"/>
                </a:lnTo>
                <a:lnTo>
                  <a:pt x="173899" y="2126788"/>
                </a:lnTo>
                <a:lnTo>
                  <a:pt x="86038" y="2159589"/>
                </a:lnTo>
                <a:lnTo>
                  <a:pt x="42520" y="2144187"/>
                </a:lnTo>
                <a:close/>
                <a:moveTo>
                  <a:pt x="7665904" y="2113512"/>
                </a:moveTo>
                <a:lnTo>
                  <a:pt x="7678921" y="2118328"/>
                </a:lnTo>
                <a:cubicBezTo>
                  <a:pt x="7691157" y="2122883"/>
                  <a:pt x="7702958" y="2128871"/>
                  <a:pt x="7714108" y="2136116"/>
                </a:cubicBezTo>
                <a:lnTo>
                  <a:pt x="7735412" y="2150131"/>
                </a:lnTo>
                <a:lnTo>
                  <a:pt x="7756716" y="2136116"/>
                </a:lnTo>
                <a:cubicBezTo>
                  <a:pt x="7767823" y="2128871"/>
                  <a:pt x="7779668" y="2122883"/>
                  <a:pt x="7791860" y="2118328"/>
                </a:cubicBezTo>
                <a:lnTo>
                  <a:pt x="7804876" y="2113512"/>
                </a:lnTo>
                <a:lnTo>
                  <a:pt x="7804876" y="2003219"/>
                </a:lnTo>
                <a:lnTo>
                  <a:pt x="7892823" y="2003219"/>
                </a:lnTo>
                <a:lnTo>
                  <a:pt x="7895167" y="1985908"/>
                </a:lnTo>
                <a:cubicBezTo>
                  <a:pt x="7901804" y="1936923"/>
                  <a:pt x="7924974" y="1890888"/>
                  <a:pt x="7962201" y="1852793"/>
                </a:cubicBezTo>
                <a:lnTo>
                  <a:pt x="7979122" y="1835482"/>
                </a:lnTo>
                <a:lnTo>
                  <a:pt x="7958903" y="1822162"/>
                </a:lnTo>
                <a:cubicBezTo>
                  <a:pt x="7922284" y="1798038"/>
                  <a:pt x="7899332" y="1763197"/>
                  <a:pt x="7894255" y="1724105"/>
                </a:cubicBezTo>
                <a:lnTo>
                  <a:pt x="7891999" y="1706707"/>
                </a:lnTo>
                <a:lnTo>
                  <a:pt x="7804919" y="1706707"/>
                </a:lnTo>
                <a:lnTo>
                  <a:pt x="7804919" y="1667397"/>
                </a:lnTo>
                <a:cubicBezTo>
                  <a:pt x="7804919" y="1577454"/>
                  <a:pt x="7781143" y="1543958"/>
                  <a:pt x="7770947" y="1533762"/>
                </a:cubicBezTo>
                <a:lnTo>
                  <a:pt x="7770166" y="1532981"/>
                </a:lnTo>
                <a:lnTo>
                  <a:pt x="7735412" y="1505213"/>
                </a:lnTo>
                <a:lnTo>
                  <a:pt x="7700658" y="1532981"/>
                </a:lnTo>
                <a:lnTo>
                  <a:pt x="7699878" y="1533762"/>
                </a:lnTo>
                <a:cubicBezTo>
                  <a:pt x="7689638" y="1544002"/>
                  <a:pt x="7665904" y="1577454"/>
                  <a:pt x="7665904" y="1667397"/>
                </a:cubicBezTo>
                <a:lnTo>
                  <a:pt x="7665904" y="1706707"/>
                </a:lnTo>
                <a:lnTo>
                  <a:pt x="7578738" y="1706707"/>
                </a:lnTo>
                <a:lnTo>
                  <a:pt x="7576482" y="1724105"/>
                </a:lnTo>
                <a:cubicBezTo>
                  <a:pt x="7571406" y="1763197"/>
                  <a:pt x="7548454" y="1798038"/>
                  <a:pt x="7511877" y="1822205"/>
                </a:cubicBezTo>
                <a:lnTo>
                  <a:pt x="7491659" y="1835525"/>
                </a:lnTo>
                <a:lnTo>
                  <a:pt x="7508580" y="1852837"/>
                </a:lnTo>
                <a:cubicBezTo>
                  <a:pt x="7545807" y="1890931"/>
                  <a:pt x="7568976" y="1936923"/>
                  <a:pt x="7575615" y="1985951"/>
                </a:cubicBezTo>
                <a:lnTo>
                  <a:pt x="7577958" y="2003263"/>
                </a:lnTo>
                <a:lnTo>
                  <a:pt x="7665861" y="2003263"/>
                </a:lnTo>
                <a:lnTo>
                  <a:pt x="7665861" y="2113512"/>
                </a:lnTo>
                <a:close/>
                <a:moveTo>
                  <a:pt x="4605756" y="2113512"/>
                </a:moveTo>
                <a:lnTo>
                  <a:pt x="4618773" y="2118328"/>
                </a:lnTo>
                <a:cubicBezTo>
                  <a:pt x="4630964" y="2122840"/>
                  <a:pt x="4642809" y="2128871"/>
                  <a:pt x="4653960" y="2136116"/>
                </a:cubicBezTo>
                <a:lnTo>
                  <a:pt x="4675220" y="2150131"/>
                </a:lnTo>
                <a:lnTo>
                  <a:pt x="4696567" y="2136116"/>
                </a:lnTo>
                <a:cubicBezTo>
                  <a:pt x="4707674" y="2128871"/>
                  <a:pt x="4719519" y="2122883"/>
                  <a:pt x="4731711" y="2118328"/>
                </a:cubicBezTo>
                <a:lnTo>
                  <a:pt x="4744728" y="2113512"/>
                </a:lnTo>
                <a:lnTo>
                  <a:pt x="4744728" y="2003219"/>
                </a:lnTo>
                <a:lnTo>
                  <a:pt x="4832631" y="2003219"/>
                </a:lnTo>
                <a:lnTo>
                  <a:pt x="4834974" y="1985908"/>
                </a:lnTo>
                <a:cubicBezTo>
                  <a:pt x="4841613" y="1936923"/>
                  <a:pt x="4864782" y="1890888"/>
                  <a:pt x="4902009" y="1852793"/>
                </a:cubicBezTo>
                <a:lnTo>
                  <a:pt x="4918930" y="1835482"/>
                </a:lnTo>
                <a:lnTo>
                  <a:pt x="4898711" y="1822162"/>
                </a:lnTo>
                <a:cubicBezTo>
                  <a:pt x="4862135" y="1798038"/>
                  <a:pt x="4839183" y="1763197"/>
                  <a:pt x="4834107" y="1724062"/>
                </a:cubicBezTo>
                <a:lnTo>
                  <a:pt x="4831850" y="1706663"/>
                </a:lnTo>
                <a:lnTo>
                  <a:pt x="4744684" y="1706663"/>
                </a:lnTo>
                <a:lnTo>
                  <a:pt x="4744684" y="1667354"/>
                </a:lnTo>
                <a:cubicBezTo>
                  <a:pt x="4744684" y="1577410"/>
                  <a:pt x="4720907" y="1543915"/>
                  <a:pt x="4710711" y="1533719"/>
                </a:cubicBezTo>
                <a:lnTo>
                  <a:pt x="4709931" y="1532938"/>
                </a:lnTo>
                <a:lnTo>
                  <a:pt x="4675177" y="1505170"/>
                </a:lnTo>
                <a:lnTo>
                  <a:pt x="4640423" y="1532938"/>
                </a:lnTo>
                <a:lnTo>
                  <a:pt x="4639642" y="1533719"/>
                </a:lnTo>
                <a:cubicBezTo>
                  <a:pt x="4629402" y="1543958"/>
                  <a:pt x="4605669" y="1577410"/>
                  <a:pt x="4605669" y="1667354"/>
                </a:cubicBezTo>
                <a:lnTo>
                  <a:pt x="4605669" y="1706663"/>
                </a:lnTo>
                <a:lnTo>
                  <a:pt x="4518589" y="1706663"/>
                </a:lnTo>
                <a:lnTo>
                  <a:pt x="4516334" y="1724062"/>
                </a:lnTo>
                <a:cubicBezTo>
                  <a:pt x="4511257" y="1763154"/>
                  <a:pt x="4488305" y="1797995"/>
                  <a:pt x="4451686" y="1822118"/>
                </a:cubicBezTo>
                <a:lnTo>
                  <a:pt x="4431467" y="1835438"/>
                </a:lnTo>
                <a:lnTo>
                  <a:pt x="4448388" y="1852750"/>
                </a:lnTo>
                <a:cubicBezTo>
                  <a:pt x="4485615" y="1890845"/>
                  <a:pt x="4508784" y="1936879"/>
                  <a:pt x="4515422" y="1985864"/>
                </a:cubicBezTo>
                <a:lnTo>
                  <a:pt x="4517765" y="2003176"/>
                </a:lnTo>
                <a:lnTo>
                  <a:pt x="4605713" y="2003176"/>
                </a:lnTo>
                <a:lnTo>
                  <a:pt x="4605713" y="2113512"/>
                </a:lnTo>
                <a:close/>
                <a:moveTo>
                  <a:pt x="2565700" y="2113512"/>
                </a:moveTo>
                <a:lnTo>
                  <a:pt x="2578717" y="2118371"/>
                </a:lnTo>
                <a:cubicBezTo>
                  <a:pt x="2590909" y="2122927"/>
                  <a:pt x="2602754" y="2128914"/>
                  <a:pt x="2613991" y="2136203"/>
                </a:cubicBezTo>
                <a:lnTo>
                  <a:pt x="2635251" y="2150174"/>
                </a:lnTo>
                <a:lnTo>
                  <a:pt x="2656555" y="2136160"/>
                </a:lnTo>
                <a:cubicBezTo>
                  <a:pt x="2667662" y="2128914"/>
                  <a:pt x="2679507" y="2122927"/>
                  <a:pt x="2691699" y="2118371"/>
                </a:cubicBezTo>
                <a:lnTo>
                  <a:pt x="2704715" y="2113555"/>
                </a:lnTo>
                <a:lnTo>
                  <a:pt x="2704715" y="2003263"/>
                </a:lnTo>
                <a:lnTo>
                  <a:pt x="2792576" y="2003263"/>
                </a:lnTo>
                <a:lnTo>
                  <a:pt x="2794918" y="1985994"/>
                </a:lnTo>
                <a:cubicBezTo>
                  <a:pt x="2801600" y="1936923"/>
                  <a:pt x="2824769" y="1890888"/>
                  <a:pt x="2861953" y="1852880"/>
                </a:cubicBezTo>
                <a:lnTo>
                  <a:pt x="2878874" y="1835568"/>
                </a:lnTo>
                <a:lnTo>
                  <a:pt x="2858655" y="1822249"/>
                </a:lnTo>
                <a:cubicBezTo>
                  <a:pt x="2822079" y="1798125"/>
                  <a:pt x="2799127" y="1763284"/>
                  <a:pt x="2794051" y="1724148"/>
                </a:cubicBezTo>
                <a:lnTo>
                  <a:pt x="2791795" y="1706750"/>
                </a:lnTo>
                <a:lnTo>
                  <a:pt x="2704715" y="1706750"/>
                </a:lnTo>
                <a:lnTo>
                  <a:pt x="2704715" y="1667440"/>
                </a:lnTo>
                <a:cubicBezTo>
                  <a:pt x="2704715" y="1577497"/>
                  <a:pt x="2680939" y="1544002"/>
                  <a:pt x="2670742" y="1533806"/>
                </a:cubicBezTo>
                <a:lnTo>
                  <a:pt x="2669961" y="1533025"/>
                </a:lnTo>
                <a:lnTo>
                  <a:pt x="2635251" y="1505300"/>
                </a:lnTo>
                <a:lnTo>
                  <a:pt x="2600411" y="1533068"/>
                </a:lnTo>
                <a:lnTo>
                  <a:pt x="2599586" y="1533892"/>
                </a:lnTo>
                <a:cubicBezTo>
                  <a:pt x="2589390" y="1544175"/>
                  <a:pt x="2565744" y="1577801"/>
                  <a:pt x="2565744" y="1667440"/>
                </a:cubicBezTo>
                <a:lnTo>
                  <a:pt x="2565744" y="1706750"/>
                </a:lnTo>
                <a:lnTo>
                  <a:pt x="2478577" y="1706750"/>
                </a:lnTo>
                <a:lnTo>
                  <a:pt x="2476321" y="1724148"/>
                </a:lnTo>
                <a:cubicBezTo>
                  <a:pt x="2471245" y="1763241"/>
                  <a:pt x="2448293" y="1798081"/>
                  <a:pt x="2411716" y="1822249"/>
                </a:cubicBezTo>
                <a:lnTo>
                  <a:pt x="2391498" y="1835568"/>
                </a:lnTo>
                <a:lnTo>
                  <a:pt x="2408419" y="1852880"/>
                </a:lnTo>
                <a:cubicBezTo>
                  <a:pt x="2445646" y="1890975"/>
                  <a:pt x="2468815" y="1937009"/>
                  <a:pt x="2475453" y="1985994"/>
                </a:cubicBezTo>
                <a:lnTo>
                  <a:pt x="2477796" y="2003306"/>
                </a:lnTo>
                <a:lnTo>
                  <a:pt x="2565700" y="2003306"/>
                </a:lnTo>
                <a:lnTo>
                  <a:pt x="2565700" y="2113512"/>
                </a:lnTo>
                <a:close/>
                <a:moveTo>
                  <a:pt x="7155880" y="2113512"/>
                </a:moveTo>
                <a:lnTo>
                  <a:pt x="7168896" y="2118371"/>
                </a:lnTo>
                <a:cubicBezTo>
                  <a:pt x="7181045" y="2122927"/>
                  <a:pt x="7192933" y="2128914"/>
                  <a:pt x="7204171" y="2136203"/>
                </a:cubicBezTo>
                <a:lnTo>
                  <a:pt x="7225431" y="2150174"/>
                </a:lnTo>
                <a:lnTo>
                  <a:pt x="7246777" y="2136160"/>
                </a:lnTo>
                <a:cubicBezTo>
                  <a:pt x="7257885" y="2128914"/>
                  <a:pt x="7269730" y="2122927"/>
                  <a:pt x="7281922" y="2118371"/>
                </a:cubicBezTo>
                <a:lnTo>
                  <a:pt x="7294938" y="2113555"/>
                </a:lnTo>
                <a:lnTo>
                  <a:pt x="7294938" y="2003263"/>
                </a:lnTo>
                <a:lnTo>
                  <a:pt x="7382842" y="2003263"/>
                </a:lnTo>
                <a:lnTo>
                  <a:pt x="7385185" y="1985951"/>
                </a:lnTo>
                <a:cubicBezTo>
                  <a:pt x="7391823" y="1936879"/>
                  <a:pt x="7414992" y="1890888"/>
                  <a:pt x="7452219" y="1852837"/>
                </a:cubicBezTo>
                <a:lnTo>
                  <a:pt x="7469184" y="1835525"/>
                </a:lnTo>
                <a:lnTo>
                  <a:pt x="7448922" y="1822205"/>
                </a:lnTo>
                <a:cubicBezTo>
                  <a:pt x="7412302" y="1798081"/>
                  <a:pt x="7389350" y="1763241"/>
                  <a:pt x="7384274" y="1724148"/>
                </a:cubicBezTo>
                <a:lnTo>
                  <a:pt x="7382018" y="1706750"/>
                </a:lnTo>
                <a:lnTo>
                  <a:pt x="7294938" y="1706750"/>
                </a:lnTo>
                <a:lnTo>
                  <a:pt x="7294938" y="1667440"/>
                </a:lnTo>
                <a:cubicBezTo>
                  <a:pt x="7294938" y="1577497"/>
                  <a:pt x="7271161" y="1544002"/>
                  <a:pt x="7260965" y="1533806"/>
                </a:cubicBezTo>
                <a:lnTo>
                  <a:pt x="7260184" y="1533025"/>
                </a:lnTo>
                <a:lnTo>
                  <a:pt x="7225474" y="1505300"/>
                </a:lnTo>
                <a:lnTo>
                  <a:pt x="7190634" y="1533068"/>
                </a:lnTo>
                <a:lnTo>
                  <a:pt x="7189809" y="1533892"/>
                </a:lnTo>
                <a:cubicBezTo>
                  <a:pt x="7179613" y="1544175"/>
                  <a:pt x="7155967" y="1577801"/>
                  <a:pt x="7155967" y="1667440"/>
                </a:cubicBezTo>
                <a:lnTo>
                  <a:pt x="7155967" y="1706750"/>
                </a:lnTo>
                <a:lnTo>
                  <a:pt x="7068800" y="1706750"/>
                </a:lnTo>
                <a:lnTo>
                  <a:pt x="7066544" y="1724148"/>
                </a:lnTo>
                <a:cubicBezTo>
                  <a:pt x="7061468" y="1763241"/>
                  <a:pt x="7038516" y="1798081"/>
                  <a:pt x="7001940" y="1822249"/>
                </a:cubicBezTo>
                <a:lnTo>
                  <a:pt x="6981721" y="1835568"/>
                </a:lnTo>
                <a:lnTo>
                  <a:pt x="6998642" y="1852880"/>
                </a:lnTo>
                <a:cubicBezTo>
                  <a:pt x="7035869" y="1890975"/>
                  <a:pt x="7059038" y="1937009"/>
                  <a:pt x="7065676" y="1985994"/>
                </a:cubicBezTo>
                <a:lnTo>
                  <a:pt x="7068020" y="2003306"/>
                </a:lnTo>
                <a:lnTo>
                  <a:pt x="7155967" y="2003306"/>
                </a:lnTo>
                <a:lnTo>
                  <a:pt x="7155967" y="2113512"/>
                </a:lnTo>
                <a:close/>
                <a:moveTo>
                  <a:pt x="5625762" y="2113512"/>
                </a:moveTo>
                <a:lnTo>
                  <a:pt x="5638779" y="2118328"/>
                </a:lnTo>
                <a:cubicBezTo>
                  <a:pt x="5651014" y="2122883"/>
                  <a:pt x="5662816" y="2128871"/>
                  <a:pt x="5673966" y="2136116"/>
                </a:cubicBezTo>
                <a:lnTo>
                  <a:pt x="5695270" y="2150131"/>
                </a:lnTo>
                <a:lnTo>
                  <a:pt x="5716617" y="2136116"/>
                </a:lnTo>
                <a:cubicBezTo>
                  <a:pt x="5727767" y="2128871"/>
                  <a:pt x="5739612" y="2122883"/>
                  <a:pt x="5751804" y="2118328"/>
                </a:cubicBezTo>
                <a:lnTo>
                  <a:pt x="5764821" y="2113468"/>
                </a:lnTo>
                <a:lnTo>
                  <a:pt x="5764821" y="2003219"/>
                </a:lnTo>
                <a:lnTo>
                  <a:pt x="5852767" y="2003219"/>
                </a:lnTo>
                <a:lnTo>
                  <a:pt x="5855111" y="1985908"/>
                </a:lnTo>
                <a:cubicBezTo>
                  <a:pt x="5861749" y="1936923"/>
                  <a:pt x="5884918" y="1890888"/>
                  <a:pt x="5922145" y="1852793"/>
                </a:cubicBezTo>
                <a:lnTo>
                  <a:pt x="5939066" y="1835482"/>
                </a:lnTo>
                <a:lnTo>
                  <a:pt x="5918848" y="1822162"/>
                </a:lnTo>
                <a:cubicBezTo>
                  <a:pt x="5882271" y="1798038"/>
                  <a:pt x="5859319" y="1763197"/>
                  <a:pt x="5854243" y="1724062"/>
                </a:cubicBezTo>
                <a:lnTo>
                  <a:pt x="5851987" y="1706663"/>
                </a:lnTo>
                <a:lnTo>
                  <a:pt x="5764821" y="1706663"/>
                </a:lnTo>
                <a:lnTo>
                  <a:pt x="5764821" y="1667354"/>
                </a:lnTo>
                <a:cubicBezTo>
                  <a:pt x="5764821" y="1577714"/>
                  <a:pt x="5741130" y="1544088"/>
                  <a:pt x="5730978" y="1533806"/>
                </a:cubicBezTo>
                <a:lnTo>
                  <a:pt x="5730154" y="1532981"/>
                </a:lnTo>
                <a:lnTo>
                  <a:pt x="5695313" y="1505213"/>
                </a:lnTo>
                <a:lnTo>
                  <a:pt x="5660603" y="1532938"/>
                </a:lnTo>
                <a:lnTo>
                  <a:pt x="5659822" y="1533719"/>
                </a:lnTo>
                <a:cubicBezTo>
                  <a:pt x="5649582" y="1543958"/>
                  <a:pt x="5625849" y="1577410"/>
                  <a:pt x="5625849" y="1667354"/>
                </a:cubicBezTo>
                <a:lnTo>
                  <a:pt x="5625849" y="1706663"/>
                </a:lnTo>
                <a:lnTo>
                  <a:pt x="5538769" y="1706663"/>
                </a:lnTo>
                <a:lnTo>
                  <a:pt x="5536513" y="1724062"/>
                </a:lnTo>
                <a:cubicBezTo>
                  <a:pt x="5531437" y="1763154"/>
                  <a:pt x="5508485" y="1797995"/>
                  <a:pt x="5471909" y="1822162"/>
                </a:cubicBezTo>
                <a:lnTo>
                  <a:pt x="5451690" y="1835482"/>
                </a:lnTo>
                <a:lnTo>
                  <a:pt x="5468611" y="1852793"/>
                </a:lnTo>
                <a:cubicBezTo>
                  <a:pt x="5505795" y="1890801"/>
                  <a:pt x="5528964" y="1936836"/>
                  <a:pt x="5535645" y="1985908"/>
                </a:cubicBezTo>
                <a:lnTo>
                  <a:pt x="5537989" y="2003176"/>
                </a:lnTo>
                <a:lnTo>
                  <a:pt x="5625849" y="2003176"/>
                </a:lnTo>
                <a:lnTo>
                  <a:pt x="5625849" y="2113512"/>
                </a:lnTo>
                <a:close/>
                <a:moveTo>
                  <a:pt x="5115737" y="2113512"/>
                </a:moveTo>
                <a:lnTo>
                  <a:pt x="5128754" y="2118328"/>
                </a:lnTo>
                <a:cubicBezTo>
                  <a:pt x="5140946" y="2122883"/>
                  <a:pt x="5152791" y="2128871"/>
                  <a:pt x="5163942" y="2136116"/>
                </a:cubicBezTo>
                <a:lnTo>
                  <a:pt x="5185245" y="2150131"/>
                </a:lnTo>
                <a:lnTo>
                  <a:pt x="5206592" y="2136116"/>
                </a:lnTo>
                <a:cubicBezTo>
                  <a:pt x="5217742" y="2128871"/>
                  <a:pt x="5229588" y="2122840"/>
                  <a:pt x="5241779" y="2118328"/>
                </a:cubicBezTo>
                <a:lnTo>
                  <a:pt x="5254796" y="2113468"/>
                </a:lnTo>
                <a:lnTo>
                  <a:pt x="5254796" y="2003219"/>
                </a:lnTo>
                <a:lnTo>
                  <a:pt x="5342743" y="2003219"/>
                </a:lnTo>
                <a:lnTo>
                  <a:pt x="5345086" y="1985908"/>
                </a:lnTo>
                <a:cubicBezTo>
                  <a:pt x="5351724" y="1936923"/>
                  <a:pt x="5374894" y="1890888"/>
                  <a:pt x="5412120" y="1852793"/>
                </a:cubicBezTo>
                <a:lnTo>
                  <a:pt x="5429042" y="1835482"/>
                </a:lnTo>
                <a:lnTo>
                  <a:pt x="5408823" y="1822162"/>
                </a:lnTo>
                <a:cubicBezTo>
                  <a:pt x="5372246" y="1797995"/>
                  <a:pt x="5349295" y="1763197"/>
                  <a:pt x="5344218" y="1724062"/>
                </a:cubicBezTo>
                <a:lnTo>
                  <a:pt x="5341962" y="1706663"/>
                </a:lnTo>
                <a:lnTo>
                  <a:pt x="5254796" y="1706663"/>
                </a:lnTo>
                <a:lnTo>
                  <a:pt x="5254796" y="1667354"/>
                </a:lnTo>
                <a:cubicBezTo>
                  <a:pt x="5254796" y="1577714"/>
                  <a:pt x="5231106" y="1544088"/>
                  <a:pt x="5220953" y="1533806"/>
                </a:cubicBezTo>
                <a:lnTo>
                  <a:pt x="5220129" y="1532981"/>
                </a:lnTo>
                <a:lnTo>
                  <a:pt x="5185288" y="1505213"/>
                </a:lnTo>
                <a:lnTo>
                  <a:pt x="5150578" y="1532938"/>
                </a:lnTo>
                <a:lnTo>
                  <a:pt x="5149797" y="1533719"/>
                </a:lnTo>
                <a:cubicBezTo>
                  <a:pt x="5139558" y="1543958"/>
                  <a:pt x="5115824" y="1577410"/>
                  <a:pt x="5115824" y="1667354"/>
                </a:cubicBezTo>
                <a:lnTo>
                  <a:pt x="5115824" y="1706663"/>
                </a:lnTo>
                <a:lnTo>
                  <a:pt x="5028658" y="1706663"/>
                </a:lnTo>
                <a:lnTo>
                  <a:pt x="5026402" y="1724062"/>
                </a:lnTo>
                <a:cubicBezTo>
                  <a:pt x="5021326" y="1763154"/>
                  <a:pt x="4998373" y="1797995"/>
                  <a:pt x="4961754" y="1822118"/>
                </a:cubicBezTo>
                <a:lnTo>
                  <a:pt x="4941535" y="1835438"/>
                </a:lnTo>
                <a:lnTo>
                  <a:pt x="4958499" y="1852750"/>
                </a:lnTo>
                <a:cubicBezTo>
                  <a:pt x="4995727" y="1890758"/>
                  <a:pt x="5018896" y="1936792"/>
                  <a:pt x="5025534" y="1985864"/>
                </a:cubicBezTo>
                <a:lnTo>
                  <a:pt x="5027877" y="2003176"/>
                </a:lnTo>
                <a:lnTo>
                  <a:pt x="5115781" y="2003176"/>
                </a:lnTo>
                <a:lnTo>
                  <a:pt x="5115781" y="2113512"/>
                </a:lnTo>
                <a:close/>
                <a:moveTo>
                  <a:pt x="3585706" y="2113512"/>
                </a:moveTo>
                <a:lnTo>
                  <a:pt x="3598723" y="2118328"/>
                </a:lnTo>
                <a:cubicBezTo>
                  <a:pt x="3610958" y="2122883"/>
                  <a:pt x="3622760" y="2128871"/>
                  <a:pt x="3633910" y="2136116"/>
                </a:cubicBezTo>
                <a:lnTo>
                  <a:pt x="3655214" y="2150131"/>
                </a:lnTo>
                <a:lnTo>
                  <a:pt x="3676561" y="2136116"/>
                </a:lnTo>
                <a:cubicBezTo>
                  <a:pt x="3687668" y="2128871"/>
                  <a:pt x="3699513" y="2122883"/>
                  <a:pt x="3711705" y="2118328"/>
                </a:cubicBezTo>
                <a:lnTo>
                  <a:pt x="3724721" y="2113512"/>
                </a:lnTo>
                <a:lnTo>
                  <a:pt x="3724721" y="2003219"/>
                </a:lnTo>
                <a:lnTo>
                  <a:pt x="3812668" y="2003219"/>
                </a:lnTo>
                <a:lnTo>
                  <a:pt x="3815012" y="1985908"/>
                </a:lnTo>
                <a:cubicBezTo>
                  <a:pt x="3821650" y="1936923"/>
                  <a:pt x="3844819" y="1890888"/>
                  <a:pt x="3882046" y="1852793"/>
                </a:cubicBezTo>
                <a:lnTo>
                  <a:pt x="3898967" y="1835482"/>
                </a:lnTo>
                <a:lnTo>
                  <a:pt x="3878748" y="1822162"/>
                </a:lnTo>
                <a:cubicBezTo>
                  <a:pt x="3842129" y="1798038"/>
                  <a:pt x="3819177" y="1763197"/>
                  <a:pt x="3814100" y="1724105"/>
                </a:cubicBezTo>
                <a:lnTo>
                  <a:pt x="3811844" y="1706707"/>
                </a:lnTo>
                <a:lnTo>
                  <a:pt x="3724765" y="1706707"/>
                </a:lnTo>
                <a:lnTo>
                  <a:pt x="3724765" y="1667397"/>
                </a:lnTo>
                <a:cubicBezTo>
                  <a:pt x="3724765" y="1577454"/>
                  <a:pt x="3700988" y="1543958"/>
                  <a:pt x="3690792" y="1533762"/>
                </a:cubicBezTo>
                <a:lnTo>
                  <a:pt x="3690011" y="1532981"/>
                </a:lnTo>
                <a:lnTo>
                  <a:pt x="3655300" y="1505257"/>
                </a:lnTo>
                <a:lnTo>
                  <a:pt x="3620590" y="1532981"/>
                </a:lnTo>
                <a:lnTo>
                  <a:pt x="3619809" y="1533762"/>
                </a:lnTo>
                <a:cubicBezTo>
                  <a:pt x="3609570" y="1543958"/>
                  <a:pt x="3585837" y="1577454"/>
                  <a:pt x="3585837" y="1667397"/>
                </a:cubicBezTo>
                <a:lnTo>
                  <a:pt x="3585837" y="1706707"/>
                </a:lnTo>
                <a:lnTo>
                  <a:pt x="3498670" y="1706707"/>
                </a:lnTo>
                <a:lnTo>
                  <a:pt x="3496414" y="1724105"/>
                </a:lnTo>
                <a:cubicBezTo>
                  <a:pt x="3491338" y="1763197"/>
                  <a:pt x="3468386" y="1798038"/>
                  <a:pt x="3431810" y="1822205"/>
                </a:cubicBezTo>
                <a:lnTo>
                  <a:pt x="3411591" y="1835525"/>
                </a:lnTo>
                <a:lnTo>
                  <a:pt x="3428512" y="1852837"/>
                </a:lnTo>
                <a:cubicBezTo>
                  <a:pt x="3465739" y="1890931"/>
                  <a:pt x="3488908" y="1936923"/>
                  <a:pt x="3495546" y="1985951"/>
                </a:cubicBezTo>
                <a:lnTo>
                  <a:pt x="3497889" y="2003263"/>
                </a:lnTo>
                <a:lnTo>
                  <a:pt x="3585837" y="2003263"/>
                </a:lnTo>
                <a:lnTo>
                  <a:pt x="3585837" y="2113512"/>
                </a:lnTo>
                <a:close/>
                <a:moveTo>
                  <a:pt x="3075682" y="2113512"/>
                </a:moveTo>
                <a:lnTo>
                  <a:pt x="3088698" y="2118371"/>
                </a:lnTo>
                <a:cubicBezTo>
                  <a:pt x="3101020" y="2122970"/>
                  <a:pt x="3112865" y="2128958"/>
                  <a:pt x="3123929" y="2136203"/>
                </a:cubicBezTo>
                <a:lnTo>
                  <a:pt x="3145232" y="2150218"/>
                </a:lnTo>
                <a:lnTo>
                  <a:pt x="3166579" y="2136203"/>
                </a:lnTo>
                <a:cubicBezTo>
                  <a:pt x="3177687" y="2128958"/>
                  <a:pt x="3189531" y="2122970"/>
                  <a:pt x="3201723" y="2118414"/>
                </a:cubicBezTo>
                <a:lnTo>
                  <a:pt x="3214740" y="2113598"/>
                </a:lnTo>
                <a:lnTo>
                  <a:pt x="3214740" y="2003306"/>
                </a:lnTo>
                <a:lnTo>
                  <a:pt x="3302687" y="2003306"/>
                </a:lnTo>
                <a:lnTo>
                  <a:pt x="3305030" y="1985994"/>
                </a:lnTo>
                <a:cubicBezTo>
                  <a:pt x="3311668" y="1936923"/>
                  <a:pt x="3334837" y="1890931"/>
                  <a:pt x="3372064" y="1852880"/>
                </a:cubicBezTo>
                <a:lnTo>
                  <a:pt x="3389029" y="1835568"/>
                </a:lnTo>
                <a:lnTo>
                  <a:pt x="3368767" y="1822249"/>
                </a:lnTo>
                <a:cubicBezTo>
                  <a:pt x="3332147" y="1798125"/>
                  <a:pt x="3309195" y="1763284"/>
                  <a:pt x="3304119" y="1724192"/>
                </a:cubicBezTo>
                <a:lnTo>
                  <a:pt x="3301863" y="1706793"/>
                </a:lnTo>
                <a:lnTo>
                  <a:pt x="3214783" y="1706793"/>
                </a:lnTo>
                <a:lnTo>
                  <a:pt x="3214783" y="1667484"/>
                </a:lnTo>
                <a:cubicBezTo>
                  <a:pt x="3214783" y="1577541"/>
                  <a:pt x="3191007" y="1544045"/>
                  <a:pt x="3180810" y="1533849"/>
                </a:cubicBezTo>
                <a:lnTo>
                  <a:pt x="3180029" y="1533068"/>
                </a:lnTo>
                <a:lnTo>
                  <a:pt x="3145319" y="1505343"/>
                </a:lnTo>
                <a:lnTo>
                  <a:pt x="3110479" y="1533111"/>
                </a:lnTo>
                <a:lnTo>
                  <a:pt x="3109654" y="1533936"/>
                </a:lnTo>
                <a:cubicBezTo>
                  <a:pt x="3099458" y="1544219"/>
                  <a:pt x="3075812" y="1577844"/>
                  <a:pt x="3075812" y="1667484"/>
                </a:cubicBezTo>
                <a:lnTo>
                  <a:pt x="3075812" y="1706793"/>
                </a:lnTo>
                <a:lnTo>
                  <a:pt x="2988559" y="1706793"/>
                </a:lnTo>
                <a:lnTo>
                  <a:pt x="2986303" y="1724192"/>
                </a:lnTo>
                <a:cubicBezTo>
                  <a:pt x="2981226" y="1763284"/>
                  <a:pt x="2958274" y="1798125"/>
                  <a:pt x="2921698" y="1822292"/>
                </a:cubicBezTo>
                <a:lnTo>
                  <a:pt x="2901479" y="1835612"/>
                </a:lnTo>
                <a:lnTo>
                  <a:pt x="2918400" y="1852924"/>
                </a:lnTo>
                <a:cubicBezTo>
                  <a:pt x="2955627" y="1891018"/>
                  <a:pt x="2978796" y="1937009"/>
                  <a:pt x="2985435" y="1986038"/>
                </a:cubicBezTo>
                <a:lnTo>
                  <a:pt x="2987778" y="2003350"/>
                </a:lnTo>
                <a:lnTo>
                  <a:pt x="3075682" y="2003350"/>
                </a:lnTo>
                <a:lnTo>
                  <a:pt x="3075682" y="2113512"/>
                </a:lnTo>
                <a:close/>
                <a:moveTo>
                  <a:pt x="1035582" y="2113512"/>
                </a:moveTo>
                <a:lnTo>
                  <a:pt x="1048599" y="2118328"/>
                </a:lnTo>
                <a:cubicBezTo>
                  <a:pt x="1060834" y="2122883"/>
                  <a:pt x="1072636" y="2128871"/>
                  <a:pt x="1083786" y="2136116"/>
                </a:cubicBezTo>
                <a:lnTo>
                  <a:pt x="1105090" y="2150131"/>
                </a:lnTo>
                <a:lnTo>
                  <a:pt x="1126437" y="2136116"/>
                </a:lnTo>
                <a:cubicBezTo>
                  <a:pt x="1137587" y="2128871"/>
                  <a:pt x="1149432" y="2122883"/>
                  <a:pt x="1161624" y="2118328"/>
                </a:cubicBezTo>
                <a:lnTo>
                  <a:pt x="1174641" y="2113468"/>
                </a:lnTo>
                <a:lnTo>
                  <a:pt x="1174641" y="2003219"/>
                </a:lnTo>
                <a:lnTo>
                  <a:pt x="1262588" y="2003219"/>
                </a:lnTo>
                <a:lnTo>
                  <a:pt x="1264931" y="1985908"/>
                </a:lnTo>
                <a:cubicBezTo>
                  <a:pt x="1271569" y="1936923"/>
                  <a:pt x="1294738" y="1890888"/>
                  <a:pt x="1331965" y="1852793"/>
                </a:cubicBezTo>
                <a:lnTo>
                  <a:pt x="1348887" y="1835482"/>
                </a:lnTo>
                <a:lnTo>
                  <a:pt x="1328668" y="1822162"/>
                </a:lnTo>
                <a:cubicBezTo>
                  <a:pt x="1292092" y="1798038"/>
                  <a:pt x="1269140" y="1763197"/>
                  <a:pt x="1264063" y="1724062"/>
                </a:cubicBezTo>
                <a:lnTo>
                  <a:pt x="1261807" y="1706663"/>
                </a:lnTo>
                <a:lnTo>
                  <a:pt x="1174641" y="1706663"/>
                </a:lnTo>
                <a:lnTo>
                  <a:pt x="1174641" y="1667354"/>
                </a:lnTo>
                <a:cubicBezTo>
                  <a:pt x="1174641" y="1577671"/>
                  <a:pt x="1150951" y="1544088"/>
                  <a:pt x="1140798" y="1533806"/>
                </a:cubicBezTo>
                <a:lnTo>
                  <a:pt x="1139974" y="1532981"/>
                </a:lnTo>
                <a:lnTo>
                  <a:pt x="1105133" y="1505213"/>
                </a:lnTo>
                <a:lnTo>
                  <a:pt x="1070423" y="1532938"/>
                </a:lnTo>
                <a:lnTo>
                  <a:pt x="1069642" y="1533719"/>
                </a:lnTo>
                <a:cubicBezTo>
                  <a:pt x="1059402" y="1543915"/>
                  <a:pt x="1035669" y="1577410"/>
                  <a:pt x="1035669" y="1667354"/>
                </a:cubicBezTo>
                <a:lnTo>
                  <a:pt x="1035669" y="1706663"/>
                </a:lnTo>
                <a:lnTo>
                  <a:pt x="948590" y="1706663"/>
                </a:lnTo>
                <a:lnTo>
                  <a:pt x="946334" y="1724062"/>
                </a:lnTo>
                <a:cubicBezTo>
                  <a:pt x="941257" y="1763154"/>
                  <a:pt x="918305" y="1797995"/>
                  <a:pt x="881686" y="1822118"/>
                </a:cubicBezTo>
                <a:lnTo>
                  <a:pt x="861423" y="1835438"/>
                </a:lnTo>
                <a:lnTo>
                  <a:pt x="878388" y="1852750"/>
                </a:lnTo>
                <a:cubicBezTo>
                  <a:pt x="915615" y="1890758"/>
                  <a:pt x="938784" y="1936792"/>
                  <a:pt x="945422" y="1985864"/>
                </a:cubicBezTo>
                <a:lnTo>
                  <a:pt x="947765" y="2003176"/>
                </a:lnTo>
                <a:lnTo>
                  <a:pt x="1035713" y="2003176"/>
                </a:lnTo>
                <a:lnTo>
                  <a:pt x="1035713" y="2113512"/>
                </a:lnTo>
                <a:close/>
                <a:moveTo>
                  <a:pt x="6645855" y="2113512"/>
                </a:moveTo>
                <a:lnTo>
                  <a:pt x="6658871" y="2118371"/>
                </a:lnTo>
                <a:cubicBezTo>
                  <a:pt x="6671064" y="2122927"/>
                  <a:pt x="6682908" y="2128914"/>
                  <a:pt x="6694146" y="2136203"/>
                </a:cubicBezTo>
                <a:lnTo>
                  <a:pt x="6715406" y="2150174"/>
                </a:lnTo>
                <a:lnTo>
                  <a:pt x="6736753" y="2136160"/>
                </a:lnTo>
                <a:cubicBezTo>
                  <a:pt x="6747860" y="2128914"/>
                  <a:pt x="6759705" y="2122927"/>
                  <a:pt x="6771897" y="2118371"/>
                </a:cubicBezTo>
                <a:lnTo>
                  <a:pt x="6784913" y="2113555"/>
                </a:lnTo>
                <a:lnTo>
                  <a:pt x="6784913" y="2003263"/>
                </a:lnTo>
                <a:lnTo>
                  <a:pt x="6872774" y="2003263"/>
                </a:lnTo>
                <a:lnTo>
                  <a:pt x="6875117" y="1985994"/>
                </a:lnTo>
                <a:cubicBezTo>
                  <a:pt x="6881798" y="1936923"/>
                  <a:pt x="6905011" y="1890888"/>
                  <a:pt x="6942151" y="1852880"/>
                </a:cubicBezTo>
                <a:lnTo>
                  <a:pt x="6959073" y="1835568"/>
                </a:lnTo>
                <a:lnTo>
                  <a:pt x="6938854" y="1822249"/>
                </a:lnTo>
                <a:cubicBezTo>
                  <a:pt x="6902277" y="1798125"/>
                  <a:pt x="6879326" y="1763284"/>
                  <a:pt x="6874249" y="1724148"/>
                </a:cubicBezTo>
                <a:lnTo>
                  <a:pt x="6871993" y="1706750"/>
                </a:lnTo>
                <a:lnTo>
                  <a:pt x="6784913" y="1706750"/>
                </a:lnTo>
                <a:lnTo>
                  <a:pt x="6784913" y="1667440"/>
                </a:lnTo>
                <a:cubicBezTo>
                  <a:pt x="6784913" y="1577497"/>
                  <a:pt x="6761137" y="1544002"/>
                  <a:pt x="6750940" y="1533806"/>
                </a:cubicBezTo>
                <a:lnTo>
                  <a:pt x="6750160" y="1533025"/>
                </a:lnTo>
                <a:lnTo>
                  <a:pt x="6715449" y="1505300"/>
                </a:lnTo>
                <a:lnTo>
                  <a:pt x="6680652" y="1533025"/>
                </a:lnTo>
                <a:lnTo>
                  <a:pt x="6679871" y="1533806"/>
                </a:lnTo>
                <a:cubicBezTo>
                  <a:pt x="6669675" y="1544002"/>
                  <a:pt x="6645942" y="1577454"/>
                  <a:pt x="6645942" y="1667440"/>
                </a:cubicBezTo>
                <a:lnTo>
                  <a:pt x="6645942" y="1706750"/>
                </a:lnTo>
                <a:lnTo>
                  <a:pt x="6558776" y="1706750"/>
                </a:lnTo>
                <a:lnTo>
                  <a:pt x="6556519" y="1724148"/>
                </a:lnTo>
                <a:cubicBezTo>
                  <a:pt x="6551443" y="1763241"/>
                  <a:pt x="6528491" y="1798081"/>
                  <a:pt x="6491915" y="1822249"/>
                </a:cubicBezTo>
                <a:lnTo>
                  <a:pt x="6471696" y="1835568"/>
                </a:lnTo>
                <a:lnTo>
                  <a:pt x="6488617" y="1852880"/>
                </a:lnTo>
                <a:cubicBezTo>
                  <a:pt x="6525844" y="1890975"/>
                  <a:pt x="6549013" y="1936966"/>
                  <a:pt x="6555651" y="1985994"/>
                </a:cubicBezTo>
                <a:lnTo>
                  <a:pt x="6557995" y="2003306"/>
                </a:lnTo>
                <a:lnTo>
                  <a:pt x="6645942" y="2003306"/>
                </a:lnTo>
                <a:lnTo>
                  <a:pt x="6645942" y="2113512"/>
                </a:lnTo>
                <a:close/>
                <a:moveTo>
                  <a:pt x="4095731" y="2113512"/>
                </a:moveTo>
                <a:lnTo>
                  <a:pt x="4108747" y="2118328"/>
                </a:lnTo>
                <a:cubicBezTo>
                  <a:pt x="4120983" y="2122883"/>
                  <a:pt x="4132784" y="2128871"/>
                  <a:pt x="4143935" y="2136116"/>
                </a:cubicBezTo>
                <a:lnTo>
                  <a:pt x="4165239" y="2150131"/>
                </a:lnTo>
                <a:lnTo>
                  <a:pt x="4186585" y="2136116"/>
                </a:lnTo>
                <a:cubicBezTo>
                  <a:pt x="4197693" y="2128871"/>
                  <a:pt x="4209538" y="2122883"/>
                  <a:pt x="4221730" y="2118328"/>
                </a:cubicBezTo>
                <a:lnTo>
                  <a:pt x="4234746" y="2113512"/>
                </a:lnTo>
                <a:lnTo>
                  <a:pt x="4234746" y="2003219"/>
                </a:lnTo>
                <a:lnTo>
                  <a:pt x="4322650" y="2003219"/>
                </a:lnTo>
                <a:lnTo>
                  <a:pt x="4324993" y="1985908"/>
                </a:lnTo>
                <a:cubicBezTo>
                  <a:pt x="4331631" y="1936923"/>
                  <a:pt x="4354800" y="1890888"/>
                  <a:pt x="4392027" y="1852793"/>
                </a:cubicBezTo>
                <a:lnTo>
                  <a:pt x="4408948" y="1835482"/>
                </a:lnTo>
                <a:lnTo>
                  <a:pt x="4388730" y="1822162"/>
                </a:lnTo>
                <a:cubicBezTo>
                  <a:pt x="4352154" y="1798038"/>
                  <a:pt x="4329201" y="1763197"/>
                  <a:pt x="4324082" y="1724062"/>
                </a:cubicBezTo>
                <a:lnTo>
                  <a:pt x="4321782" y="1706663"/>
                </a:lnTo>
                <a:lnTo>
                  <a:pt x="4234703" y="1706663"/>
                </a:lnTo>
                <a:lnTo>
                  <a:pt x="4234703" y="1667354"/>
                </a:lnTo>
                <a:cubicBezTo>
                  <a:pt x="4234703" y="1577410"/>
                  <a:pt x="4210926" y="1543915"/>
                  <a:pt x="4200730" y="1533719"/>
                </a:cubicBezTo>
                <a:lnTo>
                  <a:pt x="4199949" y="1532938"/>
                </a:lnTo>
                <a:lnTo>
                  <a:pt x="4165195" y="1505170"/>
                </a:lnTo>
                <a:lnTo>
                  <a:pt x="4130441" y="1532938"/>
                </a:lnTo>
                <a:lnTo>
                  <a:pt x="4129660" y="1533719"/>
                </a:lnTo>
                <a:cubicBezTo>
                  <a:pt x="4119421" y="1543958"/>
                  <a:pt x="4095688" y="1577410"/>
                  <a:pt x="4095688" y="1667354"/>
                </a:cubicBezTo>
                <a:lnTo>
                  <a:pt x="4095688" y="1706663"/>
                </a:lnTo>
                <a:lnTo>
                  <a:pt x="4008608" y="1706663"/>
                </a:lnTo>
                <a:lnTo>
                  <a:pt x="4006309" y="1724062"/>
                </a:lnTo>
                <a:cubicBezTo>
                  <a:pt x="4001189" y="1763197"/>
                  <a:pt x="3978193" y="1798038"/>
                  <a:pt x="3941617" y="1822162"/>
                </a:cubicBezTo>
                <a:lnTo>
                  <a:pt x="3921399" y="1835482"/>
                </a:lnTo>
                <a:lnTo>
                  <a:pt x="3938320" y="1852793"/>
                </a:lnTo>
                <a:cubicBezTo>
                  <a:pt x="3975547" y="1890888"/>
                  <a:pt x="3998716" y="1936879"/>
                  <a:pt x="4005354" y="1985908"/>
                </a:cubicBezTo>
                <a:lnTo>
                  <a:pt x="4007697" y="2003219"/>
                </a:lnTo>
                <a:lnTo>
                  <a:pt x="4095644" y="2003219"/>
                </a:lnTo>
                <a:lnTo>
                  <a:pt x="4095644" y="2113512"/>
                </a:lnTo>
                <a:close/>
                <a:moveTo>
                  <a:pt x="1545607" y="2113512"/>
                </a:moveTo>
                <a:lnTo>
                  <a:pt x="1558624" y="2118328"/>
                </a:lnTo>
                <a:cubicBezTo>
                  <a:pt x="1570859" y="2122883"/>
                  <a:pt x="1582660" y="2128871"/>
                  <a:pt x="1593811" y="2136116"/>
                </a:cubicBezTo>
                <a:lnTo>
                  <a:pt x="1615115" y="2150131"/>
                </a:lnTo>
                <a:lnTo>
                  <a:pt x="1636462" y="2136116"/>
                </a:lnTo>
                <a:cubicBezTo>
                  <a:pt x="1647612" y="2128871"/>
                  <a:pt x="1659457" y="2122883"/>
                  <a:pt x="1671649" y="2118328"/>
                </a:cubicBezTo>
                <a:lnTo>
                  <a:pt x="1684665" y="2113468"/>
                </a:lnTo>
                <a:lnTo>
                  <a:pt x="1684665" y="2003219"/>
                </a:lnTo>
                <a:lnTo>
                  <a:pt x="1772569" y="2003219"/>
                </a:lnTo>
                <a:lnTo>
                  <a:pt x="1774912" y="1985908"/>
                </a:lnTo>
                <a:cubicBezTo>
                  <a:pt x="1781551" y="1936923"/>
                  <a:pt x="1804720" y="1890888"/>
                  <a:pt x="1841947" y="1852793"/>
                </a:cubicBezTo>
                <a:lnTo>
                  <a:pt x="1858868" y="1835482"/>
                </a:lnTo>
                <a:lnTo>
                  <a:pt x="1838649" y="1822162"/>
                </a:lnTo>
                <a:cubicBezTo>
                  <a:pt x="1802073" y="1798038"/>
                  <a:pt x="1779121" y="1763197"/>
                  <a:pt x="1774045" y="1724062"/>
                </a:cubicBezTo>
                <a:lnTo>
                  <a:pt x="1771788" y="1706663"/>
                </a:lnTo>
                <a:lnTo>
                  <a:pt x="1684622" y="1706663"/>
                </a:lnTo>
                <a:lnTo>
                  <a:pt x="1684622" y="1667354"/>
                </a:lnTo>
                <a:cubicBezTo>
                  <a:pt x="1684622" y="1577367"/>
                  <a:pt x="1660889" y="1543915"/>
                  <a:pt x="1650693" y="1533719"/>
                </a:cubicBezTo>
                <a:lnTo>
                  <a:pt x="1649912" y="1532938"/>
                </a:lnTo>
                <a:lnTo>
                  <a:pt x="1615115" y="1505213"/>
                </a:lnTo>
                <a:lnTo>
                  <a:pt x="1580404" y="1532938"/>
                </a:lnTo>
                <a:lnTo>
                  <a:pt x="1579623" y="1533719"/>
                </a:lnTo>
                <a:cubicBezTo>
                  <a:pt x="1569384" y="1543958"/>
                  <a:pt x="1545651" y="1577410"/>
                  <a:pt x="1545651" y="1667354"/>
                </a:cubicBezTo>
                <a:lnTo>
                  <a:pt x="1545651" y="1706663"/>
                </a:lnTo>
                <a:lnTo>
                  <a:pt x="1458571" y="1706663"/>
                </a:lnTo>
                <a:lnTo>
                  <a:pt x="1456315" y="1724062"/>
                </a:lnTo>
                <a:cubicBezTo>
                  <a:pt x="1451239" y="1763154"/>
                  <a:pt x="1428286" y="1797995"/>
                  <a:pt x="1391710" y="1822162"/>
                </a:cubicBezTo>
                <a:lnTo>
                  <a:pt x="1371492" y="1835482"/>
                </a:lnTo>
                <a:lnTo>
                  <a:pt x="1388413" y="1852793"/>
                </a:lnTo>
                <a:cubicBezTo>
                  <a:pt x="1425596" y="1890801"/>
                  <a:pt x="1448765" y="1936836"/>
                  <a:pt x="1455447" y="1985908"/>
                </a:cubicBezTo>
                <a:lnTo>
                  <a:pt x="1457790" y="2003176"/>
                </a:lnTo>
                <a:lnTo>
                  <a:pt x="1545651" y="2003176"/>
                </a:lnTo>
                <a:lnTo>
                  <a:pt x="1545651" y="2113512"/>
                </a:lnTo>
                <a:close/>
                <a:moveTo>
                  <a:pt x="525558" y="2113512"/>
                </a:moveTo>
                <a:lnTo>
                  <a:pt x="538574" y="2118328"/>
                </a:lnTo>
                <a:cubicBezTo>
                  <a:pt x="550809" y="2122883"/>
                  <a:pt x="562611" y="2128871"/>
                  <a:pt x="573762" y="2136116"/>
                </a:cubicBezTo>
                <a:lnTo>
                  <a:pt x="595065" y="2150131"/>
                </a:lnTo>
                <a:lnTo>
                  <a:pt x="616412" y="2136116"/>
                </a:lnTo>
                <a:cubicBezTo>
                  <a:pt x="627519" y="2128871"/>
                  <a:pt x="639364" y="2122883"/>
                  <a:pt x="651556" y="2118328"/>
                </a:cubicBezTo>
                <a:lnTo>
                  <a:pt x="664572" y="2113512"/>
                </a:lnTo>
                <a:lnTo>
                  <a:pt x="664572" y="2003219"/>
                </a:lnTo>
                <a:lnTo>
                  <a:pt x="752520" y="2003219"/>
                </a:lnTo>
                <a:lnTo>
                  <a:pt x="754863" y="1985908"/>
                </a:lnTo>
                <a:cubicBezTo>
                  <a:pt x="761501" y="1936923"/>
                  <a:pt x="784670" y="1890888"/>
                  <a:pt x="821897" y="1852793"/>
                </a:cubicBezTo>
                <a:lnTo>
                  <a:pt x="838818" y="1835482"/>
                </a:lnTo>
                <a:lnTo>
                  <a:pt x="818600" y="1822162"/>
                </a:lnTo>
                <a:cubicBezTo>
                  <a:pt x="782024" y="1798038"/>
                  <a:pt x="759071" y="1763197"/>
                  <a:pt x="753995" y="1724062"/>
                </a:cubicBezTo>
                <a:lnTo>
                  <a:pt x="751739" y="1706663"/>
                </a:lnTo>
                <a:lnTo>
                  <a:pt x="664572" y="1706663"/>
                </a:lnTo>
                <a:lnTo>
                  <a:pt x="664572" y="1667354"/>
                </a:lnTo>
                <a:cubicBezTo>
                  <a:pt x="664572" y="1577410"/>
                  <a:pt x="640796" y="1543915"/>
                  <a:pt x="630600" y="1533719"/>
                </a:cubicBezTo>
                <a:lnTo>
                  <a:pt x="629819" y="1532938"/>
                </a:lnTo>
                <a:lnTo>
                  <a:pt x="595065" y="1505170"/>
                </a:lnTo>
                <a:lnTo>
                  <a:pt x="560311" y="1532938"/>
                </a:lnTo>
                <a:lnTo>
                  <a:pt x="559530" y="1533719"/>
                </a:lnTo>
                <a:cubicBezTo>
                  <a:pt x="549291" y="1543958"/>
                  <a:pt x="525558" y="1577410"/>
                  <a:pt x="525558" y="1667354"/>
                </a:cubicBezTo>
                <a:lnTo>
                  <a:pt x="525558" y="1706663"/>
                </a:lnTo>
                <a:lnTo>
                  <a:pt x="438478" y="1706663"/>
                </a:lnTo>
                <a:lnTo>
                  <a:pt x="436222" y="1724062"/>
                </a:lnTo>
                <a:cubicBezTo>
                  <a:pt x="431146" y="1763154"/>
                  <a:pt x="408193" y="1797995"/>
                  <a:pt x="371574" y="1822118"/>
                </a:cubicBezTo>
                <a:lnTo>
                  <a:pt x="351355" y="1835438"/>
                </a:lnTo>
                <a:lnTo>
                  <a:pt x="368277" y="1852750"/>
                </a:lnTo>
                <a:cubicBezTo>
                  <a:pt x="405503" y="1890845"/>
                  <a:pt x="428672" y="1936836"/>
                  <a:pt x="435311" y="1985864"/>
                </a:cubicBezTo>
                <a:lnTo>
                  <a:pt x="437654" y="2003176"/>
                </a:lnTo>
                <a:lnTo>
                  <a:pt x="525558" y="2003176"/>
                </a:lnTo>
                <a:lnTo>
                  <a:pt x="525558" y="2113512"/>
                </a:lnTo>
                <a:close/>
                <a:moveTo>
                  <a:pt x="2055675" y="2113512"/>
                </a:moveTo>
                <a:lnTo>
                  <a:pt x="2068692" y="2118371"/>
                </a:lnTo>
                <a:cubicBezTo>
                  <a:pt x="2080884" y="2122927"/>
                  <a:pt x="2092729" y="2128914"/>
                  <a:pt x="2103836" y="2136203"/>
                </a:cubicBezTo>
                <a:lnTo>
                  <a:pt x="2125183" y="2150174"/>
                </a:lnTo>
                <a:lnTo>
                  <a:pt x="2146486" y="2136160"/>
                </a:lnTo>
                <a:cubicBezTo>
                  <a:pt x="2157550" y="2128914"/>
                  <a:pt x="2169395" y="2122927"/>
                  <a:pt x="2181587" y="2118371"/>
                </a:cubicBezTo>
                <a:lnTo>
                  <a:pt x="2194604" y="2113512"/>
                </a:lnTo>
                <a:lnTo>
                  <a:pt x="2194604" y="2003263"/>
                </a:lnTo>
                <a:lnTo>
                  <a:pt x="2282507" y="2003263"/>
                </a:lnTo>
                <a:lnTo>
                  <a:pt x="2284850" y="1985994"/>
                </a:lnTo>
                <a:cubicBezTo>
                  <a:pt x="2291532" y="1936923"/>
                  <a:pt x="2314745" y="1890888"/>
                  <a:pt x="2351885" y="1852880"/>
                </a:cubicBezTo>
                <a:lnTo>
                  <a:pt x="2368806" y="1835568"/>
                </a:lnTo>
                <a:lnTo>
                  <a:pt x="2348587" y="1822249"/>
                </a:lnTo>
                <a:cubicBezTo>
                  <a:pt x="2312011" y="1798125"/>
                  <a:pt x="2289059" y="1763284"/>
                  <a:pt x="2283982" y="1724148"/>
                </a:cubicBezTo>
                <a:lnTo>
                  <a:pt x="2281726" y="1706750"/>
                </a:lnTo>
                <a:lnTo>
                  <a:pt x="2194560" y="1706750"/>
                </a:lnTo>
                <a:lnTo>
                  <a:pt x="2194560" y="1667440"/>
                </a:lnTo>
                <a:cubicBezTo>
                  <a:pt x="2194560" y="1577454"/>
                  <a:pt x="2170827" y="1544002"/>
                  <a:pt x="2160631" y="1533806"/>
                </a:cubicBezTo>
                <a:lnTo>
                  <a:pt x="2159850" y="1533025"/>
                </a:lnTo>
                <a:lnTo>
                  <a:pt x="2125139" y="1505300"/>
                </a:lnTo>
                <a:lnTo>
                  <a:pt x="2090342" y="1533025"/>
                </a:lnTo>
                <a:lnTo>
                  <a:pt x="2089561" y="1533806"/>
                </a:lnTo>
                <a:cubicBezTo>
                  <a:pt x="2079365" y="1544002"/>
                  <a:pt x="2055632" y="1577454"/>
                  <a:pt x="2055632" y="1667440"/>
                </a:cubicBezTo>
                <a:lnTo>
                  <a:pt x="2055632" y="1706750"/>
                </a:lnTo>
                <a:lnTo>
                  <a:pt x="1968509" y="1706750"/>
                </a:lnTo>
                <a:lnTo>
                  <a:pt x="1966253" y="1724148"/>
                </a:lnTo>
                <a:cubicBezTo>
                  <a:pt x="1961177" y="1763241"/>
                  <a:pt x="1938224" y="1798081"/>
                  <a:pt x="1901648" y="1822249"/>
                </a:cubicBezTo>
                <a:lnTo>
                  <a:pt x="1881430" y="1835568"/>
                </a:lnTo>
                <a:lnTo>
                  <a:pt x="1898351" y="1852880"/>
                </a:lnTo>
                <a:cubicBezTo>
                  <a:pt x="1935534" y="1890888"/>
                  <a:pt x="1958703" y="1936923"/>
                  <a:pt x="1965385" y="1985994"/>
                </a:cubicBezTo>
                <a:lnTo>
                  <a:pt x="1967728" y="2003263"/>
                </a:lnTo>
                <a:lnTo>
                  <a:pt x="2055632" y="2003263"/>
                </a:lnTo>
                <a:lnTo>
                  <a:pt x="2055632" y="2113512"/>
                </a:lnTo>
                <a:close/>
                <a:moveTo>
                  <a:pt x="6135831" y="2113512"/>
                </a:moveTo>
                <a:lnTo>
                  <a:pt x="6148847" y="2118371"/>
                </a:lnTo>
                <a:cubicBezTo>
                  <a:pt x="6161039" y="2122927"/>
                  <a:pt x="6172883" y="2128914"/>
                  <a:pt x="6183991" y="2136203"/>
                </a:cubicBezTo>
                <a:lnTo>
                  <a:pt x="6205251" y="2150174"/>
                </a:lnTo>
                <a:lnTo>
                  <a:pt x="6226641" y="2136203"/>
                </a:lnTo>
                <a:cubicBezTo>
                  <a:pt x="6237749" y="2128914"/>
                  <a:pt x="6249594" y="2122927"/>
                  <a:pt x="6261785" y="2118371"/>
                </a:cubicBezTo>
                <a:lnTo>
                  <a:pt x="6274802" y="2113512"/>
                </a:lnTo>
                <a:lnTo>
                  <a:pt x="6274802" y="2003263"/>
                </a:lnTo>
                <a:lnTo>
                  <a:pt x="6362706" y="2003263"/>
                </a:lnTo>
                <a:lnTo>
                  <a:pt x="6365049" y="1985994"/>
                </a:lnTo>
                <a:cubicBezTo>
                  <a:pt x="6371731" y="1936923"/>
                  <a:pt x="6394943" y="1890888"/>
                  <a:pt x="6432083" y="1852880"/>
                </a:cubicBezTo>
                <a:lnTo>
                  <a:pt x="6449004" y="1835568"/>
                </a:lnTo>
                <a:lnTo>
                  <a:pt x="6428785" y="1822249"/>
                </a:lnTo>
                <a:cubicBezTo>
                  <a:pt x="6392210" y="1798125"/>
                  <a:pt x="6369257" y="1763284"/>
                  <a:pt x="6364181" y="1724148"/>
                </a:cubicBezTo>
                <a:lnTo>
                  <a:pt x="6361925" y="1706750"/>
                </a:lnTo>
                <a:lnTo>
                  <a:pt x="6274758" y="1706750"/>
                </a:lnTo>
                <a:lnTo>
                  <a:pt x="6274758" y="1667440"/>
                </a:lnTo>
                <a:cubicBezTo>
                  <a:pt x="6274758" y="1577410"/>
                  <a:pt x="6251025" y="1544002"/>
                  <a:pt x="6240829" y="1533806"/>
                </a:cubicBezTo>
                <a:lnTo>
                  <a:pt x="6240048" y="1533025"/>
                </a:lnTo>
                <a:lnTo>
                  <a:pt x="6205251" y="1505300"/>
                </a:lnTo>
                <a:lnTo>
                  <a:pt x="6170541" y="1533025"/>
                </a:lnTo>
                <a:lnTo>
                  <a:pt x="6169760" y="1533806"/>
                </a:lnTo>
                <a:cubicBezTo>
                  <a:pt x="6159564" y="1544002"/>
                  <a:pt x="6135831" y="1577454"/>
                  <a:pt x="6135831" y="1667440"/>
                </a:cubicBezTo>
                <a:lnTo>
                  <a:pt x="6135831" y="1706750"/>
                </a:lnTo>
                <a:lnTo>
                  <a:pt x="6048664" y="1706750"/>
                </a:lnTo>
                <a:lnTo>
                  <a:pt x="6046408" y="1724148"/>
                </a:lnTo>
                <a:cubicBezTo>
                  <a:pt x="6041332" y="1763241"/>
                  <a:pt x="6018379" y="1798081"/>
                  <a:pt x="5981804" y="1822249"/>
                </a:cubicBezTo>
                <a:lnTo>
                  <a:pt x="5961585" y="1835568"/>
                </a:lnTo>
                <a:lnTo>
                  <a:pt x="5978506" y="1852880"/>
                </a:lnTo>
                <a:cubicBezTo>
                  <a:pt x="6015689" y="1890888"/>
                  <a:pt x="6038858" y="1936923"/>
                  <a:pt x="6045540" y="1985994"/>
                </a:cubicBezTo>
                <a:lnTo>
                  <a:pt x="6047883" y="2003263"/>
                </a:lnTo>
                <a:lnTo>
                  <a:pt x="6135787" y="2003263"/>
                </a:lnTo>
                <a:lnTo>
                  <a:pt x="6135787" y="2113512"/>
                </a:lnTo>
                <a:close/>
                <a:moveTo>
                  <a:pt x="42520" y="1476707"/>
                </a:moveTo>
                <a:lnTo>
                  <a:pt x="0" y="1460827"/>
                </a:lnTo>
                <a:lnTo>
                  <a:pt x="0" y="1335740"/>
                </a:lnTo>
                <a:lnTo>
                  <a:pt x="15533" y="1335740"/>
                </a:lnTo>
                <a:lnTo>
                  <a:pt x="15533" y="1445989"/>
                </a:lnTo>
                <a:lnTo>
                  <a:pt x="28506" y="1450848"/>
                </a:lnTo>
                <a:cubicBezTo>
                  <a:pt x="40958" y="1455534"/>
                  <a:pt x="52803" y="1461521"/>
                  <a:pt x="63780" y="1468680"/>
                </a:cubicBezTo>
                <a:lnTo>
                  <a:pt x="85084" y="1482695"/>
                </a:lnTo>
                <a:lnTo>
                  <a:pt x="106387" y="1468680"/>
                </a:lnTo>
                <a:cubicBezTo>
                  <a:pt x="117321" y="1461521"/>
                  <a:pt x="129166" y="1455534"/>
                  <a:pt x="141618" y="1450891"/>
                </a:cubicBezTo>
                <a:lnTo>
                  <a:pt x="154591" y="1446032"/>
                </a:lnTo>
                <a:lnTo>
                  <a:pt x="154591" y="1335783"/>
                </a:lnTo>
                <a:lnTo>
                  <a:pt x="242538" y="1335783"/>
                </a:lnTo>
                <a:lnTo>
                  <a:pt x="244881" y="1318471"/>
                </a:lnTo>
                <a:cubicBezTo>
                  <a:pt x="251520" y="1269487"/>
                  <a:pt x="274689" y="1223452"/>
                  <a:pt x="311916" y="1185357"/>
                </a:cubicBezTo>
                <a:lnTo>
                  <a:pt x="328837" y="1168046"/>
                </a:lnTo>
                <a:lnTo>
                  <a:pt x="308618" y="1154726"/>
                </a:lnTo>
                <a:cubicBezTo>
                  <a:pt x="272042" y="1130558"/>
                  <a:pt x="249090" y="1095762"/>
                  <a:pt x="244014" y="1056626"/>
                </a:cubicBezTo>
                <a:lnTo>
                  <a:pt x="241757" y="1039227"/>
                </a:lnTo>
                <a:lnTo>
                  <a:pt x="154548" y="1039227"/>
                </a:lnTo>
                <a:lnTo>
                  <a:pt x="154548" y="999918"/>
                </a:lnTo>
                <a:cubicBezTo>
                  <a:pt x="154548" y="909974"/>
                  <a:pt x="130771" y="876479"/>
                  <a:pt x="120575" y="866283"/>
                </a:cubicBezTo>
                <a:lnTo>
                  <a:pt x="119794" y="865502"/>
                </a:lnTo>
                <a:lnTo>
                  <a:pt x="85040" y="837734"/>
                </a:lnTo>
                <a:lnTo>
                  <a:pt x="50287" y="865502"/>
                </a:lnTo>
                <a:lnTo>
                  <a:pt x="49506" y="866283"/>
                </a:lnTo>
                <a:cubicBezTo>
                  <a:pt x="39266" y="876522"/>
                  <a:pt x="15533" y="909974"/>
                  <a:pt x="15533" y="999918"/>
                </a:cubicBezTo>
                <a:lnTo>
                  <a:pt x="15533" y="1039227"/>
                </a:lnTo>
                <a:lnTo>
                  <a:pt x="0" y="1039227"/>
                </a:lnTo>
                <a:lnTo>
                  <a:pt x="0" y="942125"/>
                </a:lnTo>
                <a:cubicBezTo>
                  <a:pt x="10630" y="867454"/>
                  <a:pt x="40654" y="848016"/>
                  <a:pt x="43778" y="846194"/>
                </a:cubicBezTo>
                <a:lnTo>
                  <a:pt x="84997" y="831182"/>
                </a:lnTo>
                <a:lnTo>
                  <a:pt x="126302" y="846194"/>
                </a:lnTo>
                <a:cubicBezTo>
                  <a:pt x="130120" y="848407"/>
                  <a:pt x="173855" y="876956"/>
                  <a:pt x="173855" y="999918"/>
                </a:cubicBezTo>
                <a:lnTo>
                  <a:pt x="173855" y="1019919"/>
                </a:lnTo>
                <a:lnTo>
                  <a:pt x="262106" y="1019919"/>
                </a:lnTo>
                <a:lnTo>
                  <a:pt x="262106" y="1040095"/>
                </a:lnTo>
                <a:cubicBezTo>
                  <a:pt x="262106" y="1082788"/>
                  <a:pt x="287662" y="1122185"/>
                  <a:pt x="330486" y="1145484"/>
                </a:cubicBezTo>
                <a:lnTo>
                  <a:pt x="340031" y="1150690"/>
                </a:lnTo>
                <a:lnTo>
                  <a:pt x="349576" y="1145484"/>
                </a:lnTo>
                <a:cubicBezTo>
                  <a:pt x="392400" y="1122185"/>
                  <a:pt x="417956" y="1082788"/>
                  <a:pt x="417956" y="1040095"/>
                </a:cubicBezTo>
                <a:lnTo>
                  <a:pt x="417956" y="1019919"/>
                </a:lnTo>
                <a:lnTo>
                  <a:pt x="506207" y="1019919"/>
                </a:lnTo>
                <a:lnTo>
                  <a:pt x="506207" y="999918"/>
                </a:lnTo>
                <a:cubicBezTo>
                  <a:pt x="506207" y="876913"/>
                  <a:pt x="549985" y="848407"/>
                  <a:pt x="553760" y="846194"/>
                </a:cubicBezTo>
                <a:lnTo>
                  <a:pt x="594978" y="831182"/>
                </a:lnTo>
                <a:lnTo>
                  <a:pt x="636284" y="846194"/>
                </a:lnTo>
                <a:cubicBezTo>
                  <a:pt x="640102" y="848407"/>
                  <a:pt x="683837" y="876956"/>
                  <a:pt x="683837" y="999918"/>
                </a:cubicBezTo>
                <a:lnTo>
                  <a:pt x="683837" y="1019919"/>
                </a:lnTo>
                <a:lnTo>
                  <a:pt x="772088" y="1019919"/>
                </a:lnTo>
                <a:lnTo>
                  <a:pt x="772088" y="1040095"/>
                </a:lnTo>
                <a:cubicBezTo>
                  <a:pt x="772088" y="1082788"/>
                  <a:pt x="797643" y="1122185"/>
                  <a:pt x="840467" y="1145484"/>
                </a:cubicBezTo>
                <a:lnTo>
                  <a:pt x="850012" y="1150690"/>
                </a:lnTo>
                <a:lnTo>
                  <a:pt x="859558" y="1145484"/>
                </a:lnTo>
                <a:cubicBezTo>
                  <a:pt x="902382" y="1122228"/>
                  <a:pt x="927937" y="1082832"/>
                  <a:pt x="927937" y="1040095"/>
                </a:cubicBezTo>
                <a:lnTo>
                  <a:pt x="927937" y="1019919"/>
                </a:lnTo>
                <a:lnTo>
                  <a:pt x="1016188" y="1019919"/>
                </a:lnTo>
                <a:lnTo>
                  <a:pt x="1016188" y="999918"/>
                </a:lnTo>
                <a:cubicBezTo>
                  <a:pt x="1016188" y="876913"/>
                  <a:pt x="1059966" y="848407"/>
                  <a:pt x="1063741" y="846194"/>
                </a:cubicBezTo>
                <a:lnTo>
                  <a:pt x="1104960" y="831182"/>
                </a:lnTo>
                <a:lnTo>
                  <a:pt x="1146265" y="846194"/>
                </a:lnTo>
                <a:cubicBezTo>
                  <a:pt x="1150083" y="848407"/>
                  <a:pt x="1193818" y="876956"/>
                  <a:pt x="1193818" y="999918"/>
                </a:cubicBezTo>
                <a:lnTo>
                  <a:pt x="1193818" y="1019919"/>
                </a:lnTo>
                <a:lnTo>
                  <a:pt x="1282113" y="1019919"/>
                </a:lnTo>
                <a:lnTo>
                  <a:pt x="1282113" y="1040095"/>
                </a:lnTo>
                <a:cubicBezTo>
                  <a:pt x="1282113" y="1082788"/>
                  <a:pt x="1307668" y="1122185"/>
                  <a:pt x="1350448" y="1145484"/>
                </a:cubicBezTo>
                <a:lnTo>
                  <a:pt x="1359994" y="1150690"/>
                </a:lnTo>
                <a:lnTo>
                  <a:pt x="1369539" y="1145484"/>
                </a:lnTo>
                <a:cubicBezTo>
                  <a:pt x="1412363" y="1122228"/>
                  <a:pt x="1437918" y="1082832"/>
                  <a:pt x="1437918" y="1040095"/>
                </a:cubicBezTo>
                <a:lnTo>
                  <a:pt x="1437918" y="1019919"/>
                </a:lnTo>
                <a:lnTo>
                  <a:pt x="1526169" y="1019919"/>
                </a:lnTo>
                <a:lnTo>
                  <a:pt x="1526169" y="999918"/>
                </a:lnTo>
                <a:cubicBezTo>
                  <a:pt x="1526169" y="876913"/>
                  <a:pt x="1569948" y="848407"/>
                  <a:pt x="1573723" y="846194"/>
                </a:cubicBezTo>
                <a:lnTo>
                  <a:pt x="1614941" y="831182"/>
                </a:lnTo>
                <a:lnTo>
                  <a:pt x="1656290" y="846194"/>
                </a:lnTo>
                <a:cubicBezTo>
                  <a:pt x="1660108" y="848450"/>
                  <a:pt x="1703886" y="876956"/>
                  <a:pt x="1703886" y="999918"/>
                </a:cubicBezTo>
                <a:lnTo>
                  <a:pt x="1703886" y="1019919"/>
                </a:lnTo>
                <a:lnTo>
                  <a:pt x="1792137" y="1019919"/>
                </a:lnTo>
                <a:lnTo>
                  <a:pt x="1792137" y="1040095"/>
                </a:lnTo>
                <a:cubicBezTo>
                  <a:pt x="1792137" y="1082788"/>
                  <a:pt x="1817693" y="1122185"/>
                  <a:pt x="1860473" y="1145484"/>
                </a:cubicBezTo>
                <a:lnTo>
                  <a:pt x="1870019" y="1150690"/>
                </a:lnTo>
                <a:lnTo>
                  <a:pt x="1879564" y="1145484"/>
                </a:lnTo>
                <a:cubicBezTo>
                  <a:pt x="1922388" y="1122228"/>
                  <a:pt x="1947943" y="1082832"/>
                  <a:pt x="1947943" y="1040095"/>
                </a:cubicBezTo>
                <a:lnTo>
                  <a:pt x="1947943" y="1019919"/>
                </a:lnTo>
                <a:lnTo>
                  <a:pt x="2036194" y="1019919"/>
                </a:lnTo>
                <a:lnTo>
                  <a:pt x="2036194" y="999918"/>
                </a:lnTo>
                <a:cubicBezTo>
                  <a:pt x="2036194" y="876956"/>
                  <a:pt x="2080016" y="848450"/>
                  <a:pt x="2083791" y="846194"/>
                </a:cubicBezTo>
                <a:lnTo>
                  <a:pt x="2125009" y="831182"/>
                </a:lnTo>
                <a:lnTo>
                  <a:pt x="2166315" y="846194"/>
                </a:lnTo>
                <a:cubicBezTo>
                  <a:pt x="2170133" y="848450"/>
                  <a:pt x="2213911" y="876956"/>
                  <a:pt x="2213911" y="999918"/>
                </a:cubicBezTo>
                <a:lnTo>
                  <a:pt x="2213911" y="1019919"/>
                </a:lnTo>
                <a:lnTo>
                  <a:pt x="2302162" y="1019919"/>
                </a:lnTo>
                <a:lnTo>
                  <a:pt x="2302162" y="1040095"/>
                </a:lnTo>
                <a:cubicBezTo>
                  <a:pt x="2302162" y="1082832"/>
                  <a:pt x="2327718" y="1122228"/>
                  <a:pt x="2370541" y="1145484"/>
                </a:cubicBezTo>
                <a:lnTo>
                  <a:pt x="2380087" y="1150690"/>
                </a:lnTo>
                <a:lnTo>
                  <a:pt x="2389632" y="1145484"/>
                </a:lnTo>
                <a:cubicBezTo>
                  <a:pt x="2432413" y="1122185"/>
                  <a:pt x="2457968" y="1082788"/>
                  <a:pt x="2457968" y="1040095"/>
                </a:cubicBezTo>
                <a:lnTo>
                  <a:pt x="2457968" y="1019919"/>
                </a:lnTo>
                <a:lnTo>
                  <a:pt x="2546219" y="1019919"/>
                </a:lnTo>
                <a:lnTo>
                  <a:pt x="2546219" y="999918"/>
                </a:lnTo>
                <a:cubicBezTo>
                  <a:pt x="2546219" y="876956"/>
                  <a:pt x="2590041" y="848450"/>
                  <a:pt x="2593816" y="846194"/>
                </a:cubicBezTo>
                <a:lnTo>
                  <a:pt x="2635078" y="831182"/>
                </a:lnTo>
                <a:lnTo>
                  <a:pt x="2676383" y="846194"/>
                </a:lnTo>
                <a:cubicBezTo>
                  <a:pt x="2680201" y="848407"/>
                  <a:pt x="2723936" y="876956"/>
                  <a:pt x="2723936" y="999918"/>
                </a:cubicBezTo>
                <a:lnTo>
                  <a:pt x="2723936" y="1019919"/>
                </a:lnTo>
                <a:lnTo>
                  <a:pt x="2812187" y="1019919"/>
                </a:lnTo>
                <a:lnTo>
                  <a:pt x="2812187" y="1040095"/>
                </a:lnTo>
                <a:cubicBezTo>
                  <a:pt x="2812187" y="1082832"/>
                  <a:pt x="2837742" y="1122228"/>
                  <a:pt x="2880566" y="1145484"/>
                </a:cubicBezTo>
                <a:lnTo>
                  <a:pt x="2890111" y="1150690"/>
                </a:lnTo>
                <a:lnTo>
                  <a:pt x="2899657" y="1145484"/>
                </a:lnTo>
                <a:cubicBezTo>
                  <a:pt x="2942437" y="1122185"/>
                  <a:pt x="2967993" y="1082788"/>
                  <a:pt x="2967993" y="1040095"/>
                </a:cubicBezTo>
                <a:lnTo>
                  <a:pt x="2967993" y="1019919"/>
                </a:lnTo>
                <a:lnTo>
                  <a:pt x="3056287" y="1019919"/>
                </a:lnTo>
                <a:lnTo>
                  <a:pt x="3056287" y="999918"/>
                </a:lnTo>
                <a:cubicBezTo>
                  <a:pt x="3056287" y="876913"/>
                  <a:pt x="3100066" y="848407"/>
                  <a:pt x="3103840" y="846194"/>
                </a:cubicBezTo>
                <a:lnTo>
                  <a:pt x="3145059" y="831182"/>
                </a:lnTo>
                <a:lnTo>
                  <a:pt x="3186364" y="846194"/>
                </a:lnTo>
                <a:cubicBezTo>
                  <a:pt x="3190182" y="848407"/>
                  <a:pt x="3233917" y="876956"/>
                  <a:pt x="3233917" y="999918"/>
                </a:cubicBezTo>
                <a:lnTo>
                  <a:pt x="3233917" y="1019919"/>
                </a:lnTo>
                <a:lnTo>
                  <a:pt x="3322168" y="1019919"/>
                </a:lnTo>
                <a:lnTo>
                  <a:pt x="3322168" y="1040095"/>
                </a:lnTo>
                <a:cubicBezTo>
                  <a:pt x="3322168" y="1082832"/>
                  <a:pt x="3347724" y="1122228"/>
                  <a:pt x="3390548" y="1145484"/>
                </a:cubicBezTo>
                <a:lnTo>
                  <a:pt x="3400093" y="1150690"/>
                </a:lnTo>
                <a:lnTo>
                  <a:pt x="3409638" y="1145484"/>
                </a:lnTo>
                <a:cubicBezTo>
                  <a:pt x="3452462" y="1122185"/>
                  <a:pt x="3478018" y="1082788"/>
                  <a:pt x="3478018" y="1040095"/>
                </a:cubicBezTo>
                <a:lnTo>
                  <a:pt x="3478018" y="1019919"/>
                </a:lnTo>
                <a:lnTo>
                  <a:pt x="3566269" y="1019919"/>
                </a:lnTo>
                <a:lnTo>
                  <a:pt x="3566269" y="999918"/>
                </a:lnTo>
                <a:cubicBezTo>
                  <a:pt x="3566269" y="876913"/>
                  <a:pt x="3610047" y="848407"/>
                  <a:pt x="3613822" y="846194"/>
                </a:cubicBezTo>
                <a:lnTo>
                  <a:pt x="3655040" y="831182"/>
                </a:lnTo>
                <a:lnTo>
                  <a:pt x="3696345" y="846194"/>
                </a:lnTo>
                <a:cubicBezTo>
                  <a:pt x="3700164" y="848407"/>
                  <a:pt x="3743899" y="876956"/>
                  <a:pt x="3743899" y="999918"/>
                </a:cubicBezTo>
                <a:lnTo>
                  <a:pt x="3743899" y="1019919"/>
                </a:lnTo>
                <a:lnTo>
                  <a:pt x="3832150" y="1019919"/>
                </a:lnTo>
                <a:lnTo>
                  <a:pt x="3832150" y="1040095"/>
                </a:lnTo>
                <a:cubicBezTo>
                  <a:pt x="3832150" y="1082788"/>
                  <a:pt x="3857705" y="1122185"/>
                  <a:pt x="3900529" y="1145484"/>
                </a:cubicBezTo>
                <a:lnTo>
                  <a:pt x="3910074" y="1150690"/>
                </a:lnTo>
                <a:lnTo>
                  <a:pt x="3919620" y="1145484"/>
                </a:lnTo>
                <a:cubicBezTo>
                  <a:pt x="3962444" y="1122185"/>
                  <a:pt x="3987999" y="1082788"/>
                  <a:pt x="3987999" y="1040095"/>
                </a:cubicBezTo>
                <a:lnTo>
                  <a:pt x="3987999" y="1019919"/>
                </a:lnTo>
                <a:lnTo>
                  <a:pt x="4076250" y="1019919"/>
                </a:lnTo>
                <a:lnTo>
                  <a:pt x="4076250" y="999918"/>
                </a:lnTo>
                <a:cubicBezTo>
                  <a:pt x="4076250" y="876913"/>
                  <a:pt x="4120028" y="848407"/>
                  <a:pt x="4123803" y="846194"/>
                </a:cubicBezTo>
                <a:lnTo>
                  <a:pt x="4165022" y="831182"/>
                </a:lnTo>
                <a:lnTo>
                  <a:pt x="4206327" y="846194"/>
                </a:lnTo>
                <a:cubicBezTo>
                  <a:pt x="4210145" y="848407"/>
                  <a:pt x="4253880" y="876956"/>
                  <a:pt x="4253880" y="999918"/>
                </a:cubicBezTo>
                <a:lnTo>
                  <a:pt x="4253880" y="1019919"/>
                </a:lnTo>
                <a:lnTo>
                  <a:pt x="4342131" y="1019919"/>
                </a:lnTo>
                <a:lnTo>
                  <a:pt x="4342131" y="1040095"/>
                </a:lnTo>
                <a:cubicBezTo>
                  <a:pt x="4342131" y="1082788"/>
                  <a:pt x="4367687" y="1122185"/>
                  <a:pt x="4410511" y="1145484"/>
                </a:cubicBezTo>
                <a:lnTo>
                  <a:pt x="4420056" y="1150690"/>
                </a:lnTo>
                <a:lnTo>
                  <a:pt x="4429601" y="1145484"/>
                </a:lnTo>
                <a:cubicBezTo>
                  <a:pt x="4472425" y="1122185"/>
                  <a:pt x="4497980" y="1082788"/>
                  <a:pt x="4497980" y="1040095"/>
                </a:cubicBezTo>
                <a:lnTo>
                  <a:pt x="4497980" y="1019919"/>
                </a:lnTo>
                <a:lnTo>
                  <a:pt x="4586232" y="1019919"/>
                </a:lnTo>
                <a:lnTo>
                  <a:pt x="4586232" y="999918"/>
                </a:lnTo>
                <a:cubicBezTo>
                  <a:pt x="4586232" y="876913"/>
                  <a:pt x="4630010" y="848407"/>
                  <a:pt x="4633785" y="846194"/>
                </a:cubicBezTo>
                <a:lnTo>
                  <a:pt x="4675003" y="831182"/>
                </a:lnTo>
                <a:lnTo>
                  <a:pt x="4716308" y="846194"/>
                </a:lnTo>
                <a:cubicBezTo>
                  <a:pt x="4720127" y="848407"/>
                  <a:pt x="4763861" y="876956"/>
                  <a:pt x="4763861" y="999918"/>
                </a:cubicBezTo>
                <a:lnTo>
                  <a:pt x="4763861" y="1019919"/>
                </a:lnTo>
                <a:lnTo>
                  <a:pt x="4852113" y="1019919"/>
                </a:lnTo>
                <a:lnTo>
                  <a:pt x="4852113" y="1040095"/>
                </a:lnTo>
                <a:cubicBezTo>
                  <a:pt x="4852113" y="1082788"/>
                  <a:pt x="4877668" y="1122185"/>
                  <a:pt x="4920492" y="1145484"/>
                </a:cubicBezTo>
                <a:lnTo>
                  <a:pt x="4930037" y="1150690"/>
                </a:lnTo>
                <a:lnTo>
                  <a:pt x="4939582" y="1145484"/>
                </a:lnTo>
                <a:cubicBezTo>
                  <a:pt x="4982406" y="1122228"/>
                  <a:pt x="5007962" y="1082832"/>
                  <a:pt x="5007962" y="1040095"/>
                </a:cubicBezTo>
                <a:lnTo>
                  <a:pt x="5007962" y="1019919"/>
                </a:lnTo>
                <a:lnTo>
                  <a:pt x="5096213" y="1019919"/>
                </a:lnTo>
                <a:lnTo>
                  <a:pt x="5096213" y="999918"/>
                </a:lnTo>
                <a:cubicBezTo>
                  <a:pt x="5096213" y="876913"/>
                  <a:pt x="5139991" y="848407"/>
                  <a:pt x="5143766" y="846194"/>
                </a:cubicBezTo>
                <a:lnTo>
                  <a:pt x="5184985" y="831182"/>
                </a:lnTo>
                <a:lnTo>
                  <a:pt x="5226290" y="846194"/>
                </a:lnTo>
                <a:cubicBezTo>
                  <a:pt x="5230108" y="848407"/>
                  <a:pt x="5273843" y="876956"/>
                  <a:pt x="5273843" y="999918"/>
                </a:cubicBezTo>
                <a:lnTo>
                  <a:pt x="5273843" y="1019919"/>
                </a:lnTo>
                <a:lnTo>
                  <a:pt x="5362137" y="1019919"/>
                </a:lnTo>
                <a:lnTo>
                  <a:pt x="5362137" y="1040095"/>
                </a:lnTo>
                <a:cubicBezTo>
                  <a:pt x="5362137" y="1082788"/>
                  <a:pt x="5387693" y="1122185"/>
                  <a:pt x="5430473" y="1145484"/>
                </a:cubicBezTo>
                <a:lnTo>
                  <a:pt x="5440019" y="1150690"/>
                </a:lnTo>
                <a:lnTo>
                  <a:pt x="5449564" y="1145484"/>
                </a:lnTo>
                <a:cubicBezTo>
                  <a:pt x="5492388" y="1122228"/>
                  <a:pt x="5517943" y="1082832"/>
                  <a:pt x="5517943" y="1040095"/>
                </a:cubicBezTo>
                <a:lnTo>
                  <a:pt x="5517943" y="1019919"/>
                </a:lnTo>
                <a:lnTo>
                  <a:pt x="5606194" y="1019919"/>
                </a:lnTo>
                <a:lnTo>
                  <a:pt x="5606194" y="999918"/>
                </a:lnTo>
                <a:cubicBezTo>
                  <a:pt x="5606194" y="876913"/>
                  <a:pt x="5649972" y="848407"/>
                  <a:pt x="5653747" y="846194"/>
                </a:cubicBezTo>
                <a:lnTo>
                  <a:pt x="5694966" y="831182"/>
                </a:lnTo>
                <a:lnTo>
                  <a:pt x="5736314" y="846194"/>
                </a:lnTo>
                <a:cubicBezTo>
                  <a:pt x="5740133" y="848450"/>
                  <a:pt x="5783911" y="876956"/>
                  <a:pt x="5783911" y="999918"/>
                </a:cubicBezTo>
                <a:lnTo>
                  <a:pt x="5783911" y="1019919"/>
                </a:lnTo>
                <a:lnTo>
                  <a:pt x="5872162" y="1019919"/>
                </a:lnTo>
                <a:lnTo>
                  <a:pt x="5872162" y="1040095"/>
                </a:lnTo>
                <a:cubicBezTo>
                  <a:pt x="5872162" y="1082788"/>
                  <a:pt x="5897718" y="1122185"/>
                  <a:pt x="5940498" y="1145484"/>
                </a:cubicBezTo>
                <a:lnTo>
                  <a:pt x="5950043" y="1150690"/>
                </a:lnTo>
                <a:lnTo>
                  <a:pt x="5959589" y="1145484"/>
                </a:lnTo>
                <a:cubicBezTo>
                  <a:pt x="6002413" y="1122228"/>
                  <a:pt x="6027968" y="1082832"/>
                  <a:pt x="6027968" y="1040095"/>
                </a:cubicBezTo>
                <a:lnTo>
                  <a:pt x="6027968" y="1019919"/>
                </a:lnTo>
                <a:lnTo>
                  <a:pt x="6116219" y="1019919"/>
                </a:lnTo>
                <a:lnTo>
                  <a:pt x="6116219" y="999918"/>
                </a:lnTo>
                <a:cubicBezTo>
                  <a:pt x="6116219" y="876913"/>
                  <a:pt x="6160041" y="848407"/>
                  <a:pt x="6163859" y="846194"/>
                </a:cubicBezTo>
                <a:lnTo>
                  <a:pt x="6205034" y="831182"/>
                </a:lnTo>
                <a:lnTo>
                  <a:pt x="6246339" y="846194"/>
                </a:lnTo>
                <a:cubicBezTo>
                  <a:pt x="6250158" y="848407"/>
                  <a:pt x="6293979" y="876956"/>
                  <a:pt x="6293979" y="999918"/>
                </a:cubicBezTo>
                <a:lnTo>
                  <a:pt x="6293979" y="1019919"/>
                </a:lnTo>
                <a:lnTo>
                  <a:pt x="6382230" y="1019919"/>
                </a:lnTo>
                <a:lnTo>
                  <a:pt x="6382230" y="1040095"/>
                </a:lnTo>
                <a:cubicBezTo>
                  <a:pt x="6382230" y="1082832"/>
                  <a:pt x="6407786" y="1122228"/>
                  <a:pt x="6450609" y="1145484"/>
                </a:cubicBezTo>
                <a:lnTo>
                  <a:pt x="6460155" y="1150690"/>
                </a:lnTo>
                <a:lnTo>
                  <a:pt x="6469700" y="1145484"/>
                </a:lnTo>
                <a:cubicBezTo>
                  <a:pt x="6512481" y="1122185"/>
                  <a:pt x="6538036" y="1082788"/>
                  <a:pt x="6538036" y="1040095"/>
                </a:cubicBezTo>
                <a:lnTo>
                  <a:pt x="6538036" y="1019919"/>
                </a:lnTo>
                <a:lnTo>
                  <a:pt x="6626287" y="1019919"/>
                </a:lnTo>
                <a:lnTo>
                  <a:pt x="6626287" y="999918"/>
                </a:lnTo>
                <a:cubicBezTo>
                  <a:pt x="6626287" y="876956"/>
                  <a:pt x="6670109" y="848450"/>
                  <a:pt x="6673883" y="846194"/>
                </a:cubicBezTo>
                <a:lnTo>
                  <a:pt x="6715145" y="831182"/>
                </a:lnTo>
                <a:lnTo>
                  <a:pt x="6756451" y="846194"/>
                </a:lnTo>
                <a:cubicBezTo>
                  <a:pt x="6760269" y="848407"/>
                  <a:pt x="6804004" y="876956"/>
                  <a:pt x="6804004" y="999918"/>
                </a:cubicBezTo>
                <a:lnTo>
                  <a:pt x="6804004" y="1019919"/>
                </a:lnTo>
                <a:lnTo>
                  <a:pt x="6892255" y="1019919"/>
                </a:lnTo>
                <a:lnTo>
                  <a:pt x="6892255" y="1040095"/>
                </a:lnTo>
                <a:cubicBezTo>
                  <a:pt x="6892255" y="1082832"/>
                  <a:pt x="6917811" y="1122228"/>
                  <a:pt x="6960634" y="1145484"/>
                </a:cubicBezTo>
                <a:lnTo>
                  <a:pt x="6970180" y="1150690"/>
                </a:lnTo>
                <a:lnTo>
                  <a:pt x="6979725" y="1145484"/>
                </a:lnTo>
                <a:cubicBezTo>
                  <a:pt x="7022506" y="1122185"/>
                  <a:pt x="7048061" y="1082788"/>
                  <a:pt x="7048061" y="1040095"/>
                </a:cubicBezTo>
                <a:lnTo>
                  <a:pt x="7048061" y="1019919"/>
                </a:lnTo>
                <a:lnTo>
                  <a:pt x="7136355" y="1019919"/>
                </a:lnTo>
                <a:lnTo>
                  <a:pt x="7136355" y="999918"/>
                </a:lnTo>
                <a:cubicBezTo>
                  <a:pt x="7136355" y="876913"/>
                  <a:pt x="7180134" y="848407"/>
                  <a:pt x="7183908" y="846194"/>
                </a:cubicBezTo>
                <a:lnTo>
                  <a:pt x="7225127" y="831182"/>
                </a:lnTo>
                <a:lnTo>
                  <a:pt x="7266432" y="846194"/>
                </a:lnTo>
                <a:cubicBezTo>
                  <a:pt x="7270250" y="848407"/>
                  <a:pt x="7313985" y="876956"/>
                  <a:pt x="7313985" y="999918"/>
                </a:cubicBezTo>
                <a:lnTo>
                  <a:pt x="7313985" y="1019919"/>
                </a:lnTo>
                <a:lnTo>
                  <a:pt x="7402237" y="1019919"/>
                </a:lnTo>
                <a:lnTo>
                  <a:pt x="7402237" y="1040095"/>
                </a:lnTo>
                <a:cubicBezTo>
                  <a:pt x="7402237" y="1082832"/>
                  <a:pt x="7427792" y="1122228"/>
                  <a:pt x="7470615" y="1145484"/>
                </a:cubicBezTo>
                <a:lnTo>
                  <a:pt x="7480161" y="1150690"/>
                </a:lnTo>
                <a:lnTo>
                  <a:pt x="7489706" y="1145484"/>
                </a:lnTo>
                <a:cubicBezTo>
                  <a:pt x="7532530" y="1122185"/>
                  <a:pt x="7558086" y="1082788"/>
                  <a:pt x="7558086" y="1040095"/>
                </a:cubicBezTo>
                <a:lnTo>
                  <a:pt x="7558086" y="1019919"/>
                </a:lnTo>
                <a:lnTo>
                  <a:pt x="7646336" y="1019919"/>
                </a:lnTo>
                <a:lnTo>
                  <a:pt x="7646336" y="999918"/>
                </a:lnTo>
                <a:cubicBezTo>
                  <a:pt x="7646336" y="876913"/>
                  <a:pt x="7690115" y="848407"/>
                  <a:pt x="7693890" y="846194"/>
                </a:cubicBezTo>
                <a:lnTo>
                  <a:pt x="7735108" y="831182"/>
                </a:lnTo>
                <a:lnTo>
                  <a:pt x="7776414" y="846194"/>
                </a:lnTo>
                <a:cubicBezTo>
                  <a:pt x="7780232" y="848407"/>
                  <a:pt x="7823967" y="876956"/>
                  <a:pt x="7823967" y="999918"/>
                </a:cubicBezTo>
                <a:lnTo>
                  <a:pt x="7823967" y="1019919"/>
                </a:lnTo>
                <a:lnTo>
                  <a:pt x="7912218" y="1019919"/>
                </a:lnTo>
                <a:lnTo>
                  <a:pt x="7912218" y="1040095"/>
                </a:lnTo>
                <a:cubicBezTo>
                  <a:pt x="7912218" y="1082788"/>
                  <a:pt x="7937773" y="1122185"/>
                  <a:pt x="7980597" y="1145484"/>
                </a:cubicBezTo>
                <a:lnTo>
                  <a:pt x="7990143" y="1150690"/>
                </a:lnTo>
                <a:lnTo>
                  <a:pt x="7999688" y="1145484"/>
                </a:lnTo>
                <a:cubicBezTo>
                  <a:pt x="8042512" y="1122185"/>
                  <a:pt x="8068067" y="1082788"/>
                  <a:pt x="8068067" y="1040095"/>
                </a:cubicBezTo>
                <a:lnTo>
                  <a:pt x="8068067" y="1019919"/>
                </a:lnTo>
                <a:lnTo>
                  <a:pt x="8156318" y="1019919"/>
                </a:lnTo>
                <a:lnTo>
                  <a:pt x="8156318" y="999918"/>
                </a:lnTo>
                <a:cubicBezTo>
                  <a:pt x="8156318" y="876913"/>
                  <a:pt x="8200096" y="848407"/>
                  <a:pt x="8203871" y="846194"/>
                </a:cubicBezTo>
                <a:lnTo>
                  <a:pt x="8245089" y="831182"/>
                </a:lnTo>
                <a:lnTo>
                  <a:pt x="8286438" y="846194"/>
                </a:lnTo>
                <a:cubicBezTo>
                  <a:pt x="8289562" y="848016"/>
                  <a:pt x="8319587" y="867454"/>
                  <a:pt x="8330217" y="942125"/>
                </a:cubicBezTo>
                <a:lnTo>
                  <a:pt x="8330217" y="1039227"/>
                </a:lnTo>
                <a:lnTo>
                  <a:pt x="8314684" y="1039227"/>
                </a:lnTo>
                <a:lnTo>
                  <a:pt x="8314684" y="999918"/>
                </a:lnTo>
                <a:cubicBezTo>
                  <a:pt x="8314684" y="909974"/>
                  <a:pt x="8290907" y="876479"/>
                  <a:pt x="8280711" y="866283"/>
                </a:cubicBezTo>
                <a:lnTo>
                  <a:pt x="8279930" y="865502"/>
                </a:lnTo>
                <a:lnTo>
                  <a:pt x="8245176" y="837734"/>
                </a:lnTo>
                <a:lnTo>
                  <a:pt x="8210423" y="865502"/>
                </a:lnTo>
                <a:lnTo>
                  <a:pt x="8209642" y="866283"/>
                </a:lnTo>
                <a:cubicBezTo>
                  <a:pt x="8199402" y="876522"/>
                  <a:pt x="8175669" y="909974"/>
                  <a:pt x="8175669" y="999918"/>
                </a:cubicBezTo>
                <a:lnTo>
                  <a:pt x="8175669" y="1039227"/>
                </a:lnTo>
                <a:lnTo>
                  <a:pt x="8088503" y="1039227"/>
                </a:lnTo>
                <a:lnTo>
                  <a:pt x="8086246" y="1056626"/>
                </a:lnTo>
                <a:cubicBezTo>
                  <a:pt x="8081170" y="1095718"/>
                  <a:pt x="8058218" y="1130558"/>
                  <a:pt x="8021642" y="1154726"/>
                </a:cubicBezTo>
                <a:lnTo>
                  <a:pt x="8001423" y="1168046"/>
                </a:lnTo>
                <a:lnTo>
                  <a:pt x="8018345" y="1185357"/>
                </a:lnTo>
                <a:cubicBezTo>
                  <a:pt x="8055571" y="1223452"/>
                  <a:pt x="8078740" y="1269443"/>
                  <a:pt x="8085379" y="1318471"/>
                </a:cubicBezTo>
                <a:lnTo>
                  <a:pt x="8087722" y="1335783"/>
                </a:lnTo>
                <a:lnTo>
                  <a:pt x="8175626" y="1335783"/>
                </a:lnTo>
                <a:lnTo>
                  <a:pt x="8175626" y="1446032"/>
                </a:lnTo>
                <a:lnTo>
                  <a:pt x="8188599" y="1450891"/>
                </a:lnTo>
                <a:cubicBezTo>
                  <a:pt x="8201051" y="1455577"/>
                  <a:pt x="8212896" y="1461565"/>
                  <a:pt x="8223873" y="1468724"/>
                </a:cubicBezTo>
                <a:lnTo>
                  <a:pt x="8245176" y="1482738"/>
                </a:lnTo>
                <a:lnTo>
                  <a:pt x="8266523" y="1468724"/>
                </a:lnTo>
                <a:cubicBezTo>
                  <a:pt x="8277414" y="1461608"/>
                  <a:pt x="8289302" y="1455577"/>
                  <a:pt x="8301754" y="1450935"/>
                </a:cubicBezTo>
                <a:lnTo>
                  <a:pt x="8314727" y="1446075"/>
                </a:lnTo>
                <a:lnTo>
                  <a:pt x="8314727" y="1335827"/>
                </a:lnTo>
                <a:lnTo>
                  <a:pt x="8330260" y="1335827"/>
                </a:lnTo>
                <a:lnTo>
                  <a:pt x="8330260" y="1460914"/>
                </a:lnTo>
                <a:lnTo>
                  <a:pt x="8246218" y="1492327"/>
                </a:lnTo>
                <a:lnTo>
                  <a:pt x="8202700" y="1476794"/>
                </a:lnTo>
                <a:lnTo>
                  <a:pt x="8156405" y="1459482"/>
                </a:lnTo>
                <a:lnTo>
                  <a:pt x="8156405" y="1355134"/>
                </a:lnTo>
                <a:lnTo>
                  <a:pt x="8068154" y="1355134"/>
                </a:lnTo>
                <a:lnTo>
                  <a:pt x="8068154" y="1347411"/>
                </a:lnTo>
                <a:cubicBezTo>
                  <a:pt x="8068154" y="1293567"/>
                  <a:pt x="8045549" y="1240764"/>
                  <a:pt x="8004504" y="1198764"/>
                </a:cubicBezTo>
                <a:lnTo>
                  <a:pt x="7990229" y="1184143"/>
                </a:lnTo>
                <a:lnTo>
                  <a:pt x="7975955" y="1198764"/>
                </a:lnTo>
                <a:cubicBezTo>
                  <a:pt x="7934909" y="1240764"/>
                  <a:pt x="7912305" y="1293567"/>
                  <a:pt x="7912305" y="1347411"/>
                </a:cubicBezTo>
                <a:lnTo>
                  <a:pt x="7912305" y="1355134"/>
                </a:lnTo>
                <a:lnTo>
                  <a:pt x="7824054" y="1355134"/>
                </a:lnTo>
                <a:lnTo>
                  <a:pt x="7824054" y="1459482"/>
                </a:lnTo>
                <a:lnTo>
                  <a:pt x="7736193" y="1492283"/>
                </a:lnTo>
                <a:lnTo>
                  <a:pt x="7692675" y="1476751"/>
                </a:lnTo>
                <a:lnTo>
                  <a:pt x="7646380" y="1459439"/>
                </a:lnTo>
                <a:lnTo>
                  <a:pt x="7646380" y="1355091"/>
                </a:lnTo>
                <a:lnTo>
                  <a:pt x="7558129" y="1355091"/>
                </a:lnTo>
                <a:lnTo>
                  <a:pt x="7558129" y="1347368"/>
                </a:lnTo>
                <a:cubicBezTo>
                  <a:pt x="7558129" y="1293523"/>
                  <a:pt x="7535524" y="1240720"/>
                  <a:pt x="7494479" y="1198721"/>
                </a:cubicBezTo>
                <a:lnTo>
                  <a:pt x="7480205" y="1184099"/>
                </a:lnTo>
                <a:lnTo>
                  <a:pt x="7465930" y="1198721"/>
                </a:lnTo>
                <a:cubicBezTo>
                  <a:pt x="7424885" y="1240720"/>
                  <a:pt x="7402280" y="1293523"/>
                  <a:pt x="7402280" y="1347368"/>
                </a:cubicBezTo>
                <a:lnTo>
                  <a:pt x="7402280" y="1355091"/>
                </a:lnTo>
                <a:lnTo>
                  <a:pt x="7314029" y="1355091"/>
                </a:lnTo>
                <a:lnTo>
                  <a:pt x="7314029" y="1459439"/>
                </a:lnTo>
                <a:lnTo>
                  <a:pt x="7226168" y="1492240"/>
                </a:lnTo>
                <a:lnTo>
                  <a:pt x="7182650" y="1476707"/>
                </a:lnTo>
                <a:lnTo>
                  <a:pt x="7136355" y="1459395"/>
                </a:lnTo>
                <a:lnTo>
                  <a:pt x="7136355" y="1355047"/>
                </a:lnTo>
                <a:lnTo>
                  <a:pt x="7048061" y="1355047"/>
                </a:lnTo>
                <a:lnTo>
                  <a:pt x="7048061" y="1347324"/>
                </a:lnTo>
                <a:cubicBezTo>
                  <a:pt x="7048061" y="1293480"/>
                  <a:pt x="7025499" y="1240677"/>
                  <a:pt x="6984498" y="1198677"/>
                </a:cubicBezTo>
                <a:lnTo>
                  <a:pt x="6970223" y="1184012"/>
                </a:lnTo>
                <a:lnTo>
                  <a:pt x="6955905" y="1198634"/>
                </a:lnTo>
                <a:cubicBezTo>
                  <a:pt x="6914860" y="1240634"/>
                  <a:pt x="6892255" y="1293437"/>
                  <a:pt x="6892255" y="1347281"/>
                </a:cubicBezTo>
                <a:lnTo>
                  <a:pt x="6892255" y="1355004"/>
                </a:lnTo>
                <a:lnTo>
                  <a:pt x="6804004" y="1355004"/>
                </a:lnTo>
                <a:lnTo>
                  <a:pt x="6804004" y="1459352"/>
                </a:lnTo>
                <a:lnTo>
                  <a:pt x="6716187" y="1492153"/>
                </a:lnTo>
                <a:lnTo>
                  <a:pt x="6672669" y="1476620"/>
                </a:lnTo>
                <a:lnTo>
                  <a:pt x="6626330" y="1459309"/>
                </a:lnTo>
                <a:lnTo>
                  <a:pt x="6626330" y="1354961"/>
                </a:lnTo>
                <a:lnTo>
                  <a:pt x="6538080" y="1354961"/>
                </a:lnTo>
                <a:lnTo>
                  <a:pt x="6538080" y="1347238"/>
                </a:lnTo>
                <a:cubicBezTo>
                  <a:pt x="6538080" y="1293393"/>
                  <a:pt x="6515518" y="1240590"/>
                  <a:pt x="6474516" y="1198591"/>
                </a:cubicBezTo>
                <a:lnTo>
                  <a:pt x="6460241" y="1183926"/>
                </a:lnTo>
                <a:lnTo>
                  <a:pt x="6445924" y="1198547"/>
                </a:lnTo>
                <a:cubicBezTo>
                  <a:pt x="6404878" y="1240547"/>
                  <a:pt x="6382274" y="1293350"/>
                  <a:pt x="6382274" y="1347194"/>
                </a:cubicBezTo>
                <a:lnTo>
                  <a:pt x="6382274" y="1354917"/>
                </a:lnTo>
                <a:lnTo>
                  <a:pt x="6294023" y="1354917"/>
                </a:lnTo>
                <a:lnTo>
                  <a:pt x="6294023" y="1459265"/>
                </a:lnTo>
                <a:lnTo>
                  <a:pt x="6206119" y="1492066"/>
                </a:lnTo>
                <a:lnTo>
                  <a:pt x="6162644" y="1476577"/>
                </a:lnTo>
                <a:lnTo>
                  <a:pt x="6116306" y="1459265"/>
                </a:lnTo>
                <a:lnTo>
                  <a:pt x="6116306" y="1354917"/>
                </a:lnTo>
                <a:lnTo>
                  <a:pt x="6028055" y="1354917"/>
                </a:lnTo>
                <a:lnTo>
                  <a:pt x="6028055" y="1347194"/>
                </a:lnTo>
                <a:cubicBezTo>
                  <a:pt x="6028055" y="1293350"/>
                  <a:pt x="6005450" y="1240547"/>
                  <a:pt x="5964405" y="1198547"/>
                </a:cubicBezTo>
                <a:lnTo>
                  <a:pt x="5950087" y="1183926"/>
                </a:lnTo>
                <a:lnTo>
                  <a:pt x="5935812" y="1198591"/>
                </a:lnTo>
                <a:cubicBezTo>
                  <a:pt x="5894811" y="1240590"/>
                  <a:pt x="5872249" y="1293393"/>
                  <a:pt x="5872249" y="1347238"/>
                </a:cubicBezTo>
                <a:lnTo>
                  <a:pt x="5872249" y="1354961"/>
                </a:lnTo>
                <a:lnTo>
                  <a:pt x="5783998" y="1354961"/>
                </a:lnTo>
                <a:lnTo>
                  <a:pt x="5783998" y="1459309"/>
                </a:lnTo>
                <a:lnTo>
                  <a:pt x="5696094" y="1492110"/>
                </a:lnTo>
                <a:lnTo>
                  <a:pt x="5652576" y="1476577"/>
                </a:lnTo>
                <a:lnTo>
                  <a:pt x="5606281" y="1459265"/>
                </a:lnTo>
                <a:lnTo>
                  <a:pt x="5606281" y="1354917"/>
                </a:lnTo>
                <a:lnTo>
                  <a:pt x="5518030" y="1354917"/>
                </a:lnTo>
                <a:lnTo>
                  <a:pt x="5518030" y="1347194"/>
                </a:lnTo>
                <a:cubicBezTo>
                  <a:pt x="5518030" y="1293350"/>
                  <a:pt x="5495425" y="1240547"/>
                  <a:pt x="5454380" y="1198547"/>
                </a:cubicBezTo>
                <a:lnTo>
                  <a:pt x="5440105" y="1183926"/>
                </a:lnTo>
                <a:lnTo>
                  <a:pt x="5425831" y="1198547"/>
                </a:lnTo>
                <a:cubicBezTo>
                  <a:pt x="5384829" y="1240503"/>
                  <a:pt x="5362224" y="1293306"/>
                  <a:pt x="5362224" y="1347194"/>
                </a:cubicBezTo>
                <a:lnTo>
                  <a:pt x="5362224" y="1354917"/>
                </a:lnTo>
                <a:lnTo>
                  <a:pt x="5273930" y="1354917"/>
                </a:lnTo>
                <a:lnTo>
                  <a:pt x="5273930" y="1459265"/>
                </a:lnTo>
                <a:lnTo>
                  <a:pt x="5186069" y="1492066"/>
                </a:lnTo>
                <a:lnTo>
                  <a:pt x="5142551" y="1476533"/>
                </a:lnTo>
                <a:lnTo>
                  <a:pt x="5096256" y="1459222"/>
                </a:lnTo>
                <a:lnTo>
                  <a:pt x="5096256" y="1354874"/>
                </a:lnTo>
                <a:lnTo>
                  <a:pt x="5008005" y="1354874"/>
                </a:lnTo>
                <a:lnTo>
                  <a:pt x="5008005" y="1347151"/>
                </a:lnTo>
                <a:cubicBezTo>
                  <a:pt x="5008005" y="1293306"/>
                  <a:pt x="4985400" y="1240503"/>
                  <a:pt x="4944355" y="1198504"/>
                </a:cubicBezTo>
                <a:lnTo>
                  <a:pt x="4930081" y="1183882"/>
                </a:lnTo>
                <a:lnTo>
                  <a:pt x="4915806" y="1198504"/>
                </a:lnTo>
                <a:cubicBezTo>
                  <a:pt x="4874761" y="1240503"/>
                  <a:pt x="4852156" y="1293306"/>
                  <a:pt x="4852156" y="1347151"/>
                </a:cubicBezTo>
                <a:lnTo>
                  <a:pt x="4852156" y="1354874"/>
                </a:lnTo>
                <a:lnTo>
                  <a:pt x="4763905" y="1354874"/>
                </a:lnTo>
                <a:lnTo>
                  <a:pt x="4763905" y="1459222"/>
                </a:lnTo>
                <a:lnTo>
                  <a:pt x="4676044" y="1492023"/>
                </a:lnTo>
                <a:lnTo>
                  <a:pt x="4632526" y="1476490"/>
                </a:lnTo>
                <a:lnTo>
                  <a:pt x="4586232" y="1459178"/>
                </a:lnTo>
                <a:lnTo>
                  <a:pt x="4586232" y="1354830"/>
                </a:lnTo>
                <a:lnTo>
                  <a:pt x="4497980" y="1354830"/>
                </a:lnTo>
                <a:lnTo>
                  <a:pt x="4497980" y="1347108"/>
                </a:lnTo>
                <a:cubicBezTo>
                  <a:pt x="4497980" y="1293263"/>
                  <a:pt x="4475375" y="1240460"/>
                  <a:pt x="4434331" y="1198461"/>
                </a:cubicBezTo>
                <a:lnTo>
                  <a:pt x="4420056" y="1183839"/>
                </a:lnTo>
                <a:lnTo>
                  <a:pt x="4405781" y="1198461"/>
                </a:lnTo>
                <a:cubicBezTo>
                  <a:pt x="4364736" y="1240460"/>
                  <a:pt x="4342131" y="1293263"/>
                  <a:pt x="4342131" y="1347108"/>
                </a:cubicBezTo>
                <a:lnTo>
                  <a:pt x="4342131" y="1354830"/>
                </a:lnTo>
                <a:lnTo>
                  <a:pt x="4253880" y="1354830"/>
                </a:lnTo>
                <a:lnTo>
                  <a:pt x="4253880" y="1459178"/>
                </a:lnTo>
                <a:lnTo>
                  <a:pt x="4166020" y="1491980"/>
                </a:lnTo>
                <a:lnTo>
                  <a:pt x="4122502" y="1476447"/>
                </a:lnTo>
                <a:lnTo>
                  <a:pt x="4076207" y="1459135"/>
                </a:lnTo>
                <a:lnTo>
                  <a:pt x="4076207" y="1354787"/>
                </a:lnTo>
                <a:lnTo>
                  <a:pt x="3987956" y="1354787"/>
                </a:lnTo>
                <a:lnTo>
                  <a:pt x="3987956" y="1347064"/>
                </a:lnTo>
                <a:cubicBezTo>
                  <a:pt x="3987956" y="1293220"/>
                  <a:pt x="3965350" y="1240417"/>
                  <a:pt x="3924305" y="1198417"/>
                </a:cubicBezTo>
                <a:lnTo>
                  <a:pt x="3910031" y="1183795"/>
                </a:lnTo>
                <a:lnTo>
                  <a:pt x="3895756" y="1198417"/>
                </a:lnTo>
                <a:cubicBezTo>
                  <a:pt x="3854711" y="1240417"/>
                  <a:pt x="3832106" y="1293220"/>
                  <a:pt x="3832106" y="1347064"/>
                </a:cubicBezTo>
                <a:lnTo>
                  <a:pt x="3832106" y="1354787"/>
                </a:lnTo>
                <a:lnTo>
                  <a:pt x="3743855" y="1354787"/>
                </a:lnTo>
                <a:lnTo>
                  <a:pt x="3743855" y="1459135"/>
                </a:lnTo>
                <a:lnTo>
                  <a:pt x="3655995" y="1491936"/>
                </a:lnTo>
                <a:lnTo>
                  <a:pt x="3612477" y="1476403"/>
                </a:lnTo>
                <a:lnTo>
                  <a:pt x="3566182" y="1459092"/>
                </a:lnTo>
                <a:lnTo>
                  <a:pt x="3566182" y="1354744"/>
                </a:lnTo>
                <a:lnTo>
                  <a:pt x="3477931" y="1354744"/>
                </a:lnTo>
                <a:lnTo>
                  <a:pt x="3477931" y="1347021"/>
                </a:lnTo>
                <a:cubicBezTo>
                  <a:pt x="3477931" y="1293176"/>
                  <a:pt x="3455326" y="1240373"/>
                  <a:pt x="3414281" y="1198374"/>
                </a:cubicBezTo>
                <a:lnTo>
                  <a:pt x="3400006" y="1183752"/>
                </a:lnTo>
                <a:lnTo>
                  <a:pt x="3385732" y="1198374"/>
                </a:lnTo>
                <a:cubicBezTo>
                  <a:pt x="3344687" y="1240373"/>
                  <a:pt x="3322081" y="1293176"/>
                  <a:pt x="3322081" y="1347021"/>
                </a:cubicBezTo>
                <a:lnTo>
                  <a:pt x="3322081" y="1354744"/>
                </a:lnTo>
                <a:lnTo>
                  <a:pt x="3233831" y="1354744"/>
                </a:lnTo>
                <a:lnTo>
                  <a:pt x="3233831" y="1459092"/>
                </a:lnTo>
                <a:lnTo>
                  <a:pt x="3145970" y="1491893"/>
                </a:lnTo>
                <a:lnTo>
                  <a:pt x="3102452" y="1476360"/>
                </a:lnTo>
                <a:lnTo>
                  <a:pt x="3056157" y="1459048"/>
                </a:lnTo>
                <a:lnTo>
                  <a:pt x="3056157" y="1354700"/>
                </a:lnTo>
                <a:lnTo>
                  <a:pt x="2967863" y="1354700"/>
                </a:lnTo>
                <a:lnTo>
                  <a:pt x="2967863" y="1346977"/>
                </a:lnTo>
                <a:cubicBezTo>
                  <a:pt x="2967863" y="1293090"/>
                  <a:pt x="2945258" y="1240287"/>
                  <a:pt x="2904256" y="1198330"/>
                </a:cubicBezTo>
                <a:lnTo>
                  <a:pt x="2889981" y="1183709"/>
                </a:lnTo>
                <a:lnTo>
                  <a:pt x="2875707" y="1198330"/>
                </a:lnTo>
                <a:cubicBezTo>
                  <a:pt x="2834662" y="1240330"/>
                  <a:pt x="2812057" y="1293133"/>
                  <a:pt x="2812057" y="1346977"/>
                </a:cubicBezTo>
                <a:lnTo>
                  <a:pt x="2812057" y="1354700"/>
                </a:lnTo>
                <a:lnTo>
                  <a:pt x="2723806" y="1354700"/>
                </a:lnTo>
                <a:lnTo>
                  <a:pt x="2723806" y="1459048"/>
                </a:lnTo>
                <a:lnTo>
                  <a:pt x="2635989" y="1491850"/>
                </a:lnTo>
                <a:lnTo>
                  <a:pt x="2592427" y="1476317"/>
                </a:lnTo>
                <a:lnTo>
                  <a:pt x="2546089" y="1459005"/>
                </a:lnTo>
                <a:lnTo>
                  <a:pt x="2546089" y="1354657"/>
                </a:lnTo>
                <a:lnTo>
                  <a:pt x="2457838" y="1354657"/>
                </a:lnTo>
                <a:lnTo>
                  <a:pt x="2457838" y="1346934"/>
                </a:lnTo>
                <a:cubicBezTo>
                  <a:pt x="2457838" y="1293090"/>
                  <a:pt x="2435276" y="1240287"/>
                  <a:pt x="2394275" y="1198287"/>
                </a:cubicBezTo>
                <a:lnTo>
                  <a:pt x="2380000" y="1183622"/>
                </a:lnTo>
                <a:lnTo>
                  <a:pt x="2365682" y="1198244"/>
                </a:lnTo>
                <a:cubicBezTo>
                  <a:pt x="2324637" y="1240243"/>
                  <a:pt x="2302032" y="1293046"/>
                  <a:pt x="2302032" y="1346891"/>
                </a:cubicBezTo>
                <a:lnTo>
                  <a:pt x="2302032" y="1354614"/>
                </a:lnTo>
                <a:lnTo>
                  <a:pt x="2213781" y="1354614"/>
                </a:lnTo>
                <a:lnTo>
                  <a:pt x="2213781" y="1458961"/>
                </a:lnTo>
                <a:lnTo>
                  <a:pt x="2125921" y="1491763"/>
                </a:lnTo>
                <a:lnTo>
                  <a:pt x="2082619" y="1476707"/>
                </a:lnTo>
                <a:lnTo>
                  <a:pt x="2036281" y="1459395"/>
                </a:lnTo>
                <a:lnTo>
                  <a:pt x="2036281" y="1355047"/>
                </a:lnTo>
                <a:lnTo>
                  <a:pt x="1948030" y="1355047"/>
                </a:lnTo>
                <a:lnTo>
                  <a:pt x="1948030" y="1347324"/>
                </a:lnTo>
                <a:cubicBezTo>
                  <a:pt x="1948030" y="1293480"/>
                  <a:pt x="1925425" y="1240677"/>
                  <a:pt x="1884380" y="1198677"/>
                </a:cubicBezTo>
                <a:lnTo>
                  <a:pt x="1870062" y="1184056"/>
                </a:lnTo>
                <a:lnTo>
                  <a:pt x="1855787" y="1198721"/>
                </a:lnTo>
                <a:cubicBezTo>
                  <a:pt x="1814786" y="1240720"/>
                  <a:pt x="1792224" y="1293523"/>
                  <a:pt x="1792224" y="1347368"/>
                </a:cubicBezTo>
                <a:lnTo>
                  <a:pt x="1792224" y="1355091"/>
                </a:lnTo>
                <a:lnTo>
                  <a:pt x="1703973" y="1355091"/>
                </a:lnTo>
                <a:lnTo>
                  <a:pt x="1703973" y="1459439"/>
                </a:lnTo>
                <a:lnTo>
                  <a:pt x="1616026" y="1492240"/>
                </a:lnTo>
                <a:lnTo>
                  <a:pt x="1572551" y="1476707"/>
                </a:lnTo>
                <a:lnTo>
                  <a:pt x="1526256" y="1459395"/>
                </a:lnTo>
                <a:lnTo>
                  <a:pt x="1526256" y="1355047"/>
                </a:lnTo>
                <a:lnTo>
                  <a:pt x="1438005" y="1355047"/>
                </a:lnTo>
                <a:lnTo>
                  <a:pt x="1438005" y="1347324"/>
                </a:lnTo>
                <a:cubicBezTo>
                  <a:pt x="1438005" y="1293480"/>
                  <a:pt x="1415400" y="1240677"/>
                  <a:pt x="1374355" y="1198677"/>
                </a:cubicBezTo>
                <a:lnTo>
                  <a:pt x="1360037" y="1184056"/>
                </a:lnTo>
                <a:lnTo>
                  <a:pt x="1345763" y="1198721"/>
                </a:lnTo>
                <a:cubicBezTo>
                  <a:pt x="1304761" y="1240720"/>
                  <a:pt x="1282199" y="1293523"/>
                  <a:pt x="1282199" y="1347368"/>
                </a:cubicBezTo>
                <a:lnTo>
                  <a:pt x="1282199" y="1355091"/>
                </a:lnTo>
                <a:lnTo>
                  <a:pt x="1193905" y="1355091"/>
                </a:lnTo>
                <a:lnTo>
                  <a:pt x="1193905" y="1459439"/>
                </a:lnTo>
                <a:lnTo>
                  <a:pt x="1106044" y="1492240"/>
                </a:lnTo>
                <a:lnTo>
                  <a:pt x="1062526" y="1476707"/>
                </a:lnTo>
                <a:lnTo>
                  <a:pt x="1016231" y="1459395"/>
                </a:lnTo>
                <a:lnTo>
                  <a:pt x="1016231" y="1355047"/>
                </a:lnTo>
                <a:lnTo>
                  <a:pt x="927980" y="1355047"/>
                </a:lnTo>
                <a:lnTo>
                  <a:pt x="927980" y="1347324"/>
                </a:lnTo>
                <a:cubicBezTo>
                  <a:pt x="927980" y="1293480"/>
                  <a:pt x="905375" y="1240677"/>
                  <a:pt x="864330" y="1198677"/>
                </a:cubicBezTo>
                <a:lnTo>
                  <a:pt x="850056" y="1184056"/>
                </a:lnTo>
                <a:lnTo>
                  <a:pt x="835781" y="1198677"/>
                </a:lnTo>
                <a:cubicBezTo>
                  <a:pt x="794736" y="1240677"/>
                  <a:pt x="772131" y="1293480"/>
                  <a:pt x="772131" y="1347324"/>
                </a:cubicBezTo>
                <a:lnTo>
                  <a:pt x="772131" y="1355047"/>
                </a:lnTo>
                <a:lnTo>
                  <a:pt x="683880" y="1355047"/>
                </a:lnTo>
                <a:lnTo>
                  <a:pt x="683880" y="1459395"/>
                </a:lnTo>
                <a:lnTo>
                  <a:pt x="596020" y="1492197"/>
                </a:lnTo>
                <a:lnTo>
                  <a:pt x="552502" y="1476664"/>
                </a:lnTo>
                <a:lnTo>
                  <a:pt x="506207" y="1459352"/>
                </a:lnTo>
                <a:lnTo>
                  <a:pt x="506207" y="1355004"/>
                </a:lnTo>
                <a:lnTo>
                  <a:pt x="417999" y="1355004"/>
                </a:lnTo>
                <a:lnTo>
                  <a:pt x="417999" y="1347281"/>
                </a:lnTo>
                <a:cubicBezTo>
                  <a:pt x="417999" y="1293437"/>
                  <a:pt x="395394" y="1240634"/>
                  <a:pt x="354349" y="1198634"/>
                </a:cubicBezTo>
                <a:lnTo>
                  <a:pt x="340074" y="1184012"/>
                </a:lnTo>
                <a:lnTo>
                  <a:pt x="325800" y="1198634"/>
                </a:lnTo>
                <a:cubicBezTo>
                  <a:pt x="284755" y="1240634"/>
                  <a:pt x="262150" y="1293437"/>
                  <a:pt x="262150" y="1347281"/>
                </a:cubicBezTo>
                <a:lnTo>
                  <a:pt x="262150" y="1355004"/>
                </a:lnTo>
                <a:lnTo>
                  <a:pt x="173899" y="1355004"/>
                </a:lnTo>
                <a:lnTo>
                  <a:pt x="173899" y="1459352"/>
                </a:lnTo>
                <a:lnTo>
                  <a:pt x="86038" y="1492153"/>
                </a:lnTo>
                <a:lnTo>
                  <a:pt x="42520" y="1476707"/>
                </a:lnTo>
                <a:close/>
                <a:moveTo>
                  <a:pt x="7665904" y="1445989"/>
                </a:moveTo>
                <a:lnTo>
                  <a:pt x="7678877" y="1450848"/>
                </a:lnTo>
                <a:cubicBezTo>
                  <a:pt x="7691330" y="1455534"/>
                  <a:pt x="7703175" y="1461521"/>
                  <a:pt x="7714152" y="1468680"/>
                </a:cubicBezTo>
                <a:lnTo>
                  <a:pt x="7735455" y="1482695"/>
                </a:lnTo>
                <a:lnTo>
                  <a:pt x="7756759" y="1468680"/>
                </a:lnTo>
                <a:cubicBezTo>
                  <a:pt x="7767649" y="1461565"/>
                  <a:pt x="7779538" y="1455534"/>
                  <a:pt x="7791990" y="1450891"/>
                </a:cubicBezTo>
                <a:lnTo>
                  <a:pt x="7804963" y="1446032"/>
                </a:lnTo>
                <a:lnTo>
                  <a:pt x="7804963" y="1335783"/>
                </a:lnTo>
                <a:lnTo>
                  <a:pt x="7892910" y="1335783"/>
                </a:lnTo>
                <a:lnTo>
                  <a:pt x="7895253" y="1318471"/>
                </a:lnTo>
                <a:cubicBezTo>
                  <a:pt x="7901891" y="1269487"/>
                  <a:pt x="7925061" y="1223452"/>
                  <a:pt x="7962287" y="1185357"/>
                </a:cubicBezTo>
                <a:lnTo>
                  <a:pt x="7979209" y="1168046"/>
                </a:lnTo>
                <a:lnTo>
                  <a:pt x="7958990" y="1154726"/>
                </a:lnTo>
                <a:cubicBezTo>
                  <a:pt x="7922370" y="1130602"/>
                  <a:pt x="7899418" y="1095762"/>
                  <a:pt x="7894342" y="1056626"/>
                </a:cubicBezTo>
                <a:lnTo>
                  <a:pt x="7892086" y="1039227"/>
                </a:lnTo>
                <a:lnTo>
                  <a:pt x="7805006" y="1039227"/>
                </a:lnTo>
                <a:lnTo>
                  <a:pt x="7805006" y="999918"/>
                </a:lnTo>
                <a:cubicBezTo>
                  <a:pt x="7805006" y="909974"/>
                  <a:pt x="7781230" y="876479"/>
                  <a:pt x="7771034" y="866283"/>
                </a:cubicBezTo>
                <a:lnTo>
                  <a:pt x="7770253" y="865502"/>
                </a:lnTo>
                <a:lnTo>
                  <a:pt x="7735499" y="837734"/>
                </a:lnTo>
                <a:lnTo>
                  <a:pt x="7700745" y="865502"/>
                </a:lnTo>
                <a:lnTo>
                  <a:pt x="7699964" y="866283"/>
                </a:lnTo>
                <a:cubicBezTo>
                  <a:pt x="7689724" y="876522"/>
                  <a:pt x="7665991" y="909974"/>
                  <a:pt x="7665991" y="999918"/>
                </a:cubicBezTo>
                <a:lnTo>
                  <a:pt x="7665991" y="1039227"/>
                </a:lnTo>
                <a:lnTo>
                  <a:pt x="7578825" y="1039227"/>
                </a:lnTo>
                <a:lnTo>
                  <a:pt x="7576569" y="1056626"/>
                </a:lnTo>
                <a:cubicBezTo>
                  <a:pt x="7571492" y="1095718"/>
                  <a:pt x="7548541" y="1130558"/>
                  <a:pt x="7511964" y="1154726"/>
                </a:cubicBezTo>
                <a:lnTo>
                  <a:pt x="7491745" y="1168046"/>
                </a:lnTo>
                <a:lnTo>
                  <a:pt x="7508667" y="1185357"/>
                </a:lnTo>
                <a:cubicBezTo>
                  <a:pt x="7545894" y="1223452"/>
                  <a:pt x="7569063" y="1269443"/>
                  <a:pt x="7575701" y="1318471"/>
                </a:cubicBezTo>
                <a:lnTo>
                  <a:pt x="7578044" y="1335783"/>
                </a:lnTo>
                <a:lnTo>
                  <a:pt x="7665948" y="1335783"/>
                </a:lnTo>
                <a:lnTo>
                  <a:pt x="7665948" y="1445989"/>
                </a:lnTo>
                <a:close/>
                <a:moveTo>
                  <a:pt x="4605756" y="1445989"/>
                </a:moveTo>
                <a:lnTo>
                  <a:pt x="4618729" y="1450848"/>
                </a:lnTo>
                <a:cubicBezTo>
                  <a:pt x="4631181" y="1455534"/>
                  <a:pt x="4643026" y="1461521"/>
                  <a:pt x="4654003" y="1468680"/>
                </a:cubicBezTo>
                <a:lnTo>
                  <a:pt x="4675264" y="1482695"/>
                </a:lnTo>
                <a:lnTo>
                  <a:pt x="4696610" y="1468680"/>
                </a:lnTo>
                <a:cubicBezTo>
                  <a:pt x="4707544" y="1461521"/>
                  <a:pt x="4719389" y="1455534"/>
                  <a:pt x="4731841" y="1450891"/>
                </a:cubicBezTo>
                <a:lnTo>
                  <a:pt x="4744814" y="1446032"/>
                </a:lnTo>
                <a:lnTo>
                  <a:pt x="4744814" y="1335783"/>
                </a:lnTo>
                <a:lnTo>
                  <a:pt x="4832718" y="1335783"/>
                </a:lnTo>
                <a:lnTo>
                  <a:pt x="4835061" y="1318471"/>
                </a:lnTo>
                <a:cubicBezTo>
                  <a:pt x="4841700" y="1269487"/>
                  <a:pt x="4864869" y="1223452"/>
                  <a:pt x="4902095" y="1185357"/>
                </a:cubicBezTo>
                <a:lnTo>
                  <a:pt x="4919017" y="1168046"/>
                </a:lnTo>
                <a:lnTo>
                  <a:pt x="4898798" y="1154726"/>
                </a:lnTo>
                <a:cubicBezTo>
                  <a:pt x="4862222" y="1130558"/>
                  <a:pt x="4839270" y="1095762"/>
                  <a:pt x="4834194" y="1056626"/>
                </a:cubicBezTo>
                <a:lnTo>
                  <a:pt x="4831937" y="1039227"/>
                </a:lnTo>
                <a:lnTo>
                  <a:pt x="4744771" y="1039227"/>
                </a:lnTo>
                <a:lnTo>
                  <a:pt x="4744771" y="999918"/>
                </a:lnTo>
                <a:cubicBezTo>
                  <a:pt x="4744771" y="909974"/>
                  <a:pt x="4720994" y="876479"/>
                  <a:pt x="4710798" y="866283"/>
                </a:cubicBezTo>
                <a:lnTo>
                  <a:pt x="4710017" y="865502"/>
                </a:lnTo>
                <a:lnTo>
                  <a:pt x="4675264" y="837734"/>
                </a:lnTo>
                <a:lnTo>
                  <a:pt x="4640510" y="865502"/>
                </a:lnTo>
                <a:lnTo>
                  <a:pt x="4639729" y="866283"/>
                </a:lnTo>
                <a:cubicBezTo>
                  <a:pt x="4629489" y="876522"/>
                  <a:pt x="4605756" y="909974"/>
                  <a:pt x="4605756" y="999918"/>
                </a:cubicBezTo>
                <a:lnTo>
                  <a:pt x="4605756" y="1039227"/>
                </a:lnTo>
                <a:lnTo>
                  <a:pt x="4518676" y="1039227"/>
                </a:lnTo>
                <a:lnTo>
                  <a:pt x="4516420" y="1056626"/>
                </a:lnTo>
                <a:cubicBezTo>
                  <a:pt x="4511344" y="1095718"/>
                  <a:pt x="4488392" y="1130558"/>
                  <a:pt x="4451773" y="1154726"/>
                </a:cubicBezTo>
                <a:lnTo>
                  <a:pt x="4431554" y="1168046"/>
                </a:lnTo>
                <a:lnTo>
                  <a:pt x="4448475" y="1185357"/>
                </a:lnTo>
                <a:cubicBezTo>
                  <a:pt x="4485702" y="1223452"/>
                  <a:pt x="4508871" y="1269443"/>
                  <a:pt x="4515509" y="1318471"/>
                </a:cubicBezTo>
                <a:lnTo>
                  <a:pt x="4517852" y="1335783"/>
                </a:lnTo>
                <a:lnTo>
                  <a:pt x="4605800" y="1335783"/>
                </a:lnTo>
                <a:lnTo>
                  <a:pt x="4605800" y="1445989"/>
                </a:lnTo>
                <a:close/>
                <a:moveTo>
                  <a:pt x="2565700" y="1445945"/>
                </a:moveTo>
                <a:lnTo>
                  <a:pt x="2578630" y="1450805"/>
                </a:lnTo>
                <a:cubicBezTo>
                  <a:pt x="2591039" y="1455490"/>
                  <a:pt x="2602927" y="1461478"/>
                  <a:pt x="2613948" y="1468680"/>
                </a:cubicBezTo>
                <a:lnTo>
                  <a:pt x="2635208" y="1482651"/>
                </a:lnTo>
                <a:lnTo>
                  <a:pt x="2656511" y="1468637"/>
                </a:lnTo>
                <a:cubicBezTo>
                  <a:pt x="2667445" y="1461478"/>
                  <a:pt x="2679290" y="1455490"/>
                  <a:pt x="2691742" y="1450848"/>
                </a:cubicBezTo>
                <a:lnTo>
                  <a:pt x="2704715" y="1445989"/>
                </a:lnTo>
                <a:lnTo>
                  <a:pt x="2704715" y="1335740"/>
                </a:lnTo>
                <a:lnTo>
                  <a:pt x="2792576" y="1335740"/>
                </a:lnTo>
                <a:lnTo>
                  <a:pt x="2794918" y="1318471"/>
                </a:lnTo>
                <a:cubicBezTo>
                  <a:pt x="2801600" y="1269400"/>
                  <a:pt x="2824769" y="1223365"/>
                  <a:pt x="2861953" y="1185357"/>
                </a:cubicBezTo>
                <a:lnTo>
                  <a:pt x="2878874" y="1168046"/>
                </a:lnTo>
                <a:lnTo>
                  <a:pt x="2858655" y="1154726"/>
                </a:lnTo>
                <a:cubicBezTo>
                  <a:pt x="2822079" y="1130558"/>
                  <a:pt x="2799127" y="1095762"/>
                  <a:pt x="2794051" y="1056626"/>
                </a:cubicBezTo>
                <a:lnTo>
                  <a:pt x="2791795" y="1039227"/>
                </a:lnTo>
                <a:lnTo>
                  <a:pt x="2704715" y="1039227"/>
                </a:lnTo>
                <a:lnTo>
                  <a:pt x="2704715" y="999918"/>
                </a:lnTo>
                <a:cubicBezTo>
                  <a:pt x="2704715" y="909974"/>
                  <a:pt x="2680939" y="876479"/>
                  <a:pt x="2670742" y="866283"/>
                </a:cubicBezTo>
                <a:lnTo>
                  <a:pt x="2669961" y="865502"/>
                </a:lnTo>
                <a:lnTo>
                  <a:pt x="2635251" y="837777"/>
                </a:lnTo>
                <a:lnTo>
                  <a:pt x="2600411" y="865545"/>
                </a:lnTo>
                <a:lnTo>
                  <a:pt x="2599586" y="866370"/>
                </a:lnTo>
                <a:cubicBezTo>
                  <a:pt x="2589390" y="876653"/>
                  <a:pt x="2565744" y="910278"/>
                  <a:pt x="2565744" y="999918"/>
                </a:cubicBezTo>
                <a:lnTo>
                  <a:pt x="2565744" y="1039227"/>
                </a:lnTo>
                <a:lnTo>
                  <a:pt x="2478577" y="1039227"/>
                </a:lnTo>
                <a:lnTo>
                  <a:pt x="2476321" y="1056626"/>
                </a:lnTo>
                <a:cubicBezTo>
                  <a:pt x="2471245" y="1095718"/>
                  <a:pt x="2448293" y="1130558"/>
                  <a:pt x="2411716" y="1154726"/>
                </a:cubicBezTo>
                <a:lnTo>
                  <a:pt x="2391498" y="1168046"/>
                </a:lnTo>
                <a:lnTo>
                  <a:pt x="2408419" y="1185357"/>
                </a:lnTo>
                <a:cubicBezTo>
                  <a:pt x="2445646" y="1223452"/>
                  <a:pt x="2468815" y="1269443"/>
                  <a:pt x="2475453" y="1318471"/>
                </a:cubicBezTo>
                <a:lnTo>
                  <a:pt x="2477796" y="1335783"/>
                </a:lnTo>
                <a:lnTo>
                  <a:pt x="2565700" y="1335783"/>
                </a:lnTo>
                <a:lnTo>
                  <a:pt x="2565700" y="1445945"/>
                </a:lnTo>
                <a:close/>
                <a:moveTo>
                  <a:pt x="7155880" y="1445945"/>
                </a:moveTo>
                <a:lnTo>
                  <a:pt x="7168810" y="1450805"/>
                </a:lnTo>
                <a:cubicBezTo>
                  <a:pt x="7181218" y="1455490"/>
                  <a:pt x="7193107" y="1461478"/>
                  <a:pt x="7204127" y="1468680"/>
                </a:cubicBezTo>
                <a:lnTo>
                  <a:pt x="7225388" y="1482651"/>
                </a:lnTo>
                <a:lnTo>
                  <a:pt x="7246734" y="1468637"/>
                </a:lnTo>
                <a:cubicBezTo>
                  <a:pt x="7257668" y="1461478"/>
                  <a:pt x="7269513" y="1455490"/>
                  <a:pt x="7281965" y="1450848"/>
                </a:cubicBezTo>
                <a:lnTo>
                  <a:pt x="7294938" y="1445989"/>
                </a:lnTo>
                <a:lnTo>
                  <a:pt x="7294938" y="1335740"/>
                </a:lnTo>
                <a:lnTo>
                  <a:pt x="7382842" y="1335740"/>
                </a:lnTo>
                <a:lnTo>
                  <a:pt x="7385185" y="1318428"/>
                </a:lnTo>
                <a:cubicBezTo>
                  <a:pt x="7391823" y="1269356"/>
                  <a:pt x="7414992" y="1223365"/>
                  <a:pt x="7452219" y="1185357"/>
                </a:cubicBezTo>
                <a:lnTo>
                  <a:pt x="7469184" y="1168046"/>
                </a:lnTo>
                <a:lnTo>
                  <a:pt x="7448965" y="1154726"/>
                </a:lnTo>
                <a:cubicBezTo>
                  <a:pt x="7412346" y="1130602"/>
                  <a:pt x="7389393" y="1095762"/>
                  <a:pt x="7384317" y="1056669"/>
                </a:cubicBezTo>
                <a:lnTo>
                  <a:pt x="7382061" y="1039270"/>
                </a:lnTo>
                <a:lnTo>
                  <a:pt x="7294981" y="1039270"/>
                </a:lnTo>
                <a:lnTo>
                  <a:pt x="7294981" y="999961"/>
                </a:lnTo>
                <a:cubicBezTo>
                  <a:pt x="7294981" y="910018"/>
                  <a:pt x="7271205" y="876522"/>
                  <a:pt x="7261009" y="866326"/>
                </a:cubicBezTo>
                <a:lnTo>
                  <a:pt x="7260228" y="865545"/>
                </a:lnTo>
                <a:lnTo>
                  <a:pt x="7225517" y="837820"/>
                </a:lnTo>
                <a:lnTo>
                  <a:pt x="7190677" y="865588"/>
                </a:lnTo>
                <a:lnTo>
                  <a:pt x="7189853" y="866413"/>
                </a:lnTo>
                <a:cubicBezTo>
                  <a:pt x="7179656" y="876696"/>
                  <a:pt x="7156010" y="910321"/>
                  <a:pt x="7156010" y="999961"/>
                </a:cubicBezTo>
                <a:lnTo>
                  <a:pt x="7156010" y="1039270"/>
                </a:lnTo>
                <a:lnTo>
                  <a:pt x="7068844" y="1039270"/>
                </a:lnTo>
                <a:lnTo>
                  <a:pt x="7066587" y="1056669"/>
                </a:lnTo>
                <a:cubicBezTo>
                  <a:pt x="7061511" y="1095762"/>
                  <a:pt x="7038559" y="1130602"/>
                  <a:pt x="7001983" y="1154769"/>
                </a:cubicBezTo>
                <a:lnTo>
                  <a:pt x="6981764" y="1168089"/>
                </a:lnTo>
                <a:lnTo>
                  <a:pt x="6998686" y="1185401"/>
                </a:lnTo>
                <a:cubicBezTo>
                  <a:pt x="7035912" y="1223496"/>
                  <a:pt x="7059081" y="1269487"/>
                  <a:pt x="7065720" y="1318515"/>
                </a:cubicBezTo>
                <a:lnTo>
                  <a:pt x="7068063" y="1335827"/>
                </a:lnTo>
                <a:lnTo>
                  <a:pt x="7156010" y="1335827"/>
                </a:lnTo>
                <a:lnTo>
                  <a:pt x="7156010" y="1445945"/>
                </a:lnTo>
                <a:close/>
                <a:moveTo>
                  <a:pt x="5625762" y="1445989"/>
                </a:moveTo>
                <a:lnTo>
                  <a:pt x="5638735" y="1450848"/>
                </a:lnTo>
                <a:cubicBezTo>
                  <a:pt x="5651187" y="1455534"/>
                  <a:pt x="5663032" y="1461521"/>
                  <a:pt x="5674009" y="1468680"/>
                </a:cubicBezTo>
                <a:lnTo>
                  <a:pt x="5695313" y="1482695"/>
                </a:lnTo>
                <a:lnTo>
                  <a:pt x="5716660" y="1468680"/>
                </a:lnTo>
                <a:cubicBezTo>
                  <a:pt x="5727593" y="1461565"/>
                  <a:pt x="5739482" y="1455534"/>
                  <a:pt x="5751891" y="1450848"/>
                </a:cubicBezTo>
                <a:lnTo>
                  <a:pt x="5764821" y="1445989"/>
                </a:lnTo>
                <a:lnTo>
                  <a:pt x="5764821" y="1335783"/>
                </a:lnTo>
                <a:lnTo>
                  <a:pt x="5852767" y="1335783"/>
                </a:lnTo>
                <a:lnTo>
                  <a:pt x="5855111" y="1318471"/>
                </a:lnTo>
                <a:cubicBezTo>
                  <a:pt x="5861749" y="1269487"/>
                  <a:pt x="5884918" y="1223452"/>
                  <a:pt x="5922145" y="1185357"/>
                </a:cubicBezTo>
                <a:lnTo>
                  <a:pt x="5939066" y="1168046"/>
                </a:lnTo>
                <a:lnTo>
                  <a:pt x="5918848" y="1154726"/>
                </a:lnTo>
                <a:cubicBezTo>
                  <a:pt x="5882271" y="1130558"/>
                  <a:pt x="5859319" y="1095762"/>
                  <a:pt x="5854243" y="1056626"/>
                </a:cubicBezTo>
                <a:lnTo>
                  <a:pt x="5851987" y="1039227"/>
                </a:lnTo>
                <a:lnTo>
                  <a:pt x="5764821" y="1039227"/>
                </a:lnTo>
                <a:lnTo>
                  <a:pt x="5764821" y="999918"/>
                </a:lnTo>
                <a:cubicBezTo>
                  <a:pt x="5764821" y="910278"/>
                  <a:pt x="5741130" y="876653"/>
                  <a:pt x="5730978" y="866370"/>
                </a:cubicBezTo>
                <a:lnTo>
                  <a:pt x="5730154" y="865545"/>
                </a:lnTo>
                <a:lnTo>
                  <a:pt x="5695313" y="837777"/>
                </a:lnTo>
                <a:lnTo>
                  <a:pt x="5660603" y="865502"/>
                </a:lnTo>
                <a:lnTo>
                  <a:pt x="5659822" y="866283"/>
                </a:lnTo>
                <a:cubicBezTo>
                  <a:pt x="5649582" y="876522"/>
                  <a:pt x="5625849" y="909974"/>
                  <a:pt x="5625849" y="999918"/>
                </a:cubicBezTo>
                <a:lnTo>
                  <a:pt x="5625849" y="1039227"/>
                </a:lnTo>
                <a:lnTo>
                  <a:pt x="5538769" y="1039227"/>
                </a:lnTo>
                <a:lnTo>
                  <a:pt x="5536513" y="1056626"/>
                </a:lnTo>
                <a:cubicBezTo>
                  <a:pt x="5531437" y="1095718"/>
                  <a:pt x="5508485" y="1130558"/>
                  <a:pt x="5471909" y="1154726"/>
                </a:cubicBezTo>
                <a:lnTo>
                  <a:pt x="5451690" y="1168046"/>
                </a:lnTo>
                <a:lnTo>
                  <a:pt x="5468611" y="1185357"/>
                </a:lnTo>
                <a:cubicBezTo>
                  <a:pt x="5505751" y="1223365"/>
                  <a:pt x="5528964" y="1269400"/>
                  <a:pt x="5535645" y="1318471"/>
                </a:cubicBezTo>
                <a:lnTo>
                  <a:pt x="5537989" y="1335740"/>
                </a:lnTo>
                <a:lnTo>
                  <a:pt x="5625849" y="1335740"/>
                </a:lnTo>
                <a:lnTo>
                  <a:pt x="5625849" y="1445989"/>
                </a:lnTo>
                <a:close/>
                <a:moveTo>
                  <a:pt x="5115737" y="1445989"/>
                </a:moveTo>
                <a:lnTo>
                  <a:pt x="5128711" y="1450848"/>
                </a:lnTo>
                <a:cubicBezTo>
                  <a:pt x="5141163" y="1455534"/>
                  <a:pt x="5153008" y="1461521"/>
                  <a:pt x="5163985" y="1468680"/>
                </a:cubicBezTo>
                <a:lnTo>
                  <a:pt x="5185288" y="1482695"/>
                </a:lnTo>
                <a:lnTo>
                  <a:pt x="5206635" y="1468680"/>
                </a:lnTo>
                <a:cubicBezTo>
                  <a:pt x="5217612" y="1461565"/>
                  <a:pt x="5229457" y="1455534"/>
                  <a:pt x="5241866" y="1450848"/>
                </a:cubicBezTo>
                <a:lnTo>
                  <a:pt x="5254796" y="1445989"/>
                </a:lnTo>
                <a:lnTo>
                  <a:pt x="5254796" y="1335783"/>
                </a:lnTo>
                <a:lnTo>
                  <a:pt x="5342743" y="1335783"/>
                </a:lnTo>
                <a:lnTo>
                  <a:pt x="5345086" y="1318471"/>
                </a:lnTo>
                <a:cubicBezTo>
                  <a:pt x="5351724" y="1269487"/>
                  <a:pt x="5374894" y="1223452"/>
                  <a:pt x="5412120" y="1185357"/>
                </a:cubicBezTo>
                <a:lnTo>
                  <a:pt x="5429042" y="1168046"/>
                </a:lnTo>
                <a:lnTo>
                  <a:pt x="5408823" y="1154726"/>
                </a:lnTo>
                <a:cubicBezTo>
                  <a:pt x="5372246" y="1130558"/>
                  <a:pt x="5349295" y="1095762"/>
                  <a:pt x="5344218" y="1056626"/>
                </a:cubicBezTo>
                <a:lnTo>
                  <a:pt x="5341962" y="1039227"/>
                </a:lnTo>
                <a:lnTo>
                  <a:pt x="5254796" y="1039227"/>
                </a:lnTo>
                <a:lnTo>
                  <a:pt x="5254796" y="999918"/>
                </a:lnTo>
                <a:cubicBezTo>
                  <a:pt x="5254796" y="910278"/>
                  <a:pt x="5231106" y="876653"/>
                  <a:pt x="5220953" y="866370"/>
                </a:cubicBezTo>
                <a:lnTo>
                  <a:pt x="5220129" y="865545"/>
                </a:lnTo>
                <a:lnTo>
                  <a:pt x="5185288" y="837777"/>
                </a:lnTo>
                <a:lnTo>
                  <a:pt x="5150578" y="865502"/>
                </a:lnTo>
                <a:lnTo>
                  <a:pt x="5149797" y="866283"/>
                </a:lnTo>
                <a:cubicBezTo>
                  <a:pt x="5139558" y="876522"/>
                  <a:pt x="5115824" y="909974"/>
                  <a:pt x="5115824" y="999918"/>
                </a:cubicBezTo>
                <a:lnTo>
                  <a:pt x="5115824" y="1039227"/>
                </a:lnTo>
                <a:lnTo>
                  <a:pt x="5028658" y="1039227"/>
                </a:lnTo>
                <a:lnTo>
                  <a:pt x="5026402" y="1056626"/>
                </a:lnTo>
                <a:cubicBezTo>
                  <a:pt x="5021326" y="1095718"/>
                  <a:pt x="4998373" y="1130558"/>
                  <a:pt x="4961754" y="1154682"/>
                </a:cubicBezTo>
                <a:lnTo>
                  <a:pt x="4941535" y="1168002"/>
                </a:lnTo>
                <a:lnTo>
                  <a:pt x="4958499" y="1185314"/>
                </a:lnTo>
                <a:cubicBezTo>
                  <a:pt x="4995727" y="1223322"/>
                  <a:pt x="5018896" y="1269356"/>
                  <a:pt x="5025534" y="1318385"/>
                </a:cubicBezTo>
                <a:lnTo>
                  <a:pt x="5027877" y="1335697"/>
                </a:lnTo>
                <a:lnTo>
                  <a:pt x="5115781" y="1335697"/>
                </a:lnTo>
                <a:lnTo>
                  <a:pt x="5115781" y="1445989"/>
                </a:lnTo>
                <a:close/>
                <a:moveTo>
                  <a:pt x="3585706" y="1445989"/>
                </a:moveTo>
                <a:lnTo>
                  <a:pt x="3598679" y="1450848"/>
                </a:lnTo>
                <a:cubicBezTo>
                  <a:pt x="3611132" y="1455534"/>
                  <a:pt x="3622977" y="1461521"/>
                  <a:pt x="3633954" y="1468680"/>
                </a:cubicBezTo>
                <a:lnTo>
                  <a:pt x="3655257" y="1482695"/>
                </a:lnTo>
                <a:lnTo>
                  <a:pt x="3676604" y="1468680"/>
                </a:lnTo>
                <a:cubicBezTo>
                  <a:pt x="3687494" y="1461565"/>
                  <a:pt x="3699383" y="1455534"/>
                  <a:pt x="3711835" y="1450891"/>
                </a:cubicBezTo>
                <a:lnTo>
                  <a:pt x="3724808" y="1446032"/>
                </a:lnTo>
                <a:lnTo>
                  <a:pt x="3724808" y="1335783"/>
                </a:lnTo>
                <a:lnTo>
                  <a:pt x="3812755" y="1335783"/>
                </a:lnTo>
                <a:lnTo>
                  <a:pt x="3815098" y="1318471"/>
                </a:lnTo>
                <a:cubicBezTo>
                  <a:pt x="3821737" y="1269487"/>
                  <a:pt x="3844906" y="1223452"/>
                  <a:pt x="3882133" y="1185357"/>
                </a:cubicBezTo>
                <a:lnTo>
                  <a:pt x="3899054" y="1168046"/>
                </a:lnTo>
                <a:lnTo>
                  <a:pt x="3878835" y="1154726"/>
                </a:lnTo>
                <a:cubicBezTo>
                  <a:pt x="3842216" y="1130602"/>
                  <a:pt x="3819263" y="1095762"/>
                  <a:pt x="3814187" y="1056669"/>
                </a:cubicBezTo>
                <a:lnTo>
                  <a:pt x="3811931" y="1039270"/>
                </a:lnTo>
                <a:lnTo>
                  <a:pt x="3724851" y="1039270"/>
                </a:lnTo>
                <a:lnTo>
                  <a:pt x="3724851" y="999961"/>
                </a:lnTo>
                <a:cubicBezTo>
                  <a:pt x="3724851" y="909974"/>
                  <a:pt x="3701075" y="876522"/>
                  <a:pt x="3690879" y="866326"/>
                </a:cubicBezTo>
                <a:lnTo>
                  <a:pt x="3690098" y="865545"/>
                </a:lnTo>
                <a:lnTo>
                  <a:pt x="3655387" y="837820"/>
                </a:lnTo>
                <a:lnTo>
                  <a:pt x="3620677" y="865545"/>
                </a:lnTo>
                <a:lnTo>
                  <a:pt x="3619896" y="866326"/>
                </a:lnTo>
                <a:cubicBezTo>
                  <a:pt x="3609657" y="876522"/>
                  <a:pt x="3585923" y="910018"/>
                  <a:pt x="3585923" y="999961"/>
                </a:cubicBezTo>
                <a:lnTo>
                  <a:pt x="3585923" y="1039270"/>
                </a:lnTo>
                <a:lnTo>
                  <a:pt x="3498757" y="1039270"/>
                </a:lnTo>
                <a:lnTo>
                  <a:pt x="3496501" y="1056669"/>
                </a:lnTo>
                <a:cubicBezTo>
                  <a:pt x="3491425" y="1095762"/>
                  <a:pt x="3468472" y="1130602"/>
                  <a:pt x="3431896" y="1154769"/>
                </a:cubicBezTo>
                <a:lnTo>
                  <a:pt x="3411678" y="1168089"/>
                </a:lnTo>
                <a:lnTo>
                  <a:pt x="3428599" y="1185401"/>
                </a:lnTo>
                <a:cubicBezTo>
                  <a:pt x="3465826" y="1223496"/>
                  <a:pt x="3488995" y="1269487"/>
                  <a:pt x="3495633" y="1318515"/>
                </a:cubicBezTo>
                <a:lnTo>
                  <a:pt x="3497976" y="1335827"/>
                </a:lnTo>
                <a:lnTo>
                  <a:pt x="3585923" y="1335827"/>
                </a:lnTo>
                <a:lnTo>
                  <a:pt x="3585923" y="1445989"/>
                </a:lnTo>
                <a:close/>
                <a:moveTo>
                  <a:pt x="3075682" y="1445945"/>
                </a:moveTo>
                <a:lnTo>
                  <a:pt x="3088611" y="1450805"/>
                </a:lnTo>
                <a:cubicBezTo>
                  <a:pt x="3101150" y="1455534"/>
                  <a:pt x="3113039" y="1461521"/>
                  <a:pt x="3123886" y="1468637"/>
                </a:cubicBezTo>
                <a:lnTo>
                  <a:pt x="3145189" y="1482651"/>
                </a:lnTo>
                <a:lnTo>
                  <a:pt x="3166536" y="1468637"/>
                </a:lnTo>
                <a:cubicBezTo>
                  <a:pt x="3177426" y="1461521"/>
                  <a:pt x="3189315" y="1455490"/>
                  <a:pt x="3201767" y="1450848"/>
                </a:cubicBezTo>
                <a:lnTo>
                  <a:pt x="3214740" y="1445989"/>
                </a:lnTo>
                <a:lnTo>
                  <a:pt x="3214740" y="1335740"/>
                </a:lnTo>
                <a:lnTo>
                  <a:pt x="3302687" y="1335740"/>
                </a:lnTo>
                <a:lnTo>
                  <a:pt x="3305030" y="1318428"/>
                </a:lnTo>
                <a:cubicBezTo>
                  <a:pt x="3311668" y="1269356"/>
                  <a:pt x="3334837" y="1223365"/>
                  <a:pt x="3372064" y="1185357"/>
                </a:cubicBezTo>
                <a:lnTo>
                  <a:pt x="3389029" y="1168046"/>
                </a:lnTo>
                <a:lnTo>
                  <a:pt x="3368767" y="1154726"/>
                </a:lnTo>
                <a:cubicBezTo>
                  <a:pt x="3332147" y="1130602"/>
                  <a:pt x="3309195" y="1095762"/>
                  <a:pt x="3304119" y="1056626"/>
                </a:cubicBezTo>
                <a:lnTo>
                  <a:pt x="3301863" y="1039227"/>
                </a:lnTo>
                <a:lnTo>
                  <a:pt x="3214783" y="1039227"/>
                </a:lnTo>
                <a:lnTo>
                  <a:pt x="3214783" y="999918"/>
                </a:lnTo>
                <a:cubicBezTo>
                  <a:pt x="3214783" y="909974"/>
                  <a:pt x="3191007" y="876479"/>
                  <a:pt x="3180810" y="866283"/>
                </a:cubicBezTo>
                <a:lnTo>
                  <a:pt x="3180029" y="865502"/>
                </a:lnTo>
                <a:lnTo>
                  <a:pt x="3145319" y="837777"/>
                </a:lnTo>
                <a:lnTo>
                  <a:pt x="3110479" y="865545"/>
                </a:lnTo>
                <a:lnTo>
                  <a:pt x="3109654" y="866370"/>
                </a:lnTo>
                <a:cubicBezTo>
                  <a:pt x="3099458" y="876653"/>
                  <a:pt x="3075812" y="910278"/>
                  <a:pt x="3075812" y="999918"/>
                </a:cubicBezTo>
                <a:lnTo>
                  <a:pt x="3075812" y="1039227"/>
                </a:lnTo>
                <a:lnTo>
                  <a:pt x="2988559" y="1039227"/>
                </a:lnTo>
                <a:lnTo>
                  <a:pt x="2986303" y="1056626"/>
                </a:lnTo>
                <a:cubicBezTo>
                  <a:pt x="2981226" y="1095718"/>
                  <a:pt x="2958274" y="1130558"/>
                  <a:pt x="2921698" y="1154726"/>
                </a:cubicBezTo>
                <a:lnTo>
                  <a:pt x="2901479" y="1168046"/>
                </a:lnTo>
                <a:lnTo>
                  <a:pt x="2918400" y="1185357"/>
                </a:lnTo>
                <a:cubicBezTo>
                  <a:pt x="2955627" y="1223452"/>
                  <a:pt x="2978796" y="1269443"/>
                  <a:pt x="2985435" y="1318471"/>
                </a:cubicBezTo>
                <a:lnTo>
                  <a:pt x="2987778" y="1335783"/>
                </a:lnTo>
                <a:lnTo>
                  <a:pt x="3075682" y="1335783"/>
                </a:lnTo>
                <a:lnTo>
                  <a:pt x="3075682" y="1445945"/>
                </a:lnTo>
                <a:close/>
                <a:moveTo>
                  <a:pt x="1035582" y="1445989"/>
                </a:moveTo>
                <a:lnTo>
                  <a:pt x="1048555" y="1450848"/>
                </a:lnTo>
                <a:cubicBezTo>
                  <a:pt x="1061008" y="1455534"/>
                  <a:pt x="1072853" y="1461521"/>
                  <a:pt x="1083830" y="1468680"/>
                </a:cubicBezTo>
                <a:lnTo>
                  <a:pt x="1105133" y="1482695"/>
                </a:lnTo>
                <a:lnTo>
                  <a:pt x="1126480" y="1468680"/>
                </a:lnTo>
                <a:cubicBezTo>
                  <a:pt x="1137414" y="1461565"/>
                  <a:pt x="1149302" y="1455534"/>
                  <a:pt x="1161711" y="1450848"/>
                </a:cubicBezTo>
                <a:lnTo>
                  <a:pt x="1174641" y="1445989"/>
                </a:lnTo>
                <a:lnTo>
                  <a:pt x="1174641" y="1335783"/>
                </a:lnTo>
                <a:lnTo>
                  <a:pt x="1262588" y="1335783"/>
                </a:lnTo>
                <a:lnTo>
                  <a:pt x="1264931" y="1318471"/>
                </a:lnTo>
                <a:cubicBezTo>
                  <a:pt x="1271569" y="1269487"/>
                  <a:pt x="1294738" y="1223452"/>
                  <a:pt x="1331965" y="1185357"/>
                </a:cubicBezTo>
                <a:lnTo>
                  <a:pt x="1348887" y="1168046"/>
                </a:lnTo>
                <a:lnTo>
                  <a:pt x="1328668" y="1154726"/>
                </a:lnTo>
                <a:cubicBezTo>
                  <a:pt x="1292092" y="1130558"/>
                  <a:pt x="1269140" y="1095762"/>
                  <a:pt x="1264063" y="1056626"/>
                </a:cubicBezTo>
                <a:lnTo>
                  <a:pt x="1261807" y="1039227"/>
                </a:lnTo>
                <a:lnTo>
                  <a:pt x="1174641" y="1039227"/>
                </a:lnTo>
                <a:lnTo>
                  <a:pt x="1174641" y="999918"/>
                </a:lnTo>
                <a:cubicBezTo>
                  <a:pt x="1174641" y="910235"/>
                  <a:pt x="1150951" y="876653"/>
                  <a:pt x="1140798" y="866326"/>
                </a:cubicBezTo>
                <a:lnTo>
                  <a:pt x="1139974" y="865502"/>
                </a:lnTo>
                <a:lnTo>
                  <a:pt x="1105133" y="837734"/>
                </a:lnTo>
                <a:lnTo>
                  <a:pt x="1070423" y="865458"/>
                </a:lnTo>
                <a:lnTo>
                  <a:pt x="1069642" y="866239"/>
                </a:lnTo>
                <a:cubicBezTo>
                  <a:pt x="1059402" y="876435"/>
                  <a:pt x="1035626" y="909931"/>
                  <a:pt x="1035626" y="999874"/>
                </a:cubicBezTo>
                <a:lnTo>
                  <a:pt x="1035626" y="1039183"/>
                </a:lnTo>
                <a:lnTo>
                  <a:pt x="948546" y="1039183"/>
                </a:lnTo>
                <a:lnTo>
                  <a:pt x="946290" y="1056582"/>
                </a:lnTo>
                <a:cubicBezTo>
                  <a:pt x="941214" y="1095675"/>
                  <a:pt x="918262" y="1130515"/>
                  <a:pt x="881642" y="1154639"/>
                </a:cubicBezTo>
                <a:lnTo>
                  <a:pt x="861380" y="1167959"/>
                </a:lnTo>
                <a:lnTo>
                  <a:pt x="878345" y="1185271"/>
                </a:lnTo>
                <a:cubicBezTo>
                  <a:pt x="915572" y="1223278"/>
                  <a:pt x="938741" y="1269313"/>
                  <a:pt x="945379" y="1318341"/>
                </a:cubicBezTo>
                <a:lnTo>
                  <a:pt x="947722" y="1335653"/>
                </a:lnTo>
                <a:lnTo>
                  <a:pt x="1035669" y="1335653"/>
                </a:lnTo>
                <a:lnTo>
                  <a:pt x="1035669" y="1445989"/>
                </a:lnTo>
                <a:close/>
                <a:moveTo>
                  <a:pt x="6645855" y="1445945"/>
                </a:moveTo>
                <a:lnTo>
                  <a:pt x="6658785" y="1450805"/>
                </a:lnTo>
                <a:cubicBezTo>
                  <a:pt x="6671193" y="1455490"/>
                  <a:pt x="6683082" y="1461478"/>
                  <a:pt x="6694102" y="1468680"/>
                </a:cubicBezTo>
                <a:lnTo>
                  <a:pt x="6715363" y="1482651"/>
                </a:lnTo>
                <a:lnTo>
                  <a:pt x="6736710" y="1468637"/>
                </a:lnTo>
                <a:cubicBezTo>
                  <a:pt x="6747600" y="1461521"/>
                  <a:pt x="6759488" y="1455490"/>
                  <a:pt x="6771941" y="1450848"/>
                </a:cubicBezTo>
                <a:lnTo>
                  <a:pt x="6784913" y="1445989"/>
                </a:lnTo>
                <a:lnTo>
                  <a:pt x="6784913" y="1335740"/>
                </a:lnTo>
                <a:lnTo>
                  <a:pt x="6872774" y="1335740"/>
                </a:lnTo>
                <a:lnTo>
                  <a:pt x="6875117" y="1318471"/>
                </a:lnTo>
                <a:cubicBezTo>
                  <a:pt x="6881798" y="1269400"/>
                  <a:pt x="6905011" y="1223365"/>
                  <a:pt x="6942151" y="1185357"/>
                </a:cubicBezTo>
                <a:lnTo>
                  <a:pt x="6959073" y="1168046"/>
                </a:lnTo>
                <a:lnTo>
                  <a:pt x="6938854" y="1154726"/>
                </a:lnTo>
                <a:cubicBezTo>
                  <a:pt x="6902277" y="1130558"/>
                  <a:pt x="6879326" y="1095762"/>
                  <a:pt x="6874249" y="1056626"/>
                </a:cubicBezTo>
                <a:lnTo>
                  <a:pt x="6871993" y="1039227"/>
                </a:lnTo>
                <a:lnTo>
                  <a:pt x="6784913" y="1039227"/>
                </a:lnTo>
                <a:lnTo>
                  <a:pt x="6784913" y="999918"/>
                </a:lnTo>
                <a:cubicBezTo>
                  <a:pt x="6784913" y="909974"/>
                  <a:pt x="6761137" y="876479"/>
                  <a:pt x="6750940" y="866283"/>
                </a:cubicBezTo>
                <a:lnTo>
                  <a:pt x="6750160" y="865502"/>
                </a:lnTo>
                <a:lnTo>
                  <a:pt x="6715449" y="837777"/>
                </a:lnTo>
                <a:lnTo>
                  <a:pt x="6680652" y="865502"/>
                </a:lnTo>
                <a:lnTo>
                  <a:pt x="6679871" y="866283"/>
                </a:lnTo>
                <a:cubicBezTo>
                  <a:pt x="6669675" y="876479"/>
                  <a:pt x="6645942" y="909931"/>
                  <a:pt x="6645942" y="999918"/>
                </a:cubicBezTo>
                <a:lnTo>
                  <a:pt x="6645942" y="1039227"/>
                </a:lnTo>
                <a:lnTo>
                  <a:pt x="6558776" y="1039227"/>
                </a:lnTo>
                <a:lnTo>
                  <a:pt x="6556519" y="1056626"/>
                </a:lnTo>
                <a:cubicBezTo>
                  <a:pt x="6551443" y="1095718"/>
                  <a:pt x="6528491" y="1130558"/>
                  <a:pt x="6491915" y="1154726"/>
                </a:cubicBezTo>
                <a:lnTo>
                  <a:pt x="6471696" y="1168046"/>
                </a:lnTo>
                <a:lnTo>
                  <a:pt x="6488617" y="1185357"/>
                </a:lnTo>
                <a:cubicBezTo>
                  <a:pt x="6525844" y="1223452"/>
                  <a:pt x="6549013" y="1269443"/>
                  <a:pt x="6555651" y="1318471"/>
                </a:cubicBezTo>
                <a:lnTo>
                  <a:pt x="6557995" y="1335783"/>
                </a:lnTo>
                <a:lnTo>
                  <a:pt x="6645942" y="1335783"/>
                </a:lnTo>
                <a:lnTo>
                  <a:pt x="6645942" y="1445945"/>
                </a:lnTo>
                <a:close/>
                <a:moveTo>
                  <a:pt x="4095731" y="1445989"/>
                </a:moveTo>
                <a:lnTo>
                  <a:pt x="4108704" y="1450848"/>
                </a:lnTo>
                <a:cubicBezTo>
                  <a:pt x="4121157" y="1455534"/>
                  <a:pt x="4133001" y="1461521"/>
                  <a:pt x="4143978" y="1468680"/>
                </a:cubicBezTo>
                <a:lnTo>
                  <a:pt x="4165282" y="1482695"/>
                </a:lnTo>
                <a:lnTo>
                  <a:pt x="4186629" y="1468680"/>
                </a:lnTo>
                <a:cubicBezTo>
                  <a:pt x="4197519" y="1461565"/>
                  <a:pt x="4209408" y="1455534"/>
                  <a:pt x="4221860" y="1450891"/>
                </a:cubicBezTo>
                <a:lnTo>
                  <a:pt x="4234833" y="1446032"/>
                </a:lnTo>
                <a:lnTo>
                  <a:pt x="4234833" y="1335783"/>
                </a:lnTo>
                <a:lnTo>
                  <a:pt x="4322737" y="1335783"/>
                </a:lnTo>
                <a:lnTo>
                  <a:pt x="4325080" y="1318471"/>
                </a:lnTo>
                <a:cubicBezTo>
                  <a:pt x="4331718" y="1269487"/>
                  <a:pt x="4354887" y="1223452"/>
                  <a:pt x="4392114" y="1185357"/>
                </a:cubicBezTo>
                <a:lnTo>
                  <a:pt x="4409035" y="1168046"/>
                </a:lnTo>
                <a:lnTo>
                  <a:pt x="4388817" y="1154726"/>
                </a:lnTo>
                <a:cubicBezTo>
                  <a:pt x="4352240" y="1130602"/>
                  <a:pt x="4329288" y="1095762"/>
                  <a:pt x="4324169" y="1056626"/>
                </a:cubicBezTo>
                <a:lnTo>
                  <a:pt x="4321869" y="1039227"/>
                </a:lnTo>
                <a:lnTo>
                  <a:pt x="4234790" y="1039227"/>
                </a:lnTo>
                <a:lnTo>
                  <a:pt x="4234790" y="999918"/>
                </a:lnTo>
                <a:cubicBezTo>
                  <a:pt x="4234790" y="909974"/>
                  <a:pt x="4211013" y="876479"/>
                  <a:pt x="4200817" y="866283"/>
                </a:cubicBezTo>
                <a:lnTo>
                  <a:pt x="4200036" y="865502"/>
                </a:lnTo>
                <a:lnTo>
                  <a:pt x="4165282" y="837734"/>
                </a:lnTo>
                <a:lnTo>
                  <a:pt x="4130528" y="865502"/>
                </a:lnTo>
                <a:lnTo>
                  <a:pt x="4129747" y="866283"/>
                </a:lnTo>
                <a:cubicBezTo>
                  <a:pt x="4119508" y="876522"/>
                  <a:pt x="4095774" y="909974"/>
                  <a:pt x="4095774" y="999918"/>
                </a:cubicBezTo>
                <a:lnTo>
                  <a:pt x="4095774" y="1039227"/>
                </a:lnTo>
                <a:lnTo>
                  <a:pt x="4008695" y="1039227"/>
                </a:lnTo>
                <a:lnTo>
                  <a:pt x="4006396" y="1056626"/>
                </a:lnTo>
                <a:cubicBezTo>
                  <a:pt x="4001276" y="1095762"/>
                  <a:pt x="3978280" y="1130602"/>
                  <a:pt x="3941704" y="1154726"/>
                </a:cubicBezTo>
                <a:lnTo>
                  <a:pt x="3921485" y="1168046"/>
                </a:lnTo>
                <a:lnTo>
                  <a:pt x="3938406" y="1185357"/>
                </a:lnTo>
                <a:cubicBezTo>
                  <a:pt x="3975633" y="1223452"/>
                  <a:pt x="3998803" y="1269443"/>
                  <a:pt x="4005441" y="1318471"/>
                </a:cubicBezTo>
                <a:lnTo>
                  <a:pt x="4007784" y="1335783"/>
                </a:lnTo>
                <a:lnTo>
                  <a:pt x="4095731" y="1335783"/>
                </a:lnTo>
                <a:lnTo>
                  <a:pt x="4095731" y="1445989"/>
                </a:lnTo>
                <a:close/>
                <a:moveTo>
                  <a:pt x="1545607" y="1445989"/>
                </a:moveTo>
                <a:lnTo>
                  <a:pt x="1558580" y="1450848"/>
                </a:lnTo>
                <a:cubicBezTo>
                  <a:pt x="1571033" y="1455534"/>
                  <a:pt x="1582877" y="1461521"/>
                  <a:pt x="1593855" y="1468680"/>
                </a:cubicBezTo>
                <a:lnTo>
                  <a:pt x="1615158" y="1482695"/>
                </a:lnTo>
                <a:lnTo>
                  <a:pt x="1636505" y="1468680"/>
                </a:lnTo>
                <a:cubicBezTo>
                  <a:pt x="1647439" y="1461565"/>
                  <a:pt x="1659327" y="1455534"/>
                  <a:pt x="1671736" y="1450848"/>
                </a:cubicBezTo>
                <a:lnTo>
                  <a:pt x="1684665" y="1445989"/>
                </a:lnTo>
                <a:lnTo>
                  <a:pt x="1684665" y="1335783"/>
                </a:lnTo>
                <a:lnTo>
                  <a:pt x="1772569" y="1335783"/>
                </a:lnTo>
                <a:lnTo>
                  <a:pt x="1774912" y="1318471"/>
                </a:lnTo>
                <a:cubicBezTo>
                  <a:pt x="1781551" y="1269487"/>
                  <a:pt x="1804720" y="1223452"/>
                  <a:pt x="1841947" y="1185357"/>
                </a:cubicBezTo>
                <a:lnTo>
                  <a:pt x="1858868" y="1168046"/>
                </a:lnTo>
                <a:lnTo>
                  <a:pt x="1838649" y="1154726"/>
                </a:lnTo>
                <a:cubicBezTo>
                  <a:pt x="1802073" y="1130558"/>
                  <a:pt x="1779121" y="1095762"/>
                  <a:pt x="1774045" y="1056626"/>
                </a:cubicBezTo>
                <a:lnTo>
                  <a:pt x="1771788" y="1039227"/>
                </a:lnTo>
                <a:lnTo>
                  <a:pt x="1684622" y="1039227"/>
                </a:lnTo>
                <a:lnTo>
                  <a:pt x="1684622" y="999918"/>
                </a:lnTo>
                <a:cubicBezTo>
                  <a:pt x="1684622" y="909931"/>
                  <a:pt x="1660889" y="876479"/>
                  <a:pt x="1650693" y="866283"/>
                </a:cubicBezTo>
                <a:lnTo>
                  <a:pt x="1649912" y="865502"/>
                </a:lnTo>
                <a:lnTo>
                  <a:pt x="1615115" y="837777"/>
                </a:lnTo>
                <a:lnTo>
                  <a:pt x="1580404" y="865502"/>
                </a:lnTo>
                <a:lnTo>
                  <a:pt x="1579623" y="866283"/>
                </a:lnTo>
                <a:cubicBezTo>
                  <a:pt x="1569384" y="876522"/>
                  <a:pt x="1545651" y="909974"/>
                  <a:pt x="1545651" y="999918"/>
                </a:cubicBezTo>
                <a:lnTo>
                  <a:pt x="1545651" y="1039227"/>
                </a:lnTo>
                <a:lnTo>
                  <a:pt x="1458571" y="1039227"/>
                </a:lnTo>
                <a:lnTo>
                  <a:pt x="1456315" y="1056626"/>
                </a:lnTo>
                <a:cubicBezTo>
                  <a:pt x="1451239" y="1095718"/>
                  <a:pt x="1428286" y="1130558"/>
                  <a:pt x="1391710" y="1154726"/>
                </a:cubicBezTo>
                <a:lnTo>
                  <a:pt x="1371492" y="1168046"/>
                </a:lnTo>
                <a:lnTo>
                  <a:pt x="1388413" y="1185357"/>
                </a:lnTo>
                <a:cubicBezTo>
                  <a:pt x="1425553" y="1223365"/>
                  <a:pt x="1448765" y="1269400"/>
                  <a:pt x="1455447" y="1318471"/>
                </a:cubicBezTo>
                <a:lnTo>
                  <a:pt x="1457790" y="1335740"/>
                </a:lnTo>
                <a:lnTo>
                  <a:pt x="1545651" y="1335740"/>
                </a:lnTo>
                <a:lnTo>
                  <a:pt x="1545651" y="1445989"/>
                </a:lnTo>
                <a:close/>
                <a:moveTo>
                  <a:pt x="525558" y="1445989"/>
                </a:moveTo>
                <a:lnTo>
                  <a:pt x="538531" y="1450848"/>
                </a:lnTo>
                <a:cubicBezTo>
                  <a:pt x="550983" y="1455534"/>
                  <a:pt x="562828" y="1461521"/>
                  <a:pt x="573805" y="1468680"/>
                </a:cubicBezTo>
                <a:lnTo>
                  <a:pt x="595108" y="1482695"/>
                </a:lnTo>
                <a:lnTo>
                  <a:pt x="616455" y="1468680"/>
                </a:lnTo>
                <a:cubicBezTo>
                  <a:pt x="627346" y="1461565"/>
                  <a:pt x="639234" y="1455534"/>
                  <a:pt x="651686" y="1450891"/>
                </a:cubicBezTo>
                <a:lnTo>
                  <a:pt x="664659" y="1446032"/>
                </a:lnTo>
                <a:lnTo>
                  <a:pt x="664659" y="1335783"/>
                </a:lnTo>
                <a:lnTo>
                  <a:pt x="752607" y="1335783"/>
                </a:lnTo>
                <a:lnTo>
                  <a:pt x="754949" y="1318471"/>
                </a:lnTo>
                <a:cubicBezTo>
                  <a:pt x="761588" y="1269487"/>
                  <a:pt x="784757" y="1223452"/>
                  <a:pt x="821984" y="1185357"/>
                </a:cubicBezTo>
                <a:lnTo>
                  <a:pt x="838905" y="1168046"/>
                </a:lnTo>
                <a:lnTo>
                  <a:pt x="818686" y="1154726"/>
                </a:lnTo>
                <a:cubicBezTo>
                  <a:pt x="782110" y="1130558"/>
                  <a:pt x="759158" y="1095762"/>
                  <a:pt x="754082" y="1056626"/>
                </a:cubicBezTo>
                <a:lnTo>
                  <a:pt x="751826" y="1039227"/>
                </a:lnTo>
                <a:lnTo>
                  <a:pt x="664659" y="1039227"/>
                </a:lnTo>
                <a:lnTo>
                  <a:pt x="664659" y="999918"/>
                </a:lnTo>
                <a:cubicBezTo>
                  <a:pt x="664659" y="909974"/>
                  <a:pt x="640883" y="876479"/>
                  <a:pt x="630687" y="866283"/>
                </a:cubicBezTo>
                <a:lnTo>
                  <a:pt x="629906" y="865502"/>
                </a:lnTo>
                <a:lnTo>
                  <a:pt x="595152" y="837734"/>
                </a:lnTo>
                <a:lnTo>
                  <a:pt x="560398" y="865502"/>
                </a:lnTo>
                <a:lnTo>
                  <a:pt x="559617" y="866283"/>
                </a:lnTo>
                <a:cubicBezTo>
                  <a:pt x="549378" y="876522"/>
                  <a:pt x="525644" y="909974"/>
                  <a:pt x="525644" y="999918"/>
                </a:cubicBezTo>
                <a:lnTo>
                  <a:pt x="525644" y="1039227"/>
                </a:lnTo>
                <a:lnTo>
                  <a:pt x="438565" y="1039227"/>
                </a:lnTo>
                <a:lnTo>
                  <a:pt x="436309" y="1056626"/>
                </a:lnTo>
                <a:cubicBezTo>
                  <a:pt x="431232" y="1095718"/>
                  <a:pt x="408280" y="1130558"/>
                  <a:pt x="371661" y="1154682"/>
                </a:cubicBezTo>
                <a:lnTo>
                  <a:pt x="351442" y="1168002"/>
                </a:lnTo>
                <a:lnTo>
                  <a:pt x="368363" y="1185314"/>
                </a:lnTo>
                <a:cubicBezTo>
                  <a:pt x="405590" y="1223409"/>
                  <a:pt x="428759" y="1269400"/>
                  <a:pt x="435398" y="1318428"/>
                </a:cubicBezTo>
                <a:lnTo>
                  <a:pt x="437741" y="1335740"/>
                </a:lnTo>
                <a:lnTo>
                  <a:pt x="525644" y="1335740"/>
                </a:lnTo>
                <a:lnTo>
                  <a:pt x="525644" y="1445989"/>
                </a:lnTo>
                <a:close/>
                <a:moveTo>
                  <a:pt x="2055675" y="1445945"/>
                </a:moveTo>
                <a:lnTo>
                  <a:pt x="2068605" y="1450805"/>
                </a:lnTo>
                <a:cubicBezTo>
                  <a:pt x="2081057" y="1455490"/>
                  <a:pt x="2092902" y="1461478"/>
                  <a:pt x="2103836" y="1468637"/>
                </a:cubicBezTo>
                <a:lnTo>
                  <a:pt x="2125183" y="1482608"/>
                </a:lnTo>
                <a:lnTo>
                  <a:pt x="2146486" y="1468594"/>
                </a:lnTo>
                <a:cubicBezTo>
                  <a:pt x="2157377" y="1461478"/>
                  <a:pt x="2169222" y="1455447"/>
                  <a:pt x="2181674" y="1450761"/>
                </a:cubicBezTo>
                <a:lnTo>
                  <a:pt x="2194604" y="1445902"/>
                </a:lnTo>
                <a:lnTo>
                  <a:pt x="2194604" y="1335697"/>
                </a:lnTo>
                <a:lnTo>
                  <a:pt x="2282507" y="1335697"/>
                </a:lnTo>
                <a:lnTo>
                  <a:pt x="2284850" y="1318428"/>
                </a:lnTo>
                <a:cubicBezTo>
                  <a:pt x="2291532" y="1269356"/>
                  <a:pt x="2314745" y="1223322"/>
                  <a:pt x="2351885" y="1185314"/>
                </a:cubicBezTo>
                <a:lnTo>
                  <a:pt x="2368806" y="1168002"/>
                </a:lnTo>
                <a:lnTo>
                  <a:pt x="2348587" y="1154682"/>
                </a:lnTo>
                <a:cubicBezTo>
                  <a:pt x="2312011" y="1130515"/>
                  <a:pt x="2289059" y="1095718"/>
                  <a:pt x="2283982" y="1056582"/>
                </a:cubicBezTo>
                <a:lnTo>
                  <a:pt x="2281726" y="1039183"/>
                </a:lnTo>
                <a:lnTo>
                  <a:pt x="2194560" y="1039183"/>
                </a:lnTo>
                <a:lnTo>
                  <a:pt x="2194560" y="999874"/>
                </a:lnTo>
                <a:cubicBezTo>
                  <a:pt x="2194560" y="909888"/>
                  <a:pt x="2170827" y="876435"/>
                  <a:pt x="2160631" y="866239"/>
                </a:cubicBezTo>
                <a:lnTo>
                  <a:pt x="2159850" y="865458"/>
                </a:lnTo>
                <a:lnTo>
                  <a:pt x="2125139" y="837734"/>
                </a:lnTo>
                <a:lnTo>
                  <a:pt x="2090342" y="865458"/>
                </a:lnTo>
                <a:lnTo>
                  <a:pt x="2089561" y="866239"/>
                </a:lnTo>
                <a:cubicBezTo>
                  <a:pt x="2079365" y="876435"/>
                  <a:pt x="2055632" y="909888"/>
                  <a:pt x="2055632" y="999874"/>
                </a:cubicBezTo>
                <a:lnTo>
                  <a:pt x="2055632" y="1039183"/>
                </a:lnTo>
                <a:lnTo>
                  <a:pt x="1968509" y="1039183"/>
                </a:lnTo>
                <a:lnTo>
                  <a:pt x="1966253" y="1056582"/>
                </a:lnTo>
                <a:cubicBezTo>
                  <a:pt x="1961177" y="1095675"/>
                  <a:pt x="1938224" y="1130515"/>
                  <a:pt x="1901648" y="1154682"/>
                </a:cubicBezTo>
                <a:lnTo>
                  <a:pt x="1881430" y="1168002"/>
                </a:lnTo>
                <a:lnTo>
                  <a:pt x="1898351" y="1185314"/>
                </a:lnTo>
                <a:cubicBezTo>
                  <a:pt x="1935491" y="1223322"/>
                  <a:pt x="1958703" y="1269356"/>
                  <a:pt x="1965385" y="1318428"/>
                </a:cubicBezTo>
                <a:lnTo>
                  <a:pt x="1967728" y="1335697"/>
                </a:lnTo>
                <a:lnTo>
                  <a:pt x="2055632" y="1335697"/>
                </a:lnTo>
                <a:lnTo>
                  <a:pt x="2055632" y="1445945"/>
                </a:lnTo>
                <a:close/>
                <a:moveTo>
                  <a:pt x="6135831" y="1445945"/>
                </a:moveTo>
                <a:lnTo>
                  <a:pt x="6148760" y="1450805"/>
                </a:lnTo>
                <a:cubicBezTo>
                  <a:pt x="6161212" y="1455490"/>
                  <a:pt x="6173057" y="1461478"/>
                  <a:pt x="6183991" y="1468637"/>
                </a:cubicBezTo>
                <a:lnTo>
                  <a:pt x="6205251" y="1482608"/>
                </a:lnTo>
                <a:lnTo>
                  <a:pt x="6226641" y="1468637"/>
                </a:lnTo>
                <a:cubicBezTo>
                  <a:pt x="6237575" y="1461478"/>
                  <a:pt x="6249420" y="1455490"/>
                  <a:pt x="6261872" y="1450805"/>
                </a:cubicBezTo>
                <a:lnTo>
                  <a:pt x="6274802" y="1445945"/>
                </a:lnTo>
                <a:lnTo>
                  <a:pt x="6274802" y="1335740"/>
                </a:lnTo>
                <a:lnTo>
                  <a:pt x="6362706" y="1335740"/>
                </a:lnTo>
                <a:lnTo>
                  <a:pt x="6365049" y="1318471"/>
                </a:lnTo>
                <a:cubicBezTo>
                  <a:pt x="6371731" y="1269400"/>
                  <a:pt x="6394943" y="1223365"/>
                  <a:pt x="6432083" y="1185357"/>
                </a:cubicBezTo>
                <a:lnTo>
                  <a:pt x="6449004" y="1168046"/>
                </a:lnTo>
                <a:lnTo>
                  <a:pt x="6428785" y="1154726"/>
                </a:lnTo>
                <a:cubicBezTo>
                  <a:pt x="6392210" y="1130558"/>
                  <a:pt x="6369257" y="1095762"/>
                  <a:pt x="6364181" y="1056626"/>
                </a:cubicBezTo>
                <a:lnTo>
                  <a:pt x="6361925" y="1039227"/>
                </a:lnTo>
                <a:lnTo>
                  <a:pt x="6274758" y="1039227"/>
                </a:lnTo>
                <a:lnTo>
                  <a:pt x="6274758" y="999918"/>
                </a:lnTo>
                <a:cubicBezTo>
                  <a:pt x="6274758" y="909888"/>
                  <a:pt x="6251025" y="876479"/>
                  <a:pt x="6240829" y="866283"/>
                </a:cubicBezTo>
                <a:lnTo>
                  <a:pt x="6240048" y="865502"/>
                </a:lnTo>
                <a:lnTo>
                  <a:pt x="6205251" y="837777"/>
                </a:lnTo>
                <a:lnTo>
                  <a:pt x="6170541" y="865502"/>
                </a:lnTo>
                <a:lnTo>
                  <a:pt x="6169760" y="866283"/>
                </a:lnTo>
                <a:cubicBezTo>
                  <a:pt x="6159564" y="876479"/>
                  <a:pt x="6135831" y="909888"/>
                  <a:pt x="6135831" y="999918"/>
                </a:cubicBezTo>
                <a:lnTo>
                  <a:pt x="6135831" y="1039227"/>
                </a:lnTo>
                <a:lnTo>
                  <a:pt x="6048664" y="1039227"/>
                </a:lnTo>
                <a:lnTo>
                  <a:pt x="6046408" y="1056626"/>
                </a:lnTo>
                <a:cubicBezTo>
                  <a:pt x="6041332" y="1095718"/>
                  <a:pt x="6018379" y="1130558"/>
                  <a:pt x="5981804" y="1154726"/>
                </a:cubicBezTo>
                <a:lnTo>
                  <a:pt x="5961585" y="1168046"/>
                </a:lnTo>
                <a:lnTo>
                  <a:pt x="5978506" y="1185357"/>
                </a:lnTo>
                <a:cubicBezTo>
                  <a:pt x="6015646" y="1223365"/>
                  <a:pt x="6038858" y="1269400"/>
                  <a:pt x="6045540" y="1318471"/>
                </a:cubicBezTo>
                <a:lnTo>
                  <a:pt x="6047883" y="1335740"/>
                </a:lnTo>
                <a:lnTo>
                  <a:pt x="6135787" y="1335740"/>
                </a:lnTo>
                <a:lnTo>
                  <a:pt x="6135787" y="1445945"/>
                </a:lnTo>
                <a:close/>
                <a:moveTo>
                  <a:pt x="42520" y="809228"/>
                </a:moveTo>
                <a:lnTo>
                  <a:pt x="0" y="793391"/>
                </a:lnTo>
                <a:lnTo>
                  <a:pt x="0" y="668260"/>
                </a:lnTo>
                <a:lnTo>
                  <a:pt x="15533" y="668260"/>
                </a:lnTo>
                <a:lnTo>
                  <a:pt x="15533" y="778596"/>
                </a:lnTo>
                <a:lnTo>
                  <a:pt x="28549" y="783455"/>
                </a:lnTo>
                <a:cubicBezTo>
                  <a:pt x="40915" y="788054"/>
                  <a:pt x="52760" y="794042"/>
                  <a:pt x="63737" y="801201"/>
                </a:cubicBezTo>
                <a:lnTo>
                  <a:pt x="85040" y="815172"/>
                </a:lnTo>
                <a:lnTo>
                  <a:pt x="106344" y="801158"/>
                </a:lnTo>
                <a:cubicBezTo>
                  <a:pt x="117278" y="793998"/>
                  <a:pt x="129122" y="788011"/>
                  <a:pt x="141488" y="783412"/>
                </a:cubicBezTo>
                <a:lnTo>
                  <a:pt x="154504" y="778552"/>
                </a:lnTo>
                <a:lnTo>
                  <a:pt x="154504" y="668217"/>
                </a:lnTo>
                <a:lnTo>
                  <a:pt x="242452" y="668217"/>
                </a:lnTo>
                <a:lnTo>
                  <a:pt x="244795" y="650905"/>
                </a:lnTo>
                <a:cubicBezTo>
                  <a:pt x="251433" y="601920"/>
                  <a:pt x="274602" y="555886"/>
                  <a:pt x="311829" y="517791"/>
                </a:cubicBezTo>
                <a:lnTo>
                  <a:pt x="328750" y="500479"/>
                </a:lnTo>
                <a:lnTo>
                  <a:pt x="308531" y="487159"/>
                </a:lnTo>
                <a:cubicBezTo>
                  <a:pt x="271955" y="462992"/>
                  <a:pt x="249003" y="428195"/>
                  <a:pt x="243927" y="389059"/>
                </a:cubicBezTo>
                <a:lnTo>
                  <a:pt x="241671" y="371661"/>
                </a:lnTo>
                <a:lnTo>
                  <a:pt x="154548" y="371661"/>
                </a:lnTo>
                <a:lnTo>
                  <a:pt x="154548" y="332351"/>
                </a:lnTo>
                <a:cubicBezTo>
                  <a:pt x="154548" y="242408"/>
                  <a:pt x="130771" y="208913"/>
                  <a:pt x="120575" y="198717"/>
                </a:cubicBezTo>
                <a:lnTo>
                  <a:pt x="119794" y="197936"/>
                </a:lnTo>
                <a:lnTo>
                  <a:pt x="85040" y="170167"/>
                </a:lnTo>
                <a:lnTo>
                  <a:pt x="50287" y="197936"/>
                </a:lnTo>
                <a:lnTo>
                  <a:pt x="49506" y="198717"/>
                </a:lnTo>
                <a:cubicBezTo>
                  <a:pt x="39266" y="208956"/>
                  <a:pt x="15533" y="242408"/>
                  <a:pt x="15533" y="332351"/>
                </a:cubicBezTo>
                <a:lnTo>
                  <a:pt x="15533" y="371661"/>
                </a:lnTo>
                <a:lnTo>
                  <a:pt x="0" y="371661"/>
                </a:lnTo>
                <a:lnTo>
                  <a:pt x="0" y="274559"/>
                </a:lnTo>
                <a:cubicBezTo>
                  <a:pt x="10630" y="199888"/>
                  <a:pt x="40654" y="180450"/>
                  <a:pt x="43778" y="178628"/>
                </a:cubicBezTo>
                <a:lnTo>
                  <a:pt x="84997" y="163616"/>
                </a:lnTo>
                <a:lnTo>
                  <a:pt x="126302" y="178628"/>
                </a:lnTo>
                <a:cubicBezTo>
                  <a:pt x="130120" y="180884"/>
                  <a:pt x="173855" y="209390"/>
                  <a:pt x="173855" y="332351"/>
                </a:cubicBezTo>
                <a:lnTo>
                  <a:pt x="173855" y="352353"/>
                </a:lnTo>
                <a:lnTo>
                  <a:pt x="262106" y="352353"/>
                </a:lnTo>
                <a:lnTo>
                  <a:pt x="262106" y="372529"/>
                </a:lnTo>
                <a:cubicBezTo>
                  <a:pt x="262106" y="415222"/>
                  <a:pt x="287662" y="454618"/>
                  <a:pt x="330486" y="477918"/>
                </a:cubicBezTo>
                <a:lnTo>
                  <a:pt x="340031" y="483124"/>
                </a:lnTo>
                <a:lnTo>
                  <a:pt x="349576" y="477918"/>
                </a:lnTo>
                <a:cubicBezTo>
                  <a:pt x="392400" y="454618"/>
                  <a:pt x="417956" y="415222"/>
                  <a:pt x="417956" y="372529"/>
                </a:cubicBezTo>
                <a:lnTo>
                  <a:pt x="417956" y="352353"/>
                </a:lnTo>
                <a:lnTo>
                  <a:pt x="506207" y="352353"/>
                </a:lnTo>
                <a:lnTo>
                  <a:pt x="506207" y="332351"/>
                </a:lnTo>
                <a:cubicBezTo>
                  <a:pt x="506207" y="209346"/>
                  <a:pt x="549985" y="180841"/>
                  <a:pt x="553760" y="178628"/>
                </a:cubicBezTo>
                <a:lnTo>
                  <a:pt x="594978" y="163616"/>
                </a:lnTo>
                <a:lnTo>
                  <a:pt x="636284" y="178628"/>
                </a:lnTo>
                <a:cubicBezTo>
                  <a:pt x="640102" y="180884"/>
                  <a:pt x="683837" y="209390"/>
                  <a:pt x="683837" y="332351"/>
                </a:cubicBezTo>
                <a:lnTo>
                  <a:pt x="683837" y="352353"/>
                </a:lnTo>
                <a:lnTo>
                  <a:pt x="772088" y="352353"/>
                </a:lnTo>
                <a:lnTo>
                  <a:pt x="772088" y="372529"/>
                </a:lnTo>
                <a:cubicBezTo>
                  <a:pt x="772088" y="415222"/>
                  <a:pt x="797643" y="454618"/>
                  <a:pt x="840467" y="477918"/>
                </a:cubicBezTo>
                <a:lnTo>
                  <a:pt x="850012" y="483124"/>
                </a:lnTo>
                <a:lnTo>
                  <a:pt x="859558" y="477918"/>
                </a:lnTo>
                <a:cubicBezTo>
                  <a:pt x="902382" y="454662"/>
                  <a:pt x="927937" y="415266"/>
                  <a:pt x="927937" y="372529"/>
                </a:cubicBezTo>
                <a:lnTo>
                  <a:pt x="927937" y="352353"/>
                </a:lnTo>
                <a:lnTo>
                  <a:pt x="1016188" y="352353"/>
                </a:lnTo>
                <a:lnTo>
                  <a:pt x="1016188" y="332351"/>
                </a:lnTo>
                <a:cubicBezTo>
                  <a:pt x="1016188" y="209390"/>
                  <a:pt x="1059966" y="180884"/>
                  <a:pt x="1063741" y="178628"/>
                </a:cubicBezTo>
                <a:lnTo>
                  <a:pt x="1104960" y="163616"/>
                </a:lnTo>
                <a:lnTo>
                  <a:pt x="1146265" y="178628"/>
                </a:lnTo>
                <a:cubicBezTo>
                  <a:pt x="1150083" y="180884"/>
                  <a:pt x="1193818" y="209390"/>
                  <a:pt x="1193818" y="332351"/>
                </a:cubicBezTo>
                <a:lnTo>
                  <a:pt x="1193818" y="352353"/>
                </a:lnTo>
                <a:lnTo>
                  <a:pt x="1282113" y="352353"/>
                </a:lnTo>
                <a:lnTo>
                  <a:pt x="1282113" y="372529"/>
                </a:lnTo>
                <a:cubicBezTo>
                  <a:pt x="1282113" y="415222"/>
                  <a:pt x="1307668" y="454618"/>
                  <a:pt x="1350448" y="477918"/>
                </a:cubicBezTo>
                <a:lnTo>
                  <a:pt x="1359994" y="483124"/>
                </a:lnTo>
                <a:lnTo>
                  <a:pt x="1369539" y="477918"/>
                </a:lnTo>
                <a:cubicBezTo>
                  <a:pt x="1412363" y="454662"/>
                  <a:pt x="1437918" y="415266"/>
                  <a:pt x="1437918" y="372529"/>
                </a:cubicBezTo>
                <a:lnTo>
                  <a:pt x="1437918" y="352353"/>
                </a:lnTo>
                <a:lnTo>
                  <a:pt x="1526169" y="352353"/>
                </a:lnTo>
                <a:lnTo>
                  <a:pt x="1526169" y="332351"/>
                </a:lnTo>
                <a:cubicBezTo>
                  <a:pt x="1526169" y="209346"/>
                  <a:pt x="1569948" y="180841"/>
                  <a:pt x="1573723" y="178628"/>
                </a:cubicBezTo>
                <a:lnTo>
                  <a:pt x="1614941" y="163616"/>
                </a:lnTo>
                <a:lnTo>
                  <a:pt x="1656290" y="178628"/>
                </a:lnTo>
                <a:cubicBezTo>
                  <a:pt x="1660108" y="180841"/>
                  <a:pt x="1703886" y="209390"/>
                  <a:pt x="1703886" y="332351"/>
                </a:cubicBezTo>
                <a:lnTo>
                  <a:pt x="1703886" y="352353"/>
                </a:lnTo>
                <a:lnTo>
                  <a:pt x="1792137" y="352353"/>
                </a:lnTo>
                <a:lnTo>
                  <a:pt x="1792137" y="372529"/>
                </a:lnTo>
                <a:cubicBezTo>
                  <a:pt x="1792137" y="415222"/>
                  <a:pt x="1817693" y="454618"/>
                  <a:pt x="1860473" y="477918"/>
                </a:cubicBezTo>
                <a:lnTo>
                  <a:pt x="1870019" y="483124"/>
                </a:lnTo>
                <a:lnTo>
                  <a:pt x="1879564" y="477918"/>
                </a:lnTo>
                <a:cubicBezTo>
                  <a:pt x="1922388" y="454662"/>
                  <a:pt x="1947943" y="415266"/>
                  <a:pt x="1947943" y="372529"/>
                </a:cubicBezTo>
                <a:lnTo>
                  <a:pt x="1947943" y="352353"/>
                </a:lnTo>
                <a:lnTo>
                  <a:pt x="2036194" y="352353"/>
                </a:lnTo>
                <a:lnTo>
                  <a:pt x="2036194" y="332351"/>
                </a:lnTo>
                <a:cubicBezTo>
                  <a:pt x="2036194" y="209346"/>
                  <a:pt x="2080016" y="180841"/>
                  <a:pt x="2083834" y="178628"/>
                </a:cubicBezTo>
                <a:lnTo>
                  <a:pt x="2125009" y="163616"/>
                </a:lnTo>
                <a:lnTo>
                  <a:pt x="2166315" y="178628"/>
                </a:lnTo>
                <a:cubicBezTo>
                  <a:pt x="2170133" y="180841"/>
                  <a:pt x="2213911" y="209390"/>
                  <a:pt x="2213911" y="332351"/>
                </a:cubicBezTo>
                <a:lnTo>
                  <a:pt x="2213911" y="352353"/>
                </a:lnTo>
                <a:lnTo>
                  <a:pt x="2302162" y="352353"/>
                </a:lnTo>
                <a:lnTo>
                  <a:pt x="2302162" y="372529"/>
                </a:lnTo>
                <a:cubicBezTo>
                  <a:pt x="2302162" y="415266"/>
                  <a:pt x="2327718" y="454662"/>
                  <a:pt x="2370541" y="477918"/>
                </a:cubicBezTo>
                <a:lnTo>
                  <a:pt x="2380087" y="483124"/>
                </a:lnTo>
                <a:lnTo>
                  <a:pt x="2389632" y="477918"/>
                </a:lnTo>
                <a:cubicBezTo>
                  <a:pt x="2432413" y="454618"/>
                  <a:pt x="2457968" y="415266"/>
                  <a:pt x="2457968" y="372529"/>
                </a:cubicBezTo>
                <a:lnTo>
                  <a:pt x="2457968" y="352353"/>
                </a:lnTo>
                <a:lnTo>
                  <a:pt x="2546219" y="352353"/>
                </a:lnTo>
                <a:lnTo>
                  <a:pt x="2546219" y="332351"/>
                </a:lnTo>
                <a:cubicBezTo>
                  <a:pt x="2546219" y="209346"/>
                  <a:pt x="2590041" y="180841"/>
                  <a:pt x="2593859" y="178628"/>
                </a:cubicBezTo>
                <a:lnTo>
                  <a:pt x="2635121" y="163616"/>
                </a:lnTo>
                <a:lnTo>
                  <a:pt x="2676426" y="178628"/>
                </a:lnTo>
                <a:cubicBezTo>
                  <a:pt x="2680244" y="180884"/>
                  <a:pt x="2723979" y="209390"/>
                  <a:pt x="2723979" y="332351"/>
                </a:cubicBezTo>
                <a:lnTo>
                  <a:pt x="2723979" y="352353"/>
                </a:lnTo>
                <a:lnTo>
                  <a:pt x="2812230" y="352353"/>
                </a:lnTo>
                <a:lnTo>
                  <a:pt x="2812230" y="372529"/>
                </a:lnTo>
                <a:cubicBezTo>
                  <a:pt x="2812230" y="415266"/>
                  <a:pt x="2837786" y="454662"/>
                  <a:pt x="2880610" y="477918"/>
                </a:cubicBezTo>
                <a:lnTo>
                  <a:pt x="2890155" y="483124"/>
                </a:lnTo>
                <a:lnTo>
                  <a:pt x="2899700" y="477918"/>
                </a:lnTo>
                <a:cubicBezTo>
                  <a:pt x="2942481" y="454618"/>
                  <a:pt x="2968036" y="415266"/>
                  <a:pt x="2968036" y="372529"/>
                </a:cubicBezTo>
                <a:lnTo>
                  <a:pt x="2968036" y="352353"/>
                </a:lnTo>
                <a:lnTo>
                  <a:pt x="3056331" y="352353"/>
                </a:lnTo>
                <a:lnTo>
                  <a:pt x="3056331" y="332351"/>
                </a:lnTo>
                <a:cubicBezTo>
                  <a:pt x="3056331" y="209346"/>
                  <a:pt x="3100109" y="180841"/>
                  <a:pt x="3103884" y="178628"/>
                </a:cubicBezTo>
                <a:lnTo>
                  <a:pt x="3145102" y="163616"/>
                </a:lnTo>
                <a:lnTo>
                  <a:pt x="3186408" y="178628"/>
                </a:lnTo>
                <a:cubicBezTo>
                  <a:pt x="3190226" y="180884"/>
                  <a:pt x="3233961" y="209390"/>
                  <a:pt x="3233961" y="332351"/>
                </a:cubicBezTo>
                <a:lnTo>
                  <a:pt x="3233961" y="352353"/>
                </a:lnTo>
                <a:lnTo>
                  <a:pt x="3322212" y="352353"/>
                </a:lnTo>
                <a:lnTo>
                  <a:pt x="3322212" y="372529"/>
                </a:lnTo>
                <a:cubicBezTo>
                  <a:pt x="3322212" y="415266"/>
                  <a:pt x="3347767" y="454662"/>
                  <a:pt x="3390591" y="477918"/>
                </a:cubicBezTo>
                <a:lnTo>
                  <a:pt x="3400136" y="483124"/>
                </a:lnTo>
                <a:lnTo>
                  <a:pt x="3409682" y="477918"/>
                </a:lnTo>
                <a:cubicBezTo>
                  <a:pt x="3452505" y="454618"/>
                  <a:pt x="3478061" y="415222"/>
                  <a:pt x="3478061" y="372529"/>
                </a:cubicBezTo>
                <a:lnTo>
                  <a:pt x="3478061" y="352353"/>
                </a:lnTo>
                <a:lnTo>
                  <a:pt x="3566312" y="352353"/>
                </a:lnTo>
                <a:lnTo>
                  <a:pt x="3566312" y="332351"/>
                </a:lnTo>
                <a:cubicBezTo>
                  <a:pt x="3566312" y="209390"/>
                  <a:pt x="3610090" y="180884"/>
                  <a:pt x="3613865" y="178628"/>
                </a:cubicBezTo>
                <a:lnTo>
                  <a:pt x="3655084" y="163616"/>
                </a:lnTo>
                <a:lnTo>
                  <a:pt x="3696389" y="178628"/>
                </a:lnTo>
                <a:cubicBezTo>
                  <a:pt x="3700207" y="180884"/>
                  <a:pt x="3743942" y="209390"/>
                  <a:pt x="3743942" y="332351"/>
                </a:cubicBezTo>
                <a:lnTo>
                  <a:pt x="3743942" y="352353"/>
                </a:lnTo>
                <a:lnTo>
                  <a:pt x="3832193" y="352353"/>
                </a:lnTo>
                <a:lnTo>
                  <a:pt x="3832193" y="372529"/>
                </a:lnTo>
                <a:cubicBezTo>
                  <a:pt x="3832193" y="415222"/>
                  <a:pt x="3857749" y="454618"/>
                  <a:pt x="3900572" y="477918"/>
                </a:cubicBezTo>
                <a:lnTo>
                  <a:pt x="3910118" y="483124"/>
                </a:lnTo>
                <a:lnTo>
                  <a:pt x="3919663" y="477918"/>
                </a:lnTo>
                <a:cubicBezTo>
                  <a:pt x="3962487" y="454618"/>
                  <a:pt x="3988042" y="415222"/>
                  <a:pt x="3988042" y="372529"/>
                </a:cubicBezTo>
                <a:lnTo>
                  <a:pt x="3988042" y="352353"/>
                </a:lnTo>
                <a:lnTo>
                  <a:pt x="4076293" y="352353"/>
                </a:lnTo>
                <a:lnTo>
                  <a:pt x="4076293" y="332351"/>
                </a:lnTo>
                <a:cubicBezTo>
                  <a:pt x="4076293" y="209346"/>
                  <a:pt x="4120072" y="180841"/>
                  <a:pt x="4123847" y="178628"/>
                </a:cubicBezTo>
                <a:lnTo>
                  <a:pt x="4165065" y="163616"/>
                </a:lnTo>
                <a:lnTo>
                  <a:pt x="4206370" y="178628"/>
                </a:lnTo>
                <a:cubicBezTo>
                  <a:pt x="4210188" y="180884"/>
                  <a:pt x="4253924" y="209390"/>
                  <a:pt x="4253924" y="332351"/>
                </a:cubicBezTo>
                <a:lnTo>
                  <a:pt x="4253924" y="352353"/>
                </a:lnTo>
                <a:lnTo>
                  <a:pt x="4342175" y="352353"/>
                </a:lnTo>
                <a:lnTo>
                  <a:pt x="4342175" y="372529"/>
                </a:lnTo>
                <a:cubicBezTo>
                  <a:pt x="4342175" y="415222"/>
                  <a:pt x="4367730" y="454618"/>
                  <a:pt x="4410554" y="477918"/>
                </a:cubicBezTo>
                <a:lnTo>
                  <a:pt x="4420099" y="483124"/>
                </a:lnTo>
                <a:lnTo>
                  <a:pt x="4429645" y="477918"/>
                </a:lnTo>
                <a:cubicBezTo>
                  <a:pt x="4472469" y="454618"/>
                  <a:pt x="4498024" y="415222"/>
                  <a:pt x="4498024" y="372529"/>
                </a:cubicBezTo>
                <a:lnTo>
                  <a:pt x="4498024" y="352353"/>
                </a:lnTo>
                <a:lnTo>
                  <a:pt x="4586275" y="352353"/>
                </a:lnTo>
                <a:lnTo>
                  <a:pt x="4586275" y="332351"/>
                </a:lnTo>
                <a:cubicBezTo>
                  <a:pt x="4586275" y="209346"/>
                  <a:pt x="4630053" y="180841"/>
                  <a:pt x="4633828" y="178628"/>
                </a:cubicBezTo>
                <a:lnTo>
                  <a:pt x="4675047" y="163616"/>
                </a:lnTo>
                <a:lnTo>
                  <a:pt x="4716352" y="178628"/>
                </a:lnTo>
                <a:cubicBezTo>
                  <a:pt x="4720170" y="180884"/>
                  <a:pt x="4763905" y="209390"/>
                  <a:pt x="4763905" y="332351"/>
                </a:cubicBezTo>
                <a:lnTo>
                  <a:pt x="4763905" y="352353"/>
                </a:lnTo>
                <a:lnTo>
                  <a:pt x="4852156" y="352353"/>
                </a:lnTo>
                <a:lnTo>
                  <a:pt x="4852156" y="372529"/>
                </a:lnTo>
                <a:cubicBezTo>
                  <a:pt x="4852156" y="415222"/>
                  <a:pt x="4877711" y="454618"/>
                  <a:pt x="4920535" y="477918"/>
                </a:cubicBezTo>
                <a:lnTo>
                  <a:pt x="4930081" y="483124"/>
                </a:lnTo>
                <a:lnTo>
                  <a:pt x="4939626" y="477918"/>
                </a:lnTo>
                <a:cubicBezTo>
                  <a:pt x="4982450" y="454662"/>
                  <a:pt x="5008005" y="415266"/>
                  <a:pt x="5008005" y="372529"/>
                </a:cubicBezTo>
                <a:lnTo>
                  <a:pt x="5008005" y="352353"/>
                </a:lnTo>
                <a:lnTo>
                  <a:pt x="5096256" y="352353"/>
                </a:lnTo>
                <a:lnTo>
                  <a:pt x="5096256" y="332351"/>
                </a:lnTo>
                <a:cubicBezTo>
                  <a:pt x="5096256" y="209346"/>
                  <a:pt x="5140035" y="180841"/>
                  <a:pt x="5143810" y="178628"/>
                </a:cubicBezTo>
                <a:lnTo>
                  <a:pt x="5185028" y="163616"/>
                </a:lnTo>
                <a:lnTo>
                  <a:pt x="5226333" y="178628"/>
                </a:lnTo>
                <a:cubicBezTo>
                  <a:pt x="5230151" y="180884"/>
                  <a:pt x="5273886" y="209390"/>
                  <a:pt x="5273886" y="332351"/>
                </a:cubicBezTo>
                <a:lnTo>
                  <a:pt x="5273886" y="352353"/>
                </a:lnTo>
                <a:lnTo>
                  <a:pt x="5362181" y="352353"/>
                </a:lnTo>
                <a:lnTo>
                  <a:pt x="5362181" y="372529"/>
                </a:lnTo>
                <a:cubicBezTo>
                  <a:pt x="5362181" y="415222"/>
                  <a:pt x="5387736" y="454618"/>
                  <a:pt x="5430517" y="477918"/>
                </a:cubicBezTo>
                <a:lnTo>
                  <a:pt x="5440062" y="483124"/>
                </a:lnTo>
                <a:lnTo>
                  <a:pt x="5449607" y="477918"/>
                </a:lnTo>
                <a:cubicBezTo>
                  <a:pt x="5492431" y="454662"/>
                  <a:pt x="5517987" y="415266"/>
                  <a:pt x="5517987" y="372529"/>
                </a:cubicBezTo>
                <a:lnTo>
                  <a:pt x="5517987" y="352353"/>
                </a:lnTo>
                <a:lnTo>
                  <a:pt x="5606238" y="352353"/>
                </a:lnTo>
                <a:lnTo>
                  <a:pt x="5606238" y="332351"/>
                </a:lnTo>
                <a:cubicBezTo>
                  <a:pt x="5606238" y="209390"/>
                  <a:pt x="5650016" y="180884"/>
                  <a:pt x="5653791" y="178628"/>
                </a:cubicBezTo>
                <a:lnTo>
                  <a:pt x="5695009" y="163616"/>
                </a:lnTo>
                <a:lnTo>
                  <a:pt x="5736358" y="178628"/>
                </a:lnTo>
                <a:cubicBezTo>
                  <a:pt x="5740176" y="180841"/>
                  <a:pt x="5783954" y="209390"/>
                  <a:pt x="5783954" y="332351"/>
                </a:cubicBezTo>
                <a:lnTo>
                  <a:pt x="5783954" y="352353"/>
                </a:lnTo>
                <a:lnTo>
                  <a:pt x="5872206" y="352353"/>
                </a:lnTo>
                <a:lnTo>
                  <a:pt x="5872206" y="372529"/>
                </a:lnTo>
                <a:cubicBezTo>
                  <a:pt x="5872206" y="415222"/>
                  <a:pt x="5897761" y="454618"/>
                  <a:pt x="5940542" y="477918"/>
                </a:cubicBezTo>
                <a:lnTo>
                  <a:pt x="5950087" y="483124"/>
                </a:lnTo>
                <a:lnTo>
                  <a:pt x="5959632" y="477918"/>
                </a:lnTo>
                <a:cubicBezTo>
                  <a:pt x="6002456" y="454662"/>
                  <a:pt x="6028011" y="415266"/>
                  <a:pt x="6028011" y="372529"/>
                </a:cubicBezTo>
                <a:lnTo>
                  <a:pt x="6028011" y="352353"/>
                </a:lnTo>
                <a:lnTo>
                  <a:pt x="6116263" y="352353"/>
                </a:lnTo>
                <a:lnTo>
                  <a:pt x="6116263" y="332351"/>
                </a:lnTo>
                <a:cubicBezTo>
                  <a:pt x="6116263" y="209346"/>
                  <a:pt x="6160084" y="180841"/>
                  <a:pt x="6163902" y="178628"/>
                </a:cubicBezTo>
                <a:lnTo>
                  <a:pt x="6205077" y="163616"/>
                </a:lnTo>
                <a:lnTo>
                  <a:pt x="6246383" y="178628"/>
                </a:lnTo>
                <a:cubicBezTo>
                  <a:pt x="6250201" y="180841"/>
                  <a:pt x="6294023" y="209346"/>
                  <a:pt x="6294023" y="332351"/>
                </a:cubicBezTo>
                <a:lnTo>
                  <a:pt x="6294023" y="352353"/>
                </a:lnTo>
                <a:lnTo>
                  <a:pt x="6382274" y="352353"/>
                </a:lnTo>
                <a:lnTo>
                  <a:pt x="6382274" y="372529"/>
                </a:lnTo>
                <a:cubicBezTo>
                  <a:pt x="6382274" y="415266"/>
                  <a:pt x="6407829" y="454662"/>
                  <a:pt x="6450653" y="477918"/>
                </a:cubicBezTo>
                <a:lnTo>
                  <a:pt x="6460198" y="483124"/>
                </a:lnTo>
                <a:lnTo>
                  <a:pt x="6469744" y="477918"/>
                </a:lnTo>
                <a:cubicBezTo>
                  <a:pt x="6512524" y="454662"/>
                  <a:pt x="6538080" y="415266"/>
                  <a:pt x="6538080" y="372529"/>
                </a:cubicBezTo>
                <a:lnTo>
                  <a:pt x="6538080" y="352353"/>
                </a:lnTo>
                <a:lnTo>
                  <a:pt x="6626330" y="352353"/>
                </a:lnTo>
                <a:lnTo>
                  <a:pt x="6626330" y="332351"/>
                </a:lnTo>
                <a:cubicBezTo>
                  <a:pt x="6626330" y="209346"/>
                  <a:pt x="6670152" y="180841"/>
                  <a:pt x="6673970" y="178628"/>
                </a:cubicBezTo>
                <a:lnTo>
                  <a:pt x="6715189" y="163616"/>
                </a:lnTo>
                <a:lnTo>
                  <a:pt x="6756494" y="178628"/>
                </a:lnTo>
                <a:cubicBezTo>
                  <a:pt x="6760312" y="180884"/>
                  <a:pt x="6804047" y="209390"/>
                  <a:pt x="6804047" y="332351"/>
                </a:cubicBezTo>
                <a:lnTo>
                  <a:pt x="6804047" y="352353"/>
                </a:lnTo>
                <a:lnTo>
                  <a:pt x="6892299" y="352353"/>
                </a:lnTo>
                <a:lnTo>
                  <a:pt x="6892299" y="372529"/>
                </a:lnTo>
                <a:cubicBezTo>
                  <a:pt x="6892299" y="415266"/>
                  <a:pt x="6917854" y="454662"/>
                  <a:pt x="6960678" y="477918"/>
                </a:cubicBezTo>
                <a:lnTo>
                  <a:pt x="6970223" y="483124"/>
                </a:lnTo>
                <a:lnTo>
                  <a:pt x="6979768" y="477918"/>
                </a:lnTo>
                <a:cubicBezTo>
                  <a:pt x="7022549" y="454618"/>
                  <a:pt x="7048104" y="415266"/>
                  <a:pt x="7048104" y="372529"/>
                </a:cubicBezTo>
                <a:lnTo>
                  <a:pt x="7048104" y="352353"/>
                </a:lnTo>
                <a:lnTo>
                  <a:pt x="7136399" y="352353"/>
                </a:lnTo>
                <a:lnTo>
                  <a:pt x="7136399" y="332351"/>
                </a:lnTo>
                <a:cubicBezTo>
                  <a:pt x="7136399" y="209346"/>
                  <a:pt x="7180177" y="180841"/>
                  <a:pt x="7183952" y="178628"/>
                </a:cubicBezTo>
                <a:lnTo>
                  <a:pt x="7225170" y="163616"/>
                </a:lnTo>
                <a:lnTo>
                  <a:pt x="7266476" y="178628"/>
                </a:lnTo>
                <a:cubicBezTo>
                  <a:pt x="7270294" y="180884"/>
                  <a:pt x="7314029" y="209390"/>
                  <a:pt x="7314029" y="332351"/>
                </a:cubicBezTo>
                <a:lnTo>
                  <a:pt x="7314029" y="352353"/>
                </a:lnTo>
                <a:lnTo>
                  <a:pt x="7402280" y="352353"/>
                </a:lnTo>
                <a:lnTo>
                  <a:pt x="7402280" y="372529"/>
                </a:lnTo>
                <a:cubicBezTo>
                  <a:pt x="7402280" y="415266"/>
                  <a:pt x="7427835" y="454662"/>
                  <a:pt x="7470659" y="477918"/>
                </a:cubicBezTo>
                <a:lnTo>
                  <a:pt x="7480205" y="483124"/>
                </a:lnTo>
                <a:lnTo>
                  <a:pt x="7489750" y="477918"/>
                </a:lnTo>
                <a:cubicBezTo>
                  <a:pt x="7532574" y="454618"/>
                  <a:pt x="7558129" y="415222"/>
                  <a:pt x="7558129" y="372529"/>
                </a:cubicBezTo>
                <a:lnTo>
                  <a:pt x="7558129" y="352353"/>
                </a:lnTo>
                <a:lnTo>
                  <a:pt x="7646380" y="352353"/>
                </a:lnTo>
                <a:lnTo>
                  <a:pt x="7646380" y="332351"/>
                </a:lnTo>
                <a:cubicBezTo>
                  <a:pt x="7646380" y="209346"/>
                  <a:pt x="7690159" y="180841"/>
                  <a:pt x="7693933" y="178628"/>
                </a:cubicBezTo>
                <a:lnTo>
                  <a:pt x="7735152" y="163616"/>
                </a:lnTo>
                <a:lnTo>
                  <a:pt x="7776457" y="178628"/>
                </a:lnTo>
                <a:cubicBezTo>
                  <a:pt x="7780275" y="180884"/>
                  <a:pt x="7824010" y="209390"/>
                  <a:pt x="7824010" y="332351"/>
                </a:cubicBezTo>
                <a:lnTo>
                  <a:pt x="7824010" y="352353"/>
                </a:lnTo>
                <a:lnTo>
                  <a:pt x="7912261" y="352353"/>
                </a:lnTo>
                <a:lnTo>
                  <a:pt x="7912261" y="372529"/>
                </a:lnTo>
                <a:cubicBezTo>
                  <a:pt x="7912261" y="415222"/>
                  <a:pt x="7937817" y="454618"/>
                  <a:pt x="7980640" y="477918"/>
                </a:cubicBezTo>
                <a:lnTo>
                  <a:pt x="7990186" y="483124"/>
                </a:lnTo>
                <a:lnTo>
                  <a:pt x="7999731" y="477918"/>
                </a:lnTo>
                <a:cubicBezTo>
                  <a:pt x="8042555" y="454618"/>
                  <a:pt x="8068111" y="415222"/>
                  <a:pt x="8068111" y="372529"/>
                </a:cubicBezTo>
                <a:lnTo>
                  <a:pt x="8068111" y="352353"/>
                </a:lnTo>
                <a:lnTo>
                  <a:pt x="8156361" y="352353"/>
                </a:lnTo>
                <a:lnTo>
                  <a:pt x="8156361" y="332351"/>
                </a:lnTo>
                <a:cubicBezTo>
                  <a:pt x="8156361" y="209346"/>
                  <a:pt x="8200140" y="180841"/>
                  <a:pt x="8203914" y="178628"/>
                </a:cubicBezTo>
                <a:lnTo>
                  <a:pt x="8245133" y="163616"/>
                </a:lnTo>
                <a:lnTo>
                  <a:pt x="8286482" y="178628"/>
                </a:lnTo>
                <a:cubicBezTo>
                  <a:pt x="8289606" y="180450"/>
                  <a:pt x="8319630" y="199888"/>
                  <a:pt x="8330260" y="274559"/>
                </a:cubicBezTo>
                <a:lnTo>
                  <a:pt x="8330260" y="371661"/>
                </a:lnTo>
                <a:lnTo>
                  <a:pt x="8314727" y="371661"/>
                </a:lnTo>
                <a:lnTo>
                  <a:pt x="8314727" y="332351"/>
                </a:lnTo>
                <a:cubicBezTo>
                  <a:pt x="8314727" y="242408"/>
                  <a:pt x="8290951" y="208913"/>
                  <a:pt x="8280755" y="198717"/>
                </a:cubicBezTo>
                <a:lnTo>
                  <a:pt x="8279974" y="197936"/>
                </a:lnTo>
                <a:lnTo>
                  <a:pt x="8245220" y="170167"/>
                </a:lnTo>
                <a:lnTo>
                  <a:pt x="8210466" y="197936"/>
                </a:lnTo>
                <a:lnTo>
                  <a:pt x="8209685" y="198717"/>
                </a:lnTo>
                <a:cubicBezTo>
                  <a:pt x="8199446" y="208956"/>
                  <a:pt x="8175712" y="242408"/>
                  <a:pt x="8175712" y="332351"/>
                </a:cubicBezTo>
                <a:lnTo>
                  <a:pt x="8175712" y="371661"/>
                </a:lnTo>
                <a:lnTo>
                  <a:pt x="8088546" y="371661"/>
                </a:lnTo>
                <a:lnTo>
                  <a:pt x="8086290" y="389059"/>
                </a:lnTo>
                <a:cubicBezTo>
                  <a:pt x="8081214" y="428152"/>
                  <a:pt x="8058261" y="462992"/>
                  <a:pt x="8021685" y="487159"/>
                </a:cubicBezTo>
                <a:lnTo>
                  <a:pt x="8001467" y="500479"/>
                </a:lnTo>
                <a:lnTo>
                  <a:pt x="8018388" y="517791"/>
                </a:lnTo>
                <a:cubicBezTo>
                  <a:pt x="8055615" y="555886"/>
                  <a:pt x="8078784" y="601920"/>
                  <a:pt x="8085422" y="650905"/>
                </a:cubicBezTo>
                <a:lnTo>
                  <a:pt x="8087765" y="668217"/>
                </a:lnTo>
                <a:lnTo>
                  <a:pt x="8175669" y="668217"/>
                </a:lnTo>
                <a:lnTo>
                  <a:pt x="8175669" y="778552"/>
                </a:lnTo>
                <a:lnTo>
                  <a:pt x="8188685" y="783412"/>
                </a:lnTo>
                <a:cubicBezTo>
                  <a:pt x="8201051" y="788011"/>
                  <a:pt x="8212896" y="793998"/>
                  <a:pt x="8223873" y="801158"/>
                </a:cubicBezTo>
                <a:lnTo>
                  <a:pt x="8245176" y="815129"/>
                </a:lnTo>
                <a:lnTo>
                  <a:pt x="8266480" y="801114"/>
                </a:lnTo>
                <a:cubicBezTo>
                  <a:pt x="8277414" y="793955"/>
                  <a:pt x="8289259" y="787968"/>
                  <a:pt x="8301624" y="783369"/>
                </a:cubicBezTo>
                <a:lnTo>
                  <a:pt x="8314640" y="778509"/>
                </a:lnTo>
                <a:lnTo>
                  <a:pt x="8314640" y="668174"/>
                </a:lnTo>
                <a:lnTo>
                  <a:pt x="8330174" y="668174"/>
                </a:lnTo>
                <a:lnTo>
                  <a:pt x="8330174" y="793304"/>
                </a:lnTo>
                <a:lnTo>
                  <a:pt x="8246131" y="824630"/>
                </a:lnTo>
                <a:lnTo>
                  <a:pt x="8202570" y="809141"/>
                </a:lnTo>
                <a:lnTo>
                  <a:pt x="8156275" y="791916"/>
                </a:lnTo>
                <a:lnTo>
                  <a:pt x="8156275" y="687525"/>
                </a:lnTo>
                <a:lnTo>
                  <a:pt x="8068024" y="687525"/>
                </a:lnTo>
                <a:lnTo>
                  <a:pt x="8068024" y="679845"/>
                </a:lnTo>
                <a:cubicBezTo>
                  <a:pt x="8068024" y="625914"/>
                  <a:pt x="8045419" y="573111"/>
                  <a:pt x="8004374" y="531198"/>
                </a:cubicBezTo>
                <a:lnTo>
                  <a:pt x="7990099" y="516620"/>
                </a:lnTo>
                <a:lnTo>
                  <a:pt x="7975824" y="531198"/>
                </a:lnTo>
                <a:cubicBezTo>
                  <a:pt x="7934780" y="573154"/>
                  <a:pt x="7912174" y="625914"/>
                  <a:pt x="7912174" y="679845"/>
                </a:cubicBezTo>
                <a:lnTo>
                  <a:pt x="7912174" y="687525"/>
                </a:lnTo>
                <a:lnTo>
                  <a:pt x="7823923" y="687525"/>
                </a:lnTo>
                <a:lnTo>
                  <a:pt x="7823923" y="791916"/>
                </a:lnTo>
                <a:lnTo>
                  <a:pt x="7736063" y="824630"/>
                </a:lnTo>
                <a:lnTo>
                  <a:pt x="7692545" y="809141"/>
                </a:lnTo>
                <a:lnTo>
                  <a:pt x="7646250" y="791916"/>
                </a:lnTo>
                <a:lnTo>
                  <a:pt x="7646250" y="687525"/>
                </a:lnTo>
                <a:lnTo>
                  <a:pt x="7557999" y="687525"/>
                </a:lnTo>
                <a:lnTo>
                  <a:pt x="7557999" y="679845"/>
                </a:lnTo>
                <a:cubicBezTo>
                  <a:pt x="7557999" y="625914"/>
                  <a:pt x="7535394" y="573111"/>
                  <a:pt x="7494349" y="531198"/>
                </a:cubicBezTo>
                <a:lnTo>
                  <a:pt x="7480074" y="516620"/>
                </a:lnTo>
                <a:lnTo>
                  <a:pt x="7465799" y="531198"/>
                </a:lnTo>
                <a:cubicBezTo>
                  <a:pt x="7424755" y="573154"/>
                  <a:pt x="7402150" y="625914"/>
                  <a:pt x="7402150" y="679845"/>
                </a:cubicBezTo>
                <a:lnTo>
                  <a:pt x="7402150" y="687525"/>
                </a:lnTo>
                <a:lnTo>
                  <a:pt x="7313898" y="687525"/>
                </a:lnTo>
                <a:lnTo>
                  <a:pt x="7313898" y="791916"/>
                </a:lnTo>
                <a:lnTo>
                  <a:pt x="7226038" y="824630"/>
                </a:lnTo>
                <a:lnTo>
                  <a:pt x="7182520" y="809141"/>
                </a:lnTo>
                <a:lnTo>
                  <a:pt x="7136225" y="791916"/>
                </a:lnTo>
                <a:lnTo>
                  <a:pt x="7136225" y="687525"/>
                </a:lnTo>
                <a:lnTo>
                  <a:pt x="7047931" y="687525"/>
                </a:lnTo>
                <a:lnTo>
                  <a:pt x="7047931" y="679845"/>
                </a:lnTo>
                <a:cubicBezTo>
                  <a:pt x="7047931" y="625957"/>
                  <a:pt x="7025325" y="573154"/>
                  <a:pt x="6984324" y="531198"/>
                </a:cubicBezTo>
                <a:lnTo>
                  <a:pt x="6970049" y="516576"/>
                </a:lnTo>
                <a:lnTo>
                  <a:pt x="6955775" y="531198"/>
                </a:lnTo>
                <a:cubicBezTo>
                  <a:pt x="6914730" y="573154"/>
                  <a:pt x="6892125" y="625914"/>
                  <a:pt x="6892125" y="679845"/>
                </a:cubicBezTo>
                <a:lnTo>
                  <a:pt x="6892125" y="687525"/>
                </a:lnTo>
                <a:lnTo>
                  <a:pt x="6803874" y="687525"/>
                </a:lnTo>
                <a:lnTo>
                  <a:pt x="6803874" y="791916"/>
                </a:lnTo>
                <a:lnTo>
                  <a:pt x="6716057" y="824630"/>
                </a:lnTo>
                <a:lnTo>
                  <a:pt x="6672495" y="809141"/>
                </a:lnTo>
                <a:lnTo>
                  <a:pt x="6626157" y="791872"/>
                </a:lnTo>
                <a:lnTo>
                  <a:pt x="6626157" y="687481"/>
                </a:lnTo>
                <a:lnTo>
                  <a:pt x="6537906" y="687481"/>
                </a:lnTo>
                <a:lnTo>
                  <a:pt x="6537906" y="679802"/>
                </a:lnTo>
                <a:cubicBezTo>
                  <a:pt x="6537906" y="625914"/>
                  <a:pt x="6515301" y="573111"/>
                  <a:pt x="6474299" y="531155"/>
                </a:cubicBezTo>
                <a:lnTo>
                  <a:pt x="6460025" y="516533"/>
                </a:lnTo>
                <a:lnTo>
                  <a:pt x="6445750" y="531155"/>
                </a:lnTo>
                <a:cubicBezTo>
                  <a:pt x="6404705" y="573111"/>
                  <a:pt x="6382100" y="625914"/>
                  <a:pt x="6382100" y="679802"/>
                </a:cubicBezTo>
                <a:lnTo>
                  <a:pt x="6382100" y="687481"/>
                </a:lnTo>
                <a:lnTo>
                  <a:pt x="6293849" y="687481"/>
                </a:lnTo>
                <a:lnTo>
                  <a:pt x="6293849" y="791872"/>
                </a:lnTo>
                <a:lnTo>
                  <a:pt x="6205988" y="824587"/>
                </a:lnTo>
                <a:lnTo>
                  <a:pt x="6162470" y="809141"/>
                </a:lnTo>
                <a:lnTo>
                  <a:pt x="6116132" y="791872"/>
                </a:lnTo>
                <a:lnTo>
                  <a:pt x="6116132" y="687481"/>
                </a:lnTo>
                <a:lnTo>
                  <a:pt x="6027881" y="687481"/>
                </a:lnTo>
                <a:lnTo>
                  <a:pt x="6027881" y="679802"/>
                </a:lnTo>
                <a:cubicBezTo>
                  <a:pt x="6027881" y="625870"/>
                  <a:pt x="6005276" y="573067"/>
                  <a:pt x="5964231" y="531155"/>
                </a:cubicBezTo>
                <a:lnTo>
                  <a:pt x="5949956" y="516576"/>
                </a:lnTo>
                <a:lnTo>
                  <a:pt x="5935682" y="531198"/>
                </a:lnTo>
                <a:cubicBezTo>
                  <a:pt x="5894680" y="573154"/>
                  <a:pt x="5872075" y="625957"/>
                  <a:pt x="5872075" y="679845"/>
                </a:cubicBezTo>
                <a:lnTo>
                  <a:pt x="5872075" y="687525"/>
                </a:lnTo>
                <a:lnTo>
                  <a:pt x="5783825" y="687525"/>
                </a:lnTo>
                <a:lnTo>
                  <a:pt x="5783825" y="791916"/>
                </a:lnTo>
                <a:lnTo>
                  <a:pt x="5695921" y="824630"/>
                </a:lnTo>
                <a:lnTo>
                  <a:pt x="5652402" y="809141"/>
                </a:lnTo>
                <a:lnTo>
                  <a:pt x="5606107" y="791916"/>
                </a:lnTo>
                <a:lnTo>
                  <a:pt x="5606107" y="687525"/>
                </a:lnTo>
                <a:lnTo>
                  <a:pt x="5517856" y="687525"/>
                </a:lnTo>
                <a:lnTo>
                  <a:pt x="5517856" y="679845"/>
                </a:lnTo>
                <a:cubicBezTo>
                  <a:pt x="5517856" y="625914"/>
                  <a:pt x="5495252" y="573111"/>
                  <a:pt x="5454206" y="531198"/>
                </a:cubicBezTo>
                <a:lnTo>
                  <a:pt x="5439932" y="516620"/>
                </a:lnTo>
                <a:lnTo>
                  <a:pt x="5425657" y="531198"/>
                </a:lnTo>
                <a:cubicBezTo>
                  <a:pt x="5384656" y="573111"/>
                  <a:pt x="5362050" y="625914"/>
                  <a:pt x="5362050" y="679845"/>
                </a:cubicBezTo>
                <a:lnTo>
                  <a:pt x="5362050" y="687525"/>
                </a:lnTo>
                <a:lnTo>
                  <a:pt x="5273756" y="687525"/>
                </a:lnTo>
                <a:lnTo>
                  <a:pt x="5273756" y="791916"/>
                </a:lnTo>
                <a:lnTo>
                  <a:pt x="5185896" y="824630"/>
                </a:lnTo>
                <a:lnTo>
                  <a:pt x="5142377" y="809141"/>
                </a:lnTo>
                <a:lnTo>
                  <a:pt x="5096083" y="791916"/>
                </a:lnTo>
                <a:lnTo>
                  <a:pt x="5096083" y="687525"/>
                </a:lnTo>
                <a:lnTo>
                  <a:pt x="5007831" y="687525"/>
                </a:lnTo>
                <a:lnTo>
                  <a:pt x="5007831" y="679845"/>
                </a:lnTo>
                <a:cubicBezTo>
                  <a:pt x="5007831" y="625914"/>
                  <a:pt x="4985227" y="573111"/>
                  <a:pt x="4944182" y="531198"/>
                </a:cubicBezTo>
                <a:lnTo>
                  <a:pt x="4929907" y="516620"/>
                </a:lnTo>
                <a:lnTo>
                  <a:pt x="4915632" y="531198"/>
                </a:lnTo>
                <a:cubicBezTo>
                  <a:pt x="4874587" y="573154"/>
                  <a:pt x="4851982" y="625914"/>
                  <a:pt x="4851982" y="679845"/>
                </a:cubicBezTo>
                <a:lnTo>
                  <a:pt x="4851982" y="687525"/>
                </a:lnTo>
                <a:lnTo>
                  <a:pt x="4763731" y="687525"/>
                </a:lnTo>
                <a:lnTo>
                  <a:pt x="4763731" y="791916"/>
                </a:lnTo>
                <a:lnTo>
                  <a:pt x="4675871" y="824630"/>
                </a:lnTo>
                <a:lnTo>
                  <a:pt x="4632353" y="809141"/>
                </a:lnTo>
                <a:lnTo>
                  <a:pt x="4586058" y="791916"/>
                </a:lnTo>
                <a:lnTo>
                  <a:pt x="4586058" y="687525"/>
                </a:lnTo>
                <a:lnTo>
                  <a:pt x="4497807" y="687525"/>
                </a:lnTo>
                <a:lnTo>
                  <a:pt x="4497807" y="679845"/>
                </a:lnTo>
                <a:cubicBezTo>
                  <a:pt x="4497807" y="625914"/>
                  <a:pt x="4475202" y="573111"/>
                  <a:pt x="4434157" y="531198"/>
                </a:cubicBezTo>
                <a:lnTo>
                  <a:pt x="4419882" y="516620"/>
                </a:lnTo>
                <a:lnTo>
                  <a:pt x="4405608" y="531198"/>
                </a:lnTo>
                <a:cubicBezTo>
                  <a:pt x="4364563" y="573154"/>
                  <a:pt x="4341958" y="625914"/>
                  <a:pt x="4341958" y="679845"/>
                </a:cubicBezTo>
                <a:lnTo>
                  <a:pt x="4341958" y="687525"/>
                </a:lnTo>
                <a:lnTo>
                  <a:pt x="4253707" y="687525"/>
                </a:lnTo>
                <a:lnTo>
                  <a:pt x="4253707" y="791916"/>
                </a:lnTo>
                <a:lnTo>
                  <a:pt x="4165846" y="824630"/>
                </a:lnTo>
                <a:lnTo>
                  <a:pt x="4122328" y="809141"/>
                </a:lnTo>
                <a:lnTo>
                  <a:pt x="4076033" y="791916"/>
                </a:lnTo>
                <a:lnTo>
                  <a:pt x="4076033" y="687525"/>
                </a:lnTo>
                <a:lnTo>
                  <a:pt x="3987782" y="687525"/>
                </a:lnTo>
                <a:lnTo>
                  <a:pt x="3987782" y="679845"/>
                </a:lnTo>
                <a:cubicBezTo>
                  <a:pt x="3987782" y="625914"/>
                  <a:pt x="3965177" y="573111"/>
                  <a:pt x="3924132" y="531198"/>
                </a:cubicBezTo>
                <a:lnTo>
                  <a:pt x="3909857" y="516620"/>
                </a:lnTo>
                <a:lnTo>
                  <a:pt x="3895583" y="531198"/>
                </a:lnTo>
                <a:cubicBezTo>
                  <a:pt x="3854538" y="573154"/>
                  <a:pt x="3831933" y="625957"/>
                  <a:pt x="3831933" y="679845"/>
                </a:cubicBezTo>
                <a:lnTo>
                  <a:pt x="3831933" y="687525"/>
                </a:lnTo>
                <a:lnTo>
                  <a:pt x="3743682" y="687525"/>
                </a:lnTo>
                <a:lnTo>
                  <a:pt x="3743682" y="791916"/>
                </a:lnTo>
                <a:lnTo>
                  <a:pt x="3655821" y="824630"/>
                </a:lnTo>
                <a:lnTo>
                  <a:pt x="3612303" y="809141"/>
                </a:lnTo>
                <a:lnTo>
                  <a:pt x="3566008" y="791916"/>
                </a:lnTo>
                <a:lnTo>
                  <a:pt x="3566008" y="687525"/>
                </a:lnTo>
                <a:lnTo>
                  <a:pt x="3477757" y="687525"/>
                </a:lnTo>
                <a:lnTo>
                  <a:pt x="3477757" y="679845"/>
                </a:lnTo>
                <a:cubicBezTo>
                  <a:pt x="3477757" y="625914"/>
                  <a:pt x="3455152" y="573111"/>
                  <a:pt x="3414107" y="531198"/>
                </a:cubicBezTo>
                <a:lnTo>
                  <a:pt x="3399833" y="516620"/>
                </a:lnTo>
                <a:lnTo>
                  <a:pt x="3385558" y="531198"/>
                </a:lnTo>
                <a:cubicBezTo>
                  <a:pt x="3344513" y="573154"/>
                  <a:pt x="3321908" y="625914"/>
                  <a:pt x="3321908" y="679845"/>
                </a:cubicBezTo>
                <a:lnTo>
                  <a:pt x="3321908" y="687525"/>
                </a:lnTo>
                <a:lnTo>
                  <a:pt x="3233657" y="687525"/>
                </a:lnTo>
                <a:lnTo>
                  <a:pt x="3233657" y="791916"/>
                </a:lnTo>
                <a:lnTo>
                  <a:pt x="3145796" y="824630"/>
                </a:lnTo>
                <a:lnTo>
                  <a:pt x="3102278" y="809141"/>
                </a:lnTo>
                <a:lnTo>
                  <a:pt x="3055984" y="791916"/>
                </a:lnTo>
                <a:lnTo>
                  <a:pt x="3055984" y="687525"/>
                </a:lnTo>
                <a:lnTo>
                  <a:pt x="2967689" y="687525"/>
                </a:lnTo>
                <a:lnTo>
                  <a:pt x="2967689" y="679845"/>
                </a:lnTo>
                <a:cubicBezTo>
                  <a:pt x="2967689" y="625870"/>
                  <a:pt x="2945084" y="573067"/>
                  <a:pt x="2904083" y="531198"/>
                </a:cubicBezTo>
                <a:lnTo>
                  <a:pt x="2889808" y="516620"/>
                </a:lnTo>
                <a:lnTo>
                  <a:pt x="2875533" y="531198"/>
                </a:lnTo>
                <a:cubicBezTo>
                  <a:pt x="2834488" y="573154"/>
                  <a:pt x="2811883" y="625914"/>
                  <a:pt x="2811883" y="679845"/>
                </a:cubicBezTo>
                <a:lnTo>
                  <a:pt x="2811883" y="687525"/>
                </a:lnTo>
                <a:lnTo>
                  <a:pt x="2723632" y="687525"/>
                </a:lnTo>
                <a:lnTo>
                  <a:pt x="2723632" y="791916"/>
                </a:lnTo>
                <a:lnTo>
                  <a:pt x="2635815" y="824630"/>
                </a:lnTo>
                <a:lnTo>
                  <a:pt x="2592254" y="809141"/>
                </a:lnTo>
                <a:lnTo>
                  <a:pt x="2545915" y="791872"/>
                </a:lnTo>
                <a:lnTo>
                  <a:pt x="2545915" y="687481"/>
                </a:lnTo>
                <a:lnTo>
                  <a:pt x="2457664" y="687481"/>
                </a:lnTo>
                <a:lnTo>
                  <a:pt x="2457664" y="679802"/>
                </a:lnTo>
                <a:cubicBezTo>
                  <a:pt x="2457664" y="625914"/>
                  <a:pt x="2435059" y="573111"/>
                  <a:pt x="2394058" y="531155"/>
                </a:cubicBezTo>
                <a:lnTo>
                  <a:pt x="2379783" y="516533"/>
                </a:lnTo>
                <a:lnTo>
                  <a:pt x="2365509" y="531155"/>
                </a:lnTo>
                <a:cubicBezTo>
                  <a:pt x="2324463" y="573111"/>
                  <a:pt x="2301859" y="625870"/>
                  <a:pt x="2301859" y="679802"/>
                </a:cubicBezTo>
                <a:lnTo>
                  <a:pt x="2301859" y="687481"/>
                </a:lnTo>
                <a:lnTo>
                  <a:pt x="2213607" y="687481"/>
                </a:lnTo>
                <a:lnTo>
                  <a:pt x="2213607" y="791872"/>
                </a:lnTo>
                <a:lnTo>
                  <a:pt x="2125747" y="824587"/>
                </a:lnTo>
                <a:lnTo>
                  <a:pt x="2082619" y="809228"/>
                </a:lnTo>
                <a:lnTo>
                  <a:pt x="2036281" y="791959"/>
                </a:lnTo>
                <a:lnTo>
                  <a:pt x="2036281" y="687568"/>
                </a:lnTo>
                <a:lnTo>
                  <a:pt x="1948030" y="687568"/>
                </a:lnTo>
                <a:lnTo>
                  <a:pt x="1948030" y="679888"/>
                </a:lnTo>
                <a:cubicBezTo>
                  <a:pt x="1948030" y="625957"/>
                  <a:pt x="1925425" y="573154"/>
                  <a:pt x="1884380" y="531241"/>
                </a:cubicBezTo>
                <a:lnTo>
                  <a:pt x="1870105" y="516620"/>
                </a:lnTo>
                <a:lnTo>
                  <a:pt x="1855831" y="531241"/>
                </a:lnTo>
                <a:cubicBezTo>
                  <a:pt x="1814829" y="573198"/>
                  <a:pt x="1792267" y="626001"/>
                  <a:pt x="1792267" y="679888"/>
                </a:cubicBezTo>
                <a:lnTo>
                  <a:pt x="1792267" y="687568"/>
                </a:lnTo>
                <a:lnTo>
                  <a:pt x="1704016" y="687568"/>
                </a:lnTo>
                <a:lnTo>
                  <a:pt x="1704016" y="791959"/>
                </a:lnTo>
                <a:lnTo>
                  <a:pt x="1616069" y="824674"/>
                </a:lnTo>
                <a:lnTo>
                  <a:pt x="1572551" y="809184"/>
                </a:lnTo>
                <a:lnTo>
                  <a:pt x="1526256" y="791959"/>
                </a:lnTo>
                <a:lnTo>
                  <a:pt x="1526256" y="687568"/>
                </a:lnTo>
                <a:lnTo>
                  <a:pt x="1438005" y="687568"/>
                </a:lnTo>
                <a:lnTo>
                  <a:pt x="1438005" y="679888"/>
                </a:lnTo>
                <a:cubicBezTo>
                  <a:pt x="1438005" y="625957"/>
                  <a:pt x="1415400" y="573154"/>
                  <a:pt x="1374355" y="531241"/>
                </a:cubicBezTo>
                <a:lnTo>
                  <a:pt x="1360081" y="516663"/>
                </a:lnTo>
                <a:lnTo>
                  <a:pt x="1345806" y="531285"/>
                </a:lnTo>
                <a:cubicBezTo>
                  <a:pt x="1304804" y="573241"/>
                  <a:pt x="1282199" y="626044"/>
                  <a:pt x="1282199" y="679932"/>
                </a:cubicBezTo>
                <a:lnTo>
                  <a:pt x="1282199" y="687611"/>
                </a:lnTo>
                <a:lnTo>
                  <a:pt x="1193905" y="687611"/>
                </a:lnTo>
                <a:lnTo>
                  <a:pt x="1193905" y="792003"/>
                </a:lnTo>
                <a:lnTo>
                  <a:pt x="1106044" y="824717"/>
                </a:lnTo>
                <a:lnTo>
                  <a:pt x="1062526" y="809228"/>
                </a:lnTo>
                <a:lnTo>
                  <a:pt x="1016231" y="792003"/>
                </a:lnTo>
                <a:lnTo>
                  <a:pt x="1016231" y="687611"/>
                </a:lnTo>
                <a:lnTo>
                  <a:pt x="927980" y="687611"/>
                </a:lnTo>
                <a:lnTo>
                  <a:pt x="927980" y="679932"/>
                </a:lnTo>
                <a:cubicBezTo>
                  <a:pt x="927980" y="626001"/>
                  <a:pt x="905375" y="573198"/>
                  <a:pt x="864330" y="531285"/>
                </a:cubicBezTo>
                <a:lnTo>
                  <a:pt x="850056" y="516706"/>
                </a:lnTo>
                <a:lnTo>
                  <a:pt x="835781" y="531285"/>
                </a:lnTo>
                <a:cubicBezTo>
                  <a:pt x="794736" y="573241"/>
                  <a:pt x="772131" y="626001"/>
                  <a:pt x="772131" y="679932"/>
                </a:cubicBezTo>
                <a:lnTo>
                  <a:pt x="772131" y="687611"/>
                </a:lnTo>
                <a:lnTo>
                  <a:pt x="683880" y="687611"/>
                </a:lnTo>
                <a:lnTo>
                  <a:pt x="683880" y="792003"/>
                </a:lnTo>
                <a:lnTo>
                  <a:pt x="596020" y="824717"/>
                </a:lnTo>
                <a:lnTo>
                  <a:pt x="552502" y="809228"/>
                </a:lnTo>
                <a:lnTo>
                  <a:pt x="506207" y="792003"/>
                </a:lnTo>
                <a:lnTo>
                  <a:pt x="506207" y="687611"/>
                </a:lnTo>
                <a:lnTo>
                  <a:pt x="417999" y="687611"/>
                </a:lnTo>
                <a:lnTo>
                  <a:pt x="417999" y="679932"/>
                </a:lnTo>
                <a:cubicBezTo>
                  <a:pt x="417999" y="626001"/>
                  <a:pt x="395394" y="573198"/>
                  <a:pt x="354349" y="531285"/>
                </a:cubicBezTo>
                <a:lnTo>
                  <a:pt x="340074" y="516706"/>
                </a:lnTo>
                <a:lnTo>
                  <a:pt x="325800" y="531285"/>
                </a:lnTo>
                <a:cubicBezTo>
                  <a:pt x="284755" y="573241"/>
                  <a:pt x="262150" y="626001"/>
                  <a:pt x="262150" y="679932"/>
                </a:cubicBezTo>
                <a:lnTo>
                  <a:pt x="262150" y="687611"/>
                </a:lnTo>
                <a:lnTo>
                  <a:pt x="173899" y="687611"/>
                </a:lnTo>
                <a:lnTo>
                  <a:pt x="173899" y="792003"/>
                </a:lnTo>
                <a:lnTo>
                  <a:pt x="86038" y="824717"/>
                </a:lnTo>
                <a:lnTo>
                  <a:pt x="42520" y="809228"/>
                </a:lnTo>
                <a:close/>
                <a:moveTo>
                  <a:pt x="7665904" y="778596"/>
                </a:moveTo>
                <a:lnTo>
                  <a:pt x="7678921" y="783455"/>
                </a:lnTo>
                <a:cubicBezTo>
                  <a:pt x="7691287" y="788054"/>
                  <a:pt x="7703132" y="794042"/>
                  <a:pt x="7714108" y="801201"/>
                </a:cubicBezTo>
                <a:lnTo>
                  <a:pt x="7735412" y="815215"/>
                </a:lnTo>
                <a:lnTo>
                  <a:pt x="7756716" y="801201"/>
                </a:lnTo>
                <a:cubicBezTo>
                  <a:pt x="7767649" y="794042"/>
                  <a:pt x="7779494" y="788054"/>
                  <a:pt x="7791860" y="783455"/>
                </a:cubicBezTo>
                <a:lnTo>
                  <a:pt x="7804876" y="778596"/>
                </a:lnTo>
                <a:lnTo>
                  <a:pt x="7804876" y="668260"/>
                </a:lnTo>
                <a:lnTo>
                  <a:pt x="7892823" y="668260"/>
                </a:lnTo>
                <a:lnTo>
                  <a:pt x="7895167" y="650949"/>
                </a:lnTo>
                <a:cubicBezTo>
                  <a:pt x="7901804" y="601964"/>
                  <a:pt x="7924974" y="555929"/>
                  <a:pt x="7962201" y="517835"/>
                </a:cubicBezTo>
                <a:lnTo>
                  <a:pt x="7979122" y="500523"/>
                </a:lnTo>
                <a:lnTo>
                  <a:pt x="7958903" y="487203"/>
                </a:lnTo>
                <a:cubicBezTo>
                  <a:pt x="7922284" y="463079"/>
                  <a:pt x="7899332" y="428238"/>
                  <a:pt x="7894255" y="389103"/>
                </a:cubicBezTo>
                <a:lnTo>
                  <a:pt x="7891999" y="371704"/>
                </a:lnTo>
                <a:lnTo>
                  <a:pt x="7804919" y="371704"/>
                </a:lnTo>
                <a:lnTo>
                  <a:pt x="7804919" y="332395"/>
                </a:lnTo>
                <a:cubicBezTo>
                  <a:pt x="7804919" y="242451"/>
                  <a:pt x="7781143" y="208956"/>
                  <a:pt x="7770947" y="198760"/>
                </a:cubicBezTo>
                <a:lnTo>
                  <a:pt x="7770166" y="197979"/>
                </a:lnTo>
                <a:lnTo>
                  <a:pt x="7735412" y="170211"/>
                </a:lnTo>
                <a:lnTo>
                  <a:pt x="7700658" y="197979"/>
                </a:lnTo>
                <a:lnTo>
                  <a:pt x="7699878" y="198760"/>
                </a:lnTo>
                <a:cubicBezTo>
                  <a:pt x="7689638" y="209000"/>
                  <a:pt x="7665904" y="242451"/>
                  <a:pt x="7665904" y="332395"/>
                </a:cubicBezTo>
                <a:lnTo>
                  <a:pt x="7665904" y="371704"/>
                </a:lnTo>
                <a:lnTo>
                  <a:pt x="7578738" y="371704"/>
                </a:lnTo>
                <a:lnTo>
                  <a:pt x="7576482" y="389103"/>
                </a:lnTo>
                <a:cubicBezTo>
                  <a:pt x="7571406" y="428195"/>
                  <a:pt x="7548454" y="463036"/>
                  <a:pt x="7511877" y="487203"/>
                </a:cubicBezTo>
                <a:lnTo>
                  <a:pt x="7491659" y="500523"/>
                </a:lnTo>
                <a:lnTo>
                  <a:pt x="7508580" y="517835"/>
                </a:lnTo>
                <a:cubicBezTo>
                  <a:pt x="7545807" y="555929"/>
                  <a:pt x="7568976" y="601920"/>
                  <a:pt x="7575615" y="650949"/>
                </a:cubicBezTo>
                <a:lnTo>
                  <a:pt x="7577958" y="668260"/>
                </a:lnTo>
                <a:lnTo>
                  <a:pt x="7665861" y="668260"/>
                </a:lnTo>
                <a:lnTo>
                  <a:pt x="7665861" y="778596"/>
                </a:lnTo>
                <a:close/>
                <a:moveTo>
                  <a:pt x="4605756" y="778596"/>
                </a:moveTo>
                <a:lnTo>
                  <a:pt x="4618773" y="783455"/>
                </a:lnTo>
                <a:cubicBezTo>
                  <a:pt x="4631138" y="788054"/>
                  <a:pt x="4642983" y="794042"/>
                  <a:pt x="4653960" y="801201"/>
                </a:cubicBezTo>
                <a:lnTo>
                  <a:pt x="4675220" y="815172"/>
                </a:lnTo>
                <a:lnTo>
                  <a:pt x="4696523" y="801158"/>
                </a:lnTo>
                <a:cubicBezTo>
                  <a:pt x="4707501" y="793998"/>
                  <a:pt x="4719345" y="788011"/>
                  <a:pt x="4731668" y="783412"/>
                </a:cubicBezTo>
                <a:lnTo>
                  <a:pt x="4744684" y="778552"/>
                </a:lnTo>
                <a:lnTo>
                  <a:pt x="4744684" y="668217"/>
                </a:lnTo>
                <a:lnTo>
                  <a:pt x="4832588" y="668217"/>
                </a:lnTo>
                <a:lnTo>
                  <a:pt x="4834931" y="650905"/>
                </a:lnTo>
                <a:cubicBezTo>
                  <a:pt x="4841569" y="601920"/>
                  <a:pt x="4864738" y="555886"/>
                  <a:pt x="4901965" y="517791"/>
                </a:cubicBezTo>
                <a:lnTo>
                  <a:pt x="4918886" y="500479"/>
                </a:lnTo>
                <a:lnTo>
                  <a:pt x="4898668" y="487159"/>
                </a:lnTo>
                <a:cubicBezTo>
                  <a:pt x="4862092" y="462992"/>
                  <a:pt x="4839139" y="428195"/>
                  <a:pt x="4834063" y="389059"/>
                </a:cubicBezTo>
                <a:lnTo>
                  <a:pt x="4831807" y="371661"/>
                </a:lnTo>
                <a:lnTo>
                  <a:pt x="4744641" y="371661"/>
                </a:lnTo>
                <a:lnTo>
                  <a:pt x="4744641" y="332351"/>
                </a:lnTo>
                <a:cubicBezTo>
                  <a:pt x="4744641" y="242408"/>
                  <a:pt x="4720864" y="208913"/>
                  <a:pt x="4710668" y="198717"/>
                </a:cubicBezTo>
                <a:lnTo>
                  <a:pt x="4709887" y="197936"/>
                </a:lnTo>
                <a:lnTo>
                  <a:pt x="4675133" y="170167"/>
                </a:lnTo>
                <a:lnTo>
                  <a:pt x="4640380" y="197936"/>
                </a:lnTo>
                <a:lnTo>
                  <a:pt x="4639598" y="198717"/>
                </a:lnTo>
                <a:cubicBezTo>
                  <a:pt x="4629359" y="208956"/>
                  <a:pt x="4605626" y="242408"/>
                  <a:pt x="4605626" y="332351"/>
                </a:cubicBezTo>
                <a:lnTo>
                  <a:pt x="4605626" y="371661"/>
                </a:lnTo>
                <a:lnTo>
                  <a:pt x="4518547" y="371661"/>
                </a:lnTo>
                <a:lnTo>
                  <a:pt x="4516290" y="389059"/>
                </a:lnTo>
                <a:cubicBezTo>
                  <a:pt x="4511214" y="428152"/>
                  <a:pt x="4488261" y="462992"/>
                  <a:pt x="4451642" y="487159"/>
                </a:cubicBezTo>
                <a:lnTo>
                  <a:pt x="4431423" y="500479"/>
                </a:lnTo>
                <a:lnTo>
                  <a:pt x="4448345" y="517791"/>
                </a:lnTo>
                <a:cubicBezTo>
                  <a:pt x="4485571" y="555886"/>
                  <a:pt x="4508741" y="601920"/>
                  <a:pt x="4515379" y="650905"/>
                </a:cubicBezTo>
                <a:lnTo>
                  <a:pt x="4517722" y="668217"/>
                </a:lnTo>
                <a:lnTo>
                  <a:pt x="4605669" y="668217"/>
                </a:lnTo>
                <a:lnTo>
                  <a:pt x="4605669" y="778596"/>
                </a:lnTo>
                <a:close/>
                <a:moveTo>
                  <a:pt x="2565700" y="778596"/>
                </a:moveTo>
                <a:lnTo>
                  <a:pt x="2578717" y="783455"/>
                </a:lnTo>
                <a:cubicBezTo>
                  <a:pt x="2591039" y="788054"/>
                  <a:pt x="2602927" y="794042"/>
                  <a:pt x="2613991" y="801244"/>
                </a:cubicBezTo>
                <a:lnTo>
                  <a:pt x="2635251" y="815215"/>
                </a:lnTo>
                <a:lnTo>
                  <a:pt x="2656555" y="801201"/>
                </a:lnTo>
                <a:cubicBezTo>
                  <a:pt x="2667488" y="794042"/>
                  <a:pt x="2679333" y="788054"/>
                  <a:pt x="2691699" y="783455"/>
                </a:cubicBezTo>
                <a:lnTo>
                  <a:pt x="2704715" y="778596"/>
                </a:lnTo>
                <a:lnTo>
                  <a:pt x="2704715" y="668260"/>
                </a:lnTo>
                <a:lnTo>
                  <a:pt x="2792576" y="668260"/>
                </a:lnTo>
                <a:lnTo>
                  <a:pt x="2794918" y="650992"/>
                </a:lnTo>
                <a:cubicBezTo>
                  <a:pt x="2801600" y="601920"/>
                  <a:pt x="2824769" y="555886"/>
                  <a:pt x="2861953" y="517878"/>
                </a:cubicBezTo>
                <a:lnTo>
                  <a:pt x="2878874" y="500566"/>
                </a:lnTo>
                <a:lnTo>
                  <a:pt x="2858655" y="487246"/>
                </a:lnTo>
                <a:cubicBezTo>
                  <a:pt x="2822079" y="463079"/>
                  <a:pt x="2799127" y="428282"/>
                  <a:pt x="2794051" y="389146"/>
                </a:cubicBezTo>
                <a:lnTo>
                  <a:pt x="2791795" y="371748"/>
                </a:lnTo>
                <a:lnTo>
                  <a:pt x="2704715" y="371748"/>
                </a:lnTo>
                <a:lnTo>
                  <a:pt x="2704715" y="332438"/>
                </a:lnTo>
                <a:cubicBezTo>
                  <a:pt x="2704715" y="242495"/>
                  <a:pt x="2680939" y="209000"/>
                  <a:pt x="2670742" y="198803"/>
                </a:cubicBezTo>
                <a:lnTo>
                  <a:pt x="2669961" y="198022"/>
                </a:lnTo>
                <a:lnTo>
                  <a:pt x="2635251" y="170298"/>
                </a:lnTo>
                <a:lnTo>
                  <a:pt x="2600411" y="198066"/>
                </a:lnTo>
                <a:lnTo>
                  <a:pt x="2599586" y="198890"/>
                </a:lnTo>
                <a:cubicBezTo>
                  <a:pt x="2589390" y="209173"/>
                  <a:pt x="2565744" y="242799"/>
                  <a:pt x="2565744" y="332438"/>
                </a:cubicBezTo>
                <a:lnTo>
                  <a:pt x="2565744" y="371748"/>
                </a:lnTo>
                <a:lnTo>
                  <a:pt x="2478577" y="371748"/>
                </a:lnTo>
                <a:lnTo>
                  <a:pt x="2476321" y="389146"/>
                </a:lnTo>
                <a:cubicBezTo>
                  <a:pt x="2471245" y="428238"/>
                  <a:pt x="2448293" y="463079"/>
                  <a:pt x="2411716" y="487246"/>
                </a:cubicBezTo>
                <a:lnTo>
                  <a:pt x="2391498" y="500566"/>
                </a:lnTo>
                <a:lnTo>
                  <a:pt x="2408419" y="517878"/>
                </a:lnTo>
                <a:cubicBezTo>
                  <a:pt x="2445646" y="555972"/>
                  <a:pt x="2468815" y="602007"/>
                  <a:pt x="2475453" y="650992"/>
                </a:cubicBezTo>
                <a:lnTo>
                  <a:pt x="2477796" y="668304"/>
                </a:lnTo>
                <a:lnTo>
                  <a:pt x="2565700" y="668304"/>
                </a:lnTo>
                <a:lnTo>
                  <a:pt x="2565700" y="778596"/>
                </a:lnTo>
                <a:close/>
                <a:moveTo>
                  <a:pt x="7155880" y="778596"/>
                </a:moveTo>
                <a:lnTo>
                  <a:pt x="7168896" y="783455"/>
                </a:lnTo>
                <a:cubicBezTo>
                  <a:pt x="7181218" y="788054"/>
                  <a:pt x="7193107" y="794042"/>
                  <a:pt x="7204171" y="801244"/>
                </a:cubicBezTo>
                <a:lnTo>
                  <a:pt x="7225431" y="815215"/>
                </a:lnTo>
                <a:lnTo>
                  <a:pt x="7246734" y="801201"/>
                </a:lnTo>
                <a:cubicBezTo>
                  <a:pt x="7257668" y="794042"/>
                  <a:pt x="7269513" y="788054"/>
                  <a:pt x="7281878" y="783455"/>
                </a:cubicBezTo>
                <a:lnTo>
                  <a:pt x="7294894" y="778596"/>
                </a:lnTo>
                <a:lnTo>
                  <a:pt x="7294894" y="668260"/>
                </a:lnTo>
                <a:lnTo>
                  <a:pt x="7382798" y="668260"/>
                </a:lnTo>
                <a:lnTo>
                  <a:pt x="7385142" y="650949"/>
                </a:lnTo>
                <a:cubicBezTo>
                  <a:pt x="7391780" y="601877"/>
                  <a:pt x="7414949" y="555886"/>
                  <a:pt x="7452176" y="517835"/>
                </a:cubicBezTo>
                <a:lnTo>
                  <a:pt x="7469140" y="500523"/>
                </a:lnTo>
                <a:lnTo>
                  <a:pt x="7448922" y="487203"/>
                </a:lnTo>
                <a:cubicBezTo>
                  <a:pt x="7412302" y="463079"/>
                  <a:pt x="7389350" y="428238"/>
                  <a:pt x="7384274" y="389146"/>
                </a:cubicBezTo>
                <a:lnTo>
                  <a:pt x="7382018" y="371748"/>
                </a:lnTo>
                <a:lnTo>
                  <a:pt x="7294938" y="371748"/>
                </a:lnTo>
                <a:lnTo>
                  <a:pt x="7294938" y="332438"/>
                </a:lnTo>
                <a:cubicBezTo>
                  <a:pt x="7294938" y="242495"/>
                  <a:pt x="7271161" y="209000"/>
                  <a:pt x="7260965" y="198803"/>
                </a:cubicBezTo>
                <a:lnTo>
                  <a:pt x="7260184" y="198022"/>
                </a:lnTo>
                <a:lnTo>
                  <a:pt x="7225474" y="170298"/>
                </a:lnTo>
                <a:lnTo>
                  <a:pt x="7190634" y="198066"/>
                </a:lnTo>
                <a:lnTo>
                  <a:pt x="7189809" y="198890"/>
                </a:lnTo>
                <a:cubicBezTo>
                  <a:pt x="7179613" y="209173"/>
                  <a:pt x="7155967" y="242799"/>
                  <a:pt x="7155967" y="332438"/>
                </a:cubicBezTo>
                <a:lnTo>
                  <a:pt x="7155967" y="371748"/>
                </a:lnTo>
                <a:lnTo>
                  <a:pt x="7068800" y="371748"/>
                </a:lnTo>
                <a:lnTo>
                  <a:pt x="7066544" y="389146"/>
                </a:lnTo>
                <a:cubicBezTo>
                  <a:pt x="7061468" y="428238"/>
                  <a:pt x="7038516" y="463079"/>
                  <a:pt x="7001940" y="487246"/>
                </a:cubicBezTo>
                <a:lnTo>
                  <a:pt x="6981721" y="500566"/>
                </a:lnTo>
                <a:lnTo>
                  <a:pt x="6998642" y="517878"/>
                </a:lnTo>
                <a:cubicBezTo>
                  <a:pt x="7035869" y="555972"/>
                  <a:pt x="7059038" y="602007"/>
                  <a:pt x="7065676" y="650992"/>
                </a:cubicBezTo>
                <a:lnTo>
                  <a:pt x="7068020" y="668304"/>
                </a:lnTo>
                <a:lnTo>
                  <a:pt x="7155967" y="668304"/>
                </a:lnTo>
                <a:lnTo>
                  <a:pt x="7155967" y="778596"/>
                </a:lnTo>
                <a:close/>
                <a:moveTo>
                  <a:pt x="5625762" y="778596"/>
                </a:moveTo>
                <a:lnTo>
                  <a:pt x="5638779" y="783455"/>
                </a:lnTo>
                <a:cubicBezTo>
                  <a:pt x="5651144" y="788054"/>
                  <a:pt x="5662989" y="794042"/>
                  <a:pt x="5673966" y="801201"/>
                </a:cubicBezTo>
                <a:lnTo>
                  <a:pt x="5695270" y="815172"/>
                </a:lnTo>
                <a:lnTo>
                  <a:pt x="5716573" y="801158"/>
                </a:lnTo>
                <a:cubicBezTo>
                  <a:pt x="5727550" y="793998"/>
                  <a:pt x="5739438" y="788011"/>
                  <a:pt x="5751761" y="783412"/>
                </a:cubicBezTo>
                <a:lnTo>
                  <a:pt x="5764777" y="778552"/>
                </a:lnTo>
                <a:lnTo>
                  <a:pt x="5764777" y="668217"/>
                </a:lnTo>
                <a:lnTo>
                  <a:pt x="5852725" y="668217"/>
                </a:lnTo>
                <a:lnTo>
                  <a:pt x="5855067" y="650905"/>
                </a:lnTo>
                <a:cubicBezTo>
                  <a:pt x="5861706" y="601920"/>
                  <a:pt x="5884875" y="555886"/>
                  <a:pt x="5922102" y="517791"/>
                </a:cubicBezTo>
                <a:lnTo>
                  <a:pt x="5939023" y="500479"/>
                </a:lnTo>
                <a:lnTo>
                  <a:pt x="5918804" y="487159"/>
                </a:lnTo>
                <a:cubicBezTo>
                  <a:pt x="5882228" y="462992"/>
                  <a:pt x="5859276" y="428195"/>
                  <a:pt x="5854200" y="389059"/>
                </a:cubicBezTo>
                <a:lnTo>
                  <a:pt x="5851943" y="371661"/>
                </a:lnTo>
                <a:lnTo>
                  <a:pt x="5764777" y="371661"/>
                </a:lnTo>
                <a:lnTo>
                  <a:pt x="5764777" y="332351"/>
                </a:lnTo>
                <a:cubicBezTo>
                  <a:pt x="5764777" y="242712"/>
                  <a:pt x="5741087" y="209086"/>
                  <a:pt x="5730934" y="198803"/>
                </a:cubicBezTo>
                <a:lnTo>
                  <a:pt x="5730110" y="197979"/>
                </a:lnTo>
                <a:lnTo>
                  <a:pt x="5695270" y="170211"/>
                </a:lnTo>
                <a:lnTo>
                  <a:pt x="5660559" y="197936"/>
                </a:lnTo>
                <a:lnTo>
                  <a:pt x="5659778" y="198717"/>
                </a:lnTo>
                <a:cubicBezTo>
                  <a:pt x="5649539" y="208956"/>
                  <a:pt x="5625806" y="242408"/>
                  <a:pt x="5625806" y="332351"/>
                </a:cubicBezTo>
                <a:lnTo>
                  <a:pt x="5625806" y="371661"/>
                </a:lnTo>
                <a:lnTo>
                  <a:pt x="5538726" y="371661"/>
                </a:lnTo>
                <a:lnTo>
                  <a:pt x="5536470" y="389059"/>
                </a:lnTo>
                <a:cubicBezTo>
                  <a:pt x="5531393" y="428152"/>
                  <a:pt x="5508441" y="462992"/>
                  <a:pt x="5471865" y="487159"/>
                </a:cubicBezTo>
                <a:lnTo>
                  <a:pt x="5451646" y="500479"/>
                </a:lnTo>
                <a:lnTo>
                  <a:pt x="5468568" y="517791"/>
                </a:lnTo>
                <a:cubicBezTo>
                  <a:pt x="5505708" y="555799"/>
                  <a:pt x="5528921" y="601834"/>
                  <a:pt x="5535602" y="650905"/>
                </a:cubicBezTo>
                <a:lnTo>
                  <a:pt x="5537945" y="668174"/>
                </a:lnTo>
                <a:lnTo>
                  <a:pt x="5625806" y="668174"/>
                </a:lnTo>
                <a:lnTo>
                  <a:pt x="5625806" y="778596"/>
                </a:lnTo>
                <a:close/>
                <a:moveTo>
                  <a:pt x="5115737" y="778596"/>
                </a:moveTo>
                <a:lnTo>
                  <a:pt x="5128754" y="783455"/>
                </a:lnTo>
                <a:cubicBezTo>
                  <a:pt x="5141120" y="788054"/>
                  <a:pt x="5152964" y="794042"/>
                  <a:pt x="5163942" y="801201"/>
                </a:cubicBezTo>
                <a:lnTo>
                  <a:pt x="5185245" y="815172"/>
                </a:lnTo>
                <a:lnTo>
                  <a:pt x="5206548" y="801158"/>
                </a:lnTo>
                <a:cubicBezTo>
                  <a:pt x="5217526" y="793998"/>
                  <a:pt x="5229414" y="788011"/>
                  <a:pt x="5241736" y="783412"/>
                </a:cubicBezTo>
                <a:lnTo>
                  <a:pt x="5254752" y="778552"/>
                </a:lnTo>
                <a:lnTo>
                  <a:pt x="5254752" y="668217"/>
                </a:lnTo>
                <a:lnTo>
                  <a:pt x="5342700" y="668217"/>
                </a:lnTo>
                <a:lnTo>
                  <a:pt x="5345043" y="650905"/>
                </a:lnTo>
                <a:cubicBezTo>
                  <a:pt x="5351681" y="601920"/>
                  <a:pt x="5374850" y="555886"/>
                  <a:pt x="5412077" y="517791"/>
                </a:cubicBezTo>
                <a:lnTo>
                  <a:pt x="5428998" y="500479"/>
                </a:lnTo>
                <a:lnTo>
                  <a:pt x="5408779" y="487159"/>
                </a:lnTo>
                <a:cubicBezTo>
                  <a:pt x="5372204" y="462992"/>
                  <a:pt x="5349251" y="428195"/>
                  <a:pt x="5344175" y="389059"/>
                </a:cubicBezTo>
                <a:lnTo>
                  <a:pt x="5341918" y="371661"/>
                </a:lnTo>
                <a:lnTo>
                  <a:pt x="5254752" y="371661"/>
                </a:lnTo>
                <a:lnTo>
                  <a:pt x="5254752" y="332351"/>
                </a:lnTo>
                <a:cubicBezTo>
                  <a:pt x="5254752" y="242712"/>
                  <a:pt x="5231063" y="209086"/>
                  <a:pt x="5220910" y="198803"/>
                </a:cubicBezTo>
                <a:lnTo>
                  <a:pt x="5220085" y="197979"/>
                </a:lnTo>
                <a:lnTo>
                  <a:pt x="5185245" y="170211"/>
                </a:lnTo>
                <a:lnTo>
                  <a:pt x="5150534" y="197936"/>
                </a:lnTo>
                <a:lnTo>
                  <a:pt x="5149754" y="198717"/>
                </a:lnTo>
                <a:cubicBezTo>
                  <a:pt x="5139514" y="208956"/>
                  <a:pt x="5115781" y="242408"/>
                  <a:pt x="5115781" y="332351"/>
                </a:cubicBezTo>
                <a:lnTo>
                  <a:pt x="5115781" y="371661"/>
                </a:lnTo>
                <a:lnTo>
                  <a:pt x="5028658" y="371661"/>
                </a:lnTo>
                <a:lnTo>
                  <a:pt x="5026402" y="389059"/>
                </a:lnTo>
                <a:cubicBezTo>
                  <a:pt x="5021326" y="428152"/>
                  <a:pt x="4998373" y="462992"/>
                  <a:pt x="4961754" y="487116"/>
                </a:cubicBezTo>
                <a:lnTo>
                  <a:pt x="4941535" y="500436"/>
                </a:lnTo>
                <a:lnTo>
                  <a:pt x="4958499" y="517748"/>
                </a:lnTo>
                <a:cubicBezTo>
                  <a:pt x="4995727" y="555756"/>
                  <a:pt x="5018896" y="601790"/>
                  <a:pt x="5025534" y="650862"/>
                </a:cubicBezTo>
                <a:lnTo>
                  <a:pt x="5027877" y="668174"/>
                </a:lnTo>
                <a:lnTo>
                  <a:pt x="5115781" y="668174"/>
                </a:lnTo>
                <a:lnTo>
                  <a:pt x="5115781" y="778596"/>
                </a:lnTo>
                <a:close/>
                <a:moveTo>
                  <a:pt x="3585706" y="778596"/>
                </a:moveTo>
                <a:lnTo>
                  <a:pt x="3598723" y="783455"/>
                </a:lnTo>
                <a:cubicBezTo>
                  <a:pt x="3611088" y="788054"/>
                  <a:pt x="3622933" y="794042"/>
                  <a:pt x="3633910" y="801201"/>
                </a:cubicBezTo>
                <a:lnTo>
                  <a:pt x="3655214" y="815172"/>
                </a:lnTo>
                <a:lnTo>
                  <a:pt x="3676517" y="801158"/>
                </a:lnTo>
                <a:cubicBezTo>
                  <a:pt x="3687451" y="793998"/>
                  <a:pt x="3699296" y="788011"/>
                  <a:pt x="3711662" y="783412"/>
                </a:cubicBezTo>
                <a:lnTo>
                  <a:pt x="3724678" y="778552"/>
                </a:lnTo>
                <a:lnTo>
                  <a:pt x="3724678" y="668217"/>
                </a:lnTo>
                <a:lnTo>
                  <a:pt x="3812625" y="668217"/>
                </a:lnTo>
                <a:lnTo>
                  <a:pt x="3814968" y="650905"/>
                </a:lnTo>
                <a:cubicBezTo>
                  <a:pt x="3821606" y="601920"/>
                  <a:pt x="3844776" y="555886"/>
                  <a:pt x="3882002" y="517791"/>
                </a:cubicBezTo>
                <a:lnTo>
                  <a:pt x="3898924" y="500479"/>
                </a:lnTo>
                <a:lnTo>
                  <a:pt x="3878705" y="487159"/>
                </a:lnTo>
                <a:cubicBezTo>
                  <a:pt x="3842086" y="463036"/>
                  <a:pt x="3819133" y="428195"/>
                  <a:pt x="3814057" y="389103"/>
                </a:cubicBezTo>
                <a:lnTo>
                  <a:pt x="3811801" y="371704"/>
                </a:lnTo>
                <a:lnTo>
                  <a:pt x="3724721" y="371704"/>
                </a:lnTo>
                <a:lnTo>
                  <a:pt x="3724721" y="332395"/>
                </a:lnTo>
                <a:cubicBezTo>
                  <a:pt x="3724721" y="242408"/>
                  <a:pt x="3700945" y="208956"/>
                  <a:pt x="3690749" y="198760"/>
                </a:cubicBezTo>
                <a:lnTo>
                  <a:pt x="3689968" y="197979"/>
                </a:lnTo>
                <a:lnTo>
                  <a:pt x="3655257" y="170254"/>
                </a:lnTo>
                <a:lnTo>
                  <a:pt x="3620547" y="197979"/>
                </a:lnTo>
                <a:lnTo>
                  <a:pt x="3619766" y="198760"/>
                </a:lnTo>
                <a:cubicBezTo>
                  <a:pt x="3609526" y="208956"/>
                  <a:pt x="3585793" y="242451"/>
                  <a:pt x="3585793" y="332395"/>
                </a:cubicBezTo>
                <a:lnTo>
                  <a:pt x="3585793" y="371704"/>
                </a:lnTo>
                <a:lnTo>
                  <a:pt x="3498627" y="371704"/>
                </a:lnTo>
                <a:lnTo>
                  <a:pt x="3496371" y="389103"/>
                </a:lnTo>
                <a:cubicBezTo>
                  <a:pt x="3491294" y="428195"/>
                  <a:pt x="3468342" y="463036"/>
                  <a:pt x="3431766" y="487203"/>
                </a:cubicBezTo>
                <a:lnTo>
                  <a:pt x="3411547" y="500523"/>
                </a:lnTo>
                <a:lnTo>
                  <a:pt x="3428469" y="517835"/>
                </a:lnTo>
                <a:cubicBezTo>
                  <a:pt x="3465696" y="555929"/>
                  <a:pt x="3488865" y="601920"/>
                  <a:pt x="3495503" y="650949"/>
                </a:cubicBezTo>
                <a:lnTo>
                  <a:pt x="3497846" y="668260"/>
                </a:lnTo>
                <a:lnTo>
                  <a:pt x="3585793" y="668260"/>
                </a:lnTo>
                <a:lnTo>
                  <a:pt x="3585793" y="778596"/>
                </a:lnTo>
                <a:close/>
                <a:moveTo>
                  <a:pt x="3075682" y="778596"/>
                </a:moveTo>
                <a:lnTo>
                  <a:pt x="3088698" y="783455"/>
                </a:lnTo>
                <a:cubicBezTo>
                  <a:pt x="3101150" y="788098"/>
                  <a:pt x="3112995" y="794085"/>
                  <a:pt x="3123929" y="801201"/>
                </a:cubicBezTo>
                <a:lnTo>
                  <a:pt x="3145232" y="815172"/>
                </a:lnTo>
                <a:lnTo>
                  <a:pt x="3166536" y="801158"/>
                </a:lnTo>
                <a:cubicBezTo>
                  <a:pt x="3177470" y="793998"/>
                  <a:pt x="3189315" y="788011"/>
                  <a:pt x="3201680" y="783412"/>
                </a:cubicBezTo>
                <a:lnTo>
                  <a:pt x="3214696" y="778552"/>
                </a:lnTo>
                <a:lnTo>
                  <a:pt x="3214696" y="668217"/>
                </a:lnTo>
                <a:lnTo>
                  <a:pt x="3302644" y="668217"/>
                </a:lnTo>
                <a:lnTo>
                  <a:pt x="3304987" y="650905"/>
                </a:lnTo>
                <a:cubicBezTo>
                  <a:pt x="3311625" y="601834"/>
                  <a:pt x="3334794" y="555842"/>
                  <a:pt x="3372021" y="517791"/>
                </a:cubicBezTo>
                <a:lnTo>
                  <a:pt x="3388986" y="500479"/>
                </a:lnTo>
                <a:lnTo>
                  <a:pt x="3368767" y="487159"/>
                </a:lnTo>
                <a:cubicBezTo>
                  <a:pt x="3332147" y="463036"/>
                  <a:pt x="3309195" y="428195"/>
                  <a:pt x="3304119" y="389059"/>
                </a:cubicBezTo>
                <a:lnTo>
                  <a:pt x="3301863" y="371661"/>
                </a:lnTo>
                <a:lnTo>
                  <a:pt x="3214783" y="371661"/>
                </a:lnTo>
                <a:lnTo>
                  <a:pt x="3214783" y="332351"/>
                </a:lnTo>
                <a:cubicBezTo>
                  <a:pt x="3214783" y="242408"/>
                  <a:pt x="3191007" y="208913"/>
                  <a:pt x="3180810" y="198717"/>
                </a:cubicBezTo>
                <a:lnTo>
                  <a:pt x="3180029" y="197936"/>
                </a:lnTo>
                <a:lnTo>
                  <a:pt x="3145319" y="170211"/>
                </a:lnTo>
                <a:lnTo>
                  <a:pt x="3110479" y="197979"/>
                </a:lnTo>
                <a:lnTo>
                  <a:pt x="3109654" y="198803"/>
                </a:lnTo>
                <a:cubicBezTo>
                  <a:pt x="3099458" y="209086"/>
                  <a:pt x="3075812" y="242712"/>
                  <a:pt x="3075812" y="332351"/>
                </a:cubicBezTo>
                <a:lnTo>
                  <a:pt x="3075812" y="371661"/>
                </a:lnTo>
                <a:lnTo>
                  <a:pt x="2988559" y="371661"/>
                </a:lnTo>
                <a:lnTo>
                  <a:pt x="2986303" y="389059"/>
                </a:lnTo>
                <a:cubicBezTo>
                  <a:pt x="2981226" y="428152"/>
                  <a:pt x="2958274" y="462992"/>
                  <a:pt x="2921698" y="487159"/>
                </a:cubicBezTo>
                <a:lnTo>
                  <a:pt x="2901479" y="500479"/>
                </a:lnTo>
                <a:lnTo>
                  <a:pt x="2918400" y="517791"/>
                </a:lnTo>
                <a:cubicBezTo>
                  <a:pt x="2955627" y="555886"/>
                  <a:pt x="2978796" y="601877"/>
                  <a:pt x="2985435" y="650905"/>
                </a:cubicBezTo>
                <a:lnTo>
                  <a:pt x="2987778" y="668217"/>
                </a:lnTo>
                <a:lnTo>
                  <a:pt x="3075682" y="668217"/>
                </a:lnTo>
                <a:lnTo>
                  <a:pt x="3075682" y="778596"/>
                </a:lnTo>
                <a:close/>
                <a:moveTo>
                  <a:pt x="1035582" y="778596"/>
                </a:moveTo>
                <a:lnTo>
                  <a:pt x="1048599" y="783455"/>
                </a:lnTo>
                <a:cubicBezTo>
                  <a:pt x="1060964" y="788054"/>
                  <a:pt x="1072809" y="794042"/>
                  <a:pt x="1083786" y="801201"/>
                </a:cubicBezTo>
                <a:lnTo>
                  <a:pt x="1105090" y="815172"/>
                </a:lnTo>
                <a:lnTo>
                  <a:pt x="1126393" y="801158"/>
                </a:lnTo>
                <a:cubicBezTo>
                  <a:pt x="1137371" y="793998"/>
                  <a:pt x="1149259" y="788011"/>
                  <a:pt x="1161581" y="783412"/>
                </a:cubicBezTo>
                <a:lnTo>
                  <a:pt x="1174597" y="778552"/>
                </a:lnTo>
                <a:lnTo>
                  <a:pt x="1174597" y="668217"/>
                </a:lnTo>
                <a:lnTo>
                  <a:pt x="1262545" y="668217"/>
                </a:lnTo>
                <a:lnTo>
                  <a:pt x="1264888" y="650905"/>
                </a:lnTo>
                <a:cubicBezTo>
                  <a:pt x="1271526" y="601920"/>
                  <a:pt x="1294695" y="555886"/>
                  <a:pt x="1331922" y="517791"/>
                </a:cubicBezTo>
                <a:lnTo>
                  <a:pt x="1348843" y="500479"/>
                </a:lnTo>
                <a:lnTo>
                  <a:pt x="1328624" y="487159"/>
                </a:lnTo>
                <a:cubicBezTo>
                  <a:pt x="1292048" y="462992"/>
                  <a:pt x="1269096" y="428195"/>
                  <a:pt x="1264020" y="389059"/>
                </a:cubicBezTo>
                <a:lnTo>
                  <a:pt x="1261764" y="371661"/>
                </a:lnTo>
                <a:lnTo>
                  <a:pt x="1174597" y="371661"/>
                </a:lnTo>
                <a:lnTo>
                  <a:pt x="1174597" y="332351"/>
                </a:lnTo>
                <a:cubicBezTo>
                  <a:pt x="1174597" y="242669"/>
                  <a:pt x="1150908" y="209086"/>
                  <a:pt x="1140755" y="198803"/>
                </a:cubicBezTo>
                <a:lnTo>
                  <a:pt x="1139930" y="197979"/>
                </a:lnTo>
                <a:lnTo>
                  <a:pt x="1105090" y="170211"/>
                </a:lnTo>
                <a:lnTo>
                  <a:pt x="1070380" y="197936"/>
                </a:lnTo>
                <a:lnTo>
                  <a:pt x="1069599" y="198717"/>
                </a:lnTo>
                <a:cubicBezTo>
                  <a:pt x="1059359" y="208913"/>
                  <a:pt x="1035582" y="242408"/>
                  <a:pt x="1035582" y="332351"/>
                </a:cubicBezTo>
                <a:lnTo>
                  <a:pt x="1035582" y="371661"/>
                </a:lnTo>
                <a:lnTo>
                  <a:pt x="948503" y="371661"/>
                </a:lnTo>
                <a:lnTo>
                  <a:pt x="946247" y="389059"/>
                </a:lnTo>
                <a:cubicBezTo>
                  <a:pt x="941170" y="428152"/>
                  <a:pt x="918218" y="462992"/>
                  <a:pt x="881599" y="487116"/>
                </a:cubicBezTo>
                <a:lnTo>
                  <a:pt x="861380" y="500436"/>
                </a:lnTo>
                <a:lnTo>
                  <a:pt x="878345" y="517748"/>
                </a:lnTo>
                <a:cubicBezTo>
                  <a:pt x="915572" y="555756"/>
                  <a:pt x="938741" y="601790"/>
                  <a:pt x="945379" y="650862"/>
                </a:cubicBezTo>
                <a:lnTo>
                  <a:pt x="947722" y="668174"/>
                </a:lnTo>
                <a:lnTo>
                  <a:pt x="1035669" y="668174"/>
                </a:lnTo>
                <a:lnTo>
                  <a:pt x="1035669" y="778596"/>
                </a:lnTo>
                <a:close/>
                <a:moveTo>
                  <a:pt x="6645855" y="778596"/>
                </a:moveTo>
                <a:lnTo>
                  <a:pt x="6658871" y="783455"/>
                </a:lnTo>
                <a:cubicBezTo>
                  <a:pt x="6671193" y="788054"/>
                  <a:pt x="6683082" y="794042"/>
                  <a:pt x="6694146" y="801244"/>
                </a:cubicBezTo>
                <a:lnTo>
                  <a:pt x="6715406" y="815215"/>
                </a:lnTo>
                <a:lnTo>
                  <a:pt x="6736710" y="801201"/>
                </a:lnTo>
                <a:cubicBezTo>
                  <a:pt x="6747643" y="794042"/>
                  <a:pt x="6759488" y="788054"/>
                  <a:pt x="6771854" y="783455"/>
                </a:cubicBezTo>
                <a:lnTo>
                  <a:pt x="6784870" y="778596"/>
                </a:lnTo>
                <a:lnTo>
                  <a:pt x="6784870" y="668260"/>
                </a:lnTo>
                <a:lnTo>
                  <a:pt x="6872731" y="668260"/>
                </a:lnTo>
                <a:lnTo>
                  <a:pt x="6875074" y="650992"/>
                </a:lnTo>
                <a:cubicBezTo>
                  <a:pt x="6881755" y="601920"/>
                  <a:pt x="6904967" y="555886"/>
                  <a:pt x="6942108" y="517878"/>
                </a:cubicBezTo>
                <a:lnTo>
                  <a:pt x="6959029" y="500566"/>
                </a:lnTo>
                <a:lnTo>
                  <a:pt x="6938810" y="487246"/>
                </a:lnTo>
                <a:cubicBezTo>
                  <a:pt x="6902234" y="463079"/>
                  <a:pt x="6879282" y="428282"/>
                  <a:pt x="6874206" y="389146"/>
                </a:cubicBezTo>
                <a:lnTo>
                  <a:pt x="6871949" y="371748"/>
                </a:lnTo>
                <a:lnTo>
                  <a:pt x="6784870" y="371748"/>
                </a:lnTo>
                <a:lnTo>
                  <a:pt x="6784870" y="332438"/>
                </a:lnTo>
                <a:cubicBezTo>
                  <a:pt x="6784870" y="242495"/>
                  <a:pt x="6761094" y="209000"/>
                  <a:pt x="6750897" y="198803"/>
                </a:cubicBezTo>
                <a:lnTo>
                  <a:pt x="6750116" y="198022"/>
                </a:lnTo>
                <a:lnTo>
                  <a:pt x="6715406" y="170298"/>
                </a:lnTo>
                <a:lnTo>
                  <a:pt x="6680609" y="198022"/>
                </a:lnTo>
                <a:lnTo>
                  <a:pt x="6679828" y="198803"/>
                </a:lnTo>
                <a:cubicBezTo>
                  <a:pt x="6669632" y="209000"/>
                  <a:pt x="6645898" y="242451"/>
                  <a:pt x="6645898" y="332438"/>
                </a:cubicBezTo>
                <a:lnTo>
                  <a:pt x="6645898" y="371748"/>
                </a:lnTo>
                <a:lnTo>
                  <a:pt x="6558732" y="371748"/>
                </a:lnTo>
                <a:lnTo>
                  <a:pt x="6556476" y="389146"/>
                </a:lnTo>
                <a:cubicBezTo>
                  <a:pt x="6551399" y="428238"/>
                  <a:pt x="6528448" y="463079"/>
                  <a:pt x="6491871" y="487246"/>
                </a:cubicBezTo>
                <a:lnTo>
                  <a:pt x="6471653" y="500566"/>
                </a:lnTo>
                <a:lnTo>
                  <a:pt x="6488574" y="517878"/>
                </a:lnTo>
                <a:cubicBezTo>
                  <a:pt x="6525801" y="555972"/>
                  <a:pt x="6548970" y="601964"/>
                  <a:pt x="6555609" y="650992"/>
                </a:cubicBezTo>
                <a:lnTo>
                  <a:pt x="6557951" y="668304"/>
                </a:lnTo>
                <a:lnTo>
                  <a:pt x="6645898" y="668304"/>
                </a:lnTo>
                <a:lnTo>
                  <a:pt x="6645898" y="778596"/>
                </a:lnTo>
                <a:close/>
                <a:moveTo>
                  <a:pt x="4095731" y="778596"/>
                </a:moveTo>
                <a:lnTo>
                  <a:pt x="4108747" y="783455"/>
                </a:lnTo>
                <a:cubicBezTo>
                  <a:pt x="4121113" y="788054"/>
                  <a:pt x="4132958" y="794042"/>
                  <a:pt x="4143935" y="801201"/>
                </a:cubicBezTo>
                <a:lnTo>
                  <a:pt x="4165239" y="815172"/>
                </a:lnTo>
                <a:lnTo>
                  <a:pt x="4186542" y="801158"/>
                </a:lnTo>
                <a:cubicBezTo>
                  <a:pt x="4197476" y="793998"/>
                  <a:pt x="4209321" y="788011"/>
                  <a:pt x="4221686" y="783412"/>
                </a:cubicBezTo>
                <a:lnTo>
                  <a:pt x="4234703" y="778552"/>
                </a:lnTo>
                <a:lnTo>
                  <a:pt x="4234703" y="668217"/>
                </a:lnTo>
                <a:lnTo>
                  <a:pt x="4322607" y="668217"/>
                </a:lnTo>
                <a:lnTo>
                  <a:pt x="4324950" y="650905"/>
                </a:lnTo>
                <a:cubicBezTo>
                  <a:pt x="4331588" y="601920"/>
                  <a:pt x="4354757" y="555886"/>
                  <a:pt x="4391984" y="517791"/>
                </a:cubicBezTo>
                <a:lnTo>
                  <a:pt x="4408905" y="500479"/>
                </a:lnTo>
                <a:lnTo>
                  <a:pt x="4388686" y="487159"/>
                </a:lnTo>
                <a:cubicBezTo>
                  <a:pt x="4352110" y="463036"/>
                  <a:pt x="4329158" y="428195"/>
                  <a:pt x="4324038" y="389059"/>
                </a:cubicBezTo>
                <a:lnTo>
                  <a:pt x="4321739" y="371661"/>
                </a:lnTo>
                <a:lnTo>
                  <a:pt x="4234659" y="371661"/>
                </a:lnTo>
                <a:lnTo>
                  <a:pt x="4234659" y="332351"/>
                </a:lnTo>
                <a:cubicBezTo>
                  <a:pt x="4234659" y="242408"/>
                  <a:pt x="4210883" y="208913"/>
                  <a:pt x="4200687" y="198717"/>
                </a:cubicBezTo>
                <a:lnTo>
                  <a:pt x="4199906" y="197936"/>
                </a:lnTo>
                <a:lnTo>
                  <a:pt x="4165152" y="170167"/>
                </a:lnTo>
                <a:lnTo>
                  <a:pt x="4130398" y="197936"/>
                </a:lnTo>
                <a:lnTo>
                  <a:pt x="4129617" y="198717"/>
                </a:lnTo>
                <a:cubicBezTo>
                  <a:pt x="4119378" y="208956"/>
                  <a:pt x="4095644" y="242408"/>
                  <a:pt x="4095644" y="332351"/>
                </a:cubicBezTo>
                <a:lnTo>
                  <a:pt x="4095644" y="371661"/>
                </a:lnTo>
                <a:lnTo>
                  <a:pt x="4008565" y="371661"/>
                </a:lnTo>
                <a:lnTo>
                  <a:pt x="4006265" y="389059"/>
                </a:lnTo>
                <a:cubicBezTo>
                  <a:pt x="4001145" y="428195"/>
                  <a:pt x="3978150" y="463036"/>
                  <a:pt x="3941574" y="487159"/>
                </a:cubicBezTo>
                <a:lnTo>
                  <a:pt x="3921355" y="500479"/>
                </a:lnTo>
                <a:lnTo>
                  <a:pt x="3938276" y="517791"/>
                </a:lnTo>
                <a:cubicBezTo>
                  <a:pt x="3975503" y="555886"/>
                  <a:pt x="3998672" y="601877"/>
                  <a:pt x="4005311" y="650905"/>
                </a:cubicBezTo>
                <a:lnTo>
                  <a:pt x="4007654" y="668217"/>
                </a:lnTo>
                <a:lnTo>
                  <a:pt x="4095601" y="668217"/>
                </a:lnTo>
                <a:lnTo>
                  <a:pt x="4095601" y="778596"/>
                </a:lnTo>
                <a:close/>
                <a:moveTo>
                  <a:pt x="1545607" y="778596"/>
                </a:moveTo>
                <a:lnTo>
                  <a:pt x="1558624" y="783455"/>
                </a:lnTo>
                <a:cubicBezTo>
                  <a:pt x="1570989" y="788054"/>
                  <a:pt x="1582834" y="794042"/>
                  <a:pt x="1593811" y="801201"/>
                </a:cubicBezTo>
                <a:lnTo>
                  <a:pt x="1615115" y="815172"/>
                </a:lnTo>
                <a:lnTo>
                  <a:pt x="1636418" y="801158"/>
                </a:lnTo>
                <a:cubicBezTo>
                  <a:pt x="1647395" y="793998"/>
                  <a:pt x="1659284" y="788011"/>
                  <a:pt x="1671606" y="783412"/>
                </a:cubicBezTo>
                <a:lnTo>
                  <a:pt x="1684622" y="778552"/>
                </a:lnTo>
                <a:lnTo>
                  <a:pt x="1684622" y="668217"/>
                </a:lnTo>
                <a:lnTo>
                  <a:pt x="1772526" y="668217"/>
                </a:lnTo>
                <a:lnTo>
                  <a:pt x="1774869" y="650905"/>
                </a:lnTo>
                <a:cubicBezTo>
                  <a:pt x="1781507" y="601920"/>
                  <a:pt x="1804676" y="555886"/>
                  <a:pt x="1841903" y="517791"/>
                </a:cubicBezTo>
                <a:lnTo>
                  <a:pt x="1858825" y="500479"/>
                </a:lnTo>
                <a:lnTo>
                  <a:pt x="1838606" y="487159"/>
                </a:lnTo>
                <a:cubicBezTo>
                  <a:pt x="1802030" y="462992"/>
                  <a:pt x="1779078" y="428195"/>
                  <a:pt x="1774001" y="389059"/>
                </a:cubicBezTo>
                <a:lnTo>
                  <a:pt x="1771745" y="371661"/>
                </a:lnTo>
                <a:lnTo>
                  <a:pt x="1684579" y="371661"/>
                </a:lnTo>
                <a:lnTo>
                  <a:pt x="1684579" y="332351"/>
                </a:lnTo>
                <a:cubicBezTo>
                  <a:pt x="1684579" y="242365"/>
                  <a:pt x="1660846" y="208913"/>
                  <a:pt x="1650649" y="198717"/>
                </a:cubicBezTo>
                <a:lnTo>
                  <a:pt x="1649868" y="197936"/>
                </a:lnTo>
                <a:lnTo>
                  <a:pt x="1615071" y="170211"/>
                </a:lnTo>
                <a:lnTo>
                  <a:pt x="1580361" y="197936"/>
                </a:lnTo>
                <a:lnTo>
                  <a:pt x="1579580" y="198717"/>
                </a:lnTo>
                <a:cubicBezTo>
                  <a:pt x="1569340" y="208956"/>
                  <a:pt x="1545607" y="242408"/>
                  <a:pt x="1545607" y="332351"/>
                </a:cubicBezTo>
                <a:lnTo>
                  <a:pt x="1545607" y="371661"/>
                </a:lnTo>
                <a:lnTo>
                  <a:pt x="1458528" y="371661"/>
                </a:lnTo>
                <a:lnTo>
                  <a:pt x="1456272" y="389059"/>
                </a:lnTo>
                <a:cubicBezTo>
                  <a:pt x="1451195" y="428152"/>
                  <a:pt x="1428243" y="462992"/>
                  <a:pt x="1391667" y="487159"/>
                </a:cubicBezTo>
                <a:lnTo>
                  <a:pt x="1371448" y="500479"/>
                </a:lnTo>
                <a:lnTo>
                  <a:pt x="1388369" y="517791"/>
                </a:lnTo>
                <a:cubicBezTo>
                  <a:pt x="1425509" y="555799"/>
                  <a:pt x="1448722" y="601834"/>
                  <a:pt x="1455404" y="650905"/>
                </a:cubicBezTo>
                <a:lnTo>
                  <a:pt x="1457747" y="668174"/>
                </a:lnTo>
                <a:lnTo>
                  <a:pt x="1545607" y="668174"/>
                </a:lnTo>
                <a:lnTo>
                  <a:pt x="1545607" y="778596"/>
                </a:lnTo>
                <a:close/>
                <a:moveTo>
                  <a:pt x="525558" y="778596"/>
                </a:moveTo>
                <a:lnTo>
                  <a:pt x="538574" y="783455"/>
                </a:lnTo>
                <a:cubicBezTo>
                  <a:pt x="550940" y="788054"/>
                  <a:pt x="562785" y="794042"/>
                  <a:pt x="573762" y="801201"/>
                </a:cubicBezTo>
                <a:lnTo>
                  <a:pt x="595065" y="815172"/>
                </a:lnTo>
                <a:lnTo>
                  <a:pt x="616369" y="801158"/>
                </a:lnTo>
                <a:cubicBezTo>
                  <a:pt x="627302" y="793998"/>
                  <a:pt x="639147" y="788011"/>
                  <a:pt x="651513" y="783412"/>
                </a:cubicBezTo>
                <a:lnTo>
                  <a:pt x="664529" y="778552"/>
                </a:lnTo>
                <a:lnTo>
                  <a:pt x="664529" y="668217"/>
                </a:lnTo>
                <a:lnTo>
                  <a:pt x="752476" y="668217"/>
                </a:lnTo>
                <a:lnTo>
                  <a:pt x="754819" y="650905"/>
                </a:lnTo>
                <a:cubicBezTo>
                  <a:pt x="761458" y="601920"/>
                  <a:pt x="784627" y="555886"/>
                  <a:pt x="821854" y="517791"/>
                </a:cubicBezTo>
                <a:lnTo>
                  <a:pt x="838775" y="500479"/>
                </a:lnTo>
                <a:lnTo>
                  <a:pt x="818556" y="487159"/>
                </a:lnTo>
                <a:cubicBezTo>
                  <a:pt x="781980" y="462992"/>
                  <a:pt x="759028" y="428195"/>
                  <a:pt x="753952" y="389059"/>
                </a:cubicBezTo>
                <a:lnTo>
                  <a:pt x="751695" y="371661"/>
                </a:lnTo>
                <a:lnTo>
                  <a:pt x="664529" y="371661"/>
                </a:lnTo>
                <a:lnTo>
                  <a:pt x="664529" y="332351"/>
                </a:lnTo>
                <a:cubicBezTo>
                  <a:pt x="664529" y="242408"/>
                  <a:pt x="640753" y="208913"/>
                  <a:pt x="630556" y="198717"/>
                </a:cubicBezTo>
                <a:lnTo>
                  <a:pt x="629775" y="197936"/>
                </a:lnTo>
                <a:lnTo>
                  <a:pt x="595022" y="170167"/>
                </a:lnTo>
                <a:lnTo>
                  <a:pt x="560268" y="197936"/>
                </a:lnTo>
                <a:lnTo>
                  <a:pt x="559487" y="198717"/>
                </a:lnTo>
                <a:cubicBezTo>
                  <a:pt x="549247" y="208956"/>
                  <a:pt x="525514" y="242408"/>
                  <a:pt x="525514" y="332351"/>
                </a:cubicBezTo>
                <a:lnTo>
                  <a:pt x="525514" y="371661"/>
                </a:lnTo>
                <a:lnTo>
                  <a:pt x="438435" y="371661"/>
                </a:lnTo>
                <a:lnTo>
                  <a:pt x="436179" y="389059"/>
                </a:lnTo>
                <a:cubicBezTo>
                  <a:pt x="431102" y="428152"/>
                  <a:pt x="408150" y="462992"/>
                  <a:pt x="371531" y="487116"/>
                </a:cubicBezTo>
                <a:lnTo>
                  <a:pt x="351312" y="500436"/>
                </a:lnTo>
                <a:lnTo>
                  <a:pt x="368233" y="517748"/>
                </a:lnTo>
                <a:cubicBezTo>
                  <a:pt x="405460" y="555842"/>
                  <a:pt x="428629" y="601834"/>
                  <a:pt x="435267" y="650862"/>
                </a:cubicBezTo>
                <a:lnTo>
                  <a:pt x="437610" y="668174"/>
                </a:lnTo>
                <a:lnTo>
                  <a:pt x="525514" y="668174"/>
                </a:lnTo>
                <a:lnTo>
                  <a:pt x="525514" y="778596"/>
                </a:lnTo>
                <a:close/>
                <a:moveTo>
                  <a:pt x="2055675" y="778596"/>
                </a:moveTo>
                <a:lnTo>
                  <a:pt x="2068692" y="783455"/>
                </a:lnTo>
                <a:cubicBezTo>
                  <a:pt x="2081057" y="788054"/>
                  <a:pt x="2092902" y="794042"/>
                  <a:pt x="2103836" y="801201"/>
                </a:cubicBezTo>
                <a:lnTo>
                  <a:pt x="2125226" y="815172"/>
                </a:lnTo>
                <a:lnTo>
                  <a:pt x="2146530" y="801201"/>
                </a:lnTo>
                <a:cubicBezTo>
                  <a:pt x="2157463" y="794042"/>
                  <a:pt x="2169308" y="788054"/>
                  <a:pt x="2181674" y="783455"/>
                </a:cubicBezTo>
                <a:lnTo>
                  <a:pt x="2194690" y="778596"/>
                </a:lnTo>
                <a:lnTo>
                  <a:pt x="2194690" y="668260"/>
                </a:lnTo>
                <a:lnTo>
                  <a:pt x="2282594" y="668260"/>
                </a:lnTo>
                <a:lnTo>
                  <a:pt x="2284937" y="650992"/>
                </a:lnTo>
                <a:cubicBezTo>
                  <a:pt x="2291619" y="601920"/>
                  <a:pt x="2314831" y="555886"/>
                  <a:pt x="2351972" y="517878"/>
                </a:cubicBezTo>
                <a:lnTo>
                  <a:pt x="2368893" y="500566"/>
                </a:lnTo>
                <a:lnTo>
                  <a:pt x="2348674" y="487246"/>
                </a:lnTo>
                <a:cubicBezTo>
                  <a:pt x="2312098" y="463079"/>
                  <a:pt x="2289146" y="428282"/>
                  <a:pt x="2284069" y="389146"/>
                </a:cubicBezTo>
                <a:lnTo>
                  <a:pt x="2281813" y="371748"/>
                </a:lnTo>
                <a:lnTo>
                  <a:pt x="2194647" y="371748"/>
                </a:lnTo>
                <a:lnTo>
                  <a:pt x="2194647" y="332438"/>
                </a:lnTo>
                <a:cubicBezTo>
                  <a:pt x="2194647" y="242451"/>
                  <a:pt x="2170914" y="209000"/>
                  <a:pt x="2160718" y="198803"/>
                </a:cubicBezTo>
                <a:lnTo>
                  <a:pt x="2159937" y="198022"/>
                </a:lnTo>
                <a:lnTo>
                  <a:pt x="2125226" y="170298"/>
                </a:lnTo>
                <a:lnTo>
                  <a:pt x="2090429" y="198022"/>
                </a:lnTo>
                <a:lnTo>
                  <a:pt x="2089648" y="198803"/>
                </a:lnTo>
                <a:cubicBezTo>
                  <a:pt x="2079452" y="209000"/>
                  <a:pt x="2055719" y="242451"/>
                  <a:pt x="2055719" y="332438"/>
                </a:cubicBezTo>
                <a:lnTo>
                  <a:pt x="2055719" y="371748"/>
                </a:lnTo>
                <a:lnTo>
                  <a:pt x="1968509" y="371748"/>
                </a:lnTo>
                <a:lnTo>
                  <a:pt x="1966253" y="389146"/>
                </a:lnTo>
                <a:cubicBezTo>
                  <a:pt x="1961177" y="428238"/>
                  <a:pt x="1938224" y="463079"/>
                  <a:pt x="1901648" y="487246"/>
                </a:cubicBezTo>
                <a:lnTo>
                  <a:pt x="1881430" y="500566"/>
                </a:lnTo>
                <a:lnTo>
                  <a:pt x="1898351" y="517878"/>
                </a:lnTo>
                <a:cubicBezTo>
                  <a:pt x="1935534" y="555886"/>
                  <a:pt x="1958703" y="601920"/>
                  <a:pt x="1965385" y="650992"/>
                </a:cubicBezTo>
                <a:lnTo>
                  <a:pt x="1967728" y="668260"/>
                </a:lnTo>
                <a:lnTo>
                  <a:pt x="2055632" y="668260"/>
                </a:lnTo>
                <a:lnTo>
                  <a:pt x="2055632" y="778596"/>
                </a:lnTo>
                <a:close/>
                <a:moveTo>
                  <a:pt x="6135831" y="778596"/>
                </a:moveTo>
                <a:lnTo>
                  <a:pt x="6148847" y="783455"/>
                </a:lnTo>
                <a:cubicBezTo>
                  <a:pt x="6161212" y="788054"/>
                  <a:pt x="6173057" y="794042"/>
                  <a:pt x="6183991" y="801201"/>
                </a:cubicBezTo>
                <a:lnTo>
                  <a:pt x="6205251" y="815172"/>
                </a:lnTo>
                <a:lnTo>
                  <a:pt x="6226641" y="801201"/>
                </a:lnTo>
                <a:cubicBezTo>
                  <a:pt x="6237618" y="794042"/>
                  <a:pt x="6249420" y="788054"/>
                  <a:pt x="6261829" y="783412"/>
                </a:cubicBezTo>
                <a:lnTo>
                  <a:pt x="6274845" y="778552"/>
                </a:lnTo>
                <a:lnTo>
                  <a:pt x="6274845" y="668217"/>
                </a:lnTo>
                <a:lnTo>
                  <a:pt x="6362749" y="668217"/>
                </a:lnTo>
                <a:lnTo>
                  <a:pt x="6365092" y="650949"/>
                </a:lnTo>
                <a:cubicBezTo>
                  <a:pt x="6371774" y="601877"/>
                  <a:pt x="6394986" y="555842"/>
                  <a:pt x="6432126" y="517835"/>
                </a:cubicBezTo>
                <a:lnTo>
                  <a:pt x="6449048" y="500523"/>
                </a:lnTo>
                <a:lnTo>
                  <a:pt x="6428829" y="487203"/>
                </a:lnTo>
                <a:cubicBezTo>
                  <a:pt x="6392253" y="463036"/>
                  <a:pt x="6369301" y="428238"/>
                  <a:pt x="6364224" y="389103"/>
                </a:cubicBezTo>
                <a:lnTo>
                  <a:pt x="6361968" y="371704"/>
                </a:lnTo>
                <a:lnTo>
                  <a:pt x="6274802" y="371704"/>
                </a:lnTo>
                <a:lnTo>
                  <a:pt x="6274802" y="332395"/>
                </a:lnTo>
                <a:cubicBezTo>
                  <a:pt x="6274802" y="242365"/>
                  <a:pt x="6251069" y="208956"/>
                  <a:pt x="6240873" y="198760"/>
                </a:cubicBezTo>
                <a:lnTo>
                  <a:pt x="6240091" y="197979"/>
                </a:lnTo>
                <a:lnTo>
                  <a:pt x="6205294" y="170254"/>
                </a:lnTo>
                <a:lnTo>
                  <a:pt x="6170584" y="197979"/>
                </a:lnTo>
                <a:lnTo>
                  <a:pt x="6169803" y="198760"/>
                </a:lnTo>
                <a:cubicBezTo>
                  <a:pt x="6159607" y="208956"/>
                  <a:pt x="6135873" y="242365"/>
                  <a:pt x="6135873" y="332395"/>
                </a:cubicBezTo>
                <a:lnTo>
                  <a:pt x="6135873" y="371704"/>
                </a:lnTo>
                <a:lnTo>
                  <a:pt x="6048707" y="371704"/>
                </a:lnTo>
                <a:lnTo>
                  <a:pt x="6046451" y="389103"/>
                </a:lnTo>
                <a:cubicBezTo>
                  <a:pt x="6041375" y="428195"/>
                  <a:pt x="6018423" y="463036"/>
                  <a:pt x="5981846" y="487203"/>
                </a:cubicBezTo>
                <a:lnTo>
                  <a:pt x="5961628" y="500523"/>
                </a:lnTo>
                <a:lnTo>
                  <a:pt x="5978549" y="517835"/>
                </a:lnTo>
                <a:cubicBezTo>
                  <a:pt x="6015689" y="555842"/>
                  <a:pt x="6038902" y="601877"/>
                  <a:pt x="6045584" y="650949"/>
                </a:cubicBezTo>
                <a:lnTo>
                  <a:pt x="6047927" y="668217"/>
                </a:lnTo>
                <a:lnTo>
                  <a:pt x="6135831" y="668217"/>
                </a:lnTo>
                <a:lnTo>
                  <a:pt x="6135831" y="778596"/>
                </a:lnTo>
                <a:close/>
                <a:moveTo>
                  <a:pt x="42520" y="141748"/>
                </a:moveTo>
                <a:lnTo>
                  <a:pt x="0" y="125912"/>
                </a:lnTo>
                <a:lnTo>
                  <a:pt x="0" y="781"/>
                </a:lnTo>
                <a:lnTo>
                  <a:pt x="15533" y="781"/>
                </a:lnTo>
                <a:lnTo>
                  <a:pt x="15533" y="111116"/>
                </a:lnTo>
                <a:lnTo>
                  <a:pt x="28549" y="115976"/>
                </a:lnTo>
                <a:cubicBezTo>
                  <a:pt x="40958" y="120575"/>
                  <a:pt x="52760" y="126562"/>
                  <a:pt x="63693" y="133765"/>
                </a:cubicBezTo>
                <a:lnTo>
                  <a:pt x="85040" y="147649"/>
                </a:lnTo>
                <a:lnTo>
                  <a:pt x="106300" y="133808"/>
                </a:lnTo>
                <a:cubicBezTo>
                  <a:pt x="117321" y="126562"/>
                  <a:pt x="129122" y="120575"/>
                  <a:pt x="141531" y="115976"/>
                </a:cubicBezTo>
                <a:lnTo>
                  <a:pt x="154548" y="111116"/>
                </a:lnTo>
                <a:lnTo>
                  <a:pt x="154548" y="781"/>
                </a:lnTo>
                <a:lnTo>
                  <a:pt x="240890" y="781"/>
                </a:lnTo>
                <a:lnTo>
                  <a:pt x="241063" y="43"/>
                </a:lnTo>
                <a:lnTo>
                  <a:pt x="262497" y="43"/>
                </a:lnTo>
                <a:cubicBezTo>
                  <a:pt x="262236" y="4165"/>
                  <a:pt x="262106" y="8287"/>
                  <a:pt x="262106" y="12452"/>
                </a:cubicBezTo>
                <a:lnTo>
                  <a:pt x="262106" y="20132"/>
                </a:lnTo>
                <a:lnTo>
                  <a:pt x="173899" y="20132"/>
                </a:lnTo>
                <a:lnTo>
                  <a:pt x="173899" y="124523"/>
                </a:lnTo>
                <a:lnTo>
                  <a:pt x="86038" y="157238"/>
                </a:lnTo>
                <a:lnTo>
                  <a:pt x="42520" y="141748"/>
                </a:lnTo>
                <a:close/>
                <a:moveTo>
                  <a:pt x="8202873" y="141748"/>
                </a:moveTo>
                <a:lnTo>
                  <a:pt x="8156579" y="124523"/>
                </a:lnTo>
                <a:lnTo>
                  <a:pt x="8156579" y="20132"/>
                </a:lnTo>
                <a:lnTo>
                  <a:pt x="8068327" y="20132"/>
                </a:lnTo>
                <a:lnTo>
                  <a:pt x="8068327" y="12452"/>
                </a:lnTo>
                <a:cubicBezTo>
                  <a:pt x="8068327" y="8287"/>
                  <a:pt x="8068197" y="4165"/>
                  <a:pt x="8067937" y="43"/>
                </a:cubicBezTo>
                <a:lnTo>
                  <a:pt x="8089631" y="43"/>
                </a:lnTo>
                <a:lnTo>
                  <a:pt x="8089805" y="781"/>
                </a:lnTo>
                <a:lnTo>
                  <a:pt x="8175843" y="781"/>
                </a:lnTo>
                <a:lnTo>
                  <a:pt x="8175843" y="111116"/>
                </a:lnTo>
                <a:lnTo>
                  <a:pt x="8188859" y="115976"/>
                </a:lnTo>
                <a:cubicBezTo>
                  <a:pt x="8201268" y="120575"/>
                  <a:pt x="8213113" y="126562"/>
                  <a:pt x="8224003" y="133765"/>
                </a:cubicBezTo>
                <a:lnTo>
                  <a:pt x="8245350" y="147692"/>
                </a:lnTo>
                <a:lnTo>
                  <a:pt x="8266610" y="133852"/>
                </a:lnTo>
                <a:cubicBezTo>
                  <a:pt x="8277588" y="126606"/>
                  <a:pt x="8289432" y="120618"/>
                  <a:pt x="8301841" y="116019"/>
                </a:cubicBezTo>
                <a:lnTo>
                  <a:pt x="8314858" y="111160"/>
                </a:lnTo>
                <a:lnTo>
                  <a:pt x="8314858" y="824"/>
                </a:lnTo>
                <a:lnTo>
                  <a:pt x="8330390" y="824"/>
                </a:lnTo>
                <a:lnTo>
                  <a:pt x="8330390" y="125955"/>
                </a:lnTo>
                <a:lnTo>
                  <a:pt x="8246348" y="157281"/>
                </a:lnTo>
                <a:lnTo>
                  <a:pt x="8202873" y="141748"/>
                </a:lnTo>
                <a:close/>
                <a:moveTo>
                  <a:pt x="7182824" y="141748"/>
                </a:moveTo>
                <a:lnTo>
                  <a:pt x="7136529" y="124523"/>
                </a:lnTo>
                <a:lnTo>
                  <a:pt x="7136529" y="20132"/>
                </a:lnTo>
                <a:lnTo>
                  <a:pt x="7048234" y="20132"/>
                </a:lnTo>
                <a:lnTo>
                  <a:pt x="7048234" y="12452"/>
                </a:lnTo>
                <a:cubicBezTo>
                  <a:pt x="7048234" y="8287"/>
                  <a:pt x="7048104" y="4165"/>
                  <a:pt x="7047844" y="43"/>
                </a:cubicBezTo>
                <a:lnTo>
                  <a:pt x="7069625" y="43"/>
                </a:lnTo>
                <a:lnTo>
                  <a:pt x="7069798" y="781"/>
                </a:lnTo>
                <a:lnTo>
                  <a:pt x="7155837" y="781"/>
                </a:lnTo>
                <a:lnTo>
                  <a:pt x="7155837" y="111116"/>
                </a:lnTo>
                <a:lnTo>
                  <a:pt x="7168853" y="115976"/>
                </a:lnTo>
                <a:cubicBezTo>
                  <a:pt x="7181218" y="120575"/>
                  <a:pt x="7193063" y="126562"/>
                  <a:pt x="7204040" y="133808"/>
                </a:cubicBezTo>
                <a:lnTo>
                  <a:pt x="7225344" y="147692"/>
                </a:lnTo>
                <a:lnTo>
                  <a:pt x="7246604" y="133852"/>
                </a:lnTo>
                <a:cubicBezTo>
                  <a:pt x="7257624" y="126606"/>
                  <a:pt x="7269426" y="120618"/>
                  <a:pt x="7281835" y="116019"/>
                </a:cubicBezTo>
                <a:lnTo>
                  <a:pt x="7294852" y="111160"/>
                </a:lnTo>
                <a:lnTo>
                  <a:pt x="7294852" y="824"/>
                </a:lnTo>
                <a:lnTo>
                  <a:pt x="7380890" y="824"/>
                </a:lnTo>
                <a:lnTo>
                  <a:pt x="7381063" y="87"/>
                </a:lnTo>
                <a:lnTo>
                  <a:pt x="7402757" y="87"/>
                </a:lnTo>
                <a:cubicBezTo>
                  <a:pt x="7402497" y="4209"/>
                  <a:pt x="7402366" y="8330"/>
                  <a:pt x="7402366" y="12496"/>
                </a:cubicBezTo>
                <a:lnTo>
                  <a:pt x="7402366" y="20175"/>
                </a:lnTo>
                <a:lnTo>
                  <a:pt x="7314116" y="20175"/>
                </a:lnTo>
                <a:lnTo>
                  <a:pt x="7314116" y="124567"/>
                </a:lnTo>
                <a:lnTo>
                  <a:pt x="7226255" y="157281"/>
                </a:lnTo>
                <a:lnTo>
                  <a:pt x="7182824" y="141748"/>
                </a:lnTo>
                <a:close/>
                <a:moveTo>
                  <a:pt x="5142725" y="141748"/>
                </a:moveTo>
                <a:lnTo>
                  <a:pt x="5096430" y="124523"/>
                </a:lnTo>
                <a:lnTo>
                  <a:pt x="5096430" y="20132"/>
                </a:lnTo>
                <a:lnTo>
                  <a:pt x="5008179" y="20132"/>
                </a:lnTo>
                <a:lnTo>
                  <a:pt x="5008179" y="12452"/>
                </a:lnTo>
                <a:cubicBezTo>
                  <a:pt x="5008179" y="8287"/>
                  <a:pt x="5008049" y="4165"/>
                  <a:pt x="5007788" y="43"/>
                </a:cubicBezTo>
                <a:lnTo>
                  <a:pt x="5029482" y="43"/>
                </a:lnTo>
                <a:lnTo>
                  <a:pt x="5029656" y="781"/>
                </a:lnTo>
                <a:lnTo>
                  <a:pt x="5115694" y="781"/>
                </a:lnTo>
                <a:lnTo>
                  <a:pt x="5115694" y="111116"/>
                </a:lnTo>
                <a:lnTo>
                  <a:pt x="5128711" y="115976"/>
                </a:lnTo>
                <a:cubicBezTo>
                  <a:pt x="5141120" y="120575"/>
                  <a:pt x="5152964" y="126562"/>
                  <a:pt x="5163855" y="133765"/>
                </a:cubicBezTo>
                <a:lnTo>
                  <a:pt x="5185201" y="147692"/>
                </a:lnTo>
                <a:lnTo>
                  <a:pt x="5206461" y="133852"/>
                </a:lnTo>
                <a:cubicBezTo>
                  <a:pt x="5217482" y="126606"/>
                  <a:pt x="5229327" y="120618"/>
                  <a:pt x="5241692" y="116019"/>
                </a:cubicBezTo>
                <a:lnTo>
                  <a:pt x="5254709" y="111160"/>
                </a:lnTo>
                <a:lnTo>
                  <a:pt x="5254709" y="824"/>
                </a:lnTo>
                <a:lnTo>
                  <a:pt x="5340747" y="824"/>
                </a:lnTo>
                <a:lnTo>
                  <a:pt x="5340920" y="87"/>
                </a:lnTo>
                <a:lnTo>
                  <a:pt x="5362701" y="87"/>
                </a:lnTo>
                <a:cubicBezTo>
                  <a:pt x="5362441" y="4209"/>
                  <a:pt x="5362311" y="8330"/>
                  <a:pt x="5362311" y="12496"/>
                </a:cubicBezTo>
                <a:lnTo>
                  <a:pt x="5362311" y="20175"/>
                </a:lnTo>
                <a:lnTo>
                  <a:pt x="5274017" y="20175"/>
                </a:lnTo>
                <a:lnTo>
                  <a:pt x="5274017" y="124567"/>
                </a:lnTo>
                <a:lnTo>
                  <a:pt x="5186156" y="157281"/>
                </a:lnTo>
                <a:lnTo>
                  <a:pt x="5142725" y="141748"/>
                </a:lnTo>
                <a:close/>
                <a:moveTo>
                  <a:pt x="3102669" y="141748"/>
                </a:moveTo>
                <a:lnTo>
                  <a:pt x="3056374" y="124523"/>
                </a:lnTo>
                <a:lnTo>
                  <a:pt x="3056374" y="20132"/>
                </a:lnTo>
                <a:lnTo>
                  <a:pt x="2968080" y="20132"/>
                </a:lnTo>
                <a:lnTo>
                  <a:pt x="2968080" y="12452"/>
                </a:lnTo>
                <a:cubicBezTo>
                  <a:pt x="2968080" y="8287"/>
                  <a:pt x="2967949" y="4165"/>
                  <a:pt x="2967689" y="43"/>
                </a:cubicBezTo>
                <a:lnTo>
                  <a:pt x="2989383" y="43"/>
                </a:lnTo>
                <a:lnTo>
                  <a:pt x="2989557" y="781"/>
                </a:lnTo>
                <a:lnTo>
                  <a:pt x="3075682" y="781"/>
                </a:lnTo>
                <a:lnTo>
                  <a:pt x="3075682" y="111116"/>
                </a:lnTo>
                <a:lnTo>
                  <a:pt x="3088698" y="115976"/>
                </a:lnTo>
                <a:cubicBezTo>
                  <a:pt x="3101194" y="120618"/>
                  <a:pt x="3113039" y="126606"/>
                  <a:pt x="3123886" y="133765"/>
                </a:cubicBezTo>
                <a:lnTo>
                  <a:pt x="3145232" y="147692"/>
                </a:lnTo>
                <a:lnTo>
                  <a:pt x="3166492" y="133852"/>
                </a:lnTo>
                <a:cubicBezTo>
                  <a:pt x="3177470" y="126606"/>
                  <a:pt x="3189315" y="120618"/>
                  <a:pt x="3201723" y="116019"/>
                </a:cubicBezTo>
                <a:lnTo>
                  <a:pt x="3214740" y="111160"/>
                </a:lnTo>
                <a:lnTo>
                  <a:pt x="3214740" y="824"/>
                </a:lnTo>
                <a:lnTo>
                  <a:pt x="3300778" y="824"/>
                </a:lnTo>
                <a:lnTo>
                  <a:pt x="3300952" y="87"/>
                </a:lnTo>
                <a:lnTo>
                  <a:pt x="3322645" y="87"/>
                </a:lnTo>
                <a:cubicBezTo>
                  <a:pt x="3322385" y="4209"/>
                  <a:pt x="3322255" y="8330"/>
                  <a:pt x="3322255" y="12496"/>
                </a:cubicBezTo>
                <a:lnTo>
                  <a:pt x="3322255" y="20175"/>
                </a:lnTo>
                <a:lnTo>
                  <a:pt x="3234004" y="20175"/>
                </a:lnTo>
                <a:lnTo>
                  <a:pt x="3234004" y="124567"/>
                </a:lnTo>
                <a:lnTo>
                  <a:pt x="3146144" y="157281"/>
                </a:lnTo>
                <a:lnTo>
                  <a:pt x="3102669" y="141748"/>
                </a:lnTo>
                <a:close/>
                <a:moveTo>
                  <a:pt x="7692849" y="141748"/>
                </a:moveTo>
                <a:lnTo>
                  <a:pt x="7646554" y="124523"/>
                </a:lnTo>
                <a:lnTo>
                  <a:pt x="7646554" y="20132"/>
                </a:lnTo>
                <a:lnTo>
                  <a:pt x="7558303" y="20132"/>
                </a:lnTo>
                <a:lnTo>
                  <a:pt x="7558303" y="12452"/>
                </a:lnTo>
                <a:cubicBezTo>
                  <a:pt x="7558303" y="8287"/>
                  <a:pt x="7558172" y="4165"/>
                  <a:pt x="7557912" y="43"/>
                </a:cubicBezTo>
                <a:lnTo>
                  <a:pt x="7579606" y="43"/>
                </a:lnTo>
                <a:lnTo>
                  <a:pt x="7579780" y="781"/>
                </a:lnTo>
                <a:lnTo>
                  <a:pt x="7665818" y="781"/>
                </a:lnTo>
                <a:lnTo>
                  <a:pt x="7665818" y="111116"/>
                </a:lnTo>
                <a:lnTo>
                  <a:pt x="7678834" y="115976"/>
                </a:lnTo>
                <a:cubicBezTo>
                  <a:pt x="7691243" y="120575"/>
                  <a:pt x="7703045" y="126562"/>
                  <a:pt x="7713979" y="133765"/>
                </a:cubicBezTo>
                <a:lnTo>
                  <a:pt x="7735325" y="147692"/>
                </a:lnTo>
                <a:lnTo>
                  <a:pt x="7756585" y="133852"/>
                </a:lnTo>
                <a:cubicBezTo>
                  <a:pt x="7767563" y="126606"/>
                  <a:pt x="7779407" y="120618"/>
                  <a:pt x="7791816" y="116019"/>
                </a:cubicBezTo>
                <a:lnTo>
                  <a:pt x="7804833" y="111160"/>
                </a:lnTo>
                <a:lnTo>
                  <a:pt x="7804833" y="824"/>
                </a:lnTo>
                <a:lnTo>
                  <a:pt x="7890957" y="824"/>
                </a:lnTo>
                <a:lnTo>
                  <a:pt x="7891131" y="87"/>
                </a:lnTo>
                <a:lnTo>
                  <a:pt x="7912782" y="87"/>
                </a:lnTo>
                <a:cubicBezTo>
                  <a:pt x="7912522" y="4209"/>
                  <a:pt x="7912391" y="8330"/>
                  <a:pt x="7912391" y="12496"/>
                </a:cubicBezTo>
                <a:lnTo>
                  <a:pt x="7912391" y="20175"/>
                </a:lnTo>
                <a:lnTo>
                  <a:pt x="7824141" y="20175"/>
                </a:lnTo>
                <a:lnTo>
                  <a:pt x="7824141" y="124567"/>
                </a:lnTo>
                <a:lnTo>
                  <a:pt x="7736280" y="157281"/>
                </a:lnTo>
                <a:lnTo>
                  <a:pt x="7692849" y="141748"/>
                </a:lnTo>
                <a:close/>
                <a:moveTo>
                  <a:pt x="4122675" y="141748"/>
                </a:moveTo>
                <a:lnTo>
                  <a:pt x="4076380" y="124523"/>
                </a:lnTo>
                <a:lnTo>
                  <a:pt x="4076380" y="20132"/>
                </a:lnTo>
                <a:lnTo>
                  <a:pt x="3988129" y="20132"/>
                </a:lnTo>
                <a:lnTo>
                  <a:pt x="3988129" y="12452"/>
                </a:lnTo>
                <a:cubicBezTo>
                  <a:pt x="3988129" y="8287"/>
                  <a:pt x="3987999" y="4165"/>
                  <a:pt x="3987739" y="43"/>
                </a:cubicBezTo>
                <a:lnTo>
                  <a:pt x="4009433" y="43"/>
                </a:lnTo>
                <a:lnTo>
                  <a:pt x="4009606" y="781"/>
                </a:lnTo>
                <a:lnTo>
                  <a:pt x="4095644" y="781"/>
                </a:lnTo>
                <a:lnTo>
                  <a:pt x="4095644" y="111116"/>
                </a:lnTo>
                <a:lnTo>
                  <a:pt x="4108661" y="115976"/>
                </a:lnTo>
                <a:cubicBezTo>
                  <a:pt x="4121070" y="120575"/>
                  <a:pt x="4132871" y="126562"/>
                  <a:pt x="4143805" y="133765"/>
                </a:cubicBezTo>
                <a:lnTo>
                  <a:pt x="4165152" y="147692"/>
                </a:lnTo>
                <a:lnTo>
                  <a:pt x="4186412" y="133852"/>
                </a:lnTo>
                <a:cubicBezTo>
                  <a:pt x="4197389" y="126606"/>
                  <a:pt x="4209234" y="120618"/>
                  <a:pt x="4221643" y="116019"/>
                </a:cubicBezTo>
                <a:lnTo>
                  <a:pt x="4234659" y="111160"/>
                </a:lnTo>
                <a:lnTo>
                  <a:pt x="4234659" y="824"/>
                </a:lnTo>
                <a:lnTo>
                  <a:pt x="4320698" y="824"/>
                </a:lnTo>
                <a:lnTo>
                  <a:pt x="4320871" y="87"/>
                </a:lnTo>
                <a:lnTo>
                  <a:pt x="4342565" y="87"/>
                </a:lnTo>
                <a:cubicBezTo>
                  <a:pt x="4342305" y="4209"/>
                  <a:pt x="4342175" y="8330"/>
                  <a:pt x="4342175" y="12496"/>
                </a:cubicBezTo>
                <a:lnTo>
                  <a:pt x="4342175" y="20175"/>
                </a:lnTo>
                <a:lnTo>
                  <a:pt x="4253924" y="20175"/>
                </a:lnTo>
                <a:lnTo>
                  <a:pt x="4253924" y="124567"/>
                </a:lnTo>
                <a:lnTo>
                  <a:pt x="4166063" y="157281"/>
                </a:lnTo>
                <a:lnTo>
                  <a:pt x="4122675" y="141748"/>
                </a:lnTo>
                <a:close/>
                <a:moveTo>
                  <a:pt x="4632700" y="141748"/>
                </a:moveTo>
                <a:lnTo>
                  <a:pt x="4586405" y="124523"/>
                </a:lnTo>
                <a:lnTo>
                  <a:pt x="4586405" y="20132"/>
                </a:lnTo>
                <a:lnTo>
                  <a:pt x="4498154" y="20132"/>
                </a:lnTo>
                <a:lnTo>
                  <a:pt x="4498154" y="12452"/>
                </a:lnTo>
                <a:cubicBezTo>
                  <a:pt x="4498154" y="8287"/>
                  <a:pt x="4498024" y="4165"/>
                  <a:pt x="4497764" y="43"/>
                </a:cubicBezTo>
                <a:lnTo>
                  <a:pt x="4519197" y="43"/>
                </a:lnTo>
                <a:lnTo>
                  <a:pt x="4519371" y="781"/>
                </a:lnTo>
                <a:lnTo>
                  <a:pt x="4605713" y="781"/>
                </a:lnTo>
                <a:lnTo>
                  <a:pt x="4605713" y="111116"/>
                </a:lnTo>
                <a:lnTo>
                  <a:pt x="4618729" y="115976"/>
                </a:lnTo>
                <a:cubicBezTo>
                  <a:pt x="4631138" y="120575"/>
                  <a:pt x="4642939" y="126562"/>
                  <a:pt x="4653873" y="133765"/>
                </a:cubicBezTo>
                <a:lnTo>
                  <a:pt x="4675220" y="147649"/>
                </a:lnTo>
                <a:lnTo>
                  <a:pt x="4696480" y="133808"/>
                </a:lnTo>
                <a:cubicBezTo>
                  <a:pt x="4707501" y="126562"/>
                  <a:pt x="4719302" y="120575"/>
                  <a:pt x="4731711" y="115976"/>
                </a:cubicBezTo>
                <a:lnTo>
                  <a:pt x="4744728" y="111116"/>
                </a:lnTo>
                <a:lnTo>
                  <a:pt x="4744728" y="781"/>
                </a:lnTo>
                <a:lnTo>
                  <a:pt x="4830766" y="781"/>
                </a:lnTo>
                <a:lnTo>
                  <a:pt x="4830939" y="43"/>
                </a:lnTo>
                <a:lnTo>
                  <a:pt x="4852633" y="43"/>
                </a:lnTo>
                <a:cubicBezTo>
                  <a:pt x="4852373" y="4165"/>
                  <a:pt x="4852243" y="8287"/>
                  <a:pt x="4852243" y="12452"/>
                </a:cubicBezTo>
                <a:lnTo>
                  <a:pt x="4852243" y="20132"/>
                </a:lnTo>
                <a:lnTo>
                  <a:pt x="4763992" y="20132"/>
                </a:lnTo>
                <a:lnTo>
                  <a:pt x="4763992" y="124523"/>
                </a:lnTo>
                <a:lnTo>
                  <a:pt x="4676131" y="157238"/>
                </a:lnTo>
                <a:lnTo>
                  <a:pt x="4632700" y="141748"/>
                </a:lnTo>
                <a:close/>
                <a:moveTo>
                  <a:pt x="552502" y="141748"/>
                </a:moveTo>
                <a:lnTo>
                  <a:pt x="506207" y="124523"/>
                </a:lnTo>
                <a:lnTo>
                  <a:pt x="506207" y="20132"/>
                </a:lnTo>
                <a:lnTo>
                  <a:pt x="417999" y="20132"/>
                </a:lnTo>
                <a:lnTo>
                  <a:pt x="417999" y="12452"/>
                </a:lnTo>
                <a:cubicBezTo>
                  <a:pt x="417999" y="8287"/>
                  <a:pt x="417869" y="4165"/>
                  <a:pt x="417609" y="43"/>
                </a:cubicBezTo>
                <a:lnTo>
                  <a:pt x="439259" y="43"/>
                </a:lnTo>
                <a:lnTo>
                  <a:pt x="439433" y="781"/>
                </a:lnTo>
                <a:lnTo>
                  <a:pt x="525558" y="781"/>
                </a:lnTo>
                <a:lnTo>
                  <a:pt x="525558" y="111116"/>
                </a:lnTo>
                <a:lnTo>
                  <a:pt x="538574" y="115976"/>
                </a:lnTo>
                <a:cubicBezTo>
                  <a:pt x="550983" y="120575"/>
                  <a:pt x="562828" y="126562"/>
                  <a:pt x="573718" y="133765"/>
                </a:cubicBezTo>
                <a:lnTo>
                  <a:pt x="595065" y="147692"/>
                </a:lnTo>
                <a:lnTo>
                  <a:pt x="616325" y="133852"/>
                </a:lnTo>
                <a:cubicBezTo>
                  <a:pt x="627302" y="126606"/>
                  <a:pt x="639147" y="120618"/>
                  <a:pt x="651556" y="116019"/>
                </a:cubicBezTo>
                <a:lnTo>
                  <a:pt x="664572" y="111160"/>
                </a:lnTo>
                <a:lnTo>
                  <a:pt x="664572" y="824"/>
                </a:lnTo>
                <a:lnTo>
                  <a:pt x="750611" y="824"/>
                </a:lnTo>
                <a:lnTo>
                  <a:pt x="750784" y="87"/>
                </a:lnTo>
                <a:lnTo>
                  <a:pt x="772478" y="87"/>
                </a:lnTo>
                <a:cubicBezTo>
                  <a:pt x="772218" y="4209"/>
                  <a:pt x="772088" y="8330"/>
                  <a:pt x="772088" y="12496"/>
                </a:cubicBezTo>
                <a:lnTo>
                  <a:pt x="772088" y="20175"/>
                </a:lnTo>
                <a:lnTo>
                  <a:pt x="683837" y="20175"/>
                </a:lnTo>
                <a:lnTo>
                  <a:pt x="683837" y="124567"/>
                </a:lnTo>
                <a:lnTo>
                  <a:pt x="595976" y="157281"/>
                </a:lnTo>
                <a:lnTo>
                  <a:pt x="552502" y="141748"/>
                </a:lnTo>
                <a:close/>
                <a:moveTo>
                  <a:pt x="3612694" y="141748"/>
                </a:moveTo>
                <a:lnTo>
                  <a:pt x="3566399" y="124523"/>
                </a:lnTo>
                <a:lnTo>
                  <a:pt x="3566399" y="20132"/>
                </a:lnTo>
                <a:lnTo>
                  <a:pt x="3478148" y="20132"/>
                </a:lnTo>
                <a:lnTo>
                  <a:pt x="3478148" y="12452"/>
                </a:lnTo>
                <a:cubicBezTo>
                  <a:pt x="3478148" y="8287"/>
                  <a:pt x="3478018" y="4165"/>
                  <a:pt x="3477757" y="43"/>
                </a:cubicBezTo>
                <a:lnTo>
                  <a:pt x="3499451" y="43"/>
                </a:lnTo>
                <a:lnTo>
                  <a:pt x="3499625" y="781"/>
                </a:lnTo>
                <a:lnTo>
                  <a:pt x="3585663" y="781"/>
                </a:lnTo>
                <a:lnTo>
                  <a:pt x="3585663" y="111116"/>
                </a:lnTo>
                <a:lnTo>
                  <a:pt x="3598679" y="115976"/>
                </a:lnTo>
                <a:cubicBezTo>
                  <a:pt x="3611088" y="120575"/>
                  <a:pt x="3622890" y="126562"/>
                  <a:pt x="3633824" y="133765"/>
                </a:cubicBezTo>
                <a:lnTo>
                  <a:pt x="3655170" y="147692"/>
                </a:lnTo>
                <a:lnTo>
                  <a:pt x="3676431" y="133852"/>
                </a:lnTo>
                <a:cubicBezTo>
                  <a:pt x="3687408" y="126606"/>
                  <a:pt x="3699252" y="120618"/>
                  <a:pt x="3711662" y="116019"/>
                </a:cubicBezTo>
                <a:lnTo>
                  <a:pt x="3724678" y="111160"/>
                </a:lnTo>
                <a:lnTo>
                  <a:pt x="3724678" y="824"/>
                </a:lnTo>
                <a:lnTo>
                  <a:pt x="3810803" y="824"/>
                </a:lnTo>
                <a:lnTo>
                  <a:pt x="3810976" y="87"/>
                </a:lnTo>
                <a:lnTo>
                  <a:pt x="3832627" y="87"/>
                </a:lnTo>
                <a:cubicBezTo>
                  <a:pt x="3832367" y="4209"/>
                  <a:pt x="3832236" y="8330"/>
                  <a:pt x="3832236" y="12496"/>
                </a:cubicBezTo>
                <a:lnTo>
                  <a:pt x="3832236" y="20175"/>
                </a:lnTo>
                <a:lnTo>
                  <a:pt x="3743985" y="20175"/>
                </a:lnTo>
                <a:lnTo>
                  <a:pt x="3743985" y="124567"/>
                </a:lnTo>
                <a:lnTo>
                  <a:pt x="3656125" y="157281"/>
                </a:lnTo>
                <a:lnTo>
                  <a:pt x="3612694" y="141748"/>
                </a:lnTo>
                <a:close/>
                <a:moveTo>
                  <a:pt x="1062526" y="141748"/>
                </a:moveTo>
                <a:lnTo>
                  <a:pt x="1016231" y="124523"/>
                </a:lnTo>
                <a:lnTo>
                  <a:pt x="1016231" y="20132"/>
                </a:lnTo>
                <a:lnTo>
                  <a:pt x="927980" y="20132"/>
                </a:lnTo>
                <a:lnTo>
                  <a:pt x="927980" y="12452"/>
                </a:lnTo>
                <a:cubicBezTo>
                  <a:pt x="927980" y="8287"/>
                  <a:pt x="927850" y="4165"/>
                  <a:pt x="927590" y="43"/>
                </a:cubicBezTo>
                <a:lnTo>
                  <a:pt x="949284" y="43"/>
                </a:lnTo>
                <a:lnTo>
                  <a:pt x="949457" y="781"/>
                </a:lnTo>
                <a:lnTo>
                  <a:pt x="1035496" y="781"/>
                </a:lnTo>
                <a:lnTo>
                  <a:pt x="1035496" y="111116"/>
                </a:lnTo>
                <a:lnTo>
                  <a:pt x="1048512" y="115976"/>
                </a:lnTo>
                <a:cubicBezTo>
                  <a:pt x="1060921" y="120575"/>
                  <a:pt x="1072723" y="126562"/>
                  <a:pt x="1083656" y="133765"/>
                </a:cubicBezTo>
                <a:lnTo>
                  <a:pt x="1105003" y="147692"/>
                </a:lnTo>
                <a:lnTo>
                  <a:pt x="1126263" y="133852"/>
                </a:lnTo>
                <a:cubicBezTo>
                  <a:pt x="1137284" y="126606"/>
                  <a:pt x="1149129" y="120618"/>
                  <a:pt x="1161538" y="116019"/>
                </a:cubicBezTo>
                <a:lnTo>
                  <a:pt x="1174554" y="111160"/>
                </a:lnTo>
                <a:lnTo>
                  <a:pt x="1174554" y="824"/>
                </a:lnTo>
                <a:lnTo>
                  <a:pt x="1260592" y="824"/>
                </a:lnTo>
                <a:lnTo>
                  <a:pt x="1260766" y="87"/>
                </a:lnTo>
                <a:lnTo>
                  <a:pt x="1282546" y="87"/>
                </a:lnTo>
                <a:cubicBezTo>
                  <a:pt x="1282286" y="4209"/>
                  <a:pt x="1282156" y="8330"/>
                  <a:pt x="1282156" y="12496"/>
                </a:cubicBezTo>
                <a:lnTo>
                  <a:pt x="1282156" y="20175"/>
                </a:lnTo>
                <a:lnTo>
                  <a:pt x="1193862" y="20175"/>
                </a:lnTo>
                <a:lnTo>
                  <a:pt x="1193862" y="124567"/>
                </a:lnTo>
                <a:lnTo>
                  <a:pt x="1106001" y="157281"/>
                </a:lnTo>
                <a:lnTo>
                  <a:pt x="1062526" y="141748"/>
                </a:lnTo>
                <a:close/>
                <a:moveTo>
                  <a:pt x="2592644" y="141748"/>
                </a:moveTo>
                <a:lnTo>
                  <a:pt x="2546306" y="124480"/>
                </a:lnTo>
                <a:lnTo>
                  <a:pt x="2546306" y="20089"/>
                </a:lnTo>
                <a:lnTo>
                  <a:pt x="2458055" y="20089"/>
                </a:lnTo>
                <a:lnTo>
                  <a:pt x="2458055" y="12409"/>
                </a:lnTo>
                <a:cubicBezTo>
                  <a:pt x="2458055" y="8244"/>
                  <a:pt x="2457925" y="4122"/>
                  <a:pt x="2457664" y="0"/>
                </a:cubicBezTo>
                <a:lnTo>
                  <a:pt x="2479445" y="0"/>
                </a:lnTo>
                <a:lnTo>
                  <a:pt x="2479619" y="738"/>
                </a:lnTo>
                <a:lnTo>
                  <a:pt x="2565657" y="738"/>
                </a:lnTo>
                <a:lnTo>
                  <a:pt x="2565657" y="111073"/>
                </a:lnTo>
                <a:lnTo>
                  <a:pt x="2578673" y="115932"/>
                </a:lnTo>
                <a:cubicBezTo>
                  <a:pt x="2591039" y="120532"/>
                  <a:pt x="2602884" y="126562"/>
                  <a:pt x="2613861" y="133765"/>
                </a:cubicBezTo>
                <a:lnTo>
                  <a:pt x="2635164" y="147649"/>
                </a:lnTo>
                <a:lnTo>
                  <a:pt x="2656424" y="133808"/>
                </a:lnTo>
                <a:cubicBezTo>
                  <a:pt x="2667445" y="126562"/>
                  <a:pt x="2679246" y="120575"/>
                  <a:pt x="2691655" y="115976"/>
                </a:cubicBezTo>
                <a:lnTo>
                  <a:pt x="2704672" y="111116"/>
                </a:lnTo>
                <a:lnTo>
                  <a:pt x="2704672" y="781"/>
                </a:lnTo>
                <a:lnTo>
                  <a:pt x="2790666" y="781"/>
                </a:lnTo>
                <a:lnTo>
                  <a:pt x="2790840" y="43"/>
                </a:lnTo>
                <a:lnTo>
                  <a:pt x="2812621" y="43"/>
                </a:lnTo>
                <a:cubicBezTo>
                  <a:pt x="2812360" y="4165"/>
                  <a:pt x="2812230" y="8287"/>
                  <a:pt x="2812230" y="12452"/>
                </a:cubicBezTo>
                <a:lnTo>
                  <a:pt x="2812230" y="20132"/>
                </a:lnTo>
                <a:lnTo>
                  <a:pt x="2723979" y="20132"/>
                </a:lnTo>
                <a:lnTo>
                  <a:pt x="2723979" y="124523"/>
                </a:lnTo>
                <a:lnTo>
                  <a:pt x="2636162" y="157238"/>
                </a:lnTo>
                <a:lnTo>
                  <a:pt x="2592644" y="141748"/>
                </a:lnTo>
                <a:close/>
                <a:moveTo>
                  <a:pt x="1572551" y="141748"/>
                </a:moveTo>
                <a:lnTo>
                  <a:pt x="1526256" y="124523"/>
                </a:lnTo>
                <a:lnTo>
                  <a:pt x="1526256" y="20132"/>
                </a:lnTo>
                <a:lnTo>
                  <a:pt x="1438005" y="20132"/>
                </a:lnTo>
                <a:lnTo>
                  <a:pt x="1438005" y="12452"/>
                </a:lnTo>
                <a:cubicBezTo>
                  <a:pt x="1438005" y="8287"/>
                  <a:pt x="1437875" y="4165"/>
                  <a:pt x="1437615" y="43"/>
                </a:cubicBezTo>
                <a:lnTo>
                  <a:pt x="1459395" y="43"/>
                </a:lnTo>
                <a:lnTo>
                  <a:pt x="1459569" y="781"/>
                </a:lnTo>
                <a:lnTo>
                  <a:pt x="1545564" y="781"/>
                </a:lnTo>
                <a:lnTo>
                  <a:pt x="1545564" y="111116"/>
                </a:lnTo>
                <a:lnTo>
                  <a:pt x="1558580" y="115976"/>
                </a:lnTo>
                <a:cubicBezTo>
                  <a:pt x="1570989" y="120575"/>
                  <a:pt x="1582791" y="126562"/>
                  <a:pt x="1593724" y="133765"/>
                </a:cubicBezTo>
                <a:lnTo>
                  <a:pt x="1615071" y="147692"/>
                </a:lnTo>
                <a:lnTo>
                  <a:pt x="1636331" y="133852"/>
                </a:lnTo>
                <a:cubicBezTo>
                  <a:pt x="1647352" y="126606"/>
                  <a:pt x="1659197" y="120618"/>
                  <a:pt x="1671606" y="116019"/>
                </a:cubicBezTo>
                <a:lnTo>
                  <a:pt x="1684622" y="111160"/>
                </a:lnTo>
                <a:lnTo>
                  <a:pt x="1684622" y="824"/>
                </a:lnTo>
                <a:lnTo>
                  <a:pt x="1770747" y="824"/>
                </a:lnTo>
                <a:lnTo>
                  <a:pt x="1770921" y="87"/>
                </a:lnTo>
                <a:lnTo>
                  <a:pt x="1792615" y="87"/>
                </a:lnTo>
                <a:cubicBezTo>
                  <a:pt x="1792354" y="4209"/>
                  <a:pt x="1792224" y="8330"/>
                  <a:pt x="1792224" y="12496"/>
                </a:cubicBezTo>
                <a:lnTo>
                  <a:pt x="1792224" y="20175"/>
                </a:lnTo>
                <a:lnTo>
                  <a:pt x="1703973" y="20175"/>
                </a:lnTo>
                <a:lnTo>
                  <a:pt x="1703973" y="124567"/>
                </a:lnTo>
                <a:lnTo>
                  <a:pt x="1616026" y="157281"/>
                </a:lnTo>
                <a:lnTo>
                  <a:pt x="1572551" y="141748"/>
                </a:lnTo>
                <a:close/>
                <a:moveTo>
                  <a:pt x="6672842" y="141748"/>
                </a:moveTo>
                <a:lnTo>
                  <a:pt x="6626504" y="124480"/>
                </a:lnTo>
                <a:lnTo>
                  <a:pt x="6626504" y="20089"/>
                </a:lnTo>
                <a:lnTo>
                  <a:pt x="6538253" y="20089"/>
                </a:lnTo>
                <a:lnTo>
                  <a:pt x="6538253" y="12409"/>
                </a:lnTo>
                <a:cubicBezTo>
                  <a:pt x="6538253" y="8244"/>
                  <a:pt x="6538123" y="4122"/>
                  <a:pt x="6537862" y="0"/>
                </a:cubicBezTo>
                <a:lnTo>
                  <a:pt x="6559556" y="0"/>
                </a:lnTo>
                <a:lnTo>
                  <a:pt x="6559730" y="738"/>
                </a:lnTo>
                <a:lnTo>
                  <a:pt x="6645855" y="738"/>
                </a:lnTo>
                <a:lnTo>
                  <a:pt x="6645855" y="111073"/>
                </a:lnTo>
                <a:lnTo>
                  <a:pt x="6658871" y="115932"/>
                </a:lnTo>
                <a:cubicBezTo>
                  <a:pt x="6671237" y="120532"/>
                  <a:pt x="6683082" y="126519"/>
                  <a:pt x="6694059" y="133765"/>
                </a:cubicBezTo>
                <a:lnTo>
                  <a:pt x="6715363" y="147649"/>
                </a:lnTo>
                <a:lnTo>
                  <a:pt x="6736623" y="133808"/>
                </a:lnTo>
                <a:cubicBezTo>
                  <a:pt x="6747600" y="126562"/>
                  <a:pt x="6759445" y="120575"/>
                  <a:pt x="6771854" y="115976"/>
                </a:cubicBezTo>
                <a:lnTo>
                  <a:pt x="6784870" y="111116"/>
                </a:lnTo>
                <a:lnTo>
                  <a:pt x="6784870" y="781"/>
                </a:lnTo>
                <a:lnTo>
                  <a:pt x="6870865" y="781"/>
                </a:lnTo>
                <a:lnTo>
                  <a:pt x="6871038" y="43"/>
                </a:lnTo>
                <a:lnTo>
                  <a:pt x="6892819" y="43"/>
                </a:lnTo>
                <a:cubicBezTo>
                  <a:pt x="6892559" y="4165"/>
                  <a:pt x="6892429" y="8287"/>
                  <a:pt x="6892429" y="12452"/>
                </a:cubicBezTo>
                <a:lnTo>
                  <a:pt x="6892429" y="20132"/>
                </a:lnTo>
                <a:lnTo>
                  <a:pt x="6804177" y="20132"/>
                </a:lnTo>
                <a:lnTo>
                  <a:pt x="6804177" y="124523"/>
                </a:lnTo>
                <a:lnTo>
                  <a:pt x="6716360" y="157238"/>
                </a:lnTo>
                <a:lnTo>
                  <a:pt x="6672842" y="141748"/>
                </a:lnTo>
                <a:close/>
                <a:moveTo>
                  <a:pt x="5652749" y="141748"/>
                </a:moveTo>
                <a:lnTo>
                  <a:pt x="5606455" y="124523"/>
                </a:lnTo>
                <a:lnTo>
                  <a:pt x="5606455" y="20132"/>
                </a:lnTo>
                <a:lnTo>
                  <a:pt x="5518203" y="20132"/>
                </a:lnTo>
                <a:lnTo>
                  <a:pt x="5518203" y="12452"/>
                </a:lnTo>
                <a:cubicBezTo>
                  <a:pt x="5518203" y="8287"/>
                  <a:pt x="5518074" y="4165"/>
                  <a:pt x="5517813" y="43"/>
                </a:cubicBezTo>
                <a:lnTo>
                  <a:pt x="5539594" y="43"/>
                </a:lnTo>
                <a:lnTo>
                  <a:pt x="5539768" y="781"/>
                </a:lnTo>
                <a:lnTo>
                  <a:pt x="5625762" y="781"/>
                </a:lnTo>
                <a:lnTo>
                  <a:pt x="5625762" y="111116"/>
                </a:lnTo>
                <a:lnTo>
                  <a:pt x="5638779" y="115976"/>
                </a:lnTo>
                <a:cubicBezTo>
                  <a:pt x="5651187" y="120575"/>
                  <a:pt x="5662989" y="126562"/>
                  <a:pt x="5673923" y="133765"/>
                </a:cubicBezTo>
                <a:lnTo>
                  <a:pt x="5695270" y="147692"/>
                </a:lnTo>
                <a:lnTo>
                  <a:pt x="5716530" y="133852"/>
                </a:lnTo>
                <a:cubicBezTo>
                  <a:pt x="5727550" y="126606"/>
                  <a:pt x="5739395" y="120618"/>
                  <a:pt x="5751804" y="116019"/>
                </a:cubicBezTo>
                <a:lnTo>
                  <a:pt x="5764821" y="111160"/>
                </a:lnTo>
                <a:lnTo>
                  <a:pt x="5764821" y="824"/>
                </a:lnTo>
                <a:lnTo>
                  <a:pt x="5850945" y="824"/>
                </a:lnTo>
                <a:lnTo>
                  <a:pt x="5851119" y="87"/>
                </a:lnTo>
                <a:lnTo>
                  <a:pt x="5872813" y="87"/>
                </a:lnTo>
                <a:cubicBezTo>
                  <a:pt x="5872553" y="4209"/>
                  <a:pt x="5872422" y="8330"/>
                  <a:pt x="5872422" y="12496"/>
                </a:cubicBezTo>
                <a:lnTo>
                  <a:pt x="5872422" y="20175"/>
                </a:lnTo>
                <a:lnTo>
                  <a:pt x="5784171" y="20175"/>
                </a:lnTo>
                <a:lnTo>
                  <a:pt x="5784171" y="124567"/>
                </a:lnTo>
                <a:lnTo>
                  <a:pt x="5696268" y="157281"/>
                </a:lnTo>
                <a:lnTo>
                  <a:pt x="5652749" y="141748"/>
                </a:lnTo>
                <a:close/>
                <a:moveTo>
                  <a:pt x="2082619" y="141748"/>
                </a:moveTo>
                <a:lnTo>
                  <a:pt x="2036281" y="124480"/>
                </a:lnTo>
                <a:lnTo>
                  <a:pt x="2036281" y="20089"/>
                </a:lnTo>
                <a:lnTo>
                  <a:pt x="1948030" y="20089"/>
                </a:lnTo>
                <a:lnTo>
                  <a:pt x="1948030" y="12409"/>
                </a:lnTo>
                <a:cubicBezTo>
                  <a:pt x="1948030" y="8244"/>
                  <a:pt x="1947900" y="4122"/>
                  <a:pt x="1947640" y="0"/>
                </a:cubicBezTo>
                <a:lnTo>
                  <a:pt x="1969420" y="0"/>
                </a:lnTo>
                <a:lnTo>
                  <a:pt x="1969594" y="738"/>
                </a:lnTo>
                <a:lnTo>
                  <a:pt x="2055632" y="738"/>
                </a:lnTo>
                <a:lnTo>
                  <a:pt x="2055632" y="111073"/>
                </a:lnTo>
                <a:lnTo>
                  <a:pt x="2068648" y="115932"/>
                </a:lnTo>
                <a:cubicBezTo>
                  <a:pt x="2081057" y="120575"/>
                  <a:pt x="2092859" y="126562"/>
                  <a:pt x="2103749" y="133722"/>
                </a:cubicBezTo>
                <a:lnTo>
                  <a:pt x="2125183" y="147606"/>
                </a:lnTo>
                <a:lnTo>
                  <a:pt x="2146400" y="133765"/>
                </a:lnTo>
                <a:cubicBezTo>
                  <a:pt x="2157377" y="126519"/>
                  <a:pt x="2169178" y="120532"/>
                  <a:pt x="2181587" y="115932"/>
                </a:cubicBezTo>
                <a:lnTo>
                  <a:pt x="2194604" y="111073"/>
                </a:lnTo>
                <a:lnTo>
                  <a:pt x="2194604" y="738"/>
                </a:lnTo>
                <a:lnTo>
                  <a:pt x="2280642" y="738"/>
                </a:lnTo>
                <a:lnTo>
                  <a:pt x="2280815" y="0"/>
                </a:lnTo>
                <a:lnTo>
                  <a:pt x="2302596" y="0"/>
                </a:lnTo>
                <a:cubicBezTo>
                  <a:pt x="2302336" y="4122"/>
                  <a:pt x="2302205" y="8244"/>
                  <a:pt x="2302205" y="12409"/>
                </a:cubicBezTo>
                <a:lnTo>
                  <a:pt x="2302205" y="20089"/>
                </a:lnTo>
                <a:lnTo>
                  <a:pt x="2213954" y="20089"/>
                </a:lnTo>
                <a:lnTo>
                  <a:pt x="2213954" y="124480"/>
                </a:lnTo>
                <a:lnTo>
                  <a:pt x="2126094" y="157194"/>
                </a:lnTo>
                <a:lnTo>
                  <a:pt x="2082619" y="141748"/>
                </a:lnTo>
                <a:close/>
                <a:moveTo>
                  <a:pt x="6162818" y="141748"/>
                </a:moveTo>
                <a:lnTo>
                  <a:pt x="6116479" y="124480"/>
                </a:lnTo>
                <a:lnTo>
                  <a:pt x="6116479" y="20089"/>
                </a:lnTo>
                <a:lnTo>
                  <a:pt x="6028228" y="20089"/>
                </a:lnTo>
                <a:lnTo>
                  <a:pt x="6028228" y="12409"/>
                </a:lnTo>
                <a:cubicBezTo>
                  <a:pt x="6028228" y="8244"/>
                  <a:pt x="6028098" y="4122"/>
                  <a:pt x="6027838" y="0"/>
                </a:cubicBezTo>
                <a:lnTo>
                  <a:pt x="6049619" y="0"/>
                </a:lnTo>
                <a:lnTo>
                  <a:pt x="6049792" y="738"/>
                </a:lnTo>
                <a:lnTo>
                  <a:pt x="6135831" y="738"/>
                </a:lnTo>
                <a:lnTo>
                  <a:pt x="6135831" y="111073"/>
                </a:lnTo>
                <a:lnTo>
                  <a:pt x="6148847" y="115932"/>
                </a:lnTo>
                <a:cubicBezTo>
                  <a:pt x="6161256" y="120575"/>
                  <a:pt x="6173057" y="126562"/>
                  <a:pt x="6183948" y="133722"/>
                </a:cubicBezTo>
                <a:lnTo>
                  <a:pt x="6205251" y="147606"/>
                </a:lnTo>
                <a:lnTo>
                  <a:pt x="6226554" y="133808"/>
                </a:lnTo>
                <a:cubicBezTo>
                  <a:pt x="6237575" y="126562"/>
                  <a:pt x="6249376" y="120575"/>
                  <a:pt x="6261785" y="115932"/>
                </a:cubicBezTo>
                <a:lnTo>
                  <a:pt x="6274802" y="111073"/>
                </a:lnTo>
                <a:lnTo>
                  <a:pt x="6274802" y="738"/>
                </a:lnTo>
                <a:lnTo>
                  <a:pt x="6360840" y="738"/>
                </a:lnTo>
                <a:lnTo>
                  <a:pt x="6361013" y="0"/>
                </a:lnTo>
                <a:lnTo>
                  <a:pt x="6382794" y="0"/>
                </a:lnTo>
                <a:cubicBezTo>
                  <a:pt x="6382534" y="4122"/>
                  <a:pt x="6382404" y="8244"/>
                  <a:pt x="6382404" y="12409"/>
                </a:cubicBezTo>
                <a:lnTo>
                  <a:pt x="6382404" y="20089"/>
                </a:lnTo>
                <a:lnTo>
                  <a:pt x="6294153" y="20089"/>
                </a:lnTo>
                <a:lnTo>
                  <a:pt x="6294153" y="124480"/>
                </a:lnTo>
                <a:lnTo>
                  <a:pt x="6206292" y="157194"/>
                </a:lnTo>
                <a:lnTo>
                  <a:pt x="6162818" y="141748"/>
                </a:lnTo>
                <a:close/>
              </a:path>
            </a:pathLst>
          </a:custGeom>
          <a:solidFill>
            <a:srgbClr val="017976">
              <a:alpha val="10000"/>
            </a:srgbClr>
          </a:solidFill>
          <a:ln w="43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ELEMENT SHAPE">
            <a:extLst>
              <a:ext uri="{FF2B5EF4-FFF2-40B4-BE49-F238E27FC236}">
                <a16:creationId xmlns:a16="http://schemas.microsoft.com/office/drawing/2014/main" id="{1BF39597-9FAC-420F-BBBE-1504868C82E9}"/>
              </a:ext>
            </a:extLst>
          </p:cNvPr>
          <p:cNvSpPr/>
          <p:nvPr/>
        </p:nvSpPr>
        <p:spPr>
          <a:xfrm rot="10800000">
            <a:off x="1856820" y="0"/>
            <a:ext cx="16421100" cy="18288000"/>
          </a:xfrm>
          <a:custGeom>
            <a:avLst/>
            <a:gdLst>
              <a:gd name="connsiteX0" fmla="*/ 16421100 w 16421100"/>
              <a:gd name="connsiteY0" fmla="*/ 0 h 18288000"/>
              <a:gd name="connsiteX1" fmla="*/ 9257824 w 16421100"/>
              <a:gd name="connsiteY1" fmla="*/ 8467249 h 18288000"/>
              <a:gd name="connsiteX2" fmla="*/ 3486150 w 16421100"/>
              <a:gd name="connsiteY2" fmla="*/ 18288000 h 18288000"/>
              <a:gd name="connsiteX3" fmla="*/ 0 w 16421100"/>
              <a:gd name="connsiteY3" fmla="*/ 18288000 h 18288000"/>
              <a:gd name="connsiteX4" fmla="*/ 0 w 16421100"/>
              <a:gd name="connsiteY4" fmla="*/ 0 h 18288000"/>
              <a:gd name="connsiteX5" fmla="*/ 16421100 w 16421100"/>
              <a:gd name="connsiteY5" fmla="*/ 0 h 18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21100" h="18288000">
                <a:moveTo>
                  <a:pt x="16421100" y="0"/>
                </a:moveTo>
                <a:cubicBezTo>
                  <a:pt x="16421100" y="0"/>
                  <a:pt x="10303192" y="3561398"/>
                  <a:pt x="9257824" y="8467249"/>
                </a:cubicBezTo>
                <a:cubicBezTo>
                  <a:pt x="8212455" y="13373100"/>
                  <a:pt x="7253097" y="16773525"/>
                  <a:pt x="3486150" y="18288000"/>
                </a:cubicBezTo>
                <a:lnTo>
                  <a:pt x="0" y="18288000"/>
                </a:lnTo>
                <a:lnTo>
                  <a:pt x="0" y="0"/>
                </a:lnTo>
                <a:lnTo>
                  <a:pt x="16421100" y="0"/>
                </a:lnTo>
                <a:close/>
              </a:path>
            </a:pathLst>
          </a:custGeom>
          <a:solidFill>
            <a:srgbClr val="F4C382"/>
          </a:solidFill>
          <a:ln w="9525" cap="flat">
            <a:noFill/>
            <a:prstDash val="solid"/>
            <a:miter/>
          </a:ln>
          <a:effectLst>
            <a:outerShdw blurRad="508000" dist="190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CHANGE TEXT HERE">
            <a:extLst>
              <a:ext uri="{FF2B5EF4-FFF2-40B4-BE49-F238E27FC236}">
                <a16:creationId xmlns:a16="http://schemas.microsoft.com/office/drawing/2014/main" id="{93E56E8F-2603-45CF-9151-93383718B4F2}"/>
              </a:ext>
            </a:extLst>
          </p:cNvPr>
          <p:cNvSpPr txBox="1"/>
          <p:nvPr/>
        </p:nvSpPr>
        <p:spPr>
          <a:xfrm>
            <a:off x="1371600" y="2244503"/>
            <a:ext cx="861126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gradFill flip="none" rotWithShape="1">
                  <a:gsLst>
                    <a:gs pos="68000">
                      <a:srgbClr val="E89F5D"/>
                    </a:gs>
                    <a:gs pos="0">
                      <a:srgbClr val="F4C382"/>
                    </a:gs>
                    <a:gs pos="100000">
                      <a:srgbClr val="FFD199"/>
                    </a:gs>
                  </a:gsLst>
                  <a:lin ang="2700000" scaled="1"/>
                  <a:tileRect/>
                </a:gradFill>
                <a:effectLst>
                  <a:outerShdw blurRad="63500" dist="63500" dir="5400000" algn="t" rotWithShape="0">
                    <a:srgbClr val="000000">
                      <a:alpha val="30000"/>
                    </a:srgbClr>
                  </a:outerShdw>
                </a:effectLst>
                <a:latin typeface="Berkshire Swash" panose="02000505000000020003" pitchFamily="2" charset="0"/>
              </a:rPr>
              <a:t>REALISASIKAN </a:t>
            </a:r>
          </a:p>
          <a:p>
            <a:r>
              <a:rPr lang="en-US" sz="8000" b="1" dirty="0">
                <a:gradFill flip="none" rotWithShape="1">
                  <a:gsLst>
                    <a:gs pos="68000">
                      <a:srgbClr val="E89F5D"/>
                    </a:gs>
                    <a:gs pos="0">
                      <a:srgbClr val="F4C382"/>
                    </a:gs>
                    <a:gs pos="100000">
                      <a:srgbClr val="FFD199"/>
                    </a:gs>
                  </a:gsLst>
                  <a:lin ang="2700000" scaled="1"/>
                  <a:tileRect/>
                </a:gradFill>
                <a:effectLst>
                  <a:outerShdw blurRad="63500" dist="63500" dir="5400000" algn="t" rotWithShape="0">
                    <a:srgbClr val="000000">
                      <a:alpha val="30000"/>
                    </a:srgbClr>
                  </a:outerShdw>
                </a:effectLst>
                <a:latin typeface="Berkshire Swash" panose="02000505000000020003" pitchFamily="2" charset="0"/>
              </a:rPr>
              <a:t>IMPIAN HAJI ANDA </a:t>
            </a:r>
          </a:p>
          <a:p>
            <a:r>
              <a:rPr lang="en-US" sz="8000" b="1" dirty="0">
                <a:gradFill flip="none" rotWithShape="1">
                  <a:gsLst>
                    <a:gs pos="68000">
                      <a:srgbClr val="E89F5D"/>
                    </a:gs>
                    <a:gs pos="0">
                      <a:srgbClr val="F4C382"/>
                    </a:gs>
                    <a:gs pos="100000">
                      <a:srgbClr val="FFD199"/>
                    </a:gs>
                  </a:gsLst>
                  <a:lin ang="2700000" scaled="1"/>
                  <a:tileRect/>
                </a:gradFill>
                <a:effectLst>
                  <a:outerShdw blurRad="63500" dist="63500" dir="5400000" algn="t" rotWithShape="0">
                    <a:srgbClr val="000000">
                      <a:alpha val="30000"/>
                    </a:srgbClr>
                  </a:outerShdw>
                </a:effectLst>
                <a:latin typeface="Berkshire Swash" panose="02000505000000020003" pitchFamily="2" charset="0"/>
              </a:rPr>
              <a:t>TANPA BEBAN</a:t>
            </a:r>
          </a:p>
        </p:txBody>
      </p:sp>
      <p:sp>
        <p:nvSpPr>
          <p:cNvPr id="23" name="CHANGE TEXT HERE">
            <a:extLst>
              <a:ext uri="{FF2B5EF4-FFF2-40B4-BE49-F238E27FC236}">
                <a16:creationId xmlns:a16="http://schemas.microsoft.com/office/drawing/2014/main" id="{8D283DC0-729F-4AEC-A3A0-A2F1268C0F30}"/>
              </a:ext>
            </a:extLst>
          </p:cNvPr>
          <p:cNvSpPr txBox="1"/>
          <p:nvPr/>
        </p:nvSpPr>
        <p:spPr>
          <a:xfrm>
            <a:off x="1371600" y="7061424"/>
            <a:ext cx="6606540" cy="3255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CDE1E1"/>
                </a:solidFill>
                <a:effectLst/>
                <a:latin typeface="Karla" pitchFamily="2" charset="0"/>
              </a:rPr>
              <a:t>Realisasi</a:t>
            </a:r>
            <a:r>
              <a:rPr lang="en-US" sz="2800" b="0" i="0" dirty="0">
                <a:solidFill>
                  <a:srgbClr val="CDE1E1"/>
                </a:solidFill>
                <a:effectLst/>
                <a:latin typeface="Karla" pitchFamily="2" charset="0"/>
              </a:rPr>
              <a:t> </a:t>
            </a:r>
            <a:r>
              <a:rPr lang="en-US" sz="2800" b="0" i="0" dirty="0" err="1">
                <a:solidFill>
                  <a:srgbClr val="CDE1E1"/>
                </a:solidFill>
                <a:effectLst/>
                <a:latin typeface="Karla" pitchFamily="2" charset="0"/>
              </a:rPr>
              <a:t>impian</a:t>
            </a:r>
            <a:r>
              <a:rPr lang="en-US" sz="2800" b="0" i="0" dirty="0">
                <a:solidFill>
                  <a:srgbClr val="CDE1E1"/>
                </a:solidFill>
                <a:effectLst/>
                <a:latin typeface="Karla" pitchFamily="2" charset="0"/>
              </a:rPr>
              <a:t> haji/</a:t>
            </a:r>
            <a:r>
              <a:rPr lang="en-US" sz="2800" b="0" i="0" dirty="0" err="1">
                <a:solidFill>
                  <a:srgbClr val="CDE1E1"/>
                </a:solidFill>
                <a:effectLst/>
                <a:latin typeface="Karla" pitchFamily="2" charset="0"/>
              </a:rPr>
              <a:t>umroh</a:t>
            </a:r>
            <a:r>
              <a:rPr lang="en-US" sz="2800" b="0" i="0" dirty="0">
                <a:solidFill>
                  <a:srgbClr val="CDE1E1"/>
                </a:solidFill>
                <a:effectLst/>
                <a:latin typeface="Karla" pitchFamily="2" charset="0"/>
              </a:rPr>
              <a:t> </a:t>
            </a:r>
            <a:br>
              <a:rPr lang="en-US" sz="2800" b="0" i="0" dirty="0">
                <a:solidFill>
                  <a:srgbClr val="CDE1E1"/>
                </a:solidFill>
                <a:effectLst/>
                <a:latin typeface="Karla" pitchFamily="2" charset="0"/>
              </a:rPr>
            </a:br>
            <a:r>
              <a:rPr lang="en-US" sz="2800" b="0" i="0" dirty="0" err="1">
                <a:solidFill>
                  <a:srgbClr val="CDE1E1"/>
                </a:solidFill>
                <a:effectLst/>
                <a:latin typeface="Karla" pitchFamily="2" charset="0"/>
              </a:rPr>
              <a:t>tanpa</a:t>
            </a:r>
            <a:r>
              <a:rPr lang="en-US" sz="2800" b="0" i="0" dirty="0">
                <a:solidFill>
                  <a:srgbClr val="CDE1E1"/>
                </a:solidFill>
                <a:effectLst/>
                <a:latin typeface="Karla" pitchFamily="2" charset="0"/>
              </a:rPr>
              <a:t> </a:t>
            </a:r>
            <a:r>
              <a:rPr lang="en-US" sz="2800" b="0" i="0" dirty="0" err="1">
                <a:solidFill>
                  <a:srgbClr val="CDE1E1"/>
                </a:solidFill>
                <a:effectLst/>
                <a:latin typeface="Karla" pitchFamily="2" charset="0"/>
              </a:rPr>
              <a:t>perlu</a:t>
            </a:r>
            <a:r>
              <a:rPr lang="en-US" sz="2800" b="0" i="0" dirty="0">
                <a:solidFill>
                  <a:srgbClr val="CDE1E1"/>
                </a:solidFill>
                <a:effectLst/>
                <a:latin typeface="Karla" pitchFamily="2" charset="0"/>
              </a:rPr>
              <a:t> </a:t>
            </a:r>
            <a:r>
              <a:rPr lang="en-US" sz="2800" b="0" i="0" dirty="0" err="1">
                <a:solidFill>
                  <a:srgbClr val="CDE1E1"/>
                </a:solidFill>
                <a:effectLst/>
                <a:latin typeface="Karla" pitchFamily="2" charset="0"/>
              </a:rPr>
              <a:t>menunggu</a:t>
            </a:r>
            <a:r>
              <a:rPr lang="en-US" sz="2800" b="0" i="0" dirty="0">
                <a:solidFill>
                  <a:srgbClr val="CDE1E1"/>
                </a:solidFill>
                <a:effectLst/>
                <a:latin typeface="Karla" pitchFamily="2" charset="0"/>
              </a:rPr>
              <a:t> lama </a:t>
            </a:r>
            <a:r>
              <a:rPr lang="en-US" sz="2800" b="0" i="0" dirty="0" err="1">
                <a:solidFill>
                  <a:srgbClr val="CDE1E1"/>
                </a:solidFill>
                <a:effectLst/>
                <a:latin typeface="Karla" pitchFamily="2" charset="0"/>
              </a:rPr>
              <a:t>menabung</a:t>
            </a:r>
            <a:r>
              <a:rPr lang="en-US" sz="2800" b="0" i="0" dirty="0">
                <a:solidFill>
                  <a:srgbClr val="CDE1E1"/>
                </a:solidFill>
                <a:effectLst/>
                <a:latin typeface="Karla" pitchFamily="2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CDE1E1"/>
                </a:solidFill>
                <a:effectLst/>
                <a:latin typeface="Karla" pitchFamily="2" charset="0"/>
              </a:rPr>
              <a:t>Angsuran</a:t>
            </a:r>
            <a:r>
              <a:rPr lang="en-US" sz="2800" b="0" i="0" dirty="0">
                <a:solidFill>
                  <a:srgbClr val="CDE1E1"/>
                </a:solidFill>
                <a:effectLst/>
                <a:latin typeface="Karla" pitchFamily="2" charset="0"/>
              </a:rPr>
              <a:t> </a:t>
            </a:r>
            <a:r>
              <a:rPr lang="en-US" sz="2800" b="0" i="0" dirty="0" err="1">
                <a:solidFill>
                  <a:srgbClr val="CDE1E1"/>
                </a:solidFill>
                <a:effectLst/>
                <a:latin typeface="Karla" pitchFamily="2" charset="0"/>
              </a:rPr>
              <a:t>ringan</a:t>
            </a:r>
            <a:r>
              <a:rPr lang="en-US" sz="2800" b="0" i="0" dirty="0">
                <a:solidFill>
                  <a:srgbClr val="CDE1E1"/>
                </a:solidFill>
                <a:effectLst/>
                <a:latin typeface="Karla" pitchFamily="2" charset="0"/>
              </a:rPr>
              <a:t> </a:t>
            </a:r>
            <a:r>
              <a:rPr lang="en-US" sz="2800" b="0" i="0" dirty="0" err="1">
                <a:solidFill>
                  <a:srgbClr val="CDE1E1"/>
                </a:solidFill>
                <a:effectLst/>
                <a:latin typeface="Karla" pitchFamily="2" charset="0"/>
              </a:rPr>
              <a:t>dengan</a:t>
            </a:r>
            <a:r>
              <a:rPr lang="en-US" sz="2800" b="0" i="0" dirty="0">
                <a:solidFill>
                  <a:srgbClr val="CDE1E1"/>
                </a:solidFill>
                <a:effectLst/>
                <a:latin typeface="Karla" pitchFamily="2" charset="0"/>
              </a:rPr>
              <a:t> tenor </a:t>
            </a:r>
            <a:br>
              <a:rPr lang="en-US" sz="2800" b="0" i="0" dirty="0">
                <a:solidFill>
                  <a:srgbClr val="CDE1E1"/>
                </a:solidFill>
                <a:effectLst/>
                <a:latin typeface="Karla" pitchFamily="2" charset="0"/>
              </a:rPr>
            </a:br>
            <a:r>
              <a:rPr lang="en-US" sz="2800" b="0" i="0" dirty="0">
                <a:solidFill>
                  <a:srgbClr val="CDE1E1"/>
                </a:solidFill>
                <a:effectLst/>
                <a:latin typeface="Karla" pitchFamily="2" charset="0"/>
              </a:rPr>
              <a:t>yang </a:t>
            </a:r>
            <a:r>
              <a:rPr lang="en-US" sz="2800" b="0" i="0" dirty="0" err="1">
                <a:solidFill>
                  <a:srgbClr val="CDE1E1"/>
                </a:solidFill>
                <a:effectLst/>
                <a:latin typeface="Karla" pitchFamily="2" charset="0"/>
              </a:rPr>
              <a:t>fleksibel</a:t>
            </a:r>
            <a:r>
              <a:rPr lang="en-US" sz="2800" b="0" i="0" dirty="0">
                <a:solidFill>
                  <a:srgbClr val="CDE1E1"/>
                </a:solidFill>
                <a:effectLst/>
                <a:latin typeface="Karla" pitchFamily="2" charset="0"/>
              </a:rPr>
              <a:t>.</a:t>
            </a:r>
          </a:p>
        </p:txBody>
      </p:sp>
      <p:sp>
        <p:nvSpPr>
          <p:cNvPr id="24" name="CHANGE TEXT HERE">
            <a:extLst>
              <a:ext uri="{FF2B5EF4-FFF2-40B4-BE49-F238E27FC236}">
                <a16:creationId xmlns:a16="http://schemas.microsoft.com/office/drawing/2014/main" id="{08BD0942-D6C6-4130-B86D-553BDB5FD2CA}"/>
              </a:ext>
            </a:extLst>
          </p:cNvPr>
          <p:cNvSpPr txBox="1"/>
          <p:nvPr/>
        </p:nvSpPr>
        <p:spPr>
          <a:xfrm>
            <a:off x="1371600" y="6391432"/>
            <a:ext cx="3876675" cy="66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i="0" dirty="0" err="1">
                <a:solidFill>
                  <a:srgbClr val="FFFFFF"/>
                </a:solidFill>
                <a:effectLst/>
                <a:latin typeface="Karla" pitchFamily="2" charset="0"/>
              </a:rPr>
              <a:t>Keuntungan</a:t>
            </a:r>
            <a:r>
              <a:rPr lang="en-US" sz="2800" b="1" dirty="0">
                <a:solidFill>
                  <a:srgbClr val="FFFFFF"/>
                </a:solidFill>
                <a:latin typeface="Karla" pitchFamily="2" charset="0"/>
              </a:rPr>
              <a:t> :</a:t>
            </a:r>
          </a:p>
        </p:txBody>
      </p:sp>
      <p:pic>
        <p:nvPicPr>
          <p:cNvPr id="27" name="CHANGE PICTURE HERE">
            <a:extLst>
              <a:ext uri="{FF2B5EF4-FFF2-40B4-BE49-F238E27FC236}">
                <a16:creationId xmlns:a16="http://schemas.microsoft.com/office/drawing/2014/main" id="{F63DEB85-EB3E-4FE1-897F-BBF3FB8DE4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0" r="46518"/>
          <a:stretch/>
        </p:blipFill>
        <p:spPr>
          <a:xfrm>
            <a:off x="2307772" y="0"/>
            <a:ext cx="15980228" cy="18288000"/>
          </a:xfr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1EFF35C-5BA8-F10E-21DB-166AE76A0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7492" y="955216"/>
            <a:ext cx="914400" cy="914400"/>
          </a:xfrm>
          <a:prstGeom prst="rect">
            <a:avLst/>
          </a:prstGeom>
        </p:spPr>
      </p:pic>
      <p:sp>
        <p:nvSpPr>
          <p:cNvPr id="4" name="CHANGE TEXT HERE">
            <a:extLst>
              <a:ext uri="{FF2B5EF4-FFF2-40B4-BE49-F238E27FC236}">
                <a16:creationId xmlns:a16="http://schemas.microsoft.com/office/drawing/2014/main" id="{82F34089-9D90-ADEF-CEAD-F716242FC723}"/>
              </a:ext>
            </a:extLst>
          </p:cNvPr>
          <p:cNvSpPr txBox="1"/>
          <p:nvPr/>
        </p:nvSpPr>
        <p:spPr>
          <a:xfrm>
            <a:off x="2350846" y="1150806"/>
            <a:ext cx="4742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300" dirty="0">
                <a:solidFill>
                  <a:srgbClr val="FFD199"/>
                </a:solidFill>
                <a:latin typeface="Karla" pitchFamily="2" charset="0"/>
                <a:ea typeface="EB Garamond" panose="00000500000000000000" pitchFamily="2" charset="0"/>
                <a:cs typeface="Rubik" pitchFamily="2" charset="-79"/>
              </a:rPr>
              <a:t>KSP JAYA MANUNGGAL</a:t>
            </a:r>
          </a:p>
        </p:txBody>
      </p:sp>
      <p:sp>
        <p:nvSpPr>
          <p:cNvPr id="5" name="ELEMENT SHAPE">
            <a:extLst>
              <a:ext uri="{FF2B5EF4-FFF2-40B4-BE49-F238E27FC236}">
                <a16:creationId xmlns:a16="http://schemas.microsoft.com/office/drawing/2014/main" id="{4D079429-1257-0F6A-289D-5701FAD7FB39}"/>
              </a:ext>
            </a:extLst>
          </p:cNvPr>
          <p:cNvSpPr/>
          <p:nvPr/>
        </p:nvSpPr>
        <p:spPr>
          <a:xfrm>
            <a:off x="7471687" y="5515099"/>
            <a:ext cx="4551205" cy="4551239"/>
          </a:xfrm>
          <a:custGeom>
            <a:avLst/>
            <a:gdLst>
              <a:gd name="connsiteX0" fmla="*/ 11785854 w 12408027"/>
              <a:gd name="connsiteY0" fmla="*/ 5199603 h 12408121"/>
              <a:gd name="connsiteX1" fmla="*/ 10877836 w 12408027"/>
              <a:gd name="connsiteY1" fmla="*/ 4268248 h 12408121"/>
              <a:gd name="connsiteX2" fmla="*/ 10861358 w 12408027"/>
              <a:gd name="connsiteY2" fmla="*/ 2967609 h 12408121"/>
              <a:gd name="connsiteX3" fmla="*/ 10591134 w 12408027"/>
              <a:gd name="connsiteY3" fmla="*/ 1817180 h 12408121"/>
              <a:gd name="connsiteX4" fmla="*/ 9440704 w 12408027"/>
              <a:gd name="connsiteY4" fmla="*/ 1546955 h 12408121"/>
              <a:gd name="connsiteX5" fmla="*/ 8140065 w 12408027"/>
              <a:gd name="connsiteY5" fmla="*/ 1530477 h 12408121"/>
              <a:gd name="connsiteX6" fmla="*/ 7208711 w 12408027"/>
              <a:gd name="connsiteY6" fmla="*/ 622459 h 12408121"/>
              <a:gd name="connsiteX7" fmla="*/ 6204109 w 12408027"/>
              <a:gd name="connsiteY7" fmla="*/ 0 h 12408121"/>
              <a:gd name="connsiteX8" fmla="*/ 5199603 w 12408027"/>
              <a:gd name="connsiteY8" fmla="*/ 622363 h 12408121"/>
              <a:gd name="connsiteX9" fmla="*/ 4268248 w 12408027"/>
              <a:gd name="connsiteY9" fmla="*/ 1530382 h 12408121"/>
              <a:gd name="connsiteX10" fmla="*/ 2967609 w 12408027"/>
              <a:gd name="connsiteY10" fmla="*/ 1546860 h 12408121"/>
              <a:gd name="connsiteX11" fmla="*/ 1817180 w 12408027"/>
              <a:gd name="connsiteY11" fmla="*/ 1817084 h 12408121"/>
              <a:gd name="connsiteX12" fmla="*/ 1546955 w 12408027"/>
              <a:gd name="connsiteY12" fmla="*/ 2967514 h 12408121"/>
              <a:gd name="connsiteX13" fmla="*/ 1530477 w 12408027"/>
              <a:gd name="connsiteY13" fmla="*/ 4268153 h 12408121"/>
              <a:gd name="connsiteX14" fmla="*/ 622459 w 12408027"/>
              <a:gd name="connsiteY14" fmla="*/ 5199507 h 12408121"/>
              <a:gd name="connsiteX15" fmla="*/ 0 w 12408027"/>
              <a:gd name="connsiteY15" fmla="*/ 6204109 h 12408121"/>
              <a:gd name="connsiteX16" fmla="*/ 622363 w 12408027"/>
              <a:gd name="connsiteY16" fmla="*/ 7208615 h 12408121"/>
              <a:gd name="connsiteX17" fmla="*/ 1530382 w 12408027"/>
              <a:gd name="connsiteY17" fmla="*/ 8139970 h 12408121"/>
              <a:gd name="connsiteX18" fmla="*/ 1546860 w 12408027"/>
              <a:gd name="connsiteY18" fmla="*/ 9440609 h 12408121"/>
              <a:gd name="connsiteX19" fmla="*/ 1817084 w 12408027"/>
              <a:gd name="connsiteY19" fmla="*/ 10591038 h 12408121"/>
              <a:gd name="connsiteX20" fmla="*/ 2967514 w 12408027"/>
              <a:gd name="connsiteY20" fmla="*/ 10861263 h 12408121"/>
              <a:gd name="connsiteX21" fmla="*/ 4268153 w 12408027"/>
              <a:gd name="connsiteY21" fmla="*/ 10877741 h 12408121"/>
              <a:gd name="connsiteX22" fmla="*/ 5199507 w 12408027"/>
              <a:gd name="connsiteY22" fmla="*/ 11785759 h 12408121"/>
              <a:gd name="connsiteX23" fmla="*/ 6204014 w 12408027"/>
              <a:gd name="connsiteY23" fmla="*/ 12408122 h 12408121"/>
              <a:gd name="connsiteX24" fmla="*/ 7208520 w 12408027"/>
              <a:gd name="connsiteY24" fmla="*/ 11785759 h 12408121"/>
              <a:gd name="connsiteX25" fmla="*/ 8139875 w 12408027"/>
              <a:gd name="connsiteY25" fmla="*/ 10877741 h 12408121"/>
              <a:gd name="connsiteX26" fmla="*/ 9440513 w 12408027"/>
              <a:gd name="connsiteY26" fmla="*/ 10861263 h 12408121"/>
              <a:gd name="connsiteX27" fmla="*/ 10590943 w 12408027"/>
              <a:gd name="connsiteY27" fmla="*/ 10591038 h 12408121"/>
              <a:gd name="connsiteX28" fmla="*/ 10861167 w 12408027"/>
              <a:gd name="connsiteY28" fmla="*/ 9440609 h 12408121"/>
              <a:gd name="connsiteX29" fmla="*/ 10877645 w 12408027"/>
              <a:gd name="connsiteY29" fmla="*/ 8139970 h 12408121"/>
              <a:gd name="connsiteX30" fmla="*/ 11785663 w 12408027"/>
              <a:gd name="connsiteY30" fmla="*/ 7208615 h 12408121"/>
              <a:gd name="connsiteX31" fmla="*/ 12408028 w 12408027"/>
              <a:gd name="connsiteY31" fmla="*/ 6204109 h 12408121"/>
              <a:gd name="connsiteX32" fmla="*/ 11785854 w 12408027"/>
              <a:gd name="connsiteY32" fmla="*/ 5199603 h 12408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08027" h="12408121">
                <a:moveTo>
                  <a:pt x="11785854" y="5199603"/>
                </a:moveTo>
                <a:cubicBezTo>
                  <a:pt x="11550967" y="4820507"/>
                  <a:pt x="11239214" y="4505230"/>
                  <a:pt x="10877836" y="4268248"/>
                </a:cubicBezTo>
                <a:cubicBezTo>
                  <a:pt x="10965752" y="3845147"/>
                  <a:pt x="10963275" y="3401759"/>
                  <a:pt x="10861358" y="2967609"/>
                </a:cubicBezTo>
                <a:lnTo>
                  <a:pt x="10591134" y="1817180"/>
                </a:lnTo>
                <a:lnTo>
                  <a:pt x="9440704" y="1546955"/>
                </a:lnTo>
                <a:cubicBezTo>
                  <a:pt x="9006554" y="1444943"/>
                  <a:pt x="8563166" y="1442466"/>
                  <a:pt x="8140065" y="1530477"/>
                </a:cubicBezTo>
                <a:cubicBezTo>
                  <a:pt x="7903083" y="1169099"/>
                  <a:pt x="7587806" y="857345"/>
                  <a:pt x="7208711" y="622459"/>
                </a:cubicBezTo>
                <a:lnTo>
                  <a:pt x="6204109" y="0"/>
                </a:lnTo>
                <a:lnTo>
                  <a:pt x="5199603" y="622363"/>
                </a:lnTo>
                <a:cubicBezTo>
                  <a:pt x="4820507" y="857250"/>
                  <a:pt x="4505230" y="1169003"/>
                  <a:pt x="4268248" y="1530382"/>
                </a:cubicBezTo>
                <a:cubicBezTo>
                  <a:pt x="3845147" y="1442466"/>
                  <a:pt x="3401759" y="1444943"/>
                  <a:pt x="2967609" y="1546860"/>
                </a:cubicBezTo>
                <a:lnTo>
                  <a:pt x="1817180" y="1817084"/>
                </a:lnTo>
                <a:lnTo>
                  <a:pt x="1546955" y="2967514"/>
                </a:lnTo>
                <a:cubicBezTo>
                  <a:pt x="1444943" y="3401663"/>
                  <a:pt x="1442466" y="3845052"/>
                  <a:pt x="1530477" y="4268153"/>
                </a:cubicBezTo>
                <a:cubicBezTo>
                  <a:pt x="1169099" y="4505135"/>
                  <a:pt x="857345" y="4820412"/>
                  <a:pt x="622459" y="5199507"/>
                </a:cubicBezTo>
                <a:lnTo>
                  <a:pt x="0" y="6204109"/>
                </a:lnTo>
                <a:lnTo>
                  <a:pt x="622363" y="7208615"/>
                </a:lnTo>
                <a:cubicBezTo>
                  <a:pt x="857250" y="7587710"/>
                  <a:pt x="1169003" y="7902988"/>
                  <a:pt x="1530382" y="8139970"/>
                </a:cubicBezTo>
                <a:cubicBezTo>
                  <a:pt x="1442466" y="8563070"/>
                  <a:pt x="1444943" y="9006459"/>
                  <a:pt x="1546860" y="9440609"/>
                </a:cubicBezTo>
                <a:lnTo>
                  <a:pt x="1817084" y="10591038"/>
                </a:lnTo>
                <a:lnTo>
                  <a:pt x="2967514" y="10861263"/>
                </a:lnTo>
                <a:cubicBezTo>
                  <a:pt x="3401663" y="10963275"/>
                  <a:pt x="3845052" y="10965752"/>
                  <a:pt x="4268153" y="10877741"/>
                </a:cubicBezTo>
                <a:cubicBezTo>
                  <a:pt x="4505135" y="11239119"/>
                  <a:pt x="4820412" y="11550872"/>
                  <a:pt x="5199507" y="11785759"/>
                </a:cubicBezTo>
                <a:lnTo>
                  <a:pt x="6204014" y="12408122"/>
                </a:lnTo>
                <a:lnTo>
                  <a:pt x="7208520" y="11785759"/>
                </a:lnTo>
                <a:cubicBezTo>
                  <a:pt x="7587615" y="11550872"/>
                  <a:pt x="7902893" y="11239119"/>
                  <a:pt x="8139875" y="10877741"/>
                </a:cubicBezTo>
                <a:cubicBezTo>
                  <a:pt x="8562975" y="10965656"/>
                  <a:pt x="9006364" y="10963180"/>
                  <a:pt x="9440513" y="10861263"/>
                </a:cubicBezTo>
                <a:lnTo>
                  <a:pt x="10590943" y="10591038"/>
                </a:lnTo>
                <a:lnTo>
                  <a:pt x="10861167" y="9440609"/>
                </a:lnTo>
                <a:cubicBezTo>
                  <a:pt x="10963180" y="9006459"/>
                  <a:pt x="10965656" y="8563070"/>
                  <a:pt x="10877645" y="8139970"/>
                </a:cubicBezTo>
                <a:cubicBezTo>
                  <a:pt x="11239023" y="7902988"/>
                  <a:pt x="11550778" y="7587710"/>
                  <a:pt x="11785663" y="7208615"/>
                </a:cubicBezTo>
                <a:lnTo>
                  <a:pt x="12408028" y="6204109"/>
                </a:lnTo>
                <a:lnTo>
                  <a:pt x="11785854" y="5199603"/>
                </a:lnTo>
                <a:close/>
              </a:path>
            </a:pathLst>
          </a:custGeom>
          <a:gradFill>
            <a:gsLst>
              <a:gs pos="0">
                <a:srgbClr val="015D5B"/>
              </a:gs>
              <a:gs pos="100000">
                <a:srgbClr val="012D2C"/>
              </a:gs>
            </a:gsLst>
            <a:lin ang="5400000" scaled="1"/>
          </a:gradFill>
          <a:ln w="152400" cap="flat">
            <a:solidFill>
              <a:srgbClr val="F4C382"/>
            </a:solidFill>
            <a:prstDash val="solid"/>
            <a:miter/>
          </a:ln>
          <a:effectLst>
            <a:outerShdw blurRad="127000" dist="190500" dir="5400000" algn="t" rotWithShape="0">
              <a:prstClr val="black">
                <a:alpha val="35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CHANGE TEXT HERE">
            <a:extLst>
              <a:ext uri="{FF2B5EF4-FFF2-40B4-BE49-F238E27FC236}">
                <a16:creationId xmlns:a16="http://schemas.microsoft.com/office/drawing/2014/main" id="{D878CEF3-4277-1C19-7E9C-89ABB778E587}"/>
              </a:ext>
            </a:extLst>
          </p:cNvPr>
          <p:cNvSpPr txBox="1"/>
          <p:nvPr/>
        </p:nvSpPr>
        <p:spPr>
          <a:xfrm>
            <a:off x="7757502" y="6495272"/>
            <a:ext cx="397957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i="0" dirty="0">
                <a:solidFill>
                  <a:srgbClr val="FFFFFF"/>
                </a:solidFill>
                <a:effectLst/>
                <a:latin typeface="Karla" pitchFamily="2" charset="0"/>
              </a:rPr>
              <a:t>Pinjaman </a:t>
            </a:r>
          </a:p>
          <a:p>
            <a:pPr algn="ctr"/>
            <a:r>
              <a:rPr lang="pt-BR" sz="2800" b="1" i="0" dirty="0">
                <a:solidFill>
                  <a:srgbClr val="FFFFFF"/>
                </a:solidFill>
                <a:effectLst/>
                <a:latin typeface="Karla" pitchFamily="2" charset="0"/>
              </a:rPr>
              <a:t>Mulai Dari</a:t>
            </a:r>
          </a:p>
          <a:p>
            <a:pPr algn="ctr"/>
            <a:r>
              <a:rPr lang="pt-BR" sz="11500" b="1" dirty="0">
                <a:solidFill>
                  <a:srgbClr val="FFFFFF"/>
                </a:solidFill>
                <a:latin typeface="Karla" pitchFamily="2" charset="0"/>
              </a:rPr>
              <a:t>10</a:t>
            </a:r>
            <a:r>
              <a:rPr lang="pt-BR" sz="11500" b="1" baseline="30000" dirty="0">
                <a:solidFill>
                  <a:srgbClr val="FFFFFF"/>
                </a:solidFill>
                <a:latin typeface="Karla" pitchFamily="2" charset="0"/>
              </a:rPr>
              <a:t>JT</a:t>
            </a:r>
            <a:endParaRPr lang="pt-BR" sz="6600" b="1" baseline="30000" dirty="0">
              <a:solidFill>
                <a:srgbClr val="FFFFFF"/>
              </a:solidFill>
              <a:latin typeface="Karla" pitchFamily="2" charset="0"/>
            </a:endParaRPr>
          </a:p>
        </p:txBody>
      </p:sp>
      <p:sp>
        <p:nvSpPr>
          <p:cNvPr id="7" name="CHANGE TEXT HERE">
            <a:extLst>
              <a:ext uri="{FF2B5EF4-FFF2-40B4-BE49-F238E27FC236}">
                <a16:creationId xmlns:a16="http://schemas.microsoft.com/office/drawing/2014/main" id="{04F24F2E-1132-9B8C-7FC6-83B22CB714BA}"/>
              </a:ext>
            </a:extLst>
          </p:cNvPr>
          <p:cNvSpPr txBox="1"/>
          <p:nvPr/>
        </p:nvSpPr>
        <p:spPr>
          <a:xfrm>
            <a:off x="1371600" y="10662179"/>
            <a:ext cx="6385902" cy="1316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i="0" dirty="0" err="1">
                <a:solidFill>
                  <a:srgbClr val="FFFFFF"/>
                </a:solidFill>
                <a:effectLst/>
                <a:latin typeface="Karla" pitchFamily="2" charset="0"/>
              </a:rPr>
              <a:t>Konsultasikan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Karla" pitchFamily="2" charset="0"/>
              </a:rPr>
              <a:t> </a:t>
            </a:r>
            <a:r>
              <a:rPr lang="en-US" sz="2800" b="1" i="0" dirty="0" err="1">
                <a:solidFill>
                  <a:srgbClr val="FFFFFF"/>
                </a:solidFill>
                <a:effectLst/>
                <a:latin typeface="Karla" pitchFamily="2" charset="0"/>
              </a:rPr>
              <a:t>dengan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Karla" pitchFamily="2" charset="0"/>
              </a:rPr>
              <a:t> </a:t>
            </a:r>
            <a:r>
              <a:rPr lang="en-US" sz="2800" b="1" i="0" dirty="0" err="1">
                <a:solidFill>
                  <a:srgbClr val="FFFFFF"/>
                </a:solidFill>
                <a:effectLst/>
                <a:latin typeface="Karla" pitchFamily="2" charset="0"/>
              </a:rPr>
              <a:t>tim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Karla" pitchFamily="2" charset="0"/>
              </a:rPr>
              <a:t> </a:t>
            </a:r>
            <a:r>
              <a:rPr lang="en-US" sz="2800" b="1" i="0" dirty="0" err="1">
                <a:solidFill>
                  <a:srgbClr val="FFFFFF"/>
                </a:solidFill>
                <a:effectLst/>
                <a:latin typeface="Karla" pitchFamily="2" charset="0"/>
              </a:rPr>
              <a:t>ahli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Karla" pitchFamily="2" charset="0"/>
              </a:rPr>
              <a:t> kami </a:t>
            </a:r>
            <a:r>
              <a:rPr lang="en-US" sz="2800" b="1" i="0" dirty="0" err="1">
                <a:solidFill>
                  <a:srgbClr val="FFFFFF"/>
                </a:solidFill>
                <a:effectLst/>
                <a:latin typeface="Karla" pitchFamily="2" charset="0"/>
              </a:rPr>
              <a:t>sekarang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Karla" pitchFamily="2" charset="0"/>
              </a:rPr>
              <a:t>  :</a:t>
            </a:r>
            <a:endParaRPr lang="en-US" sz="2800" b="1" dirty="0">
              <a:solidFill>
                <a:srgbClr val="FFFFFF"/>
              </a:solidFill>
              <a:latin typeface="Karla" pitchFamily="2" charset="0"/>
            </a:endParaRPr>
          </a:p>
        </p:txBody>
      </p:sp>
      <p:sp>
        <p:nvSpPr>
          <p:cNvPr id="8" name="CHANGE TEXT HERE">
            <a:extLst>
              <a:ext uri="{FF2B5EF4-FFF2-40B4-BE49-F238E27FC236}">
                <a16:creationId xmlns:a16="http://schemas.microsoft.com/office/drawing/2014/main" id="{230BDA47-A971-23C7-137B-DDBBA3FA75A5}"/>
              </a:ext>
            </a:extLst>
          </p:cNvPr>
          <p:cNvSpPr txBox="1"/>
          <p:nvPr/>
        </p:nvSpPr>
        <p:spPr>
          <a:xfrm>
            <a:off x="2043506" y="1223251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300" dirty="0">
                <a:solidFill>
                  <a:srgbClr val="FFD199"/>
                </a:solidFill>
                <a:latin typeface="Karla" pitchFamily="2" charset="0"/>
                <a:ea typeface="EB Garamond" panose="00000500000000000000" pitchFamily="2" charset="0"/>
                <a:cs typeface="Rubik" pitchFamily="2" charset="-79"/>
              </a:rPr>
              <a:t>0857 4106 3342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F2C346-66BC-DD1F-ABF6-E56BA23C6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36090" y="12219801"/>
            <a:ext cx="480060" cy="548640"/>
          </a:xfrm>
          <a:prstGeom prst="rect">
            <a:avLst/>
          </a:prstGeom>
        </p:spPr>
      </p:pic>
      <p:sp>
        <p:nvSpPr>
          <p:cNvPr id="11" name="CHANGE TEXT HERE">
            <a:extLst>
              <a:ext uri="{FF2B5EF4-FFF2-40B4-BE49-F238E27FC236}">
                <a16:creationId xmlns:a16="http://schemas.microsoft.com/office/drawing/2014/main" id="{092AE38B-1612-2D77-BF0B-4C1C42FC349C}"/>
              </a:ext>
            </a:extLst>
          </p:cNvPr>
          <p:cNvSpPr txBox="1"/>
          <p:nvPr/>
        </p:nvSpPr>
        <p:spPr>
          <a:xfrm>
            <a:off x="2020646" y="12995298"/>
            <a:ext cx="3451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300" dirty="0">
                <a:solidFill>
                  <a:srgbClr val="FFD199"/>
                </a:solidFill>
                <a:latin typeface="Karla" pitchFamily="2" charset="0"/>
                <a:ea typeface="EB Garamond" panose="00000500000000000000" pitchFamily="2" charset="0"/>
                <a:cs typeface="Rubik" pitchFamily="2" charset="-79"/>
              </a:rPr>
              <a:t>(024) 86579595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C3EF365-755E-063D-064D-7C5023B22A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36090" y="13028308"/>
            <a:ext cx="457200" cy="4572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D953AD85-876D-946D-FD4D-8D96BA2FA3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93240" y="13803206"/>
            <a:ext cx="342900" cy="457200"/>
          </a:xfrm>
          <a:prstGeom prst="rect">
            <a:avLst/>
          </a:prstGeom>
        </p:spPr>
      </p:pic>
      <p:sp>
        <p:nvSpPr>
          <p:cNvPr id="26" name="CHANGE TEXT HERE">
            <a:extLst>
              <a:ext uri="{FF2B5EF4-FFF2-40B4-BE49-F238E27FC236}">
                <a16:creationId xmlns:a16="http://schemas.microsoft.com/office/drawing/2014/main" id="{27C68660-2BBC-9218-738F-F6372A3E6D32}"/>
              </a:ext>
            </a:extLst>
          </p:cNvPr>
          <p:cNvSpPr txBox="1"/>
          <p:nvPr/>
        </p:nvSpPr>
        <p:spPr>
          <a:xfrm>
            <a:off x="2010566" y="13770196"/>
            <a:ext cx="38635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300" noProof="1">
                <a:solidFill>
                  <a:srgbClr val="FFD199"/>
                </a:solidFill>
                <a:latin typeface="Karla" pitchFamily="2" charset="0"/>
                <a:ea typeface="EB Garamond" panose="00000500000000000000" pitchFamily="2" charset="0"/>
                <a:cs typeface="Rubik" pitchFamily="2" charset="-79"/>
              </a:rPr>
              <a:t>Jl. Permata Hijau </a:t>
            </a:r>
          </a:p>
          <a:p>
            <a:r>
              <a:rPr lang="en-US" sz="2800" b="1" spc="300" noProof="1">
                <a:solidFill>
                  <a:srgbClr val="FFD199"/>
                </a:solidFill>
                <a:latin typeface="Karla" pitchFamily="2" charset="0"/>
                <a:ea typeface="EB Garamond" panose="00000500000000000000" pitchFamily="2" charset="0"/>
                <a:cs typeface="Rubik" pitchFamily="2" charset="-79"/>
              </a:rPr>
              <a:t>AA 11 Pondok </a:t>
            </a:r>
          </a:p>
          <a:p>
            <a:r>
              <a:rPr lang="en-US" sz="2800" b="1" spc="300" noProof="1">
                <a:solidFill>
                  <a:srgbClr val="FFD199"/>
                </a:solidFill>
                <a:latin typeface="Karla" pitchFamily="2" charset="0"/>
                <a:ea typeface="EB Garamond" panose="00000500000000000000" pitchFamily="2" charset="0"/>
                <a:cs typeface="Rubik" pitchFamily="2" charset="-79"/>
              </a:rPr>
              <a:t>Hasanudin, </a:t>
            </a:r>
          </a:p>
          <a:p>
            <a:r>
              <a:rPr lang="en-US" sz="2800" b="1" spc="300" noProof="1">
                <a:solidFill>
                  <a:srgbClr val="FFD199"/>
                </a:solidFill>
                <a:latin typeface="Karla" pitchFamily="2" charset="0"/>
                <a:ea typeface="EB Garamond" panose="00000500000000000000" pitchFamily="2" charset="0"/>
                <a:cs typeface="Rubik" pitchFamily="2" charset="-79"/>
              </a:rPr>
              <a:t>Kuningan, </a:t>
            </a:r>
          </a:p>
          <a:p>
            <a:r>
              <a:rPr lang="en-US" sz="2800" b="1" spc="300" noProof="1">
                <a:solidFill>
                  <a:srgbClr val="FFD199"/>
                </a:solidFill>
                <a:latin typeface="Karla" pitchFamily="2" charset="0"/>
                <a:ea typeface="EB Garamond" panose="00000500000000000000" pitchFamily="2" charset="0"/>
                <a:cs typeface="Rubik" pitchFamily="2" charset="-79"/>
              </a:rPr>
              <a:t>Semarang </a:t>
            </a:r>
          </a:p>
          <a:p>
            <a:r>
              <a:rPr lang="en-US" sz="2800" b="1" spc="300" noProof="1">
                <a:solidFill>
                  <a:srgbClr val="FFD199"/>
                </a:solidFill>
                <a:latin typeface="Karla" pitchFamily="2" charset="0"/>
                <a:ea typeface="EB Garamond" panose="00000500000000000000" pitchFamily="2" charset="0"/>
                <a:cs typeface="Rubik" pitchFamily="2" charset="-79"/>
              </a:rPr>
              <a:t>Utara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0B970C2-2F25-9D73-16D8-DE813697F90B}"/>
              </a:ext>
            </a:extLst>
          </p:cNvPr>
          <p:cNvSpPr/>
          <p:nvPr/>
        </p:nvSpPr>
        <p:spPr>
          <a:xfrm rot="5400000">
            <a:off x="12696972" y="12696974"/>
            <a:ext cx="3176055" cy="8006000"/>
          </a:xfrm>
          <a:custGeom>
            <a:avLst/>
            <a:gdLst>
              <a:gd name="connsiteX0" fmla="*/ 0 w 3176055"/>
              <a:gd name="connsiteY0" fmla="*/ 5620747 h 9834245"/>
              <a:gd name="connsiteX1" fmla="*/ 0 w 3176055"/>
              <a:gd name="connsiteY1" fmla="*/ 3502254 h 9834245"/>
              <a:gd name="connsiteX2" fmla="*/ 1 w 3176055"/>
              <a:gd name="connsiteY2" fmla="*/ 3502157 h 9834245"/>
              <a:gd name="connsiteX3" fmla="*/ 1 w 3176055"/>
              <a:gd name="connsiteY3" fmla="*/ 2480344 h 9834245"/>
              <a:gd name="connsiteX4" fmla="*/ 0 w 3176055"/>
              <a:gd name="connsiteY4" fmla="*/ 2480344 h 9834245"/>
              <a:gd name="connsiteX5" fmla="*/ 0 w 3176055"/>
              <a:gd name="connsiteY5" fmla="*/ 1093128 h 9834245"/>
              <a:gd name="connsiteX6" fmla="*/ 0 w 3176055"/>
              <a:gd name="connsiteY6" fmla="*/ 168860 h 9834245"/>
              <a:gd name="connsiteX7" fmla="*/ 0 w 3176055"/>
              <a:gd name="connsiteY7" fmla="*/ 0 h 9834245"/>
              <a:gd name="connsiteX8" fmla="*/ 3176055 w 3176055"/>
              <a:gd name="connsiteY8" fmla="*/ 0 h 9834245"/>
              <a:gd name="connsiteX9" fmla="*/ 3176055 w 3176055"/>
              <a:gd name="connsiteY9" fmla="*/ 9834245 h 9834245"/>
              <a:gd name="connsiteX10" fmla="*/ 3103891 w 3176055"/>
              <a:gd name="connsiteY10" fmla="*/ 9761539 h 9834245"/>
              <a:gd name="connsiteX11" fmla="*/ 3003647 w 3176055"/>
              <a:gd name="connsiteY11" fmla="*/ 9679386 h 9834245"/>
              <a:gd name="connsiteX12" fmla="*/ 2262855 w 3176055"/>
              <a:gd name="connsiteY12" fmla="*/ 9290174 h 9834245"/>
              <a:gd name="connsiteX13" fmla="*/ 736482 w 3176055"/>
              <a:gd name="connsiteY13" fmla="*/ 8305813 h 9834245"/>
              <a:gd name="connsiteX14" fmla="*/ 209315 w 3176055"/>
              <a:gd name="connsiteY14" fmla="*/ 7397326 h 9834245"/>
              <a:gd name="connsiteX15" fmla="*/ 0 w 3176055"/>
              <a:gd name="connsiteY15" fmla="*/ 5620747 h 983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76055" h="9834245">
                <a:moveTo>
                  <a:pt x="0" y="5620747"/>
                </a:moveTo>
                <a:lnTo>
                  <a:pt x="0" y="3502254"/>
                </a:lnTo>
                <a:lnTo>
                  <a:pt x="1" y="3502157"/>
                </a:lnTo>
                <a:lnTo>
                  <a:pt x="1" y="2480344"/>
                </a:lnTo>
                <a:lnTo>
                  <a:pt x="0" y="2480344"/>
                </a:lnTo>
                <a:lnTo>
                  <a:pt x="0" y="1093128"/>
                </a:lnTo>
                <a:lnTo>
                  <a:pt x="0" y="168860"/>
                </a:lnTo>
                <a:lnTo>
                  <a:pt x="0" y="0"/>
                </a:lnTo>
                <a:lnTo>
                  <a:pt x="3176055" y="0"/>
                </a:lnTo>
                <a:lnTo>
                  <a:pt x="3176055" y="9834245"/>
                </a:lnTo>
                <a:lnTo>
                  <a:pt x="3103891" y="9761539"/>
                </a:lnTo>
                <a:cubicBezTo>
                  <a:pt x="3072773" y="9733333"/>
                  <a:pt x="3039393" y="9705990"/>
                  <a:pt x="3003647" y="9679386"/>
                </a:cubicBezTo>
                <a:cubicBezTo>
                  <a:pt x="2806389" y="9533556"/>
                  <a:pt x="2554003" y="9420240"/>
                  <a:pt x="2262855" y="9290174"/>
                </a:cubicBezTo>
                <a:cubicBezTo>
                  <a:pt x="1758083" y="9063544"/>
                  <a:pt x="1185264" y="8807355"/>
                  <a:pt x="736482" y="8305813"/>
                </a:cubicBezTo>
                <a:cubicBezTo>
                  <a:pt x="503048" y="8044697"/>
                  <a:pt x="330771" y="7747122"/>
                  <a:pt x="209315" y="7397326"/>
                </a:cubicBezTo>
                <a:cubicBezTo>
                  <a:pt x="70633" y="6996290"/>
                  <a:pt x="0" y="6165644"/>
                  <a:pt x="0" y="5620747"/>
                </a:cubicBezTo>
                <a:close/>
              </a:path>
            </a:pathLst>
          </a:custGeom>
          <a:gradFill>
            <a:gsLst>
              <a:gs pos="41000">
                <a:srgbClr val="E89F5D"/>
              </a:gs>
              <a:gs pos="100000">
                <a:srgbClr val="FFD199"/>
              </a:gs>
              <a:gs pos="0">
                <a:srgbClr val="F4C382"/>
              </a:gs>
            </a:gsLst>
            <a:lin ang="5400000" scaled="1"/>
          </a:gradFill>
          <a:ln w="165100">
            <a:noFill/>
          </a:ln>
          <a:effectLst>
            <a:outerShdw blurRad="381000" dist="317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8FA95B3-0ED1-F156-8F61-84FA95BDCD8A}"/>
              </a:ext>
            </a:extLst>
          </p:cNvPr>
          <p:cNvSpPr/>
          <p:nvPr/>
        </p:nvSpPr>
        <p:spPr>
          <a:xfrm rot="5400000">
            <a:off x="12876669" y="12876672"/>
            <a:ext cx="3023923" cy="7798738"/>
          </a:xfrm>
          <a:custGeom>
            <a:avLst/>
            <a:gdLst>
              <a:gd name="connsiteX0" fmla="*/ 0 w 3023923"/>
              <a:gd name="connsiteY0" fmla="*/ 5529676 h 9626983"/>
              <a:gd name="connsiteX1" fmla="*/ 0 w 3023923"/>
              <a:gd name="connsiteY1" fmla="*/ 3469242 h 9626983"/>
              <a:gd name="connsiteX2" fmla="*/ 1 w 3023923"/>
              <a:gd name="connsiteY2" fmla="*/ 3469147 h 9626983"/>
              <a:gd name="connsiteX3" fmla="*/ 1 w 3023923"/>
              <a:gd name="connsiteY3" fmla="*/ 2475338 h 9626983"/>
              <a:gd name="connsiteX4" fmla="*/ 0 w 3023923"/>
              <a:gd name="connsiteY4" fmla="*/ 2475338 h 9626983"/>
              <a:gd name="connsiteX5" fmla="*/ 0 w 3023923"/>
              <a:gd name="connsiteY5" fmla="*/ 1126142 h 9626983"/>
              <a:gd name="connsiteX6" fmla="*/ 0 w 3023923"/>
              <a:gd name="connsiteY6" fmla="*/ 227204 h 9626983"/>
              <a:gd name="connsiteX7" fmla="*/ 0 w 3023923"/>
              <a:gd name="connsiteY7" fmla="*/ 0 h 9626983"/>
              <a:gd name="connsiteX8" fmla="*/ 3023923 w 3023923"/>
              <a:gd name="connsiteY8" fmla="*/ 0 h 9626983"/>
              <a:gd name="connsiteX9" fmla="*/ 3023923 w 3023923"/>
              <a:gd name="connsiteY9" fmla="*/ 9626983 h 9626983"/>
              <a:gd name="connsiteX10" fmla="*/ 2955893 w 3023923"/>
              <a:gd name="connsiteY10" fmla="*/ 9556984 h 9626983"/>
              <a:gd name="connsiteX11" fmla="*/ 2860429 w 3023923"/>
              <a:gd name="connsiteY11" fmla="*/ 9477083 h 9626983"/>
              <a:gd name="connsiteX12" fmla="*/ 2154961 w 3023923"/>
              <a:gd name="connsiteY12" fmla="*/ 9098537 h 9626983"/>
              <a:gd name="connsiteX13" fmla="*/ 701366 w 3023923"/>
              <a:gd name="connsiteY13" fmla="*/ 8141154 h 9626983"/>
              <a:gd name="connsiteX14" fmla="*/ 199334 w 3023923"/>
              <a:gd name="connsiteY14" fmla="*/ 7257565 h 9626983"/>
              <a:gd name="connsiteX15" fmla="*/ 0 w 3023923"/>
              <a:gd name="connsiteY15" fmla="*/ 5529676 h 962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23923" h="9626983">
                <a:moveTo>
                  <a:pt x="0" y="5529676"/>
                </a:moveTo>
                <a:lnTo>
                  <a:pt x="0" y="3469242"/>
                </a:lnTo>
                <a:lnTo>
                  <a:pt x="1" y="3469147"/>
                </a:lnTo>
                <a:lnTo>
                  <a:pt x="1" y="2475338"/>
                </a:lnTo>
                <a:lnTo>
                  <a:pt x="0" y="2475338"/>
                </a:lnTo>
                <a:lnTo>
                  <a:pt x="0" y="1126142"/>
                </a:lnTo>
                <a:lnTo>
                  <a:pt x="0" y="227204"/>
                </a:lnTo>
                <a:lnTo>
                  <a:pt x="0" y="0"/>
                </a:lnTo>
                <a:lnTo>
                  <a:pt x="3023923" y="0"/>
                </a:lnTo>
                <a:lnTo>
                  <a:pt x="3023923" y="9626983"/>
                </a:lnTo>
                <a:lnTo>
                  <a:pt x="2955893" y="9556984"/>
                </a:lnTo>
                <a:cubicBezTo>
                  <a:pt x="2926259" y="9529551"/>
                  <a:pt x="2894473" y="9502958"/>
                  <a:pt x="2860429" y="9477083"/>
                </a:cubicBezTo>
                <a:cubicBezTo>
                  <a:pt x="2672577" y="9335250"/>
                  <a:pt x="2432225" y="9225039"/>
                  <a:pt x="2154961" y="9098537"/>
                </a:cubicBezTo>
                <a:cubicBezTo>
                  <a:pt x="1674257" y="8878119"/>
                  <a:pt x="1128749" y="8628951"/>
                  <a:pt x="701366" y="8141154"/>
                </a:cubicBezTo>
                <a:cubicBezTo>
                  <a:pt x="479063" y="7887194"/>
                  <a:pt x="315000" y="7597775"/>
                  <a:pt x="199334" y="7257565"/>
                </a:cubicBezTo>
                <a:cubicBezTo>
                  <a:pt x="67265" y="6867519"/>
                  <a:pt x="0" y="6059639"/>
                  <a:pt x="0" y="5529676"/>
                </a:cubicBezTo>
                <a:close/>
              </a:path>
            </a:pathLst>
          </a:custGeom>
          <a:gradFill flip="none" rotWithShape="1">
            <a:gsLst>
              <a:gs pos="100000">
                <a:srgbClr val="014F4D"/>
              </a:gs>
              <a:gs pos="0">
                <a:srgbClr val="012D2C"/>
              </a:gs>
            </a:gsLst>
            <a:lin ang="0" scaled="1"/>
            <a:tileRect/>
          </a:gradFill>
          <a:ln w="165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479CD9-2EB3-7A2B-EE34-6CBCA0EE30A2}"/>
              </a:ext>
            </a:extLst>
          </p:cNvPr>
          <p:cNvGrpSpPr/>
          <p:nvPr/>
        </p:nvGrpSpPr>
        <p:grpSpPr>
          <a:xfrm>
            <a:off x="13109791" y="16475705"/>
            <a:ext cx="4531533" cy="584775"/>
            <a:chOff x="382212" y="17222960"/>
            <a:chExt cx="4531533" cy="584775"/>
          </a:xfrm>
        </p:grpSpPr>
        <p:sp>
          <p:nvSpPr>
            <p:cNvPr id="36" name="CHANGE TEXT HERE">
              <a:extLst>
                <a:ext uri="{FF2B5EF4-FFF2-40B4-BE49-F238E27FC236}">
                  <a16:creationId xmlns:a16="http://schemas.microsoft.com/office/drawing/2014/main" id="{2692EADC-26BA-A97B-E1E3-C38D9FC15626}"/>
                </a:ext>
              </a:extLst>
            </p:cNvPr>
            <p:cNvSpPr txBox="1"/>
            <p:nvPr/>
          </p:nvSpPr>
          <p:spPr>
            <a:xfrm>
              <a:off x="788613" y="17222960"/>
              <a:ext cx="41251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Nunito Sans" panose="00000500000000000000" pitchFamily="2" charset="0"/>
                  <a:cs typeface="Times New Roman" panose="02020603050405020304" pitchFamily="18" charset="0"/>
                </a:rPr>
                <a:t>@ksp.jayamanunggal</a:t>
              </a:r>
              <a:endParaRPr lang="en-ID" sz="3200" dirty="0">
                <a:solidFill>
                  <a:schemeClr val="bg1"/>
                </a:solidFill>
                <a:latin typeface="Nunito Sans" panose="00000500000000000000" pitchFamily="2" charset="0"/>
                <a:cs typeface="Times New Roman" panose="02020603050405020304" pitchFamily="18" charset="0"/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1364011D-8438-18C5-8402-155F00B6B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2212" y="17286747"/>
              <a:ext cx="400050" cy="4572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D2667F4-5C57-95EB-3703-C6CB8467358E}"/>
              </a:ext>
            </a:extLst>
          </p:cNvPr>
          <p:cNvGrpSpPr/>
          <p:nvPr/>
        </p:nvGrpSpPr>
        <p:grpSpPr>
          <a:xfrm>
            <a:off x="13425230" y="15704815"/>
            <a:ext cx="4216094" cy="584775"/>
            <a:chOff x="5595563" y="17222960"/>
            <a:chExt cx="4216094" cy="584775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32B5B58B-41F5-CE37-237F-32E64B0F2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595563" y="17286747"/>
              <a:ext cx="285750" cy="457200"/>
            </a:xfrm>
            <a:prstGeom prst="rect">
              <a:avLst/>
            </a:prstGeom>
          </p:spPr>
        </p:pic>
        <p:sp>
          <p:nvSpPr>
            <p:cNvPr id="40" name="CHANGE TEXT HERE">
              <a:extLst>
                <a:ext uri="{FF2B5EF4-FFF2-40B4-BE49-F238E27FC236}">
                  <a16:creationId xmlns:a16="http://schemas.microsoft.com/office/drawing/2014/main" id="{14C71C86-EF2B-0F6C-57AA-FFA65381E68C}"/>
                </a:ext>
              </a:extLst>
            </p:cNvPr>
            <p:cNvSpPr txBox="1"/>
            <p:nvPr/>
          </p:nvSpPr>
          <p:spPr>
            <a:xfrm>
              <a:off x="5871587" y="17222960"/>
              <a:ext cx="39400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  <a:latin typeface="Nunito Sans" panose="00000500000000000000" pitchFamily="2" charset="0"/>
                  <a:cs typeface="Times New Roman" panose="02020603050405020304" pitchFamily="18" charset="0"/>
                </a:rPr>
                <a:t>Ksp</a:t>
              </a:r>
              <a:r>
                <a:rPr lang="en-US" sz="3200" dirty="0">
                  <a:solidFill>
                    <a:schemeClr val="bg1"/>
                  </a:solidFill>
                  <a:latin typeface="Nunito Sans" panose="00000500000000000000" pitchFamily="2" charset="0"/>
                  <a:cs typeface="Times New Roman" panose="02020603050405020304" pitchFamily="18" charset="0"/>
                </a:rPr>
                <a:t> Jaya </a:t>
              </a:r>
              <a:r>
                <a:rPr lang="en-US" sz="3200" dirty="0" err="1">
                  <a:solidFill>
                    <a:schemeClr val="bg1"/>
                  </a:solidFill>
                  <a:latin typeface="Nunito Sans" panose="00000500000000000000" pitchFamily="2" charset="0"/>
                  <a:cs typeface="Times New Roman" panose="02020603050405020304" pitchFamily="18" charset="0"/>
                </a:rPr>
                <a:t>Manunggal</a:t>
              </a:r>
              <a:endParaRPr lang="en-ID" sz="3200" dirty="0">
                <a:solidFill>
                  <a:schemeClr val="bg1"/>
                </a:solidFill>
                <a:latin typeface="Nunito Sans" panose="000005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EED17AF-D0B8-A471-7713-3BF842D13FE3}"/>
              </a:ext>
            </a:extLst>
          </p:cNvPr>
          <p:cNvGrpSpPr/>
          <p:nvPr/>
        </p:nvGrpSpPr>
        <p:grpSpPr>
          <a:xfrm>
            <a:off x="12606526" y="17246595"/>
            <a:ext cx="5110998" cy="584775"/>
            <a:chOff x="13314261" y="15964101"/>
            <a:chExt cx="5110998" cy="584775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85BC27D6-BB39-D350-DF8E-E258ED07C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3314261" y="16031372"/>
              <a:ext cx="457200" cy="457200"/>
            </a:xfrm>
            <a:prstGeom prst="rect">
              <a:avLst/>
            </a:prstGeom>
          </p:spPr>
        </p:pic>
        <p:sp>
          <p:nvSpPr>
            <p:cNvPr id="43" name="CHANGE TEXT HERE">
              <a:extLst>
                <a:ext uri="{FF2B5EF4-FFF2-40B4-BE49-F238E27FC236}">
                  <a16:creationId xmlns:a16="http://schemas.microsoft.com/office/drawing/2014/main" id="{CC368933-D7B7-E448-C0B2-B559313D4E0E}"/>
                </a:ext>
              </a:extLst>
            </p:cNvPr>
            <p:cNvSpPr txBox="1"/>
            <p:nvPr/>
          </p:nvSpPr>
          <p:spPr>
            <a:xfrm>
              <a:off x="13771460" y="15964101"/>
              <a:ext cx="46537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Nunito Sans" panose="00000500000000000000" pitchFamily="2" charset="0"/>
                  <a:cs typeface="Times New Roman" panose="02020603050405020304" pitchFamily="18" charset="0"/>
                </a:rPr>
                <a:t>kspjayamanunggal.co.id</a:t>
              </a:r>
              <a:endParaRPr lang="en-ID" sz="3200" dirty="0">
                <a:solidFill>
                  <a:schemeClr val="bg1"/>
                </a:solidFill>
                <a:latin typeface="Nunito Sans" panose="00000500000000000000" pitchFamily="2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62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</TotalTime>
  <Words>74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Berkshire Swash</vt:lpstr>
      <vt:lpstr>Calibri</vt:lpstr>
      <vt:lpstr>Calibri Light</vt:lpstr>
      <vt:lpstr>Karla</vt:lpstr>
      <vt:lpstr>Nunito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Rootpixel Office</dc:creator>
  <cp:lastModifiedBy>IT-Support</cp:lastModifiedBy>
  <cp:revision>177</cp:revision>
  <dcterms:created xsi:type="dcterms:W3CDTF">2021-09-22T01:19:27Z</dcterms:created>
  <dcterms:modified xsi:type="dcterms:W3CDTF">2024-04-29T05:21:10Z</dcterms:modified>
</cp:coreProperties>
</file>