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58" r:id="rId4"/>
    <p:sldId id="302" r:id="rId5"/>
    <p:sldId id="257" r:id="rId6"/>
    <p:sldId id="317" r:id="rId7"/>
    <p:sldId id="299" r:id="rId8"/>
    <p:sldId id="318" r:id="rId9"/>
    <p:sldId id="319" r:id="rId10"/>
    <p:sldId id="320" r:id="rId11"/>
    <p:sldId id="321" r:id="rId12"/>
    <p:sldId id="322" r:id="rId13"/>
    <p:sldId id="324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9D9E1-F0D4-F14B-8F1E-8FC65773EE95}" v="143" dt="2024-12-04T20:15:49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849"/>
  </p:normalViewPr>
  <p:slideViewPr>
    <p:cSldViewPr snapToGrid="0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717E-0CAE-5E41-A142-32284ACC675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E2261-63C2-D941-B7E2-01757B6D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057-8545-5BED-6555-7173CD17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3A13-FF9B-5886-294F-61B7C4D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62DF-6A0B-F12E-01BC-BA00B64B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9262-262A-B354-294E-A1547A4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5377-A3CC-2127-DCFA-1B727F8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FA1-9610-4F8A-CBD3-A6EE226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0A27-A487-D880-F918-C77DCAB6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19CB-FDEC-CAF3-09DC-C20EAF65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A8B5-51D1-95BA-5AA8-A2E09FF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BE-A004-243C-24C1-6D07964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B4FA-7364-AFB0-99BF-68D0C3DD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5E0E-B890-F93F-2D0F-08DE7404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0153-CD6D-4AF8-736E-0D7ED16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10AC-5EC1-D856-82AF-F060D01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3C66-53B4-1B14-A58F-075658E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41B-A7E4-4163-491B-43E0D5B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B7F2-1A73-8971-D7E8-5C9F48F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AA3F-5C31-50C5-A3BC-C3546D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54C1-0211-D9FA-6477-75A70E7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5013-6ECB-07C3-792A-2700976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EDD-DFEE-2549-6992-598227ED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9E80-FC8D-0340-E99F-C5A468F5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6ABD-D50C-8C75-4824-52A2D02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FFDC-9C2B-B69B-06B6-D21CFED2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1C3-5CE3-67C2-1962-F4C7669A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5D0-3D17-053E-823C-89D1769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76FA-2716-10E2-6332-C0E888F7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129C-8C89-C311-EF31-F8600991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C72C-F2D6-A5E8-5C3F-762D2F1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1351-1E7D-11AA-A83C-4FB69D2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751B-3D93-C7BD-11D4-4EADBA9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ECE8-432D-0589-F15A-006F21C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135F-0CF1-F1F1-DAFF-45D61292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A38F-D548-ACC8-997A-473F340B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B1A54-73CA-7767-FAED-47984029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45C71-8AA7-B260-8F58-9A50FA39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B6D27-B3ED-95FF-0FF6-D73D50A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D0C88-76D8-B4C8-1B71-C6032EAA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E44E-E697-1692-EFE6-5A283B6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315-31AA-F586-DACA-82AEA66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7083-06D5-156E-95D3-8F184DB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4CDEE-0B1B-3F31-81E0-0FA2ADA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9C9EC-313D-CD55-CE90-A372770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164BB-5E63-C769-2100-5D74AA28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9324-5448-34EC-7920-A834E2F5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AF01-313B-7E4A-0906-D2471B69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26-6056-BB47-52CF-54470F74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886-482A-8E0B-48D5-43FF7283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9764-950C-A13B-0BCC-7876F05E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B9CF-1BE2-389C-AC41-E70B0965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EF53-42F6-4C69-7F36-DB2B9F0E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E393-9158-6B86-E5C6-0B4991C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3351-14EF-C874-2AC2-FDAB38E3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0C77-3100-0D7D-361C-B3CEFD05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18DB-6C4F-785B-1919-B0D2BBA9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F85-2207-F72F-9BE4-1B97CF3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7AFC-5FFD-55A8-B920-37DCA3A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18FF-F4D8-4BB2-4626-DAF0D20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0F160-BFDF-5ABD-3C22-195D034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0A3F-E98B-DA61-1F3C-100FC912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034-9DBD-0990-6C61-E1B5355C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7A92-6A87-AC43-A0F1-29A0112F27B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E654-32BD-6578-ACFD-82ED1ADDF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CF07-2890-AFC5-BBA2-2E5F679D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36E3-9056-7013-624D-15D4CCF5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291" y="2834627"/>
            <a:ext cx="5865091" cy="14571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Princeton University Logo, symbol, meaning, history, PNG, brand">
            <a:extLst>
              <a:ext uri="{FF2B5EF4-FFF2-40B4-BE49-F238E27FC236}">
                <a16:creationId xmlns:a16="http://schemas.microsoft.com/office/drawing/2014/main" id="{C4D208E2-5FD9-5CBC-0519-A2CADF18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3" y="214989"/>
            <a:ext cx="2519219" cy="14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0B56D-D392-BC9A-5593-EF3F80ACA133}"/>
              </a:ext>
            </a:extLst>
          </p:cNvPr>
          <p:cNvSpPr txBox="1"/>
          <p:nvPr/>
        </p:nvSpPr>
        <p:spPr>
          <a:xfrm>
            <a:off x="2910479" y="2627670"/>
            <a:ext cx="676563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Progress Presentation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18-12-2024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A6A08-0E1E-622D-38A5-3B2BFEC3AC53}"/>
              </a:ext>
            </a:extLst>
          </p:cNvPr>
          <p:cNvSpPr txBox="1"/>
          <p:nvPr/>
        </p:nvSpPr>
        <p:spPr>
          <a:xfrm>
            <a:off x="645261" y="5248541"/>
            <a:ext cx="1129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Marie Joe Sawma	</a:t>
            </a:r>
            <a:r>
              <a:rPr lang="en-US" dirty="0">
                <a:solidFill>
                  <a:schemeClr val="accent2"/>
                </a:solidFill>
              </a:rPr>
              <a:t>	        				</a:t>
            </a:r>
            <a:r>
              <a:rPr lang="en-US" dirty="0"/>
              <a:t>  To: Dr. Reed Maxwell </a:t>
            </a:r>
          </a:p>
        </p:txBody>
      </p:sp>
    </p:spTree>
    <p:extLst>
      <p:ext uri="{BB962C8B-B14F-4D97-AF65-F5344CB8AC3E}">
        <p14:creationId xmlns:p14="http://schemas.microsoft.com/office/powerpoint/2010/main" val="34719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5BF073-5178-B18F-538E-985D7C098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437970-2A34-1438-2D55-FC91B38F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538922-B408-88CF-E361-68C3311C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8BCC-DB11-36E7-9B73-7FA17FEE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pic>
        <p:nvPicPr>
          <p:cNvPr id="5" name="Content Placeholder 4" descr="A graph showing the number of data&#10;&#10;Description automatically generated">
            <a:extLst>
              <a:ext uri="{FF2B5EF4-FFF2-40B4-BE49-F238E27FC236}">
                <a16:creationId xmlns:a16="http://schemas.microsoft.com/office/drawing/2014/main" id="{5C8520DE-1ACF-1398-AC79-85864475E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61"/>
          <a:stretch/>
        </p:blipFill>
        <p:spPr>
          <a:xfrm>
            <a:off x="2899409" y="1492979"/>
            <a:ext cx="7327867" cy="4464085"/>
          </a:xfrm>
        </p:spPr>
      </p:pic>
    </p:spTree>
    <p:extLst>
      <p:ext uri="{BB962C8B-B14F-4D97-AF65-F5344CB8AC3E}">
        <p14:creationId xmlns:p14="http://schemas.microsoft.com/office/powerpoint/2010/main" val="1064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7DF-ED68-4E9A-869E-3F684C3A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E908-82DC-2B7B-BBA3-468DBD18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Regarding the creation of the environment to run the example, I faced the following problem: </a:t>
            </a:r>
          </a:p>
          <a:p>
            <a:pPr marL="0" indent="0">
              <a:buNone/>
            </a:pPr>
            <a:r>
              <a:rPr lang="en-US" dirty="0"/>
              <a:t>I had a conflict with numpy packages where: </a:t>
            </a:r>
          </a:p>
          <a:p>
            <a:r>
              <a:rPr lang="en-US" dirty="0" err="1"/>
              <a:t>numba</a:t>
            </a:r>
            <a:r>
              <a:rPr lang="en-US" dirty="0"/>
              <a:t> 0.57.1 requires numpy version between 1.21 and 1.25 </a:t>
            </a:r>
          </a:p>
          <a:p>
            <a:r>
              <a:rPr lang="en-US" dirty="0"/>
              <a:t>Superflexpy requires numpy of 1.24.3</a:t>
            </a:r>
          </a:p>
          <a:p>
            <a:r>
              <a:rPr lang="en-US" dirty="0"/>
              <a:t>Python version (3.9)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84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DFC-0D0C-2586-3480-727F75A2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E3D5-1BA9-F026-C97D-3CBD1E15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in the last two cells </a:t>
            </a:r>
          </a:p>
        </p:txBody>
      </p:sp>
    </p:spTree>
    <p:extLst>
      <p:ext uri="{BB962C8B-B14F-4D97-AF65-F5344CB8AC3E}">
        <p14:creationId xmlns:p14="http://schemas.microsoft.com/office/powerpoint/2010/main" val="226813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93BB-D080-D10E-DF8E-5F7DD57F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Plan of this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2698-BB46-FF30-F723-B99CA71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Amanda’s script </a:t>
            </a:r>
          </a:p>
          <a:p>
            <a:r>
              <a:rPr lang="en-US" dirty="0"/>
              <a:t>Start by figuring out a method to com up with the posterior distribution of the hydraulic conductivity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D0F-36C3-7C1A-2A14-66C4B67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E02A-552F-C837-83F1-E0D53885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550"/>
            <a:ext cx="10515600" cy="1498488"/>
          </a:xfrm>
        </p:spPr>
        <p:txBody>
          <a:bodyPr>
            <a:normAutofit/>
          </a:bodyPr>
          <a:lstStyle/>
          <a:p>
            <a:r>
              <a:rPr lang="en-US" dirty="0"/>
              <a:t>Running the Simulation Based inference to get the Posterior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6700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7E23-3A5C-4456-166E-524FAC7B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5817"/>
            <a:ext cx="10650967" cy="131318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ptos" panose="020B0004020202020204" pitchFamily="34" charset="0"/>
              </a:rPr>
              <a:t>To be able to capture the range of Hydraulic conductivity effectively, we conducted five simulations in total. This approach was chosen to ensure the identification of pattern for the data.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5F66F8-996D-7D6A-CCC7-516F81AC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505"/>
            <a:ext cx="10515600" cy="131318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Single Column : USNe -2 </a:t>
            </a:r>
          </a:p>
        </p:txBody>
      </p:sp>
    </p:spTree>
    <p:extLst>
      <p:ext uri="{BB962C8B-B14F-4D97-AF65-F5344CB8AC3E}">
        <p14:creationId xmlns:p14="http://schemas.microsoft.com/office/powerpoint/2010/main" val="308931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5CCD8-98B5-AC04-716D-03827776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Prior  Distribution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07D-6056-FF07-AEF9-B94815EC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279E928D-E55B-EE06-A7CB-43890EA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7" b="-1"/>
          <a:stretch/>
        </p:blipFill>
        <p:spPr>
          <a:xfrm>
            <a:off x="4654296" y="1020164"/>
            <a:ext cx="6903720" cy="48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BE04-C79E-D3EE-DE3C-A03B66F5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114" y="25769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8892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6902-5020-7CE3-B0D9-3F349528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Hydrological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D911-A809-615E-2D18-64BF1481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Trying to run the example provided by Dr. Peter Melchior to become familiar with creating virtual environment for  SBI .  </a:t>
            </a:r>
          </a:p>
        </p:txBody>
      </p:sp>
    </p:spTree>
    <p:extLst>
      <p:ext uri="{BB962C8B-B14F-4D97-AF65-F5344CB8AC3E}">
        <p14:creationId xmlns:p14="http://schemas.microsoft.com/office/powerpoint/2010/main" val="42717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F7694-1371-E22E-5948-60CAEB21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9427C-FD5D-84A8-E469-8C1CBA05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505"/>
            <a:ext cx="10515600" cy="131318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Virtual Environment for SBI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ACC0-F355-D5BA-EB87-DA754FED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48"/>
            <a:ext cx="10515600" cy="4351338"/>
          </a:xfrm>
        </p:spPr>
        <p:txBody>
          <a:bodyPr/>
          <a:lstStyle/>
          <a:p>
            <a:r>
              <a:rPr lang="en-US" dirty="0"/>
              <a:t>Install Anaconda</a:t>
            </a:r>
          </a:p>
          <a:p>
            <a:r>
              <a:rPr lang="en-US" dirty="0"/>
              <a:t>Work on my own terminal to create a virtual environment to run the example </a:t>
            </a:r>
          </a:p>
          <a:p>
            <a:r>
              <a:rPr lang="en-US" dirty="0"/>
              <a:t>Run the code on visual studio  </a:t>
            </a:r>
          </a:p>
        </p:txBody>
      </p:sp>
    </p:spTree>
    <p:extLst>
      <p:ext uri="{BB962C8B-B14F-4D97-AF65-F5344CB8AC3E}">
        <p14:creationId xmlns:p14="http://schemas.microsoft.com/office/powerpoint/2010/main" val="40007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0141-5B9E-8DB8-08A2-911106271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E24EB-5FAD-8BA2-7467-AADE2FC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505"/>
            <a:ext cx="10515600" cy="131318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Steps to create virtual environment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F4D0-C15D-B603-6053-3E5A062C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48"/>
            <a:ext cx="10515600" cy="4351338"/>
          </a:xfrm>
        </p:spPr>
        <p:txBody>
          <a:bodyPr/>
          <a:lstStyle/>
          <a:p>
            <a:r>
              <a:rPr lang="en-US" dirty="0"/>
              <a:t>Install Anaconda</a:t>
            </a:r>
          </a:p>
          <a:p>
            <a:r>
              <a:rPr lang="en-US" dirty="0"/>
              <a:t>Work on my own terminal to create a virtual environment to run the example </a:t>
            </a:r>
          </a:p>
          <a:p>
            <a:r>
              <a:rPr lang="en-US" dirty="0"/>
              <a:t>Run the code on visual studio  </a:t>
            </a:r>
          </a:p>
        </p:txBody>
      </p:sp>
    </p:spTree>
    <p:extLst>
      <p:ext uri="{BB962C8B-B14F-4D97-AF65-F5344CB8AC3E}">
        <p14:creationId xmlns:p14="http://schemas.microsoft.com/office/powerpoint/2010/main" val="34206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5A2E6-8CFD-7AE9-7CCF-F7F121F9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1AB2-F478-12A0-BBC3-8C43B266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505"/>
            <a:ext cx="10515600" cy="131318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Steps to create virtual environment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42DA-C0DA-58B4-CCB7-7E34D10D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conda create –name sbi python 3.9</a:t>
            </a:r>
          </a:p>
          <a:p>
            <a:r>
              <a:rPr lang="en-US" dirty="0"/>
              <a:t>conda activate sbi </a:t>
            </a:r>
          </a:p>
          <a:p>
            <a:r>
              <a:rPr lang="en-US" dirty="0"/>
              <a:t>conda install numpy = 1.24.3</a:t>
            </a:r>
          </a:p>
          <a:p>
            <a:r>
              <a:rPr lang="en-US" dirty="0"/>
              <a:t>pip install superflexpy</a:t>
            </a:r>
          </a:p>
          <a:p>
            <a:r>
              <a:rPr lang="en-US" dirty="0"/>
              <a:t>pip install sbi</a:t>
            </a:r>
          </a:p>
          <a:p>
            <a:r>
              <a:rPr lang="en-US" dirty="0"/>
              <a:t>pip install corner</a:t>
            </a:r>
          </a:p>
          <a:p>
            <a:r>
              <a:rPr lang="en-US" dirty="0"/>
              <a:t>pip list</a:t>
            </a:r>
          </a:p>
          <a:p>
            <a:r>
              <a:rPr lang="en-US" dirty="0"/>
              <a:t>open visual studio </a:t>
            </a:r>
          </a:p>
          <a:p>
            <a:r>
              <a:rPr lang="en-US" dirty="0"/>
              <a:t>run the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ff60116-7431-425d-b5af-077d7791bda4}" enabled="0" method="" siteId="{2ff60116-7431-425d-b5af-077d7791bd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272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 </vt:lpstr>
      <vt:lpstr>Objective </vt:lpstr>
      <vt:lpstr>Single Column : USNe -2 </vt:lpstr>
      <vt:lpstr>Prior  Distribution </vt:lpstr>
      <vt:lpstr>Posterior Distribution</vt:lpstr>
      <vt:lpstr>Hydrological Model Example</vt:lpstr>
      <vt:lpstr>Virtual Environment for SBI</vt:lpstr>
      <vt:lpstr>Steps to create virtual environment </vt:lpstr>
      <vt:lpstr>Steps to create virtual environment </vt:lpstr>
      <vt:lpstr>Outputs </vt:lpstr>
      <vt:lpstr>Outputs</vt:lpstr>
      <vt:lpstr>Error </vt:lpstr>
      <vt:lpstr>Error</vt:lpstr>
      <vt:lpstr>Plan of this week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Joe Sawma</dc:creator>
  <cp:lastModifiedBy>Marie Joe Sawma</cp:lastModifiedBy>
  <cp:revision>8</cp:revision>
  <dcterms:created xsi:type="dcterms:W3CDTF">2024-09-22T01:00:30Z</dcterms:created>
  <dcterms:modified xsi:type="dcterms:W3CDTF">2024-12-19T18:08:38Z</dcterms:modified>
</cp:coreProperties>
</file>