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7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69D8F-7AEB-1946-B5E3-B69C8207C697}" v="19" dt="2025-02-27T00:27:59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0510"/>
  </p:normalViewPr>
  <p:slideViewPr>
    <p:cSldViewPr snapToGrid="0">
      <p:cViewPr varScale="1">
        <p:scale>
          <a:sx n="97" d="100"/>
          <a:sy n="97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717E-0CAE-5E41-A142-32284ACC6750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E2261-63C2-D941-B7E2-01757B6D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DDD1-2365-C2A9-CAFB-3F2BBF68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70DC5-3CAD-574B-B03C-7797FB658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846C0-BE38-33BD-0992-926D2AF6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D809-09B1-FAFD-CBAB-2B7BDBB17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objective part do I include the references or I do in text citation or this is not done in grant report </a:t>
            </a:r>
          </a:p>
          <a:p>
            <a:r>
              <a:rPr lang="en-US" dirty="0"/>
              <a:t>After finishing all these for who I should send my part for double check and editing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BC1B-BD6E-1D5B-3F3C-F6832BA5B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6E077-2492-88FA-B093-110020412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8C3BB-9F72-875F-BB2F-BC7A5B215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CFF3-B90F-BB71-F425-E3ACE9EC2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86A43-EB38-84FA-1B58-1E31827A0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EC31E-40DD-3FE5-A76B-6C34E2AE4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AD11C-1329-034A-4C65-89318A719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3680-31E2-D2DC-3FD9-5F81B0060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D3C-86EE-43A3-EA55-CA7C76CF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E342D-CFE3-C50C-92A3-9F74C3A6C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8ECCB-C01E-F90D-4361-16B859553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F874-0693-8C8F-B477-C16A31FC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A3D5-4242-9464-12DC-B8EFC3CD6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F85B2-3426-03A9-7AD0-729B66E98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D429-B480-2807-F0B0-0FCE32C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6C609-372D-BDB7-8490-1AC6433A5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BF23-4AE9-0CFC-02AE-06C41F7D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4BE94-20FE-F95C-85FD-611EF6929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147F6-B9FA-DFAF-9FF3-C7A308CCE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CEA0-C2EC-BD67-8AC0-309E8C844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C5970-7A1F-7F40-5F88-D819E3DB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D842B-7E44-9474-F3F8-FEC93CC55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C81F2-E26E-BD47-33DF-8A623F8CF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385E-6117-FC65-D1A0-54FD555C7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34D6-725A-9444-1043-BB24C1FC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2A526-F402-D9E2-D3FE-7DF87EE33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2CBC8-3B07-7EC5-4793-A697A700A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81908-9BC8-C78C-F0A6-CADC1873C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057-8545-5BED-6555-7173CD17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3A13-FF9B-5886-294F-61B7C4D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62DF-6A0B-F12E-01BC-BA00B64B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9262-262A-B354-294E-A1547A4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5377-A3CC-2127-DCFA-1B727F8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FA1-9610-4F8A-CBD3-A6EE226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0A27-A487-D880-F918-C77DCAB6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19CB-FDEC-CAF3-09DC-C20EAF65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A8B5-51D1-95BA-5AA8-A2E09FF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BE-A004-243C-24C1-6D07964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B4FA-7364-AFB0-99BF-68D0C3DD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5E0E-B890-F93F-2D0F-08DE7404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0153-CD6D-4AF8-736E-0D7ED16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10AC-5EC1-D856-82AF-F060D01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3C66-53B4-1B14-A58F-075658E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41B-A7E4-4163-491B-43E0D5B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B7F2-1A73-8971-D7E8-5C9F48F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AA3F-5C31-50C5-A3BC-C3546D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54C1-0211-D9FA-6477-75A70E7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5013-6ECB-07C3-792A-2700976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EDD-DFEE-2549-6992-598227ED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9E80-FC8D-0340-E99F-C5A468F5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6ABD-D50C-8C75-4824-52A2D02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FFDC-9C2B-B69B-06B6-D21CFED2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1C3-5CE3-67C2-1962-F4C7669A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5D0-3D17-053E-823C-89D1769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76FA-2716-10E2-6332-C0E888F7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129C-8C89-C311-EF31-F8600991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C72C-F2D6-A5E8-5C3F-762D2F1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1351-1E7D-11AA-A83C-4FB69D2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751B-3D93-C7BD-11D4-4EADBA9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ECE8-432D-0589-F15A-006F21C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135F-0CF1-F1F1-DAFF-45D61292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A38F-D548-ACC8-997A-473F340B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B1A54-73CA-7767-FAED-47984029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45C71-8AA7-B260-8F58-9A50FA39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B6D27-B3ED-95FF-0FF6-D73D50A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D0C88-76D8-B4C8-1B71-C6032EAA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E44E-E697-1692-EFE6-5A283B6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315-31AA-F586-DACA-82AEA66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7083-06D5-156E-95D3-8F184DB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4CDEE-0B1B-3F31-81E0-0FA2ADA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9C9EC-313D-CD55-CE90-A372770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164BB-5E63-C769-2100-5D74AA28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9324-5448-34EC-7920-A834E2F5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AF01-313B-7E4A-0906-D2471B69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26-6056-BB47-52CF-54470F74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886-482A-8E0B-48D5-43FF7283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9764-950C-A13B-0BCC-7876F05E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B9CF-1BE2-389C-AC41-E70B0965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EF53-42F6-4C69-7F36-DB2B9F0E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E393-9158-6B86-E5C6-0B4991C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3351-14EF-C874-2AC2-FDAB38E3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0C77-3100-0D7D-361C-B3CEFD05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18DB-6C4F-785B-1919-B0D2BBA9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F85-2207-F72F-9BE4-1B97CF3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7AFC-5FFD-55A8-B920-37DCA3A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18FF-F4D8-4BB2-4626-DAF0D20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0F160-BFDF-5ABD-3C22-195D034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0A3F-E98B-DA61-1F3C-100FC912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034-9DBD-0990-6C61-E1B5355C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7A92-6A87-AC43-A0F1-29A0112F27B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E654-32BD-6578-ACFD-82ED1ADDF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CF07-2890-AFC5-BBA2-2E5F679D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36E3-9056-7013-624D-15D4CCF5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291" y="2834627"/>
            <a:ext cx="5865091" cy="14571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Princeton University Logo, symbol, meaning, history, PNG, brand">
            <a:extLst>
              <a:ext uri="{FF2B5EF4-FFF2-40B4-BE49-F238E27FC236}">
                <a16:creationId xmlns:a16="http://schemas.microsoft.com/office/drawing/2014/main" id="{C4D208E2-5FD9-5CBC-0519-A2CADF18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3" y="214989"/>
            <a:ext cx="2519219" cy="14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0B56D-D392-BC9A-5593-EF3F80ACA133}"/>
              </a:ext>
            </a:extLst>
          </p:cNvPr>
          <p:cNvSpPr txBox="1"/>
          <p:nvPr/>
        </p:nvSpPr>
        <p:spPr>
          <a:xfrm>
            <a:off x="2910479" y="2627670"/>
            <a:ext cx="676563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Progress Presentation</a:t>
            </a:r>
          </a:p>
          <a:p>
            <a:pPr algn="ctr"/>
            <a:r>
              <a:rPr lang="en-US" sz="2800" b="1" dirty="0"/>
              <a:t>04-12-2024</a:t>
            </a:r>
            <a:endParaRPr lang="en-US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A6A08-0E1E-622D-38A5-3B2BFEC3AC53}"/>
              </a:ext>
            </a:extLst>
          </p:cNvPr>
          <p:cNvSpPr txBox="1"/>
          <p:nvPr/>
        </p:nvSpPr>
        <p:spPr>
          <a:xfrm>
            <a:off x="645261" y="5248541"/>
            <a:ext cx="1129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Marie Joe Sawma	</a:t>
            </a:r>
            <a:r>
              <a:rPr lang="en-US" dirty="0">
                <a:solidFill>
                  <a:schemeClr val="accent2"/>
                </a:solidFill>
              </a:rPr>
              <a:t>	        				</a:t>
            </a:r>
            <a:r>
              <a:rPr lang="en-US" dirty="0"/>
              <a:t>  To: Dr. Reed Maxwell </a:t>
            </a:r>
          </a:p>
        </p:txBody>
      </p:sp>
    </p:spTree>
    <p:extLst>
      <p:ext uri="{BB962C8B-B14F-4D97-AF65-F5344CB8AC3E}">
        <p14:creationId xmlns:p14="http://schemas.microsoft.com/office/powerpoint/2010/main" val="34719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3F35E-C5C3-1F17-E959-22ECE9F4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3FDF-7D6E-EE3C-FA72-45859276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M6: Posterior Distribution </a:t>
            </a:r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EC6C7E03-9098-D553-33CE-6D598458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42692"/>
            <a:ext cx="6780700" cy="51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91A2D-C2BA-88D0-1F76-1435130D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60D0-1583-BF75-1015-D8F8CA81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M7: Posterior Distribution </a:t>
            </a:r>
          </a:p>
        </p:txBody>
      </p:sp>
      <p:pic>
        <p:nvPicPr>
          <p:cNvPr id="6" name="Content Placeholder 5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E29A7B52-7F82-3169-852C-939E027B2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17265"/>
            <a:ext cx="6780700" cy="52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152DD-1FA0-C365-08C3-C1C90D83D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E7A-8398-13E1-2AB6-514005B0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M8: Posterior Distribution </a:t>
            </a:r>
          </a:p>
        </p:txBody>
      </p:sp>
      <p:pic>
        <p:nvPicPr>
          <p:cNvPr id="7" name="Content Placeholder 6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18B07130-87CC-3261-D7E7-05D9C61F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59644"/>
            <a:ext cx="6780700" cy="51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4ABE-D530-E24A-CB61-6C96D27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Calibrating The Prior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B77F-508D-ABCC-A78C-9BDE4908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Boundaries of  the Prior Distribution </a:t>
            </a:r>
          </a:p>
          <a:p>
            <a:r>
              <a:rPr lang="en-US" dirty="0"/>
              <a:t>Selecting a scalar of 4 instead of 2</a:t>
            </a:r>
          </a:p>
          <a:p>
            <a:r>
              <a:rPr lang="en-US" dirty="0"/>
              <a:t>Increase the number of simulations </a:t>
            </a:r>
          </a:p>
        </p:txBody>
      </p:sp>
    </p:spTree>
    <p:extLst>
      <p:ext uri="{BB962C8B-B14F-4D97-AF65-F5344CB8AC3E}">
        <p14:creationId xmlns:p14="http://schemas.microsoft.com/office/powerpoint/2010/main" val="18036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2CC9-9412-84F1-F2B6-14531E37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SBI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C808-61CB-35F7-143B-2561D258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Core Utilization  </a:t>
            </a:r>
            <a:r>
              <a:rPr lang="en-US" dirty="0"/>
              <a:t>(jupyter notebook)</a:t>
            </a:r>
          </a:p>
          <a:p>
            <a:r>
              <a:rPr lang="en-US" dirty="0"/>
              <a:t>Written Part (Objective of SBI)</a:t>
            </a:r>
          </a:p>
          <a:p>
            <a:r>
              <a:rPr lang="en-US" dirty="0"/>
              <a:t>What has been accomplished so far</a:t>
            </a:r>
          </a:p>
          <a:p>
            <a:r>
              <a:rPr lang="en-US" dirty="0"/>
              <a:t>Next Objective </a:t>
            </a:r>
          </a:p>
          <a:p>
            <a:r>
              <a:rPr lang="en-US" dirty="0"/>
              <a:t>Buffer time  (sequential or parallel)</a:t>
            </a:r>
          </a:p>
          <a:p>
            <a:r>
              <a:rPr lang="en-US" dirty="0"/>
              <a:t>References section </a:t>
            </a:r>
          </a:p>
          <a:p>
            <a:r>
              <a:rPr lang="en-US" dirty="0"/>
              <a:t>Citation and 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08B4-B7D2-8994-225C-BD50DED8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Manning’s Spatial Distribution</a:t>
            </a:r>
          </a:p>
        </p:txBody>
      </p:sp>
      <p:pic>
        <p:nvPicPr>
          <p:cNvPr id="13" name="Content Placeholder 12" descr="A screenshot of a map&#10;&#10;AI-generated content may be incorrect.">
            <a:extLst>
              <a:ext uri="{FF2B5EF4-FFF2-40B4-BE49-F238E27FC236}">
                <a16:creationId xmlns:a16="http://schemas.microsoft.com/office/drawing/2014/main" id="{A8D87577-64A4-5CF6-20ED-38BE8CB4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5712" y="558122"/>
            <a:ext cx="410694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826-EFA5-0AEE-6426-7801A19F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Manning’s: Static Input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66B5E7-0A4A-D8E5-B22E-9A976EA59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954171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600394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39988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Manning’s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3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8.34E-06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9.73E-06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8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1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2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2.78E-05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7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1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6CD80-9B1D-0CCF-B4DD-D4FDCD4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M0: Posterior Distribution </a:t>
            </a:r>
          </a:p>
        </p:txBody>
      </p:sp>
      <p:pic>
        <p:nvPicPr>
          <p:cNvPr id="5" name="Content Placeholder 4" descr="A graph of a line graph&#10;&#10;AI-generated content may be incorrect.">
            <a:extLst>
              <a:ext uri="{FF2B5EF4-FFF2-40B4-BE49-F238E27FC236}">
                <a16:creationId xmlns:a16="http://schemas.microsoft.com/office/drawing/2014/main" id="{72BCED75-0970-A6FF-0826-84ABD759F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59644"/>
            <a:ext cx="6780700" cy="51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9F2BF-7FD3-05DB-8195-449928D0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A01C-E6CE-5B50-5884-FE5208E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M1: Posterior Distribution </a:t>
            </a:r>
          </a:p>
        </p:txBody>
      </p:sp>
      <p:pic>
        <p:nvPicPr>
          <p:cNvPr id="6" name="Content Placeholder 4" descr="A graph of a city&#10;&#10;AI-generated content may be incorrect.">
            <a:extLst>
              <a:ext uri="{FF2B5EF4-FFF2-40B4-BE49-F238E27FC236}">
                <a16:creationId xmlns:a16="http://schemas.microsoft.com/office/drawing/2014/main" id="{456E6832-3AF8-C020-C4E3-23607869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59644"/>
            <a:ext cx="6780700" cy="51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085F0-5C72-A445-B3BD-3CA87827E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8E706-D731-872B-D697-FD2B5C70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M2: Posterior Distribution </a:t>
            </a:r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6A388A55-21CD-9FB0-586E-52BDDC4E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76596"/>
            <a:ext cx="6780700" cy="51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F3958-26FF-5FB0-EA9A-AA44CA15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593-FEAE-E9D5-7771-03851F21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M3: Posterior Distribution </a:t>
            </a:r>
          </a:p>
        </p:txBody>
      </p:sp>
      <p:pic>
        <p:nvPicPr>
          <p:cNvPr id="6" name="Content Placeholder 5" descr="A graph of a line graph&#10;&#10;AI-generated content may be incorrect.">
            <a:extLst>
              <a:ext uri="{FF2B5EF4-FFF2-40B4-BE49-F238E27FC236}">
                <a16:creationId xmlns:a16="http://schemas.microsoft.com/office/drawing/2014/main" id="{CC5401E1-A5B1-6870-A783-D241F379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17265"/>
            <a:ext cx="6780700" cy="52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5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D854D-9944-4D21-7FE8-6D559C94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08EFC20-9CE5-4040-B622-287B6885A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E34B-5C5C-A258-E37A-2FD09C36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M4: Posterior Distribution </a:t>
            </a:r>
          </a:p>
        </p:txBody>
      </p:sp>
      <p:pic>
        <p:nvPicPr>
          <p:cNvPr id="7" name="Content Placeholder 6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2F7469A8-28E5-9B71-F63E-03360DAA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3727" y="809927"/>
            <a:ext cx="6323497" cy="4861934"/>
          </a:xfrm>
        </p:spPr>
      </p:pic>
    </p:spTree>
    <p:extLst>
      <p:ext uri="{BB962C8B-B14F-4D97-AF65-F5344CB8AC3E}">
        <p14:creationId xmlns:p14="http://schemas.microsoft.com/office/powerpoint/2010/main" val="41524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C4F53-B94D-07B0-4D47-A41964A9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B83CA-9C9B-27C4-175D-C6BD18E8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M5: Posterior Distribution </a:t>
            </a:r>
          </a:p>
        </p:txBody>
      </p:sp>
      <p:pic>
        <p:nvPicPr>
          <p:cNvPr id="6" name="Content Placeholder 5" descr="A graph of a city&#10;&#10;AI-generated content may be incorrect.">
            <a:extLst>
              <a:ext uri="{FF2B5EF4-FFF2-40B4-BE49-F238E27FC236}">
                <a16:creationId xmlns:a16="http://schemas.microsoft.com/office/drawing/2014/main" id="{EAB1BB4B-C3DC-E462-9DCA-D75D656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817265"/>
            <a:ext cx="6780700" cy="52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ff60116-7431-425d-b5af-077d7791bda4}" enabled="0" method="" siteId="{2ff60116-7431-425d-b5af-077d7791bd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313</Words>
  <Application>Microsoft Macintosh PowerPoint</Application>
  <PresentationFormat>Widescreen</PresentationFormat>
  <Paragraphs>77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 </vt:lpstr>
      <vt:lpstr>Manning’s Spatial Distribution</vt:lpstr>
      <vt:lpstr>Manning’s: Static Input </vt:lpstr>
      <vt:lpstr>M0: Posterior Distribution </vt:lpstr>
      <vt:lpstr>M1: Posterior Distribution </vt:lpstr>
      <vt:lpstr>M2: Posterior Distribution </vt:lpstr>
      <vt:lpstr>M3: Posterior Distribution </vt:lpstr>
      <vt:lpstr>M4: Posterior Distribution </vt:lpstr>
      <vt:lpstr>M5: Posterior Distribution </vt:lpstr>
      <vt:lpstr>M6: Posterior Distribution </vt:lpstr>
      <vt:lpstr>M7: Posterior Distribution </vt:lpstr>
      <vt:lpstr>M8: Posterior Distribution </vt:lpstr>
      <vt:lpstr>Calibrating The Prior Distribution</vt:lpstr>
      <vt:lpstr>SBI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Joe Sawma</dc:creator>
  <cp:lastModifiedBy>Marie Joe Sawma</cp:lastModifiedBy>
  <cp:revision>5</cp:revision>
  <dcterms:created xsi:type="dcterms:W3CDTF">2024-09-22T01:00:30Z</dcterms:created>
  <dcterms:modified xsi:type="dcterms:W3CDTF">2025-02-28T05:25:33Z</dcterms:modified>
</cp:coreProperties>
</file>