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7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93233-5248-B24E-B2F1-A8CE15FD71E5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7397E-7D89-9042-9385-290F14552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 a small summary for the previous meeting  before starting by my discussion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7397E-7D89-9042-9385-290F145527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3A4B-E47E-D7E0-492D-077D0D65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D575E-EAC1-2E58-CE61-528A93B0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44D9B-ADB6-E9FE-4974-22116031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27C8-3681-056D-26D8-29A636B6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16744-E6D3-B016-22CC-361F9B87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7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D56A-1616-6FF0-BFC9-2F6FF36B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615ED-0E04-D940-E4B4-83E6296BA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BF30-35D1-088D-DF3D-CF616A9A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5DFB-C59E-C196-247C-8701F653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F1994-4122-19C4-CB19-43BF9A7F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4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02AE7-CE65-0E27-06E3-DA08D2CBD3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7E50B-E282-0DF5-3247-5B74289F5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D8F9-645B-ABAB-D598-3FAF4BA9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9EE4A-84C1-4952-59E3-71C93B32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7E5E-6045-67FB-C058-676A9EAC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A803-81C4-C41A-3792-C2945DD8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6624-43EB-CDFB-0C11-E5FDA3C6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7C69-3A51-4C4A-F1EB-BCB10665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850D-E42C-64BC-B58E-A862A1F8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3F6F-0C71-7274-B698-7859004E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1424-2FF6-4943-C2DC-3D5E096A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A34C1-8D40-537E-394E-2D3740DC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FD53-FC42-E162-782D-2140A1EB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E587-910B-EBC9-7E47-E6A79C54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7F03-98BF-6032-67E8-948759DD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1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7E07-DE12-D75C-C935-B8FA67F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9F19-2627-2E66-E14E-266709C516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01F7F-FD10-1E24-7116-77327B689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99383-7A02-AA72-8406-F7526BD5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74021-C5DF-D4C2-7C87-BF3E5780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3F1EA-DF41-1D85-D30C-17674B93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6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8779-8EBB-CA1E-F168-CBD949F1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CBB2A-991D-A603-8740-FA6BA178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A667F-24E2-0985-D0CD-DEC32D0C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816C9-7E4F-7DB5-72C0-E70E06D09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796F2-EB87-66F7-9375-CD58B0A6C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A696A-3AAE-AD62-54C0-39CB43AB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C2C82-3940-6BDA-72CA-B1136612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E7807-87DC-B75E-21D1-5740712D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5F6A-CF80-1994-45DF-51F9E12E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4EBDA-B15A-920F-8AF9-C39D2461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D91AC-7791-A1D7-D065-873B0E51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697BB-7309-FBF6-99C9-6DF9631F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5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852467-840E-C4C5-5E0C-BF1D7D63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0FAD4-EE41-6A20-7CFB-4D97965F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5BCD-F21E-8A96-04AB-42560D36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3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27C-86EF-FC36-DF45-5EA1CB9A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68BD-B494-6BF8-A49C-9FA1DCB19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1C016-8DA6-3F8C-84CE-45AC33AF1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20103-7C32-5987-B575-7E2FADC2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948A9-436B-351B-9FC5-AD501E7A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D761F-10D4-295F-3570-288D58A0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D1B2-B9C8-3EBD-19EA-3CFB697A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9D1D6-B276-7D50-A1A4-134F8B78D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81421-526E-6B09-D106-92C137CED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F63C2-E26C-A10A-BA19-05E0FD4F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A14D0-66D3-6B10-69AE-2899026E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A1884-FB66-179B-8B55-2E5699E3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D40D7-2758-6BDF-61F8-1EE7AF1F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F362-CD6D-FB5A-DBB8-05FCD4B5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52B3-4F4C-97F7-682A-CBE17D595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041A3-A4BF-1B4E-A356-5130DE3CCAE2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16F3C-B12F-5383-6370-C3A13E653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21137-ABAF-E300-BCB9-431F6545D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5CEA8-4514-A848-B866-0343E9386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5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inceton University Logo, symbol, meaning, history, PNG, brand">
            <a:extLst>
              <a:ext uri="{FF2B5EF4-FFF2-40B4-BE49-F238E27FC236}">
                <a16:creationId xmlns:a16="http://schemas.microsoft.com/office/drawing/2014/main" id="{3DB388F5-EB70-8123-24A4-F7C7D1D1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04" y="740542"/>
            <a:ext cx="2519219" cy="14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CAB2E-0782-22B7-A983-7DE4F97C9A4E}"/>
              </a:ext>
            </a:extLst>
          </p:cNvPr>
          <p:cNvSpPr txBox="1"/>
          <p:nvPr/>
        </p:nvSpPr>
        <p:spPr>
          <a:xfrm>
            <a:off x="1998195" y="3051792"/>
            <a:ext cx="84735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</a:rPr>
              <a:t>Progress Presentation</a:t>
            </a:r>
          </a:p>
          <a:p>
            <a:pPr algn="ctr"/>
            <a:r>
              <a:rPr lang="en-US" sz="2400" b="1" dirty="0">
                <a:solidFill>
                  <a:schemeClr val="accent2"/>
                </a:solidFill>
              </a:rPr>
              <a:t>04-12-2024</a:t>
            </a:r>
            <a:endParaRPr lang="en-US" sz="4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1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5BFE-C5DD-EB5E-BFB1-D6A02F16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Points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B771-4FF2-7264-7AEA-C147E334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Resolution of CONUS 2 Domain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ffectLst/>
                <a:latin typeface="Aptos" panose="020B0004020202020204" pitchFamily="34" charset="0"/>
              </a:rPr>
              <a:t>Spatial Mapping of USGS Gage Stations to the Model Grid</a:t>
            </a:r>
          </a:p>
          <a:p>
            <a:pPr marL="0" indent="0">
              <a:buNone/>
            </a:pPr>
            <a:endParaRPr lang="en-US" dirty="0">
              <a:effectLst/>
              <a:latin typeface="Aptos" panose="020B0004020202020204" pitchFamily="34" charset="0"/>
            </a:endParaRPr>
          </a:p>
          <a:p>
            <a:r>
              <a:rPr lang="en-US" dirty="0">
                <a:effectLst/>
                <a:latin typeface="Aptos" panose="020B0004020202020204" pitchFamily="34" charset="0"/>
              </a:rPr>
              <a:t>Effect of Grid Resolution on Manning’s Roughness </a:t>
            </a:r>
          </a:p>
          <a:p>
            <a:pPr marL="0" indent="0">
              <a:buNone/>
            </a:pPr>
            <a:endParaRPr lang="en-US" dirty="0">
              <a:effectLst/>
              <a:latin typeface="Aptos" panose="020B0004020202020204" pitchFamily="34" charset="0"/>
            </a:endParaRPr>
          </a:p>
          <a:p>
            <a:r>
              <a:rPr lang="en-US" dirty="0">
                <a:effectLst/>
                <a:latin typeface="Aptos" panose="020B0004020202020204" pitchFamily="34" charset="0"/>
              </a:rPr>
              <a:t>Additional Sources of Uncertainty and Discrepancy between Streamflow Generated from ParFlow and the Observed data from USGS </a:t>
            </a:r>
          </a:p>
          <a:p>
            <a:pPr marL="0" indent="0">
              <a:buNone/>
            </a:pPr>
            <a:endParaRPr lang="en-US" dirty="0">
              <a:effectLst/>
              <a:latin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5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E692-8EE5-2EAF-B7EE-E468C09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Point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9635-B87C-8047-4F3A-7850BD0C5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ptos" panose="020B0004020202020204" pitchFamily="34" charset="0"/>
              </a:rPr>
              <a:t>Explanation in details how these factors affect the training of SBI to capture the true manning's value of the observed data from USGS </a:t>
            </a:r>
          </a:p>
          <a:p>
            <a:endParaRPr lang="en-US" dirty="0"/>
          </a:p>
          <a:p>
            <a:r>
              <a:rPr lang="en-US" dirty="0">
                <a:effectLst/>
                <a:latin typeface="Aptos" panose="020B0004020202020204" pitchFamily="34" charset="0"/>
              </a:rPr>
              <a:t>Approach to address misalignment between ParFlow and observed data 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effectLst/>
                <a:latin typeface="Aptos" panose="020B0004020202020204" pitchFamily="34" charset="0"/>
              </a:rPr>
              <a:t>Quantifying the difference resulting from the </a:t>
            </a:r>
            <a:r>
              <a:rPr lang="en-US" dirty="0" err="1">
                <a:effectLst/>
                <a:latin typeface="Aptos" panose="020B0004020202020204" pitchFamily="34" charset="0"/>
              </a:rPr>
              <a:t>Parflow</a:t>
            </a:r>
            <a:r>
              <a:rPr lang="en-US" dirty="0">
                <a:effectLst/>
                <a:latin typeface="Aptos" panose="020B0004020202020204" pitchFamily="34" charset="0"/>
              </a:rPr>
              <a:t> data as well as from the observed data </a:t>
            </a:r>
          </a:p>
          <a:p>
            <a:endParaRPr lang="en-US" dirty="0">
              <a:effectLst/>
              <a:latin typeface="Aptos" panose="020B0004020202020204" pitchFamily="34" charset="0"/>
            </a:endParaRPr>
          </a:p>
          <a:p>
            <a:endParaRPr lang="en-US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1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E822-32E2-489A-97AF-82CAB0E3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Point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EE2C-AD4B-A0CA-5D93-05E4B7197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Dr. Peter Melchior’s discussion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Manage a slot for Louisa to present her poster for EGU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Title for my poster : Last Slide in the presentation</a:t>
            </a:r>
          </a:p>
          <a:p>
            <a:endParaRPr lang="en-US" dirty="0"/>
          </a:p>
          <a:p>
            <a:r>
              <a:rPr lang="en-US" dirty="0"/>
              <a:t>Preparation for my CEE 509 poster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4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27AE-7C84-2676-B51E-CDDACEDA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Point of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5079-566A-8E49-EE99-EFDF11D06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Certificate for APC 523/524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6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F12C-8A1B-7B0E-44D3-86AF2BA3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CEE 509: Poster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C67-9F76-6D1E-DA2B-141E003ED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Simulation-Based Inference for Estimating  Manning’s Roughness Parameters in the ParFlow Hydrologic Model</a:t>
            </a:r>
          </a:p>
          <a:p>
            <a:r>
              <a:rPr lang="en-US" dirty="0">
                <a:solidFill>
                  <a:srgbClr val="000000"/>
                </a:solidFill>
                <a:latin typeface="-webkit-standard"/>
              </a:rPr>
              <a:t>Estimating Manning’s Parameters in ParFlow Model using Simulation Based Inference (SBI)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Using Simulation-Based Inference to Estimate Manning’s Parameters in the ParFlow Model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Estimate Manning’s Parameters in the ParFlow Model with Simulation-Based Inference (SBI)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3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204</Words>
  <Application>Microsoft Macintosh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Office Theme</vt:lpstr>
      <vt:lpstr>PowerPoint Presentation</vt:lpstr>
      <vt:lpstr>Points of Discussion</vt:lpstr>
      <vt:lpstr>Point of Discussion</vt:lpstr>
      <vt:lpstr>Point of Discussion</vt:lpstr>
      <vt:lpstr>Point of Discussion</vt:lpstr>
      <vt:lpstr>CEE 509: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Joe Sawma</dc:creator>
  <cp:lastModifiedBy>Marie Joe Sawma</cp:lastModifiedBy>
  <cp:revision>4</cp:revision>
  <dcterms:created xsi:type="dcterms:W3CDTF">2025-03-27T13:55:28Z</dcterms:created>
  <dcterms:modified xsi:type="dcterms:W3CDTF">2025-03-28T14:15:34Z</dcterms:modified>
</cp:coreProperties>
</file>