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0.tif" ContentType="image/tiff"/>
  <Override PartName="/ppt/media/image19.png" ContentType="image/png"/>
  <Override PartName="/ppt/media/image18.png" ContentType="image/png"/>
  <Override PartName="/ppt/media/image17.png" ContentType="image/png"/>
  <Override PartName="/ppt/media/image16.tif" ContentType="image/tiff"/>
  <Override PartName="/ppt/media/image15.png" ContentType="image/png"/>
  <Override PartName="/ppt/media/image14.png" ContentType="image/png"/>
  <Override PartName="/ppt/media/image13.png" ContentType="image/png"/>
  <Override PartName="/ppt/media/image12.tif" ContentType="image/tiff"/>
  <Override PartName="/ppt/media/image11.png" ContentType="image/png"/>
  <Override PartName="/ppt/media/image4.png" ContentType="image/png"/>
  <Override PartName="/ppt/media/image8.tif" ContentType="image/tiff"/>
  <Override PartName="/ppt/media/image3.png" ContentType="image/pn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83"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84"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85"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86" name="PlaceHolder 5"/>
          <p:cNvSpPr>
            <a:spLocks noGrp="1"/>
          </p:cNvSpPr>
          <p:nvPr>
            <p:ph type="sldNum"/>
          </p:nvPr>
        </p:nvSpPr>
        <p:spPr>
          <a:xfrm>
            <a:off x="4278960" y="10157400"/>
            <a:ext cx="3280680" cy="534240"/>
          </a:xfrm>
          <a:prstGeom prst="rect">
            <a:avLst/>
          </a:prstGeom>
        </p:spPr>
        <p:txBody>
          <a:bodyPr lIns="0" rIns="0" tIns="0" bIns="0" anchor="b"/>
          <a:p>
            <a:pPr algn="r"/>
            <a:fld id="{EF92C3E5-3F00-487C-8A30-9D6BB8FB3E8F}"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400640"/>
            <a:ext cx="5486040" cy="360000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31" name="TextShape 2"/>
          <p:cNvSpPr txBox="1"/>
          <p:nvPr/>
        </p:nvSpPr>
        <p:spPr>
          <a:xfrm>
            <a:off x="3884760" y="8685360"/>
            <a:ext cx="2971440" cy="458280"/>
          </a:xfrm>
          <a:prstGeom prst="rect">
            <a:avLst/>
          </a:prstGeom>
          <a:noFill/>
          <a:ln>
            <a:noFill/>
          </a:ln>
        </p:spPr>
        <p:txBody>
          <a:bodyPr anchor="b"/>
          <a:p>
            <a:pPr algn="r">
              <a:lnSpc>
                <a:spcPct val="100000"/>
              </a:lnSpc>
            </a:pPr>
            <a:fld id="{F253EB8D-DFD4-42DC-B928-83DA378C37E4}"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400640"/>
            <a:ext cx="5486040" cy="3600000"/>
          </a:xfrm>
          <a:prstGeom prst="rect">
            <a:avLst/>
          </a:prstGeom>
        </p:spPr>
        <p:txBody>
          <a:bodyPr/>
          <a:p>
            <a:r>
              <a:rPr b="0" lang="en-GB" sz="1200" spc="-1" strike="noStrike">
                <a:solidFill>
                  <a:srgbClr val="000000"/>
                </a:solidFill>
                <a:uFill>
                  <a:solidFill>
                    <a:srgbClr val="ffffff"/>
                  </a:solidFill>
                </a:uFill>
                <a:latin typeface="+mn-lt"/>
                <a:ea typeface="+mn-ea"/>
              </a:rPr>
              <a:t>With the review feature we thought about the user interface a lot. As we really wanted learners to have a pleasant experience when reviewing a course.</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200" spc="-1" strike="noStrike">
                <a:solidFill>
                  <a:srgbClr val="000000"/>
                </a:solidFill>
                <a:uFill>
                  <a:solidFill>
                    <a:srgbClr val="ffffff"/>
                  </a:solidFill>
                </a:uFill>
                <a:latin typeface="+mn-lt"/>
                <a:ea typeface="+mn-ea"/>
              </a:rPr>
              <a:t>DEMO:</a:t>
            </a:r>
            <a:endParaRPr b="0" lang="en-GB" sz="1800" spc="-1" strike="noStrike">
              <a:solidFill>
                <a:srgbClr val="000000"/>
              </a:solidFill>
              <a:uFill>
                <a:solidFill>
                  <a:srgbClr val="ffffff"/>
                </a:solidFill>
              </a:uFill>
              <a:latin typeface="Arial"/>
            </a:endParaRPr>
          </a:p>
          <a:p>
            <a:r>
              <a:rPr b="0" lang="en-GB" sz="1200" spc="-1" strike="noStrike">
                <a:solidFill>
                  <a:srgbClr val="000000"/>
                </a:solidFill>
                <a:uFill>
                  <a:solidFill>
                    <a:srgbClr val="ffffff"/>
                  </a:solidFill>
                </a:uFill>
                <a:latin typeface="+mn-lt"/>
                <a:ea typeface="+mn-ea"/>
              </a:rPr>
              <a:t>Implementing a star system, where a user can actually slide the stars using their mouse will not only make reviewing an enjoyable experience, but will provide a visual representation of what learners think about the course. I will now pass it over to Sean who will go talk you through the administrator role.</a:t>
            </a:r>
            <a:endParaRPr b="0" lang="en-GB" sz="1800" spc="-1" strike="noStrike">
              <a:solidFill>
                <a:srgbClr val="000000"/>
              </a:solidFill>
              <a:uFill>
                <a:solidFill>
                  <a:srgbClr val="ffffff"/>
                </a:solidFill>
              </a:uFill>
              <a:latin typeface="Arial"/>
            </a:endParaRPr>
          </a:p>
        </p:txBody>
      </p:sp>
      <p:sp>
        <p:nvSpPr>
          <p:cNvPr id="141" name="TextShape 2"/>
          <p:cNvSpPr txBox="1"/>
          <p:nvPr/>
        </p:nvSpPr>
        <p:spPr>
          <a:xfrm>
            <a:off x="3884760" y="8685360"/>
            <a:ext cx="2971440" cy="458280"/>
          </a:xfrm>
          <a:prstGeom prst="rect">
            <a:avLst/>
          </a:prstGeom>
          <a:noFill/>
          <a:ln>
            <a:noFill/>
          </a:ln>
        </p:spPr>
        <p:txBody>
          <a:bodyPr anchor="b"/>
          <a:p>
            <a:pPr algn="r">
              <a:lnSpc>
                <a:spcPct val="100000"/>
              </a:lnSpc>
            </a:pPr>
            <a:fld id="{388A9E14-ED25-4FEE-95DE-15E47814F0EB}" type="slidenum">
              <a:rPr b="0" lang="en-GB" sz="1200" spc="-1" strike="noStrike">
                <a:solidFill>
                  <a:srgbClr val="000000"/>
                </a:solidFill>
                <a:uFill>
                  <a:solidFill>
                    <a:srgbClr val="ffffff"/>
                  </a:solidFill>
                </a:uFill>
                <a:latin typeface="+mn-lt"/>
                <a:ea typeface="+mn-ea"/>
              </a:rPr>
              <a:t>&lt;number&gt;</a:t>
            </a:fld>
            <a:endParaRPr b="0" lang="en-GB"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400640"/>
            <a:ext cx="5486040" cy="3600000"/>
          </a:xfrm>
          <a:prstGeom prst="rect">
            <a:avLst/>
          </a:prstGeom>
        </p:spPr>
        <p:txBody>
          <a:bodyPr/>
          <a:p>
            <a:pPr>
              <a:lnSpc>
                <a:spcPct val="100000"/>
              </a:lnSpc>
            </a:pPr>
            <a:r>
              <a:rPr b="0" lang="en-GB" sz="2000" spc="-1" strike="noStrike">
                <a:solidFill>
                  <a:srgbClr val="000000"/>
                </a:solidFill>
                <a:uFill>
                  <a:solidFill>
                    <a:srgbClr val="ffffff"/>
                  </a:solidFill>
                </a:uFill>
                <a:latin typeface="Arial"/>
              </a:rPr>
              <a:t>Before: Introduce names and user names, in whichever order we are standing in, Good afternoon I am &lt;Name&gt; &lt;username&gt; ……..</a:t>
            </a:r>
            <a:endParaRPr b="0" lang="en-GB" sz="2000" spc="-1" strike="noStrike">
              <a:solidFill>
                <a:srgbClr val="000000"/>
              </a:solidFill>
              <a:uFill>
                <a:solidFill>
                  <a:srgbClr val="ffffff"/>
                </a:solidFill>
              </a:uFill>
              <a:latin typeface="Arial"/>
            </a:endParaRPr>
          </a:p>
          <a:p>
            <a:pPr>
              <a:lnSpc>
                <a:spcPct val="100000"/>
              </a:lnSpc>
            </a:pPr>
            <a:endParaRPr b="0" lang="en-GB" sz="2000" spc="-1" strike="noStrike">
              <a:solidFill>
                <a:srgbClr val="000000"/>
              </a:solidFill>
              <a:uFill>
                <a:solidFill>
                  <a:srgbClr val="ffffff"/>
                </a:solidFill>
              </a:uFill>
              <a:latin typeface="Arial"/>
            </a:endParaRPr>
          </a:p>
          <a:p>
            <a:pPr>
              <a:lnSpc>
                <a:spcPct val="100000"/>
              </a:lnSpc>
            </a:pPr>
            <a:r>
              <a:rPr b="0" lang="en-GB" sz="2000" spc="-1" strike="noStrike">
                <a:solidFill>
                  <a:srgbClr val="000000"/>
                </a:solidFill>
                <a:uFill>
                  <a:solidFill>
                    <a:srgbClr val="ffffff"/>
                  </a:solidFill>
                </a:uFill>
                <a:latin typeface="Arial"/>
              </a:rPr>
              <a:t>We are here today to present to you our online learning website “Get Digital” - “learn anytime, anywhere.” The website has been designed for leaners and teachers, to learn and teach with ease. We will now demonstrate and talk you through some of the key features that we feel make our website stand out compared to other online learning websites. I will now pass it over my colleague Ronak, who will talk about sign up and login.</a:t>
            </a:r>
            <a:endParaRPr b="0" lang="en-GB" sz="2000" spc="-1" strike="noStrike">
              <a:solidFill>
                <a:srgbClr val="000000"/>
              </a:solidFill>
              <a:uFill>
                <a:solidFill>
                  <a:srgbClr val="ffffff"/>
                </a:solidFill>
              </a:uFill>
              <a:latin typeface="Arial"/>
            </a:endParaRPr>
          </a:p>
        </p:txBody>
      </p:sp>
      <p:sp>
        <p:nvSpPr>
          <p:cNvPr id="133" name="TextShape 2"/>
          <p:cNvSpPr txBox="1"/>
          <p:nvPr/>
        </p:nvSpPr>
        <p:spPr>
          <a:xfrm>
            <a:off x="3884760" y="8685360"/>
            <a:ext cx="2971440" cy="458280"/>
          </a:xfrm>
          <a:prstGeom prst="rect">
            <a:avLst/>
          </a:prstGeom>
          <a:noFill/>
          <a:ln>
            <a:noFill/>
          </a:ln>
        </p:spPr>
        <p:txBody>
          <a:bodyPr anchor="b"/>
          <a:p>
            <a:pPr algn="r">
              <a:lnSpc>
                <a:spcPct val="100000"/>
              </a:lnSpc>
            </a:pPr>
            <a:fld id="{F41A877E-86CB-4245-8675-3694E43E8F66}"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400640"/>
            <a:ext cx="5486040" cy="360000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35" name="TextShape 2"/>
          <p:cNvSpPr txBox="1"/>
          <p:nvPr/>
        </p:nvSpPr>
        <p:spPr>
          <a:xfrm>
            <a:off x="3884760" y="8685360"/>
            <a:ext cx="2971440" cy="458280"/>
          </a:xfrm>
          <a:prstGeom prst="rect">
            <a:avLst/>
          </a:prstGeom>
          <a:noFill/>
          <a:ln>
            <a:noFill/>
          </a:ln>
        </p:spPr>
        <p:txBody>
          <a:bodyPr anchor="b"/>
          <a:p>
            <a:pPr algn="r">
              <a:lnSpc>
                <a:spcPct val="100000"/>
              </a:lnSpc>
            </a:pPr>
            <a:fld id="{40F7834F-BF8D-4265-8BE7-2B3F6B649196}"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400640"/>
            <a:ext cx="5486040" cy="360000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37" name="TextShape 2"/>
          <p:cNvSpPr txBox="1"/>
          <p:nvPr/>
        </p:nvSpPr>
        <p:spPr>
          <a:xfrm>
            <a:off x="3884760" y="8685360"/>
            <a:ext cx="2971440" cy="458280"/>
          </a:xfrm>
          <a:prstGeom prst="rect">
            <a:avLst/>
          </a:prstGeom>
          <a:noFill/>
          <a:ln>
            <a:noFill/>
          </a:ln>
        </p:spPr>
        <p:txBody>
          <a:bodyPr anchor="b"/>
          <a:p>
            <a:pPr algn="r">
              <a:lnSpc>
                <a:spcPct val="100000"/>
              </a:lnSpc>
            </a:pPr>
            <a:fld id="{16665FA8-D19D-4A7E-9061-04C9AEAD930B}"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400640"/>
            <a:ext cx="5486040" cy="360000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39" name="TextShape 2"/>
          <p:cNvSpPr txBox="1"/>
          <p:nvPr/>
        </p:nvSpPr>
        <p:spPr>
          <a:xfrm>
            <a:off x="3884760" y="8685360"/>
            <a:ext cx="2971440" cy="458280"/>
          </a:xfrm>
          <a:prstGeom prst="rect">
            <a:avLst/>
          </a:prstGeom>
          <a:noFill/>
          <a:ln>
            <a:noFill/>
          </a:ln>
        </p:spPr>
        <p:txBody>
          <a:bodyPr anchor="b"/>
          <a:p>
            <a:pPr algn="r">
              <a:lnSpc>
                <a:spcPct val="100000"/>
              </a:lnSpc>
            </a:pPr>
            <a:fld id="{6C0C7A21-D93A-4CDF-A87B-0E3039F23F0E}" type="slidenum">
              <a:rPr b="0" lang="en-GB" sz="1200" spc="-1" strike="noStrike">
                <a:solidFill>
                  <a:srgbClr val="000000"/>
                </a:solidFill>
                <a:uFill>
                  <a:solidFill>
                    <a:srgbClr val="ffffff"/>
                  </a:solidFill>
                </a:uFill>
                <a:latin typeface="+mn-lt"/>
                <a:ea typeface="+mn-ea"/>
              </a:rPr>
              <a:t>&lt;number&gt;</a:t>
            </a:fld>
            <a:endParaRPr b="0" lang="en-GB"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0" name="PlaceHolder 2"/>
          <p:cNvSpPr>
            <a:spLocks noGrp="1"/>
          </p:cNvSpPr>
          <p:nvPr>
            <p:ph type="body"/>
          </p:nvPr>
        </p:nvSpPr>
        <p:spPr>
          <a:xfrm>
            <a:off x="1371600" y="2286000"/>
            <a:ext cx="96008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31" name="PlaceHolder 3"/>
          <p:cNvSpPr>
            <a:spLocks noGrp="1"/>
          </p:cNvSpPr>
          <p:nvPr>
            <p:ph type="body"/>
          </p:nvPr>
        </p:nvSpPr>
        <p:spPr>
          <a:xfrm>
            <a:off x="1371600" y="4156560"/>
            <a:ext cx="96008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3" name="PlaceHolder 2"/>
          <p:cNvSpPr>
            <a:spLocks noGrp="1"/>
          </p:cNvSpPr>
          <p:nvPr>
            <p:ph type="body"/>
          </p:nvPr>
        </p:nvSpPr>
        <p:spPr>
          <a:xfrm>
            <a:off x="137160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34" name="PlaceHolder 3"/>
          <p:cNvSpPr>
            <a:spLocks noGrp="1"/>
          </p:cNvSpPr>
          <p:nvPr>
            <p:ph type="body"/>
          </p:nvPr>
        </p:nvSpPr>
        <p:spPr>
          <a:xfrm>
            <a:off x="629136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35" name="PlaceHolder 4"/>
          <p:cNvSpPr>
            <a:spLocks noGrp="1"/>
          </p:cNvSpPr>
          <p:nvPr>
            <p:ph type="body"/>
          </p:nvPr>
        </p:nvSpPr>
        <p:spPr>
          <a:xfrm>
            <a:off x="6291360" y="415656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36" name="PlaceHolder 5"/>
          <p:cNvSpPr>
            <a:spLocks noGrp="1"/>
          </p:cNvSpPr>
          <p:nvPr>
            <p:ph type="body"/>
          </p:nvPr>
        </p:nvSpPr>
        <p:spPr>
          <a:xfrm>
            <a:off x="1371600" y="415656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8" name="PlaceHolder 2"/>
          <p:cNvSpPr>
            <a:spLocks noGrp="1"/>
          </p:cNvSpPr>
          <p:nvPr>
            <p:ph type="body"/>
          </p:nvPr>
        </p:nvSpPr>
        <p:spPr>
          <a:xfrm>
            <a:off x="1371600" y="2286000"/>
            <a:ext cx="96008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39" name="PlaceHolder 3"/>
          <p:cNvSpPr>
            <a:spLocks noGrp="1"/>
          </p:cNvSpPr>
          <p:nvPr>
            <p:ph type="body"/>
          </p:nvPr>
        </p:nvSpPr>
        <p:spPr>
          <a:xfrm>
            <a:off x="1371600" y="2286000"/>
            <a:ext cx="96008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pic>
        <p:nvPicPr>
          <p:cNvPr id="40" name="" descr=""/>
          <p:cNvPicPr/>
          <p:nvPr/>
        </p:nvPicPr>
        <p:blipFill>
          <a:blip r:embed="rId2"/>
          <a:stretch/>
        </p:blipFill>
        <p:spPr>
          <a:xfrm>
            <a:off x="3927600" y="2285640"/>
            <a:ext cx="4488120" cy="3580920"/>
          </a:xfrm>
          <a:prstGeom prst="rect">
            <a:avLst/>
          </a:prstGeom>
          <a:ln>
            <a:noFill/>
          </a:ln>
        </p:spPr>
      </p:pic>
      <p:pic>
        <p:nvPicPr>
          <p:cNvPr id="41" name="" descr=""/>
          <p:cNvPicPr/>
          <p:nvPr/>
        </p:nvPicPr>
        <p:blipFill>
          <a:blip r:embed="rId3"/>
          <a:stretch/>
        </p:blipFill>
        <p:spPr>
          <a:xfrm>
            <a:off x="3927600" y="2285640"/>
            <a:ext cx="4488120" cy="3580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9" name="PlaceHolder 2"/>
          <p:cNvSpPr>
            <a:spLocks noGrp="1"/>
          </p:cNvSpPr>
          <p:nvPr>
            <p:ph type="subTitle"/>
          </p:nvPr>
        </p:nvSpPr>
        <p:spPr>
          <a:xfrm>
            <a:off x="1371600" y="2286000"/>
            <a:ext cx="9600840" cy="358092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1" name="PlaceHolder 2"/>
          <p:cNvSpPr>
            <a:spLocks noGrp="1"/>
          </p:cNvSpPr>
          <p:nvPr>
            <p:ph type="body"/>
          </p:nvPr>
        </p:nvSpPr>
        <p:spPr>
          <a:xfrm>
            <a:off x="1371600" y="2286000"/>
            <a:ext cx="96008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3" name="PlaceHolder 2"/>
          <p:cNvSpPr>
            <a:spLocks noGrp="1"/>
          </p:cNvSpPr>
          <p:nvPr>
            <p:ph type="body"/>
          </p:nvPr>
        </p:nvSpPr>
        <p:spPr>
          <a:xfrm>
            <a:off x="1371600" y="2286000"/>
            <a:ext cx="46850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54" name="PlaceHolder 3"/>
          <p:cNvSpPr>
            <a:spLocks noGrp="1"/>
          </p:cNvSpPr>
          <p:nvPr>
            <p:ph type="body"/>
          </p:nvPr>
        </p:nvSpPr>
        <p:spPr>
          <a:xfrm>
            <a:off x="6291360" y="2286000"/>
            <a:ext cx="46850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371600" y="685800"/>
            <a:ext cx="9600840" cy="68882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8" name="PlaceHolder 2"/>
          <p:cNvSpPr>
            <a:spLocks noGrp="1"/>
          </p:cNvSpPr>
          <p:nvPr>
            <p:ph type="body"/>
          </p:nvPr>
        </p:nvSpPr>
        <p:spPr>
          <a:xfrm>
            <a:off x="137160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59" name="PlaceHolder 3"/>
          <p:cNvSpPr>
            <a:spLocks noGrp="1"/>
          </p:cNvSpPr>
          <p:nvPr>
            <p:ph type="body"/>
          </p:nvPr>
        </p:nvSpPr>
        <p:spPr>
          <a:xfrm>
            <a:off x="1371600" y="415656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60" name="PlaceHolder 4"/>
          <p:cNvSpPr>
            <a:spLocks noGrp="1"/>
          </p:cNvSpPr>
          <p:nvPr>
            <p:ph type="body"/>
          </p:nvPr>
        </p:nvSpPr>
        <p:spPr>
          <a:xfrm>
            <a:off x="6291360" y="2286000"/>
            <a:ext cx="46850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 name="PlaceHolder 2"/>
          <p:cNvSpPr>
            <a:spLocks noGrp="1"/>
          </p:cNvSpPr>
          <p:nvPr>
            <p:ph type="subTitle"/>
          </p:nvPr>
        </p:nvSpPr>
        <p:spPr>
          <a:xfrm>
            <a:off x="1371600" y="2286000"/>
            <a:ext cx="9600840" cy="358092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2" name="PlaceHolder 2"/>
          <p:cNvSpPr>
            <a:spLocks noGrp="1"/>
          </p:cNvSpPr>
          <p:nvPr>
            <p:ph type="body"/>
          </p:nvPr>
        </p:nvSpPr>
        <p:spPr>
          <a:xfrm>
            <a:off x="1371600" y="2286000"/>
            <a:ext cx="46850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63" name="PlaceHolder 3"/>
          <p:cNvSpPr>
            <a:spLocks noGrp="1"/>
          </p:cNvSpPr>
          <p:nvPr>
            <p:ph type="body"/>
          </p:nvPr>
        </p:nvSpPr>
        <p:spPr>
          <a:xfrm>
            <a:off x="629136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64" name="PlaceHolder 4"/>
          <p:cNvSpPr>
            <a:spLocks noGrp="1"/>
          </p:cNvSpPr>
          <p:nvPr>
            <p:ph type="body"/>
          </p:nvPr>
        </p:nvSpPr>
        <p:spPr>
          <a:xfrm>
            <a:off x="6291360" y="415656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6" name="PlaceHolder 2"/>
          <p:cNvSpPr>
            <a:spLocks noGrp="1"/>
          </p:cNvSpPr>
          <p:nvPr>
            <p:ph type="body"/>
          </p:nvPr>
        </p:nvSpPr>
        <p:spPr>
          <a:xfrm>
            <a:off x="137160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67" name="PlaceHolder 3"/>
          <p:cNvSpPr>
            <a:spLocks noGrp="1"/>
          </p:cNvSpPr>
          <p:nvPr>
            <p:ph type="body"/>
          </p:nvPr>
        </p:nvSpPr>
        <p:spPr>
          <a:xfrm>
            <a:off x="629136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68" name="PlaceHolder 4"/>
          <p:cNvSpPr>
            <a:spLocks noGrp="1"/>
          </p:cNvSpPr>
          <p:nvPr>
            <p:ph type="body"/>
          </p:nvPr>
        </p:nvSpPr>
        <p:spPr>
          <a:xfrm>
            <a:off x="1371600" y="4156560"/>
            <a:ext cx="96008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0" name="PlaceHolder 2"/>
          <p:cNvSpPr>
            <a:spLocks noGrp="1"/>
          </p:cNvSpPr>
          <p:nvPr>
            <p:ph type="body"/>
          </p:nvPr>
        </p:nvSpPr>
        <p:spPr>
          <a:xfrm>
            <a:off x="1371600" y="2286000"/>
            <a:ext cx="96008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71" name="PlaceHolder 3"/>
          <p:cNvSpPr>
            <a:spLocks noGrp="1"/>
          </p:cNvSpPr>
          <p:nvPr>
            <p:ph type="body"/>
          </p:nvPr>
        </p:nvSpPr>
        <p:spPr>
          <a:xfrm>
            <a:off x="1371600" y="4156560"/>
            <a:ext cx="96008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137160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74" name="PlaceHolder 3"/>
          <p:cNvSpPr>
            <a:spLocks noGrp="1"/>
          </p:cNvSpPr>
          <p:nvPr>
            <p:ph type="body"/>
          </p:nvPr>
        </p:nvSpPr>
        <p:spPr>
          <a:xfrm>
            <a:off x="629136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75" name="PlaceHolder 4"/>
          <p:cNvSpPr>
            <a:spLocks noGrp="1"/>
          </p:cNvSpPr>
          <p:nvPr>
            <p:ph type="body"/>
          </p:nvPr>
        </p:nvSpPr>
        <p:spPr>
          <a:xfrm>
            <a:off x="6291360" y="415656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76" name="PlaceHolder 5"/>
          <p:cNvSpPr>
            <a:spLocks noGrp="1"/>
          </p:cNvSpPr>
          <p:nvPr>
            <p:ph type="body"/>
          </p:nvPr>
        </p:nvSpPr>
        <p:spPr>
          <a:xfrm>
            <a:off x="1371600" y="415656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8" name="PlaceHolder 2"/>
          <p:cNvSpPr>
            <a:spLocks noGrp="1"/>
          </p:cNvSpPr>
          <p:nvPr>
            <p:ph type="body"/>
          </p:nvPr>
        </p:nvSpPr>
        <p:spPr>
          <a:xfrm>
            <a:off x="1371600" y="2286000"/>
            <a:ext cx="96008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79" name="PlaceHolder 3"/>
          <p:cNvSpPr>
            <a:spLocks noGrp="1"/>
          </p:cNvSpPr>
          <p:nvPr>
            <p:ph type="body"/>
          </p:nvPr>
        </p:nvSpPr>
        <p:spPr>
          <a:xfrm>
            <a:off x="1371600" y="2286000"/>
            <a:ext cx="96008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pic>
        <p:nvPicPr>
          <p:cNvPr id="80" name="" descr=""/>
          <p:cNvPicPr/>
          <p:nvPr/>
        </p:nvPicPr>
        <p:blipFill>
          <a:blip r:embed="rId2"/>
          <a:stretch/>
        </p:blipFill>
        <p:spPr>
          <a:xfrm>
            <a:off x="3927600" y="2285640"/>
            <a:ext cx="4488120" cy="3580920"/>
          </a:xfrm>
          <a:prstGeom prst="rect">
            <a:avLst/>
          </a:prstGeom>
          <a:ln>
            <a:noFill/>
          </a:ln>
        </p:spPr>
      </p:pic>
      <p:pic>
        <p:nvPicPr>
          <p:cNvPr id="81" name="" descr=""/>
          <p:cNvPicPr/>
          <p:nvPr/>
        </p:nvPicPr>
        <p:blipFill>
          <a:blip r:embed="rId3"/>
          <a:stretch/>
        </p:blipFill>
        <p:spPr>
          <a:xfrm>
            <a:off x="3927600" y="2285640"/>
            <a:ext cx="4488120" cy="3580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body"/>
          </p:nvPr>
        </p:nvSpPr>
        <p:spPr>
          <a:xfrm>
            <a:off x="1371600" y="2286000"/>
            <a:ext cx="96008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1371600" y="2286000"/>
            <a:ext cx="46850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14" name="PlaceHolder 3"/>
          <p:cNvSpPr>
            <a:spLocks noGrp="1"/>
          </p:cNvSpPr>
          <p:nvPr>
            <p:ph type="body"/>
          </p:nvPr>
        </p:nvSpPr>
        <p:spPr>
          <a:xfrm>
            <a:off x="6291360" y="2286000"/>
            <a:ext cx="46850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371600" y="685800"/>
            <a:ext cx="9600840" cy="68882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8" name="PlaceHolder 2"/>
          <p:cNvSpPr>
            <a:spLocks noGrp="1"/>
          </p:cNvSpPr>
          <p:nvPr>
            <p:ph type="body"/>
          </p:nvPr>
        </p:nvSpPr>
        <p:spPr>
          <a:xfrm>
            <a:off x="137160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19" name="PlaceHolder 3"/>
          <p:cNvSpPr>
            <a:spLocks noGrp="1"/>
          </p:cNvSpPr>
          <p:nvPr>
            <p:ph type="body"/>
          </p:nvPr>
        </p:nvSpPr>
        <p:spPr>
          <a:xfrm>
            <a:off x="1371600" y="415656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20" name="PlaceHolder 4"/>
          <p:cNvSpPr>
            <a:spLocks noGrp="1"/>
          </p:cNvSpPr>
          <p:nvPr>
            <p:ph type="body"/>
          </p:nvPr>
        </p:nvSpPr>
        <p:spPr>
          <a:xfrm>
            <a:off x="6291360" y="2286000"/>
            <a:ext cx="46850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2" name="PlaceHolder 2"/>
          <p:cNvSpPr>
            <a:spLocks noGrp="1"/>
          </p:cNvSpPr>
          <p:nvPr>
            <p:ph type="body"/>
          </p:nvPr>
        </p:nvSpPr>
        <p:spPr>
          <a:xfrm>
            <a:off x="1371600" y="2286000"/>
            <a:ext cx="4685040" cy="358092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23" name="PlaceHolder 3"/>
          <p:cNvSpPr>
            <a:spLocks noGrp="1"/>
          </p:cNvSpPr>
          <p:nvPr>
            <p:ph type="body"/>
          </p:nvPr>
        </p:nvSpPr>
        <p:spPr>
          <a:xfrm>
            <a:off x="629136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24" name="PlaceHolder 4"/>
          <p:cNvSpPr>
            <a:spLocks noGrp="1"/>
          </p:cNvSpPr>
          <p:nvPr>
            <p:ph type="body"/>
          </p:nvPr>
        </p:nvSpPr>
        <p:spPr>
          <a:xfrm>
            <a:off x="6291360" y="415656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6" name="PlaceHolder 2"/>
          <p:cNvSpPr>
            <a:spLocks noGrp="1"/>
          </p:cNvSpPr>
          <p:nvPr>
            <p:ph type="body"/>
          </p:nvPr>
        </p:nvSpPr>
        <p:spPr>
          <a:xfrm>
            <a:off x="137160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27" name="PlaceHolder 3"/>
          <p:cNvSpPr>
            <a:spLocks noGrp="1"/>
          </p:cNvSpPr>
          <p:nvPr>
            <p:ph type="body"/>
          </p:nvPr>
        </p:nvSpPr>
        <p:spPr>
          <a:xfrm>
            <a:off x="6291360" y="2286000"/>
            <a:ext cx="46850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
        <p:nvSpPr>
          <p:cNvPr id="28" name="PlaceHolder 4"/>
          <p:cNvSpPr>
            <a:spLocks noGrp="1"/>
          </p:cNvSpPr>
          <p:nvPr>
            <p:ph type="body"/>
          </p:nvPr>
        </p:nvSpPr>
        <p:spPr>
          <a:xfrm>
            <a:off x="1371600" y="4156560"/>
            <a:ext cx="9600840" cy="1707840"/>
          </a:xfrm>
          <a:prstGeom prst="rect">
            <a:avLst/>
          </a:prstGeom>
        </p:spPr>
        <p:txBody>
          <a:bodyPr lIns="0" rIns="0" tIns="0" bIns="0"/>
          <a:p>
            <a:endParaRPr b="0" lang="en-US" sz="2000" spc="-1" strike="noStrike">
              <a:solidFill>
                <a:srgbClr val="191b0e"/>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CustomShape 1"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915200" y="1788480"/>
            <a:ext cx="8361000" cy="2097720"/>
          </a:xfrm>
          <a:prstGeom prst="rect">
            <a:avLst/>
          </a:prstGeom>
        </p:spPr>
        <p:txBody>
          <a:bodyPr anchor="b"/>
          <a:p>
            <a:pPr algn="ctr">
              <a:lnSpc>
                <a:spcPct val="100000"/>
              </a:lnSpc>
            </a:pPr>
            <a:r>
              <a:rPr b="0" lang="en-US" sz="7200" spc="-1" strike="noStrike" cap="all">
                <a:solidFill>
                  <a:srgbClr val="191b0e"/>
                </a:solidFill>
                <a:uFill>
                  <a:solidFill>
                    <a:srgbClr val="ffffff"/>
                  </a:solidFill>
                </a:uFill>
                <a:latin typeface="Franklin Gothic Book"/>
              </a:rPr>
              <a:t>Click to edit Master title style</a:t>
            </a:r>
            <a:endParaRPr b="0" lang="en-US" sz="1800" spc="-1" strike="noStrike">
              <a:solidFill>
                <a:srgbClr val="000000"/>
              </a:solidFill>
              <a:uFill>
                <a:solidFill>
                  <a:srgbClr val="ffffff"/>
                </a:solidFill>
              </a:uFill>
              <a:latin typeface="Franklin Gothic Book"/>
            </a:endParaRPr>
          </a:p>
        </p:txBody>
      </p:sp>
      <p:sp>
        <p:nvSpPr>
          <p:cNvPr id="2" name="PlaceHolder 3"/>
          <p:cNvSpPr>
            <a:spLocks noGrp="1"/>
          </p:cNvSpPr>
          <p:nvPr>
            <p:ph type="dt"/>
          </p:nvPr>
        </p:nvSpPr>
        <p:spPr>
          <a:xfrm>
            <a:off x="752760" y="6453360"/>
            <a:ext cx="1607760" cy="404280"/>
          </a:xfrm>
          <a:prstGeom prst="rect">
            <a:avLst/>
          </a:prstGeom>
        </p:spPr>
        <p:txBody>
          <a:bodyPr anchor="ctr"/>
          <a:p>
            <a:pPr>
              <a:lnSpc>
                <a:spcPct val="100000"/>
              </a:lnSpc>
            </a:pPr>
            <a:r>
              <a:rPr b="0" lang="en-GB" sz="1200" spc="-1" strike="noStrike">
                <a:solidFill>
                  <a:srgbClr val="191b0e"/>
                </a:solidFill>
                <a:uFill>
                  <a:solidFill>
                    <a:srgbClr val="ffffff"/>
                  </a:solidFill>
                </a:uFill>
                <a:latin typeface="Franklin Gothic Book"/>
              </a:rPr>
              <a:t>11/05/17</a:t>
            </a:r>
            <a:endParaRPr b="0" lang="en-GB"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2584080" y="6453360"/>
            <a:ext cx="7022880" cy="4042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9830520" y="6453360"/>
            <a:ext cx="1595880" cy="404280"/>
          </a:xfrm>
          <a:prstGeom prst="rect">
            <a:avLst/>
          </a:prstGeom>
        </p:spPr>
        <p:txBody>
          <a:bodyPr anchor="ctr"/>
          <a:p>
            <a:pPr algn="r">
              <a:lnSpc>
                <a:spcPct val="100000"/>
              </a:lnSpc>
            </a:pPr>
            <a:fld id="{B87DDD5B-4C4E-4489-B19D-E9E8E460BE06}" type="slidenum">
              <a:rPr b="0" lang="en-GB" sz="1200" spc="-1" strike="noStrike">
                <a:solidFill>
                  <a:srgbClr val="191b0e"/>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
        <p:nvSpPr>
          <p:cNvPr id="5" name="CustomShape 6"/>
          <p:cNvSpPr/>
          <p:nvPr/>
        </p:nvSpPr>
        <p:spPr>
          <a:xfrm>
            <a:off x="8151840" y="1685520"/>
            <a:ext cx="3274560" cy="440820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p:spPr>
        <p:style>
          <a:lnRef idx="0"/>
          <a:fillRef idx="0"/>
          <a:effectRef idx="0"/>
          <a:fontRef idx="minor"/>
        </p:style>
      </p:sp>
      <p:sp>
        <p:nvSpPr>
          <p:cNvPr id="6" name="CustomShape 7"/>
          <p:cNvSpPr/>
          <p:nvPr/>
        </p:nvSpPr>
        <p:spPr>
          <a:xfrm flipH="1" flipV="1">
            <a:off x="752760" y="743760"/>
            <a:ext cx="3275280" cy="440820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p:spPr>
        <p:style>
          <a:lnRef idx="0"/>
          <a:fillRef idx="0"/>
          <a:effectRef idx="0"/>
          <a:fontRef idx="minor"/>
        </p:style>
      </p:sp>
      <p:sp>
        <p:nvSpPr>
          <p:cNvPr id="7"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191b0e"/>
                </a:solidFill>
                <a:uFill>
                  <a:solidFill>
                    <a:srgbClr val="ffffff"/>
                  </a:solidFill>
                </a:uFill>
                <a:latin typeface="Franklin Gothic Book"/>
              </a:rPr>
              <a:t>Click to edit the outline text format</a:t>
            </a:r>
            <a:endParaRPr b="0" lang="en-US" sz="2000" spc="-1" strike="noStrike">
              <a:solidFill>
                <a:srgbClr val="191b0e"/>
              </a:solidFill>
              <a:uFill>
                <a:solidFill>
                  <a:srgbClr val="ffffff"/>
                </a:solidFill>
              </a:uFill>
              <a:latin typeface="Franklin Gothic Book"/>
            </a:endParaRPr>
          </a:p>
          <a:p>
            <a:pPr lvl="1" marL="864000" indent="-324000">
              <a:buClr>
                <a:srgbClr val="000000"/>
              </a:buClr>
              <a:buSzPct val="75000"/>
              <a:buFont typeface="Symbol" charset="2"/>
              <a:buChar char=""/>
            </a:pPr>
            <a:r>
              <a:rPr b="0" lang="en-US" sz="1800" spc="-1" strike="noStrike">
                <a:solidFill>
                  <a:srgbClr val="191b0e"/>
                </a:solidFill>
                <a:uFill>
                  <a:solidFill>
                    <a:srgbClr val="ffffff"/>
                  </a:solidFill>
                </a:uFill>
                <a:latin typeface="Franklin Gothic Book"/>
              </a:rPr>
              <a:t>Second Outline Level</a:t>
            </a:r>
            <a:endParaRPr b="0" lang="en-US" sz="1800" spc="-1" strike="noStrike">
              <a:solidFill>
                <a:srgbClr val="191b0e"/>
              </a:solidFill>
              <a:uFill>
                <a:solidFill>
                  <a:srgbClr val="ffffff"/>
                </a:solidFill>
              </a:uFill>
              <a:latin typeface="Franklin Gothic Book"/>
            </a:endParaRPr>
          </a:p>
          <a:p>
            <a:pPr lvl="2" marL="1296000" indent="-288000">
              <a:buClr>
                <a:srgbClr val="000000"/>
              </a:buClr>
              <a:buSzPct val="45000"/>
              <a:buFont typeface="Wingdings" charset="2"/>
              <a:buChar char=""/>
            </a:pPr>
            <a:r>
              <a:rPr b="0" i="1" lang="en-US" sz="1800" spc="-1" strike="noStrike">
                <a:solidFill>
                  <a:srgbClr val="191b0e"/>
                </a:solidFill>
                <a:uFill>
                  <a:solidFill>
                    <a:srgbClr val="ffffff"/>
                  </a:solidFill>
                </a:uFill>
                <a:latin typeface="Franklin Gothic Book"/>
              </a:rPr>
              <a:t>Third Outline Level</a:t>
            </a:r>
            <a:endParaRPr b="0" i="1" lang="en-US" sz="1800" spc="-1" strike="noStrike">
              <a:solidFill>
                <a:srgbClr val="191b0e"/>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600" spc="-1" strike="noStrike">
                <a:solidFill>
                  <a:srgbClr val="191b0e"/>
                </a:solidFill>
                <a:uFill>
                  <a:solidFill>
                    <a:srgbClr val="ffffff"/>
                  </a:solidFill>
                </a:uFill>
                <a:latin typeface="Franklin Gothic Book"/>
              </a:rPr>
              <a:t>Fourth Outline Level</a:t>
            </a:r>
            <a:endParaRPr b="0" lang="en-US" sz="1600" spc="-1" strike="noStrike">
              <a:solidFill>
                <a:srgbClr val="191b0e"/>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191b0e"/>
                </a:solidFill>
                <a:uFill>
                  <a:solidFill>
                    <a:srgbClr val="ffffff"/>
                  </a:solidFill>
                </a:uFill>
                <a:latin typeface="Franklin Gothic Book"/>
              </a:rPr>
              <a:t>Fifth Outline Level</a:t>
            </a:r>
            <a:endParaRPr b="0" lang="en-US" sz="2000" spc="-1" strike="noStrike">
              <a:solidFill>
                <a:srgbClr val="191b0e"/>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191b0e"/>
                </a:solidFill>
                <a:uFill>
                  <a:solidFill>
                    <a:srgbClr val="ffffff"/>
                  </a:solidFill>
                </a:uFill>
                <a:latin typeface="Franklin Gothic Book"/>
              </a:rPr>
              <a:t>Sixth Outline Level</a:t>
            </a:r>
            <a:endParaRPr b="0" lang="en-US" sz="2000" spc="-1" strike="noStrike">
              <a:solidFill>
                <a:srgbClr val="191b0e"/>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191b0e"/>
                </a:solidFill>
                <a:uFill>
                  <a:solidFill>
                    <a:srgbClr val="ffffff"/>
                  </a:solidFill>
                </a:uFill>
                <a:latin typeface="Franklin Gothic Book"/>
              </a:rPr>
              <a:t>Seventh Outline Level</a:t>
            </a:r>
            <a:endParaRPr b="0" lang="en-US" sz="2000" spc="-1" strike="noStrike">
              <a:solidFill>
                <a:srgbClr val="191b0e"/>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2"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title"/>
          </p:nvPr>
        </p:nvSpPr>
        <p:spPr>
          <a:xfrm>
            <a:off x="1371600" y="685800"/>
            <a:ext cx="9600840" cy="1485720"/>
          </a:xfrm>
          <a:prstGeom prst="rect">
            <a:avLst/>
          </a:prstGeom>
        </p:spPr>
        <p:txBody>
          <a:bodyPr/>
          <a:p>
            <a:pPr>
              <a:lnSpc>
                <a:spcPct val="89000"/>
              </a:lnSpc>
            </a:pPr>
            <a:r>
              <a:rPr b="0" lang="en-US" sz="4400" spc="-1" strike="noStrike">
                <a:solidFill>
                  <a:srgbClr val="191b0e"/>
                </a:solidFill>
                <a:uFill>
                  <a:solidFill>
                    <a:srgbClr val="ffffff"/>
                  </a:solidFill>
                </a:uFill>
                <a:latin typeface="Franklin Gothic Book"/>
              </a:rPr>
              <a:t>Click to edit Master title style</a:t>
            </a:r>
            <a:endParaRPr b="0" lang="en-US" sz="1800" spc="-1" strike="noStrike">
              <a:solidFill>
                <a:srgbClr val="000000"/>
              </a:solidFill>
              <a:uFill>
                <a:solidFill>
                  <a:srgbClr val="ffffff"/>
                </a:solidFill>
              </a:uFill>
              <a:latin typeface="Franklin Gothic Book"/>
            </a:endParaRPr>
          </a:p>
        </p:txBody>
      </p:sp>
      <p:sp>
        <p:nvSpPr>
          <p:cNvPr id="44" name="PlaceHolder 3"/>
          <p:cNvSpPr>
            <a:spLocks noGrp="1"/>
          </p:cNvSpPr>
          <p:nvPr>
            <p:ph type="body"/>
          </p:nvPr>
        </p:nvSpPr>
        <p:spPr>
          <a:xfrm>
            <a:off x="1371600" y="2286000"/>
            <a:ext cx="9600840" cy="3580920"/>
          </a:xfrm>
          <a:prstGeom prst="rect">
            <a:avLst/>
          </a:prstGeom>
        </p:spPr>
        <p:txBody>
          <a:bodyPr/>
          <a:p>
            <a:pPr marL="432000" indent="-324000">
              <a:buClr>
                <a:srgbClr val="000000"/>
              </a:buClr>
              <a:buSzPct val="45000"/>
              <a:buFont typeface="Wingdings" charset="2"/>
              <a:buChar char=""/>
            </a:pPr>
            <a:r>
              <a:rPr b="0" lang="en-US" sz="2000" spc="-1" strike="noStrike">
                <a:solidFill>
                  <a:srgbClr val="191b0e"/>
                </a:solidFill>
                <a:uFill>
                  <a:solidFill>
                    <a:srgbClr val="ffffff"/>
                  </a:solidFill>
                </a:uFill>
                <a:latin typeface="Franklin Gothic Book"/>
              </a:rPr>
              <a:t>Click to edit the outline text format</a:t>
            </a:r>
            <a:endParaRPr b="0" lang="en-US" sz="2000" spc="-1" strike="noStrike">
              <a:solidFill>
                <a:srgbClr val="191b0e"/>
              </a:solidFill>
              <a:uFill>
                <a:solidFill>
                  <a:srgbClr val="ffffff"/>
                </a:solidFill>
              </a:uFill>
              <a:latin typeface="Franklin Gothic Book"/>
            </a:endParaRPr>
          </a:p>
          <a:p>
            <a:pPr lvl="1" marL="864000" indent="-324000">
              <a:buClr>
                <a:srgbClr val="000000"/>
              </a:buClr>
              <a:buSzPct val="75000"/>
              <a:buFont typeface="Symbol" charset="2"/>
              <a:buChar char=""/>
            </a:pPr>
            <a:r>
              <a:rPr b="0" lang="en-US" sz="2000" spc="-1" strike="noStrike">
                <a:solidFill>
                  <a:srgbClr val="191b0e"/>
                </a:solidFill>
                <a:uFill>
                  <a:solidFill>
                    <a:srgbClr val="ffffff"/>
                  </a:solidFill>
                </a:uFill>
                <a:latin typeface="Franklin Gothic Book"/>
              </a:rPr>
              <a:t>Second Outline Level</a:t>
            </a:r>
            <a:endParaRPr b="0" lang="en-US" sz="2000" spc="-1" strike="noStrike">
              <a:solidFill>
                <a:srgbClr val="191b0e"/>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2000" spc="-1" strike="noStrike">
                <a:solidFill>
                  <a:srgbClr val="191b0e"/>
                </a:solidFill>
                <a:uFill>
                  <a:solidFill>
                    <a:srgbClr val="ffffff"/>
                  </a:solidFill>
                </a:uFill>
                <a:latin typeface="Franklin Gothic Book"/>
              </a:rPr>
              <a:t>Third Outline Level</a:t>
            </a:r>
            <a:endParaRPr b="0" i="1" lang="en-US" sz="2000" spc="-1" strike="noStrike">
              <a:solidFill>
                <a:srgbClr val="191b0e"/>
              </a:solidFill>
              <a:uFill>
                <a:solidFill>
                  <a:srgbClr val="ffffff"/>
                </a:solidFill>
              </a:uFill>
              <a:latin typeface="Franklin Gothic Book"/>
            </a:endParaRPr>
          </a:p>
          <a:p>
            <a:pPr lvl="3" marL="1728000" indent="-216000">
              <a:buClr>
                <a:srgbClr val="000000"/>
              </a:buClr>
              <a:buSzPct val="75000"/>
              <a:buFont typeface="Symbol" charset="2"/>
              <a:buChar char=""/>
            </a:pPr>
            <a:r>
              <a:rPr b="0" lang="en-US" sz="2000" spc="-1" strike="noStrike">
                <a:solidFill>
                  <a:srgbClr val="191b0e"/>
                </a:solidFill>
                <a:uFill>
                  <a:solidFill>
                    <a:srgbClr val="ffffff"/>
                  </a:solidFill>
                </a:uFill>
                <a:latin typeface="Franklin Gothic Book"/>
              </a:rPr>
              <a:t>Fourth Outline Level</a:t>
            </a:r>
            <a:endParaRPr b="0" lang="en-US" sz="2000" spc="-1" strike="noStrike">
              <a:solidFill>
                <a:srgbClr val="191b0e"/>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191b0e"/>
                </a:solidFill>
                <a:uFill>
                  <a:solidFill>
                    <a:srgbClr val="ffffff"/>
                  </a:solidFill>
                </a:uFill>
                <a:latin typeface="Franklin Gothic Book"/>
              </a:rPr>
              <a:t>Fifth Outline Level</a:t>
            </a:r>
            <a:endParaRPr b="0" lang="en-US" sz="2000" spc="-1" strike="noStrike">
              <a:solidFill>
                <a:srgbClr val="191b0e"/>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191b0e"/>
                </a:solidFill>
                <a:uFill>
                  <a:solidFill>
                    <a:srgbClr val="ffffff"/>
                  </a:solidFill>
                </a:uFill>
                <a:latin typeface="Franklin Gothic Book"/>
              </a:rPr>
              <a:t>Sixth Outline Level</a:t>
            </a:r>
            <a:endParaRPr b="0" lang="en-US" sz="2000" spc="-1" strike="noStrike">
              <a:solidFill>
                <a:srgbClr val="191b0e"/>
              </a:solidFill>
              <a:uFill>
                <a:solidFill>
                  <a:srgbClr val="ffffff"/>
                </a:solidFill>
              </a:uFill>
              <a:latin typeface="Franklin Gothic Book"/>
            </a:endParaRPr>
          </a:p>
          <a:p>
            <a:pPr marL="384120" indent="-383760">
              <a:lnSpc>
                <a:spcPct val="100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Seventh Outline LevelClick to edit Master text styles</a:t>
            </a:r>
            <a:endParaRPr b="0" lang="en-US" sz="2000" spc="-1" strike="noStrike">
              <a:solidFill>
                <a:srgbClr val="191b0e"/>
              </a:solidFill>
              <a:uFill>
                <a:solidFill>
                  <a:srgbClr val="ffffff"/>
                </a:solidFill>
              </a:uFill>
              <a:latin typeface="Franklin Gothic Book"/>
            </a:endParaRPr>
          </a:p>
          <a:p>
            <a:pPr lvl="1" marL="914400" indent="-383760">
              <a:lnSpc>
                <a:spcPct val="100000"/>
              </a:lnSpc>
              <a:buClr>
                <a:srgbClr val="191b0e"/>
              </a:buClr>
              <a:buFont typeface="Franklin Gothic Book"/>
              <a:buChar char="–"/>
            </a:pPr>
            <a:r>
              <a:rPr b="0" i="1" lang="en-US" sz="2000" spc="-1" strike="noStrike">
                <a:solidFill>
                  <a:srgbClr val="191b0e"/>
                </a:solidFill>
                <a:uFill>
                  <a:solidFill>
                    <a:srgbClr val="ffffff"/>
                  </a:solidFill>
                </a:uFill>
                <a:latin typeface="Franklin Gothic Book"/>
              </a:rPr>
              <a:t>Second level</a:t>
            </a:r>
            <a:endParaRPr b="0" lang="en-US" sz="2000" spc="-1" strike="noStrike">
              <a:solidFill>
                <a:srgbClr val="191b0e"/>
              </a:solidFill>
              <a:uFill>
                <a:solidFill>
                  <a:srgbClr val="ffffff"/>
                </a:solidFill>
              </a:uFill>
              <a:latin typeface="Franklin Gothic Book"/>
            </a:endParaRPr>
          </a:p>
          <a:p>
            <a:pPr lvl="2" marL="1371600" indent="-383760">
              <a:lnSpc>
                <a:spcPct val="100000"/>
              </a:lnSpc>
              <a:buClr>
                <a:srgbClr val="191b0e"/>
              </a:buClr>
              <a:buFont typeface="Franklin Gothic Book"/>
              <a:buChar char="■"/>
            </a:pPr>
            <a:r>
              <a:rPr b="0" lang="en-US" sz="1800" spc="-1" strike="noStrike">
                <a:solidFill>
                  <a:srgbClr val="191b0e"/>
                </a:solidFill>
                <a:uFill>
                  <a:solidFill>
                    <a:srgbClr val="ffffff"/>
                  </a:solidFill>
                </a:uFill>
                <a:latin typeface="Franklin Gothic Book"/>
              </a:rPr>
              <a:t>Third level</a:t>
            </a:r>
            <a:endParaRPr b="0" i="1" lang="en-US" sz="2000" spc="-1" strike="noStrike">
              <a:solidFill>
                <a:srgbClr val="191b0e"/>
              </a:solidFill>
              <a:uFill>
                <a:solidFill>
                  <a:srgbClr val="ffffff"/>
                </a:solidFill>
              </a:uFill>
              <a:latin typeface="Franklin Gothic Book"/>
            </a:endParaRPr>
          </a:p>
          <a:p>
            <a:pPr lvl="3" marL="1828800" indent="-383760">
              <a:lnSpc>
                <a:spcPct val="100000"/>
              </a:lnSpc>
              <a:buClr>
                <a:srgbClr val="191b0e"/>
              </a:buClr>
              <a:buFont typeface="Franklin Gothic Book"/>
              <a:buChar char="–"/>
            </a:pPr>
            <a:r>
              <a:rPr b="0" i="1" lang="en-US" sz="1800" spc="-1" strike="noStrike">
                <a:solidFill>
                  <a:srgbClr val="191b0e"/>
                </a:solidFill>
                <a:uFill>
                  <a:solidFill>
                    <a:srgbClr val="ffffff"/>
                  </a:solidFill>
                </a:uFill>
                <a:latin typeface="Franklin Gothic Book"/>
              </a:rPr>
              <a:t>Fourth level</a:t>
            </a:r>
            <a:endParaRPr b="0" lang="en-US" sz="2000" spc="-1" strike="noStrike">
              <a:solidFill>
                <a:srgbClr val="191b0e"/>
              </a:solidFill>
              <a:uFill>
                <a:solidFill>
                  <a:srgbClr val="ffffff"/>
                </a:solidFill>
              </a:uFill>
              <a:latin typeface="Franklin Gothic Book"/>
            </a:endParaRPr>
          </a:p>
          <a:p>
            <a:pPr lvl="4" marL="2286000" indent="-383760">
              <a:lnSpc>
                <a:spcPct val="100000"/>
              </a:lnSpc>
              <a:buClr>
                <a:srgbClr val="191b0e"/>
              </a:buClr>
              <a:buFont typeface="Franklin Gothic Book"/>
              <a:buChar char="■"/>
            </a:pPr>
            <a:r>
              <a:rPr b="0" lang="en-US" sz="1600" spc="-1" strike="noStrike">
                <a:solidFill>
                  <a:srgbClr val="191b0e"/>
                </a:solidFill>
                <a:uFill>
                  <a:solidFill>
                    <a:srgbClr val="ffffff"/>
                  </a:solidFill>
                </a:uFill>
                <a:latin typeface="Franklin Gothic Book"/>
              </a:rPr>
              <a:t>Fifth level</a:t>
            </a:r>
            <a:endParaRPr b="0" lang="en-US" sz="2000" spc="-1" strike="noStrike">
              <a:solidFill>
                <a:srgbClr val="191b0e"/>
              </a:solidFill>
              <a:uFill>
                <a:solidFill>
                  <a:srgbClr val="ffffff"/>
                </a:solidFill>
              </a:uFill>
              <a:latin typeface="Franklin Gothic Book"/>
            </a:endParaRPr>
          </a:p>
        </p:txBody>
      </p:sp>
      <p:sp>
        <p:nvSpPr>
          <p:cNvPr id="45" name="PlaceHolder 4"/>
          <p:cNvSpPr>
            <a:spLocks noGrp="1"/>
          </p:cNvSpPr>
          <p:nvPr>
            <p:ph type="dt"/>
          </p:nvPr>
        </p:nvSpPr>
        <p:spPr>
          <a:xfrm>
            <a:off x="1390680" y="6453360"/>
            <a:ext cx="1204200" cy="404280"/>
          </a:xfrm>
          <a:prstGeom prst="rect">
            <a:avLst/>
          </a:prstGeom>
        </p:spPr>
        <p:txBody>
          <a:bodyPr anchor="ctr"/>
          <a:p>
            <a:pPr>
              <a:lnSpc>
                <a:spcPct val="100000"/>
              </a:lnSpc>
            </a:pPr>
            <a:r>
              <a:rPr b="0" lang="en-GB" sz="1200" spc="-1" strike="noStrike">
                <a:solidFill>
                  <a:srgbClr val="191b0e"/>
                </a:solidFill>
                <a:uFill>
                  <a:solidFill>
                    <a:srgbClr val="ffffff"/>
                  </a:solidFill>
                </a:uFill>
                <a:latin typeface="Franklin Gothic Book"/>
              </a:rPr>
              <a:t>11/05/17</a:t>
            </a:r>
            <a:endParaRPr b="0" lang="en-GB" sz="1400" spc="-1" strike="noStrike">
              <a:solidFill>
                <a:srgbClr val="000000"/>
              </a:solidFill>
              <a:uFill>
                <a:solidFill>
                  <a:srgbClr val="ffffff"/>
                </a:solidFill>
              </a:uFill>
              <a:latin typeface="Times New Roman"/>
            </a:endParaRPr>
          </a:p>
        </p:txBody>
      </p:sp>
      <p:sp>
        <p:nvSpPr>
          <p:cNvPr id="46" name="PlaceHolder 5"/>
          <p:cNvSpPr>
            <a:spLocks noGrp="1"/>
          </p:cNvSpPr>
          <p:nvPr>
            <p:ph type="ftr"/>
          </p:nvPr>
        </p:nvSpPr>
        <p:spPr>
          <a:xfrm>
            <a:off x="2893680" y="6453360"/>
            <a:ext cx="6280560" cy="4042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47" name="PlaceHolder 6"/>
          <p:cNvSpPr>
            <a:spLocks noGrp="1"/>
          </p:cNvSpPr>
          <p:nvPr>
            <p:ph type="sldNum"/>
          </p:nvPr>
        </p:nvSpPr>
        <p:spPr>
          <a:xfrm>
            <a:off x="9472680" y="6453360"/>
            <a:ext cx="1595880" cy="404280"/>
          </a:xfrm>
          <a:prstGeom prst="rect">
            <a:avLst/>
          </a:prstGeom>
        </p:spPr>
        <p:txBody>
          <a:bodyPr anchor="ctr"/>
          <a:p>
            <a:pPr algn="r">
              <a:lnSpc>
                <a:spcPct val="100000"/>
              </a:lnSpc>
            </a:pPr>
            <a:fld id="{8BC71FAB-7ABE-4E68-930B-4A30FC182C78}" type="slidenum">
              <a:rPr b="0" lang="en-GB" sz="1200" spc="-1" strike="noStrike">
                <a:solidFill>
                  <a:srgbClr val="191b0e"/>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tif"/><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tif"/><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tif"/><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tif"/><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915200" y="1788480"/>
            <a:ext cx="8361000" cy="2097720"/>
          </a:xfrm>
          <a:prstGeom prst="rect">
            <a:avLst/>
          </a:prstGeom>
          <a:noFill/>
          <a:ln>
            <a:noFill/>
          </a:ln>
        </p:spPr>
        <p:txBody>
          <a:bodyPr anchor="b"/>
          <a:p>
            <a:pPr algn="ctr">
              <a:lnSpc>
                <a:spcPct val="100000"/>
              </a:lnSpc>
            </a:pPr>
            <a:r>
              <a:rPr b="1" lang="en-US" sz="7200" spc="-1" strike="noStrike" cap="all">
                <a:solidFill>
                  <a:srgbClr val="191b0e"/>
                </a:solidFill>
                <a:uFill>
                  <a:solidFill>
                    <a:srgbClr val="ffffff"/>
                  </a:solidFill>
                </a:uFill>
                <a:latin typeface="Franklin Gothic Book"/>
              </a:rPr>
              <a:t>Get Digital</a:t>
            </a:r>
            <a:endParaRPr b="0" lang="en-US" sz="1800" spc="-1" strike="noStrike">
              <a:solidFill>
                <a:srgbClr val="000000"/>
              </a:solidFill>
              <a:uFill>
                <a:solidFill>
                  <a:srgbClr val="ffffff"/>
                </a:solidFill>
              </a:uFill>
              <a:latin typeface="Franklin Gothic Book"/>
            </a:endParaRPr>
          </a:p>
        </p:txBody>
      </p:sp>
      <p:sp>
        <p:nvSpPr>
          <p:cNvPr id="88" name="TextShape 2"/>
          <p:cNvSpPr txBox="1"/>
          <p:nvPr/>
        </p:nvSpPr>
        <p:spPr>
          <a:xfrm>
            <a:off x="2679840" y="3956400"/>
            <a:ext cx="6831360" cy="1085760"/>
          </a:xfrm>
          <a:prstGeom prst="rect">
            <a:avLst/>
          </a:prstGeom>
          <a:noFill/>
          <a:ln>
            <a:noFill/>
          </a:ln>
        </p:spPr>
        <p:txBody>
          <a:bodyPr/>
          <a:p>
            <a:pPr algn="ctr">
              <a:lnSpc>
                <a:spcPct val="112000"/>
              </a:lnSpc>
            </a:pPr>
            <a:r>
              <a:rPr b="1" lang="en-GB" sz="2300" spc="-1" strike="noStrike">
                <a:solidFill>
                  <a:srgbClr val="191b0e"/>
                </a:solidFill>
                <a:uFill>
                  <a:solidFill>
                    <a:srgbClr val="ffffff"/>
                  </a:solidFill>
                </a:uFill>
                <a:latin typeface="Franklin Gothic Book"/>
              </a:rPr>
              <a:t>Group 15</a:t>
            </a:r>
            <a:endParaRPr b="0" lang="en-GB" sz="3200" spc="-1" strike="noStrike">
              <a:solidFill>
                <a:srgbClr val="000000"/>
              </a:solidFill>
              <a:uFill>
                <a:solidFill>
                  <a:srgbClr val="ffffff"/>
                </a:solidFill>
              </a:uFill>
              <a:latin typeface="Arial"/>
            </a:endParaRPr>
          </a:p>
        </p:txBody>
      </p:sp>
      <p:pic>
        <p:nvPicPr>
          <p:cNvPr id="89" name="Picture 3" descr=""/>
          <p:cNvPicPr/>
          <p:nvPr/>
        </p:nvPicPr>
        <p:blipFill>
          <a:blip r:embed="rId1"/>
          <a:stretch/>
        </p:blipFill>
        <p:spPr>
          <a:xfrm>
            <a:off x="5831640" y="4491360"/>
            <a:ext cx="534240" cy="1102320"/>
          </a:xfrm>
          <a:prstGeom prst="rect">
            <a:avLst/>
          </a:prstGeom>
          <a:ln>
            <a:noFill/>
          </a:ln>
        </p:spPr>
      </p:pic>
    </p:spTree>
  </p:cSld>
  <p:transition spd="med">
    <p:fade thruBlk="tru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Rate and Review Course:</a:t>
            </a:r>
            <a:endParaRPr b="0" lang="en-US" sz="1800" spc="-1" strike="noStrike">
              <a:solidFill>
                <a:srgbClr val="000000"/>
              </a:solidFill>
              <a:uFill>
                <a:solidFill>
                  <a:srgbClr val="ffffff"/>
                </a:solidFill>
              </a:uFill>
              <a:latin typeface="Franklin Gothic Book"/>
            </a:endParaRPr>
          </a:p>
        </p:txBody>
      </p:sp>
      <p:sp>
        <p:nvSpPr>
          <p:cNvPr id="118"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Stars developed with learners in mind. </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User can slide mouse across stars to select their rating on the various categories.</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Can also leave a worded review to help other learners, decided if the course is right for them.</a:t>
            </a:r>
            <a:endParaRPr b="0" lang="en-US" sz="2000" spc="-1" strike="noStrike">
              <a:solidFill>
                <a:srgbClr val="191b0e"/>
              </a:solidFill>
              <a:uFill>
                <a:solidFill>
                  <a:srgbClr val="ffffff"/>
                </a:solidFill>
              </a:uFill>
              <a:latin typeface="Franklin Gothic Book"/>
            </a:endParaRPr>
          </a:p>
          <a:p>
            <a:pPr>
              <a:lnSpc>
                <a:spcPct val="94000"/>
              </a:lnSpc>
            </a:pPr>
            <a:endParaRPr b="0" lang="en-US" sz="2000" spc="-1" strike="noStrike">
              <a:solidFill>
                <a:srgbClr val="191b0e"/>
              </a:solidFill>
              <a:uFill>
                <a:solidFill>
                  <a:srgbClr val="ffffff"/>
                </a:solidFill>
              </a:uFill>
              <a:latin typeface="Franklin Gothic Book"/>
            </a:endParaRPr>
          </a:p>
        </p:txBody>
      </p:sp>
      <p:pic>
        <p:nvPicPr>
          <p:cNvPr id="119" name="Picture 3" descr=""/>
          <p:cNvPicPr/>
          <p:nvPr/>
        </p:nvPicPr>
        <p:blipFill>
          <a:blip r:embed="rId1"/>
          <a:stretch/>
        </p:blipFill>
        <p:spPr>
          <a:xfrm>
            <a:off x="11628360" y="5867280"/>
            <a:ext cx="417600" cy="861840"/>
          </a:xfrm>
          <a:prstGeom prst="rect">
            <a:avLst/>
          </a:prstGeom>
          <a:ln>
            <a:noFill/>
          </a:ln>
        </p:spPr>
      </p:pic>
      <p:pic>
        <p:nvPicPr>
          <p:cNvPr id="120" name="Picture 4" descr=""/>
          <p:cNvPicPr/>
          <p:nvPr/>
        </p:nvPicPr>
        <p:blipFill>
          <a:blip r:embed="rId2"/>
          <a:stretch/>
        </p:blipFill>
        <p:spPr>
          <a:xfrm>
            <a:off x="4049280" y="4222080"/>
            <a:ext cx="4245480" cy="1058040"/>
          </a:xfrm>
          <a:prstGeom prst="rect">
            <a:avLst/>
          </a:prstGeom>
          <a:ln>
            <a:noFill/>
          </a:ln>
        </p:spPr>
      </p:pic>
    </p:spTree>
  </p:cSld>
  <p:transition spd="med">
    <p:fade thruBlk="tru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Learner Profile:</a:t>
            </a:r>
            <a:endParaRPr b="0" lang="en-US" sz="1800" spc="-1" strike="noStrike">
              <a:solidFill>
                <a:srgbClr val="000000"/>
              </a:solidFill>
              <a:uFill>
                <a:solidFill>
                  <a:srgbClr val="ffffff"/>
                </a:solidFill>
              </a:uFill>
              <a:latin typeface="Franklin Gothic Book"/>
            </a:endParaRPr>
          </a:p>
        </p:txBody>
      </p:sp>
      <p:sp>
        <p:nvSpPr>
          <p:cNvPr id="122"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Can add friends who are on their course.</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Badges area to assess how well themselves and other learners are doing.</a:t>
            </a:r>
            <a:endParaRPr b="0" lang="en-US" sz="2000" spc="-1" strike="noStrike">
              <a:solidFill>
                <a:srgbClr val="191b0e"/>
              </a:solidFill>
              <a:uFill>
                <a:solidFill>
                  <a:srgbClr val="ffffff"/>
                </a:solidFill>
              </a:uFill>
              <a:latin typeface="Franklin Gothic Book"/>
            </a:endParaRPr>
          </a:p>
        </p:txBody>
      </p:sp>
      <p:pic>
        <p:nvPicPr>
          <p:cNvPr id="123" name="Picture 3" descr=""/>
          <p:cNvPicPr/>
          <p:nvPr/>
        </p:nvPicPr>
        <p:blipFill>
          <a:blip r:embed="rId1"/>
          <a:stretch/>
        </p:blipFill>
        <p:spPr>
          <a:xfrm>
            <a:off x="11628360" y="5867280"/>
            <a:ext cx="417600" cy="861840"/>
          </a:xfrm>
          <a:prstGeom prst="rect">
            <a:avLst/>
          </a:prstGeom>
          <a:ln>
            <a:noFill/>
          </a:ln>
        </p:spPr>
      </p:pic>
      <p:pic>
        <p:nvPicPr>
          <p:cNvPr id="124" name="Picture 4" descr=""/>
          <p:cNvPicPr/>
          <p:nvPr/>
        </p:nvPicPr>
        <p:blipFill>
          <a:blip r:embed="rId2"/>
          <a:stretch/>
        </p:blipFill>
        <p:spPr>
          <a:xfrm>
            <a:off x="4757040" y="3467880"/>
            <a:ext cx="2830320" cy="2830320"/>
          </a:xfrm>
          <a:prstGeom prst="rect">
            <a:avLst/>
          </a:prstGeom>
          <a:ln>
            <a:noFill/>
          </a:ln>
        </p:spPr>
      </p:pic>
    </p:spTree>
  </p:cSld>
  <p:transition spd="med">
    <p:fade thruBlk="tru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Conclusion</a:t>
            </a:r>
            <a:endParaRPr b="0" lang="en-US" sz="1800" spc="-1" strike="noStrike">
              <a:solidFill>
                <a:srgbClr val="000000"/>
              </a:solidFill>
              <a:uFill>
                <a:solidFill>
                  <a:srgbClr val="ffffff"/>
                </a:solidFill>
              </a:uFill>
              <a:latin typeface="Franklin Gothic Book"/>
            </a:endParaRPr>
          </a:p>
        </p:txBody>
      </p:sp>
      <p:sp>
        <p:nvSpPr>
          <p:cNvPr id="126"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Overall, we believe the project has gone very well.</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If given more time more ‘should’ features could have been implemented.</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Also, more accessibility features could have been added to broaden the websites target audience.</a:t>
            </a:r>
            <a:endParaRPr b="0" lang="en-US" sz="2000" spc="-1" strike="noStrike">
              <a:solidFill>
                <a:srgbClr val="191b0e"/>
              </a:solidFill>
              <a:uFill>
                <a:solidFill>
                  <a:srgbClr val="ffffff"/>
                </a:solidFill>
              </a:uFill>
              <a:latin typeface="Franklin Gothic Book"/>
            </a:endParaRPr>
          </a:p>
        </p:txBody>
      </p:sp>
      <p:pic>
        <p:nvPicPr>
          <p:cNvPr id="127" name="Picture 3" descr=""/>
          <p:cNvPicPr/>
          <p:nvPr/>
        </p:nvPicPr>
        <p:blipFill>
          <a:blip r:embed="rId1"/>
          <a:stretch/>
        </p:blipFill>
        <p:spPr>
          <a:xfrm>
            <a:off x="11628360" y="5867280"/>
            <a:ext cx="417600" cy="861840"/>
          </a:xfrm>
          <a:prstGeom prst="rect">
            <a:avLst/>
          </a:prstGeom>
          <a:ln>
            <a:noFill/>
          </a:ln>
        </p:spPr>
      </p:pic>
    </p:spTree>
  </p:cSld>
  <p:transition spd="med">
    <p:fade thruBlk="tru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71600" y="685800"/>
            <a:ext cx="9600840" cy="1485720"/>
          </a:xfrm>
          <a:prstGeom prst="rect">
            <a:avLst/>
          </a:prstGeom>
          <a:noFill/>
          <a:ln>
            <a:noFill/>
          </a:ln>
        </p:spPr>
        <p:txBody>
          <a:bodyPr/>
          <a:p>
            <a:endParaRPr b="0" lang="en-US" sz="1800" spc="-1" strike="noStrike">
              <a:solidFill>
                <a:srgbClr val="000000"/>
              </a:solidFill>
              <a:uFill>
                <a:solidFill>
                  <a:srgbClr val="ffffff"/>
                </a:solidFill>
              </a:uFill>
              <a:latin typeface="Franklin Gothic Book"/>
            </a:endParaRPr>
          </a:p>
        </p:txBody>
      </p:sp>
      <p:sp>
        <p:nvSpPr>
          <p:cNvPr id="129"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Priyan Mistry (pm322) </a:t>
            </a:r>
            <a:r>
              <a:rPr b="0" lang="en-US" sz="2000" spc="-1" strike="noStrike">
                <a:solidFill>
                  <a:srgbClr val="191b0e"/>
                </a:solidFill>
                <a:uFill>
                  <a:solidFill>
                    <a:srgbClr val="ffffff"/>
                  </a:solidFill>
                </a:uFill>
                <a:latin typeface="Franklin Gothic Book"/>
              </a:rPr>
              <a:t>– Manual Testing and various documentation.</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Peiduo Chen (pc260) - </a:t>
            </a:r>
            <a:r>
              <a:rPr b="0" lang="en-US" sz="2000" spc="-1" strike="noStrike">
                <a:solidFill>
                  <a:srgbClr val="191b0e"/>
                </a:solidFill>
                <a:uFill>
                  <a:solidFill>
                    <a:srgbClr val="ffffff"/>
                  </a:solidFill>
                </a:uFill>
                <a:latin typeface="Franklin Gothic Book"/>
              </a:rPr>
              <a:t>Manual Testing and various documentation</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Reece Wadsworth (rw235) – </a:t>
            </a:r>
            <a:r>
              <a:rPr b="0" lang="en-US" sz="2000" spc="-1" strike="noStrike">
                <a:solidFill>
                  <a:srgbClr val="191b0e"/>
                </a:solidFill>
                <a:uFill>
                  <a:solidFill>
                    <a:srgbClr val="ffffff"/>
                  </a:solidFill>
                </a:uFill>
                <a:latin typeface="Franklin Gothic Book"/>
              </a:rPr>
              <a:t>Front-end developer and manual testing.</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Ronak Ranchor (rr199) – </a:t>
            </a:r>
            <a:r>
              <a:rPr b="0" lang="en-US" sz="2000" spc="-1" strike="noStrike">
                <a:solidFill>
                  <a:srgbClr val="191b0e"/>
                </a:solidFill>
                <a:uFill>
                  <a:solidFill>
                    <a:srgbClr val="ffffff"/>
                  </a:solidFill>
                </a:uFill>
                <a:latin typeface="Franklin Gothic Book"/>
              </a:rPr>
              <a:t>Front-end and back-end developer.</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Sean Dewar (sdjd1) – </a:t>
            </a:r>
            <a:r>
              <a:rPr b="0" lang="en-US" sz="2000" spc="-1" strike="noStrike">
                <a:solidFill>
                  <a:srgbClr val="191b0e"/>
                </a:solidFill>
                <a:uFill>
                  <a:solidFill>
                    <a:srgbClr val="ffffff"/>
                  </a:solidFill>
                </a:uFill>
                <a:latin typeface="Franklin Gothic Book"/>
              </a:rPr>
              <a:t>Back-end developer and architect.</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Michael Sakyiama (ms853) – </a:t>
            </a:r>
            <a:r>
              <a:rPr b="0" lang="en-US" sz="2000" spc="-1" strike="noStrike">
                <a:solidFill>
                  <a:srgbClr val="191b0e"/>
                </a:solidFill>
                <a:uFill>
                  <a:solidFill>
                    <a:srgbClr val="ffffff"/>
                  </a:solidFill>
                </a:uFill>
                <a:latin typeface="Franklin Gothic Book"/>
              </a:rPr>
              <a:t>Back-end developer and testing.</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Marco Piazzi (mp526) - </a:t>
            </a:r>
            <a:r>
              <a:rPr b="0" lang="en-US" sz="2000" spc="-1" strike="noStrike">
                <a:solidFill>
                  <a:srgbClr val="191b0e"/>
                </a:solidFill>
                <a:uFill>
                  <a:solidFill>
                    <a:srgbClr val="ffffff"/>
                  </a:solidFill>
                </a:uFill>
                <a:latin typeface="Franklin Gothic Book"/>
              </a:rPr>
              <a:t>Back-end developer and testing.</a:t>
            </a:r>
            <a:endParaRPr b="0" lang="en-US" sz="2000" spc="-1" strike="noStrike">
              <a:solidFill>
                <a:srgbClr val="191b0e"/>
              </a:solidFill>
              <a:uFill>
                <a:solidFill>
                  <a:srgbClr val="ffffff"/>
                </a:solidFill>
              </a:uFill>
              <a:latin typeface="Franklin Gothic Book"/>
            </a:endParaRPr>
          </a:p>
        </p:txBody>
      </p:sp>
    </p:spTree>
  </p:cSld>
  <p:transition spd="med">
    <p:fade thruBlk="tru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371600" y="685800"/>
            <a:ext cx="9600840" cy="1485720"/>
          </a:xfrm>
          <a:prstGeom prst="rect">
            <a:avLst/>
          </a:prstGeom>
          <a:noFill/>
          <a:ln>
            <a:noFill/>
          </a:ln>
        </p:spPr>
        <p:txBody>
          <a:bodyPr/>
          <a:p>
            <a:endParaRPr b="0" lang="en-US" sz="1800" spc="-1" strike="noStrike">
              <a:solidFill>
                <a:srgbClr val="000000"/>
              </a:solidFill>
              <a:uFill>
                <a:solidFill>
                  <a:srgbClr val="ffffff"/>
                </a:solidFill>
              </a:uFill>
              <a:latin typeface="Franklin Gothic Book"/>
            </a:endParaRPr>
          </a:p>
        </p:txBody>
      </p:sp>
      <p:sp>
        <p:nvSpPr>
          <p:cNvPr id="91"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Priyan Mistry (pm322) </a:t>
            </a:r>
            <a:r>
              <a:rPr b="0" lang="en-US" sz="2000" spc="-1" strike="noStrike">
                <a:solidFill>
                  <a:srgbClr val="191b0e"/>
                </a:solidFill>
                <a:uFill>
                  <a:solidFill>
                    <a:srgbClr val="ffffff"/>
                  </a:solidFill>
                </a:uFill>
                <a:latin typeface="Franklin Gothic Book"/>
              </a:rPr>
              <a:t>– Manual Testing and various documentation.</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Peiduo Chen (pc260) - </a:t>
            </a:r>
            <a:r>
              <a:rPr b="0" lang="en-US" sz="2000" spc="-1" strike="noStrike">
                <a:solidFill>
                  <a:srgbClr val="191b0e"/>
                </a:solidFill>
                <a:uFill>
                  <a:solidFill>
                    <a:srgbClr val="ffffff"/>
                  </a:solidFill>
                </a:uFill>
                <a:latin typeface="Franklin Gothic Book"/>
              </a:rPr>
              <a:t>Manual Testing and various documentation</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Reece Wadsworth (rw235) – </a:t>
            </a:r>
            <a:r>
              <a:rPr b="0" lang="en-US" sz="2000" spc="-1" strike="noStrike">
                <a:solidFill>
                  <a:srgbClr val="191b0e"/>
                </a:solidFill>
                <a:uFill>
                  <a:solidFill>
                    <a:srgbClr val="ffffff"/>
                  </a:solidFill>
                </a:uFill>
                <a:latin typeface="Franklin Gothic Book"/>
              </a:rPr>
              <a:t>Front-end developer and manual testing.</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Ronak Ranchor (rr199) – </a:t>
            </a:r>
            <a:r>
              <a:rPr b="0" lang="en-US" sz="2000" spc="-1" strike="noStrike">
                <a:solidFill>
                  <a:srgbClr val="191b0e"/>
                </a:solidFill>
                <a:uFill>
                  <a:solidFill>
                    <a:srgbClr val="ffffff"/>
                  </a:solidFill>
                </a:uFill>
                <a:latin typeface="Franklin Gothic Book"/>
              </a:rPr>
              <a:t>Front-end and back-end developer.</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Sean Dewar (sdjd1) – </a:t>
            </a:r>
            <a:r>
              <a:rPr b="0" lang="en-US" sz="2000" spc="-1" strike="noStrike">
                <a:solidFill>
                  <a:srgbClr val="191b0e"/>
                </a:solidFill>
                <a:uFill>
                  <a:solidFill>
                    <a:srgbClr val="ffffff"/>
                  </a:solidFill>
                </a:uFill>
                <a:latin typeface="Franklin Gothic Book"/>
              </a:rPr>
              <a:t>Back-end developer and architect.</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Michael Sakyiama (ms853) – </a:t>
            </a:r>
            <a:r>
              <a:rPr b="0" lang="en-US" sz="2000" spc="-1" strike="noStrike">
                <a:solidFill>
                  <a:srgbClr val="191b0e"/>
                </a:solidFill>
                <a:uFill>
                  <a:solidFill>
                    <a:srgbClr val="ffffff"/>
                  </a:solidFill>
                </a:uFill>
                <a:latin typeface="Franklin Gothic Book"/>
              </a:rPr>
              <a:t>Back-end developer and testing.</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1" lang="en-US" sz="2000" spc="-1" strike="noStrike">
                <a:solidFill>
                  <a:srgbClr val="191b0e"/>
                </a:solidFill>
                <a:uFill>
                  <a:solidFill>
                    <a:srgbClr val="ffffff"/>
                  </a:solidFill>
                </a:uFill>
                <a:latin typeface="Franklin Gothic Book"/>
              </a:rPr>
              <a:t>Marco Piazzi (mp526) - </a:t>
            </a:r>
            <a:r>
              <a:rPr b="0" lang="en-US" sz="2000" spc="-1" strike="noStrike">
                <a:solidFill>
                  <a:srgbClr val="191b0e"/>
                </a:solidFill>
                <a:uFill>
                  <a:solidFill>
                    <a:srgbClr val="ffffff"/>
                  </a:solidFill>
                </a:uFill>
                <a:latin typeface="Franklin Gothic Book"/>
              </a:rPr>
              <a:t>Back-end developer and testing.</a:t>
            </a:r>
            <a:endParaRPr b="0" lang="en-US" sz="2000" spc="-1" strike="noStrike">
              <a:solidFill>
                <a:srgbClr val="191b0e"/>
              </a:solidFill>
              <a:uFill>
                <a:solidFill>
                  <a:srgbClr val="ffffff"/>
                </a:solidFill>
              </a:uFill>
              <a:latin typeface="Franklin Gothic Book"/>
            </a:endParaRPr>
          </a:p>
        </p:txBody>
      </p:sp>
    </p:spTree>
  </p:cSld>
  <p:transition spd="med">
    <p:fade thruBlk="tru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Introduction:</a:t>
            </a:r>
            <a:endParaRPr b="0" lang="en-US" sz="1800" spc="-1" strike="noStrike">
              <a:solidFill>
                <a:srgbClr val="000000"/>
              </a:solidFill>
              <a:uFill>
                <a:solidFill>
                  <a:srgbClr val="ffffff"/>
                </a:solidFill>
              </a:uFill>
              <a:latin typeface="Franklin Gothic Book"/>
            </a:endParaRPr>
          </a:p>
        </p:txBody>
      </p:sp>
      <p:sp>
        <p:nvSpPr>
          <p:cNvPr id="93"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Our online learning website “Get Digital” – “learn anytime, anywhere.”</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Designed for learners and teachers, to learn and teach with ease.</a:t>
            </a:r>
            <a:endParaRPr b="0" lang="en-US" sz="2000" spc="-1" strike="noStrike">
              <a:solidFill>
                <a:srgbClr val="191b0e"/>
              </a:solidFill>
              <a:uFill>
                <a:solidFill>
                  <a:srgbClr val="ffffff"/>
                </a:solidFill>
              </a:uFill>
              <a:latin typeface="Franklin Gothic Book"/>
            </a:endParaRPr>
          </a:p>
          <a:p>
            <a:pPr>
              <a:lnSpc>
                <a:spcPct val="94000"/>
              </a:lnSpc>
            </a:pPr>
            <a:endParaRPr b="0" lang="en-US" sz="2000" spc="-1" strike="noStrike">
              <a:solidFill>
                <a:srgbClr val="191b0e"/>
              </a:solidFill>
              <a:uFill>
                <a:solidFill>
                  <a:srgbClr val="ffffff"/>
                </a:solidFill>
              </a:uFill>
              <a:latin typeface="Franklin Gothic Book"/>
            </a:endParaRPr>
          </a:p>
          <a:p>
            <a:pPr>
              <a:lnSpc>
                <a:spcPct val="94000"/>
              </a:lnSpc>
            </a:pPr>
            <a:endParaRPr b="0" lang="en-US" sz="2000" spc="-1" strike="noStrike">
              <a:solidFill>
                <a:srgbClr val="191b0e"/>
              </a:solidFill>
              <a:uFill>
                <a:solidFill>
                  <a:srgbClr val="ffffff"/>
                </a:solidFill>
              </a:uFill>
              <a:latin typeface="Franklin Gothic Book"/>
            </a:endParaRPr>
          </a:p>
        </p:txBody>
      </p:sp>
      <p:pic>
        <p:nvPicPr>
          <p:cNvPr id="94" name="Picture 5" descr=""/>
          <p:cNvPicPr/>
          <p:nvPr/>
        </p:nvPicPr>
        <p:blipFill>
          <a:blip r:embed="rId1"/>
          <a:stretch/>
        </p:blipFill>
        <p:spPr>
          <a:xfrm>
            <a:off x="5609160" y="3544200"/>
            <a:ext cx="1126080" cy="2322720"/>
          </a:xfrm>
          <a:prstGeom prst="rect">
            <a:avLst/>
          </a:prstGeom>
          <a:ln>
            <a:noFill/>
          </a:ln>
        </p:spPr>
      </p:pic>
    </p:spTree>
  </p:cSld>
  <p:transition spd="med">
    <p:fade thruBlk="tru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Our Best Features</a:t>
            </a:r>
            <a:endParaRPr b="0" lang="en-US" sz="1800" spc="-1" strike="noStrike">
              <a:solidFill>
                <a:srgbClr val="000000"/>
              </a:solidFill>
              <a:uFill>
                <a:solidFill>
                  <a:srgbClr val="ffffff"/>
                </a:solidFill>
              </a:uFill>
              <a:latin typeface="Franklin Gothic Book"/>
            </a:endParaRPr>
          </a:p>
        </p:txBody>
      </p:sp>
      <p:sp>
        <p:nvSpPr>
          <p:cNvPr id="96"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Login and Sign up (forgotten password)</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Two Factor Authentication</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Course Creation and Upload Content</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Review Feature</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Admin Feature</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Map Feature</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Add Friends Feature</a:t>
            </a:r>
            <a:endParaRPr b="0" lang="en-US" sz="2000" spc="-1" strike="noStrike">
              <a:solidFill>
                <a:srgbClr val="191b0e"/>
              </a:solidFill>
              <a:uFill>
                <a:solidFill>
                  <a:srgbClr val="ffffff"/>
                </a:solidFill>
              </a:uFill>
              <a:latin typeface="Franklin Gothic Book"/>
            </a:endParaRPr>
          </a:p>
          <a:p>
            <a:pPr>
              <a:lnSpc>
                <a:spcPct val="94000"/>
              </a:lnSpc>
            </a:pPr>
            <a:endParaRPr b="0" lang="en-US" sz="2000" spc="-1" strike="noStrike">
              <a:solidFill>
                <a:srgbClr val="191b0e"/>
              </a:solidFill>
              <a:uFill>
                <a:solidFill>
                  <a:srgbClr val="ffffff"/>
                </a:solidFill>
              </a:uFill>
              <a:latin typeface="Franklin Gothic Book"/>
            </a:endParaRPr>
          </a:p>
          <a:p>
            <a:pPr>
              <a:lnSpc>
                <a:spcPct val="94000"/>
              </a:lnSpc>
            </a:pPr>
            <a:endParaRPr b="0" lang="en-US" sz="2000" spc="-1" strike="noStrike">
              <a:solidFill>
                <a:srgbClr val="191b0e"/>
              </a:solidFill>
              <a:uFill>
                <a:solidFill>
                  <a:srgbClr val="ffffff"/>
                </a:solidFill>
              </a:uFill>
              <a:latin typeface="Franklin Gothic Book"/>
            </a:endParaRPr>
          </a:p>
        </p:txBody>
      </p:sp>
    </p:spTree>
  </p:cSld>
  <p:transition spd="med">
    <p:fade thruBlk="tru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Sign Up and Login:</a:t>
            </a:r>
            <a:endParaRPr b="0" lang="en-US" sz="1800" spc="-1" strike="noStrike">
              <a:solidFill>
                <a:srgbClr val="000000"/>
              </a:solidFill>
              <a:uFill>
                <a:solidFill>
                  <a:srgbClr val="ffffff"/>
                </a:solidFill>
              </a:uFill>
              <a:latin typeface="Franklin Gothic Book"/>
            </a:endParaRPr>
          </a:p>
        </p:txBody>
      </p:sp>
      <p:sp>
        <p:nvSpPr>
          <p:cNvPr id="98"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Register as a learner or a teacher, with ease using the tab at the top.</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Procedures such as client-side validation in place, to ensure user data is accurate and valid.</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Forgotten Password? – password can be reset using email.</a:t>
            </a:r>
            <a:endParaRPr b="0" lang="en-US" sz="2000" spc="-1" strike="noStrike">
              <a:solidFill>
                <a:srgbClr val="191b0e"/>
              </a:solidFill>
              <a:uFill>
                <a:solidFill>
                  <a:srgbClr val="ffffff"/>
                </a:solidFill>
              </a:uFill>
              <a:latin typeface="Franklin Gothic Book"/>
            </a:endParaRPr>
          </a:p>
        </p:txBody>
      </p:sp>
      <p:pic>
        <p:nvPicPr>
          <p:cNvPr id="99" name="Picture 3" descr=""/>
          <p:cNvPicPr/>
          <p:nvPr/>
        </p:nvPicPr>
        <p:blipFill>
          <a:blip r:embed="rId1"/>
          <a:stretch/>
        </p:blipFill>
        <p:spPr>
          <a:xfrm>
            <a:off x="11628360" y="5867280"/>
            <a:ext cx="417600" cy="861840"/>
          </a:xfrm>
          <a:prstGeom prst="rect">
            <a:avLst/>
          </a:prstGeom>
          <a:ln>
            <a:noFill/>
          </a:ln>
        </p:spPr>
      </p:pic>
      <p:pic>
        <p:nvPicPr>
          <p:cNvPr id="100" name="Picture 4" descr=""/>
          <p:cNvPicPr/>
          <p:nvPr/>
        </p:nvPicPr>
        <p:blipFill>
          <a:blip r:embed="rId2"/>
          <a:stretch/>
        </p:blipFill>
        <p:spPr>
          <a:xfrm>
            <a:off x="5477400" y="4736520"/>
            <a:ext cx="1388880" cy="1388880"/>
          </a:xfrm>
          <a:prstGeom prst="rect">
            <a:avLst/>
          </a:prstGeom>
          <a:ln>
            <a:noFill/>
          </a:ln>
        </p:spPr>
      </p:pic>
    </p:spTree>
  </p:cSld>
  <p:transition spd="med">
    <p:fade thruBlk="tru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Two-factor Authentication:</a:t>
            </a:r>
            <a:endParaRPr b="0" lang="en-US" sz="1800" spc="-1" strike="noStrike">
              <a:solidFill>
                <a:srgbClr val="000000"/>
              </a:solidFill>
              <a:uFill>
                <a:solidFill>
                  <a:srgbClr val="ffffff"/>
                </a:solidFill>
              </a:uFill>
              <a:latin typeface="Franklin Gothic Book"/>
            </a:endParaRPr>
          </a:p>
        </p:txBody>
      </p:sp>
      <p:sp>
        <p:nvSpPr>
          <p:cNvPr id="102"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Became a high priority requirement.</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Can use a key or QR code to set up.</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Authenticator app is used to randomly generate codes, ensuring secure entry.</a:t>
            </a:r>
            <a:endParaRPr b="0" lang="en-US" sz="2000" spc="-1" strike="noStrike">
              <a:solidFill>
                <a:srgbClr val="191b0e"/>
              </a:solidFill>
              <a:uFill>
                <a:solidFill>
                  <a:srgbClr val="ffffff"/>
                </a:solidFill>
              </a:uFill>
              <a:latin typeface="Franklin Gothic Book"/>
            </a:endParaRPr>
          </a:p>
          <a:p>
            <a:pPr>
              <a:lnSpc>
                <a:spcPct val="100000"/>
              </a:lnSpc>
            </a:pPr>
            <a:endParaRPr b="0" lang="en-US" sz="2000" spc="-1" strike="noStrike">
              <a:solidFill>
                <a:srgbClr val="191b0e"/>
              </a:solidFill>
              <a:uFill>
                <a:solidFill>
                  <a:srgbClr val="ffffff"/>
                </a:solidFill>
              </a:uFill>
              <a:latin typeface="Franklin Gothic Book"/>
            </a:endParaRPr>
          </a:p>
        </p:txBody>
      </p:sp>
      <p:pic>
        <p:nvPicPr>
          <p:cNvPr id="103" name="Picture 3" descr=""/>
          <p:cNvPicPr/>
          <p:nvPr/>
        </p:nvPicPr>
        <p:blipFill>
          <a:blip r:embed="rId1"/>
          <a:stretch/>
        </p:blipFill>
        <p:spPr>
          <a:xfrm>
            <a:off x="11628360" y="5867280"/>
            <a:ext cx="417600" cy="861840"/>
          </a:xfrm>
          <a:prstGeom prst="rect">
            <a:avLst/>
          </a:prstGeom>
          <a:ln>
            <a:noFill/>
          </a:ln>
        </p:spPr>
      </p:pic>
      <p:pic>
        <p:nvPicPr>
          <p:cNvPr id="104" name="Picture 4" descr=""/>
          <p:cNvPicPr/>
          <p:nvPr/>
        </p:nvPicPr>
        <p:blipFill>
          <a:blip r:embed="rId2"/>
          <a:stretch/>
        </p:blipFill>
        <p:spPr>
          <a:xfrm>
            <a:off x="5047560" y="4135680"/>
            <a:ext cx="2248920" cy="2162880"/>
          </a:xfrm>
          <a:prstGeom prst="rect">
            <a:avLst/>
          </a:prstGeom>
          <a:ln>
            <a:noFill/>
          </a:ln>
        </p:spPr>
      </p:pic>
    </p:spTree>
  </p:cSld>
  <p:transition spd="med">
    <p:fade thruBlk="tru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Course Creation and Upload Content</a:t>
            </a:r>
            <a:endParaRPr b="0" lang="en-US" sz="1800" spc="-1" strike="noStrike">
              <a:solidFill>
                <a:srgbClr val="000000"/>
              </a:solidFill>
              <a:uFill>
                <a:solidFill>
                  <a:srgbClr val="ffffff"/>
                </a:solidFill>
              </a:uFill>
              <a:latin typeface="Franklin Gothic Book"/>
            </a:endParaRPr>
          </a:p>
        </p:txBody>
      </p:sp>
      <p:sp>
        <p:nvSpPr>
          <p:cNvPr id="106"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Course can only be created by teachers.</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Procedures such as client-side validation in place, to ensure data user entered is accurate and valid.</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A teacher can upload files using a file chooser, they can also change the file name.</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Validation also used for file upload.</a:t>
            </a:r>
            <a:endParaRPr b="0" lang="en-US" sz="2000" spc="-1" strike="noStrike">
              <a:solidFill>
                <a:srgbClr val="191b0e"/>
              </a:solidFill>
              <a:uFill>
                <a:solidFill>
                  <a:srgbClr val="ffffff"/>
                </a:solidFill>
              </a:uFill>
              <a:latin typeface="Franklin Gothic Book"/>
            </a:endParaRPr>
          </a:p>
        </p:txBody>
      </p:sp>
      <p:pic>
        <p:nvPicPr>
          <p:cNvPr id="107" name="Picture 3" descr=""/>
          <p:cNvPicPr/>
          <p:nvPr/>
        </p:nvPicPr>
        <p:blipFill>
          <a:blip r:embed="rId1"/>
          <a:stretch/>
        </p:blipFill>
        <p:spPr>
          <a:xfrm>
            <a:off x="11628360" y="5867280"/>
            <a:ext cx="417600" cy="861840"/>
          </a:xfrm>
          <a:prstGeom prst="rect">
            <a:avLst/>
          </a:prstGeom>
          <a:ln>
            <a:noFill/>
          </a:ln>
        </p:spPr>
      </p:pic>
      <p:pic>
        <p:nvPicPr>
          <p:cNvPr id="108" name="Picture 4" descr=""/>
          <p:cNvPicPr/>
          <p:nvPr/>
        </p:nvPicPr>
        <p:blipFill>
          <a:blip r:embed="rId2"/>
          <a:stretch/>
        </p:blipFill>
        <p:spPr>
          <a:xfrm>
            <a:off x="5219640" y="4579560"/>
            <a:ext cx="1904400" cy="1718640"/>
          </a:xfrm>
          <a:prstGeom prst="rect">
            <a:avLst/>
          </a:prstGeom>
          <a:ln>
            <a:noFill/>
          </a:ln>
        </p:spPr>
      </p:pic>
    </p:spTree>
  </p:cSld>
  <p:transition spd="med">
    <p:fade thruBlk="tru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Map:</a:t>
            </a:r>
            <a:endParaRPr b="0" lang="en-US" sz="1800" spc="-1" strike="noStrike">
              <a:solidFill>
                <a:srgbClr val="000000"/>
              </a:solidFill>
              <a:uFill>
                <a:solidFill>
                  <a:srgbClr val="ffffff"/>
                </a:solidFill>
              </a:uFill>
              <a:latin typeface="Franklin Gothic Book"/>
            </a:endParaRPr>
          </a:p>
        </p:txBody>
      </p:sp>
      <p:sp>
        <p:nvSpPr>
          <p:cNvPr id="110"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Set meetup point using embedded map.</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Send invites to learners to make them aware of the meetup.</a:t>
            </a:r>
            <a:endParaRPr b="0" lang="en-US" sz="2000" spc="-1" strike="noStrike">
              <a:solidFill>
                <a:srgbClr val="191b0e"/>
              </a:solidFill>
              <a:uFill>
                <a:solidFill>
                  <a:srgbClr val="ffffff"/>
                </a:solidFill>
              </a:uFill>
              <a:latin typeface="Franklin Gothic Book"/>
            </a:endParaRPr>
          </a:p>
        </p:txBody>
      </p:sp>
      <p:pic>
        <p:nvPicPr>
          <p:cNvPr id="111" name="Picture 3" descr=""/>
          <p:cNvPicPr/>
          <p:nvPr/>
        </p:nvPicPr>
        <p:blipFill>
          <a:blip r:embed="rId1"/>
          <a:stretch/>
        </p:blipFill>
        <p:spPr>
          <a:xfrm>
            <a:off x="11628360" y="5867280"/>
            <a:ext cx="417600" cy="861840"/>
          </a:xfrm>
          <a:prstGeom prst="rect">
            <a:avLst/>
          </a:prstGeom>
          <a:ln>
            <a:noFill/>
          </a:ln>
        </p:spPr>
      </p:pic>
      <p:pic>
        <p:nvPicPr>
          <p:cNvPr id="112" name="Picture 4" descr=""/>
          <p:cNvPicPr/>
          <p:nvPr/>
        </p:nvPicPr>
        <p:blipFill>
          <a:blip r:embed="rId2"/>
          <a:stretch/>
        </p:blipFill>
        <p:spPr>
          <a:xfrm>
            <a:off x="2367360" y="3344760"/>
            <a:ext cx="7609320" cy="2124000"/>
          </a:xfrm>
          <a:prstGeom prst="rect">
            <a:avLst/>
          </a:prstGeom>
          <a:ln>
            <a:noFill/>
          </a:ln>
        </p:spPr>
      </p:pic>
    </p:spTree>
  </p:cSld>
  <p:transition spd="med">
    <p:fade thruBlk="tru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371600" y="685800"/>
            <a:ext cx="9600840" cy="1485720"/>
          </a:xfrm>
          <a:prstGeom prst="rect">
            <a:avLst/>
          </a:prstGeom>
          <a:noFill/>
          <a:ln>
            <a:noFill/>
          </a:ln>
        </p:spPr>
        <p:txBody>
          <a:bodyPr/>
          <a:p>
            <a:pPr algn="ctr">
              <a:lnSpc>
                <a:spcPct val="100000"/>
              </a:lnSpc>
            </a:pPr>
            <a:r>
              <a:rPr b="1" lang="en-US" sz="4400" spc="-1" strike="noStrike" u="sng">
                <a:solidFill>
                  <a:srgbClr val="191b0e"/>
                </a:solidFill>
                <a:uFill>
                  <a:solidFill>
                    <a:srgbClr val="ffffff"/>
                  </a:solidFill>
                </a:uFill>
                <a:latin typeface="Franklin Gothic Book"/>
              </a:rPr>
              <a:t>Administrator Feature:</a:t>
            </a:r>
            <a:endParaRPr b="0" lang="en-US" sz="1800" spc="-1" strike="noStrike">
              <a:solidFill>
                <a:srgbClr val="000000"/>
              </a:solidFill>
              <a:uFill>
                <a:solidFill>
                  <a:srgbClr val="ffffff"/>
                </a:solidFill>
              </a:uFill>
              <a:latin typeface="Franklin Gothic Book"/>
            </a:endParaRPr>
          </a:p>
        </p:txBody>
      </p:sp>
      <p:sp>
        <p:nvSpPr>
          <p:cNvPr id="114" name="TextShape 2"/>
          <p:cNvSpPr txBox="1"/>
          <p:nvPr/>
        </p:nvSpPr>
        <p:spPr>
          <a:xfrm>
            <a:off x="1371600" y="2286000"/>
            <a:ext cx="9600840" cy="3580920"/>
          </a:xfrm>
          <a:prstGeom prst="rect">
            <a:avLst/>
          </a:prstGeom>
          <a:noFill/>
          <a:ln>
            <a:noFill/>
          </a:ln>
        </p:spPr>
        <p:txBody>
          <a:bodyPr/>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An admin account has privileges that are not available to learners or teachers.</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Ability to disable/enable user accounts.</a:t>
            </a:r>
            <a:endParaRPr b="0" lang="en-US" sz="2000" spc="-1" strike="noStrike">
              <a:solidFill>
                <a:srgbClr val="191b0e"/>
              </a:solidFill>
              <a:uFill>
                <a:solidFill>
                  <a:srgbClr val="ffffff"/>
                </a:solidFill>
              </a:uFill>
              <a:latin typeface="Franklin Gothic Book"/>
            </a:endParaRPr>
          </a:p>
          <a:p>
            <a:pPr marL="384120" indent="-383760">
              <a:lnSpc>
                <a:spcPct val="94000"/>
              </a:lnSpc>
              <a:buClr>
                <a:srgbClr val="191b0e"/>
              </a:buClr>
              <a:buFont typeface="Franklin Gothic Book"/>
              <a:buChar char="■"/>
            </a:pPr>
            <a:r>
              <a:rPr b="0" lang="en-US" sz="2000" spc="-1" strike="noStrike">
                <a:solidFill>
                  <a:srgbClr val="191b0e"/>
                </a:solidFill>
                <a:uFill>
                  <a:solidFill>
                    <a:srgbClr val="ffffff"/>
                  </a:solidFill>
                </a:uFill>
                <a:latin typeface="Franklin Gothic Book"/>
              </a:rPr>
              <a:t>Monitor content such as reports and reviews.</a:t>
            </a:r>
            <a:endParaRPr b="0" lang="en-US" sz="2000" spc="-1" strike="noStrike">
              <a:solidFill>
                <a:srgbClr val="191b0e"/>
              </a:solidFill>
              <a:uFill>
                <a:solidFill>
                  <a:srgbClr val="ffffff"/>
                </a:solidFill>
              </a:uFill>
              <a:latin typeface="Franklin Gothic Book"/>
            </a:endParaRPr>
          </a:p>
        </p:txBody>
      </p:sp>
      <p:pic>
        <p:nvPicPr>
          <p:cNvPr id="115" name="Picture 3" descr=""/>
          <p:cNvPicPr/>
          <p:nvPr/>
        </p:nvPicPr>
        <p:blipFill>
          <a:blip r:embed="rId1"/>
          <a:stretch/>
        </p:blipFill>
        <p:spPr>
          <a:xfrm>
            <a:off x="11628360" y="5867280"/>
            <a:ext cx="417600" cy="861840"/>
          </a:xfrm>
          <a:prstGeom prst="rect">
            <a:avLst/>
          </a:prstGeom>
          <a:ln>
            <a:noFill/>
          </a:ln>
        </p:spPr>
      </p:pic>
      <p:pic>
        <p:nvPicPr>
          <p:cNvPr id="116" name="Picture 4" descr=""/>
          <p:cNvPicPr/>
          <p:nvPr/>
        </p:nvPicPr>
        <p:blipFill>
          <a:blip r:embed="rId2"/>
          <a:stretch/>
        </p:blipFill>
        <p:spPr>
          <a:xfrm>
            <a:off x="5086440" y="4076640"/>
            <a:ext cx="2171520" cy="2171520"/>
          </a:xfrm>
          <a:prstGeom prst="rect">
            <a:avLst/>
          </a:prstGeom>
          <a:ln>
            <a:noFill/>
          </a:ln>
        </p:spPr>
      </p:pic>
    </p:spTree>
  </p:cSld>
  <p:transition spd="med">
    <p:fade thruBlk="tru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TM10001105[[fn=Crop]]</Template>
  <TotalTime>223</TotalTime>
  <Application>LibreOffice/5.1.6.2$Linux_X86_64 LibreOffice_project/10m0$Build-2</Application>
  <Words>654</Words>
  <Paragraphs>64</Paragraphs>
  <Company>University of Leicester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2017-05-09T07:48:36Z</dcterms:created>
  <dc:creator>Mistry, Priyan</dc:creator>
  <dc:description/>
  <dc:language>en-GB</dc:language>
  <cp:lastModifiedBy/>
  <dcterms:modified xsi:type="dcterms:W3CDTF">2017-05-11T13:17:24Z</dcterms:modified>
  <cp:revision>38</cp:revision>
  <dc:subject/>
  <dc:title>Get Digital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Company">
    <vt:lpwstr>University of Leicester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