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2821320" y="1458360"/>
            <a:ext cx="3608280" cy="3394800"/>
          </a:xfrm>
          <a:prstGeom prst="rect">
            <a:avLst/>
          </a:prstGeom>
          <a:noFill/>
          <a:ln w="2844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2"/>
          <p:cNvSpPr/>
          <p:nvPr/>
        </p:nvSpPr>
        <p:spPr>
          <a:xfrm>
            <a:off x="304920" y="1319400"/>
            <a:ext cx="10812600" cy="5307840"/>
          </a:xfrm>
          <a:prstGeom prst="rect">
            <a:avLst/>
          </a:prstGeom>
          <a:noFill/>
          <a:ln w="381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3"/>
          <p:cNvSpPr/>
          <p:nvPr/>
        </p:nvSpPr>
        <p:spPr>
          <a:xfrm>
            <a:off x="8759160" y="64440"/>
            <a:ext cx="2084760" cy="114264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OpenStreetMap API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1281320" y="112680"/>
            <a:ext cx="738720" cy="10411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 data store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5"/>
          <p:cNvSpPr/>
          <p:nvPr/>
        </p:nvSpPr>
        <p:spPr>
          <a:xfrm flipV="1">
            <a:off x="10842840" y="632520"/>
            <a:ext cx="4381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0" name="CustomShape 6"/>
          <p:cNvSpPr/>
          <p:nvPr/>
        </p:nvSpPr>
        <p:spPr>
          <a:xfrm>
            <a:off x="2903760" y="3764160"/>
            <a:ext cx="3448440" cy="608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Repository Layer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CRUD operations, simple queries,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7"/>
          <p:cNvSpPr/>
          <p:nvPr/>
        </p:nvSpPr>
        <p:spPr>
          <a:xfrm>
            <a:off x="2903760" y="3071520"/>
            <a:ext cx="3448440" cy="608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 Layer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Business logic, advanced queries,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8"/>
          <p:cNvSpPr/>
          <p:nvPr/>
        </p:nvSpPr>
        <p:spPr>
          <a:xfrm>
            <a:off x="2903760" y="1513440"/>
            <a:ext cx="3448440" cy="147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Layer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MVC, handle HTTP requests,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9"/>
          <p:cNvSpPr/>
          <p:nvPr/>
        </p:nvSpPr>
        <p:spPr>
          <a:xfrm>
            <a:off x="4248000" y="5380200"/>
            <a:ext cx="786240" cy="118260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Website DBMS (RDB)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Users, Courses, Meetups,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10"/>
          <p:cNvSpPr/>
          <p:nvPr/>
        </p:nvSpPr>
        <p:spPr>
          <a:xfrm>
            <a:off x="7871760" y="3675240"/>
            <a:ext cx="2297880" cy="60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osm-common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Fetch &amp; parse map data, create queries,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1"/>
          <p:cNvSpPr/>
          <p:nvPr/>
        </p:nvSpPr>
        <p:spPr>
          <a:xfrm>
            <a:off x="7881120" y="2350080"/>
            <a:ext cx="2297880" cy="60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Leaflet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Fetch map data and images for interactive map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2"/>
          <p:cNvSpPr/>
          <p:nvPr/>
        </p:nvSpPr>
        <p:spPr>
          <a:xfrm>
            <a:off x="6352560" y="2250720"/>
            <a:ext cx="1527480" cy="40320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chemeClr val="accent2">
                <a:lumMod val="75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7" name="CustomShape 13"/>
          <p:cNvSpPr/>
          <p:nvPr/>
        </p:nvSpPr>
        <p:spPr>
          <a:xfrm flipH="1" rot="16200000">
            <a:off x="9265680" y="1742040"/>
            <a:ext cx="1447560" cy="377280"/>
          </a:xfrm>
          <a:prstGeom prst="bentConnector4">
            <a:avLst>
              <a:gd name="adj1" fmla="val 63494"/>
              <a:gd name="adj2" fmla="val 286423"/>
            </a:avLst>
          </a:prstGeom>
          <a:noFill/>
          <a:ln w="76320">
            <a:solidFill>
              <a:schemeClr val="accent2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4"/>
          <p:cNvSpPr/>
          <p:nvPr/>
        </p:nvSpPr>
        <p:spPr>
          <a:xfrm>
            <a:off x="2903760" y="226080"/>
            <a:ext cx="3448440" cy="63324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Sends HTTP requests, browsers, PC/mobile devices…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5"/>
          <p:cNvSpPr/>
          <p:nvPr/>
        </p:nvSpPr>
        <p:spPr>
          <a:xfrm>
            <a:off x="4628160" y="859680"/>
            <a:ext cx="36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>
                <a:lumMod val="65000"/>
                <a:lumOff val="35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6"/>
          <p:cNvSpPr/>
          <p:nvPr/>
        </p:nvSpPr>
        <p:spPr>
          <a:xfrm>
            <a:off x="5950440" y="-720"/>
            <a:ext cx="1631520" cy="1267920"/>
          </a:xfrm>
          <a:prstGeom prst="cloud">
            <a:avLst/>
          </a:prstGeom>
          <a:solidFill>
            <a:srgbClr val="7030a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User’s Email 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7"/>
          <p:cNvSpPr/>
          <p:nvPr/>
        </p:nvSpPr>
        <p:spPr>
          <a:xfrm>
            <a:off x="7871760" y="4340520"/>
            <a:ext cx="2307240" cy="60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JavaMail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Send/receive emails to/from users after creating accounts etc.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8"/>
          <p:cNvSpPr/>
          <p:nvPr/>
        </p:nvSpPr>
        <p:spPr>
          <a:xfrm rot="10800000">
            <a:off x="7854480" y="4679640"/>
            <a:ext cx="1518480" cy="57564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chemeClr val="accent2">
                <a:lumMod val="75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53" name="CustomShape 19"/>
          <p:cNvSpPr/>
          <p:nvPr/>
        </p:nvSpPr>
        <p:spPr>
          <a:xfrm>
            <a:off x="2981160" y="1638360"/>
            <a:ext cx="3295080" cy="5083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Presentation Layer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page content,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0"/>
          <p:cNvSpPr/>
          <p:nvPr/>
        </p:nvSpPr>
        <p:spPr>
          <a:xfrm>
            <a:off x="7777080" y="1629360"/>
            <a:ext cx="1888560" cy="525240"/>
          </a:xfrm>
          <a:prstGeom prst="rect">
            <a:avLst/>
          </a:prstGeom>
          <a:solidFill>
            <a:srgbClr val="9c00ac"/>
          </a:solidFill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Bootstrap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Additional CSS styles, RWD,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1"/>
          <p:cNvSpPr/>
          <p:nvPr/>
        </p:nvSpPr>
        <p:spPr>
          <a:xfrm flipH="1" rot="16200000">
            <a:off x="8598960" y="2409480"/>
            <a:ext cx="2772360" cy="368280"/>
          </a:xfrm>
          <a:prstGeom prst="bentConnector4">
            <a:avLst>
              <a:gd name="adj1" fmla="val 32742"/>
              <a:gd name="adj2" fmla="val 334478"/>
            </a:avLst>
          </a:prstGeom>
          <a:noFill/>
          <a:ln w="76320">
            <a:solidFill>
              <a:schemeClr val="accent2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2"/>
          <p:cNvSpPr/>
          <p:nvPr/>
        </p:nvSpPr>
        <p:spPr>
          <a:xfrm>
            <a:off x="314280" y="6258600"/>
            <a:ext cx="1648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eCourse System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3"/>
          <p:cNvSpPr/>
          <p:nvPr/>
        </p:nvSpPr>
        <p:spPr>
          <a:xfrm>
            <a:off x="2802960" y="4558680"/>
            <a:ext cx="15325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Spring Framework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4"/>
          <p:cNvSpPr/>
          <p:nvPr/>
        </p:nvSpPr>
        <p:spPr>
          <a:xfrm>
            <a:off x="557280" y="1513440"/>
            <a:ext cx="1866960" cy="2859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Domain Objects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Entities for Users, Courses, Meetups, …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5"/>
          <p:cNvSpPr/>
          <p:nvPr/>
        </p:nvSpPr>
        <p:spPr>
          <a:xfrm flipH="1" rot="16200000">
            <a:off x="6782760" y="1249560"/>
            <a:ext cx="3378240" cy="3412440"/>
          </a:xfrm>
          <a:prstGeom prst="bentConnector4">
            <a:avLst>
              <a:gd name="adj1" fmla="val 119243"/>
              <a:gd name="adj2" fmla="val 106697"/>
            </a:avLst>
          </a:prstGeom>
          <a:noFill/>
          <a:ln w="57240">
            <a:solidFill>
              <a:schemeClr val="accent2">
                <a:lumMod val="50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60" name="CustomShape 26"/>
          <p:cNvSpPr/>
          <p:nvPr/>
        </p:nvSpPr>
        <p:spPr>
          <a:xfrm>
            <a:off x="4607640" y="4373280"/>
            <a:ext cx="19440" cy="10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1"/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61" name="CustomShape 27"/>
          <p:cNvSpPr/>
          <p:nvPr/>
        </p:nvSpPr>
        <p:spPr>
          <a:xfrm flipH="1">
            <a:off x="6276240" y="1892160"/>
            <a:ext cx="149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7030a0"/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62" name="CustomShape 28"/>
          <p:cNvSpPr/>
          <p:nvPr/>
        </p:nvSpPr>
        <p:spPr>
          <a:xfrm>
            <a:off x="461880" y="1458000"/>
            <a:ext cx="2048760" cy="3394800"/>
          </a:xfrm>
          <a:prstGeom prst="rect">
            <a:avLst/>
          </a:prstGeom>
          <a:noFill/>
          <a:ln w="2844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9"/>
          <p:cNvSpPr/>
          <p:nvPr/>
        </p:nvSpPr>
        <p:spPr>
          <a:xfrm flipV="1">
            <a:off x="2424960" y="2250000"/>
            <a:ext cx="477720" cy="69192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chemeClr val="accent4">
                <a:lumMod val="75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64" name="CustomShape 30"/>
          <p:cNvSpPr/>
          <p:nvPr/>
        </p:nvSpPr>
        <p:spPr>
          <a:xfrm>
            <a:off x="2424960" y="2943360"/>
            <a:ext cx="477720" cy="43200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chemeClr val="accent4">
                <a:lumMod val="75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65" name="CustomShape 31"/>
          <p:cNvSpPr/>
          <p:nvPr/>
        </p:nvSpPr>
        <p:spPr>
          <a:xfrm>
            <a:off x="2424960" y="2943360"/>
            <a:ext cx="477720" cy="112464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chemeClr val="accent4">
                <a:lumMod val="75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66" name="CustomShape 32"/>
          <p:cNvSpPr/>
          <p:nvPr/>
        </p:nvSpPr>
        <p:spPr>
          <a:xfrm>
            <a:off x="455760" y="4558680"/>
            <a:ext cx="12808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JPA (Hibernate)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3"/>
          <p:cNvSpPr/>
          <p:nvPr/>
        </p:nvSpPr>
        <p:spPr>
          <a:xfrm>
            <a:off x="7086240" y="299880"/>
            <a:ext cx="302760" cy="427320"/>
          </a:xfrm>
          <a:prstGeom prst="flowChartMagneticDisk">
            <a:avLst/>
          </a:prstGeom>
          <a:solidFill>
            <a:srgbClr val="9c00ac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4"/>
          <p:cNvSpPr/>
          <p:nvPr/>
        </p:nvSpPr>
        <p:spPr>
          <a:xfrm rot="10800000">
            <a:off x="7848000" y="3993480"/>
            <a:ext cx="1518480" cy="46548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chemeClr val="accent2">
                <a:lumMod val="75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69" name="CustomShape 35"/>
          <p:cNvSpPr/>
          <p:nvPr/>
        </p:nvSpPr>
        <p:spPr>
          <a:xfrm>
            <a:off x="7871760" y="3015360"/>
            <a:ext cx="2297880" cy="60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Aerogear Security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Verify TOTP codes for Two-factor authentication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6"/>
          <p:cNvSpPr/>
          <p:nvPr/>
        </p:nvSpPr>
        <p:spPr>
          <a:xfrm>
            <a:off x="6352560" y="2728080"/>
            <a:ext cx="1518480" cy="59148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chemeClr val="accent2">
                <a:lumMod val="75000"/>
              </a:schemeClr>
            </a:solidFill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71" name="CustomShape 37"/>
          <p:cNvSpPr/>
          <p:nvPr/>
        </p:nvSpPr>
        <p:spPr>
          <a:xfrm>
            <a:off x="4595400" y="4968000"/>
            <a:ext cx="10418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Spring Data &amp; JPA</a:t>
            </a: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LibreOffice/5.1.6.2$Linux_X86_64 LibreOffice_project/10m0$Build-2</Application>
  <Words>132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2017-03-05T09:43:17Z</dcterms:created>
  <dc:creator>Sean Dewar</dc:creator>
  <dc:description/>
  <dc:language>en-GB</dc:language>
  <cp:lastModifiedBy/>
  <dcterms:modified xsi:type="dcterms:W3CDTF">2017-05-01T14:17:24Z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