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370565B-39D2-4EBB-94B6-9254671289B2}">
  <a:tblStyle styleId="{C370565B-39D2-4EBB-94B6-9254671289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" name="Google Shape;104;p2"/>
          <p:cNvSpPr txBox="1"/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variant 1" type="blank">
  <p:cSld name="BLANK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2" name="Google Shape;482;p1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variant 2">
  <p:cSld name="BLANK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12"/>
          <p:cNvSpPr txBox="1"/>
          <p:nvPr>
            <p:ph idx="12" type="sldNum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3"/>
          <p:cNvSpPr txBox="1"/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3"/>
          <p:cNvSpPr txBox="1"/>
          <p:nvPr>
            <p:ph idx="1" type="subTitle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4"/>
          <p:cNvGrpSpPr/>
          <p:nvPr/>
        </p:nvGrpSpPr>
        <p:grpSpPr>
          <a:xfrm>
            <a:off x="-175" y="0"/>
            <a:ext cx="9158125" cy="5149862"/>
            <a:chOff x="-175" y="0"/>
            <a:chExt cx="9158125" cy="5149862"/>
          </a:xfrm>
        </p:grpSpPr>
        <p:sp>
          <p:nvSpPr>
            <p:cNvPr id="192" name="Google Shape;192;p4"/>
            <p:cNvSpPr/>
            <p:nvPr/>
          </p:nvSpPr>
          <p:spPr>
            <a:xfrm>
              <a:off x="0" y="0"/>
              <a:ext cx="7845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" name="Google Shape;193;p4"/>
            <p:cNvGrpSpPr/>
            <p:nvPr/>
          </p:nvGrpSpPr>
          <p:grpSpPr>
            <a:xfrm>
              <a:off x="-175" y="664293"/>
              <a:ext cx="318794" cy="653721"/>
              <a:chOff x="5385375" y="498300"/>
              <a:chExt cx="802200" cy="556500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" name="Google Shape;197;p4"/>
            <p:cNvSpPr/>
            <p:nvPr/>
          </p:nvSpPr>
          <p:spPr>
            <a:xfrm>
              <a:off x="666125" y="660475"/>
              <a:ext cx="666300" cy="666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" name="Google Shape;199;p4"/>
            <p:cNvGrpSpPr/>
            <p:nvPr/>
          </p:nvGrpSpPr>
          <p:grpSpPr>
            <a:xfrm>
              <a:off x="8994728" y="670955"/>
              <a:ext cx="149289" cy="653721"/>
              <a:chOff x="5385375" y="498300"/>
              <a:chExt cx="802200" cy="556500"/>
            </a:xfrm>
          </p:grpSpPr>
          <p:sp>
            <p:nvSpPr>
              <p:cNvPr id="200" name="Google Shape;200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4"/>
            <p:cNvGrpSpPr/>
            <p:nvPr/>
          </p:nvGrpSpPr>
          <p:grpSpPr>
            <a:xfrm>
              <a:off x="7508545" y="3014000"/>
              <a:ext cx="666403" cy="1475799"/>
              <a:chOff x="7508545" y="664625"/>
              <a:chExt cx="666403" cy="1475799"/>
            </a:xfrm>
          </p:grpSpPr>
          <p:sp>
            <p:nvSpPr>
              <p:cNvPr id="204" name="Google Shape;204;p4"/>
              <p:cNvSpPr/>
              <p:nvPr/>
            </p:nvSpPr>
            <p:spPr>
              <a:xfrm>
                <a:off x="7508545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7710872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7913198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7508545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7710872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7913198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7508545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7710872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7913198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7508545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7710872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7913198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8115524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8115524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8115524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115549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7508545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7710872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7913198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7508545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7710872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7913198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7508545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7710872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7913198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7508545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7710872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7913198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8115524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8115524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8115524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8115549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4"/>
            <p:cNvGrpSpPr/>
            <p:nvPr/>
          </p:nvGrpSpPr>
          <p:grpSpPr>
            <a:xfrm>
              <a:off x="666070" y="4483438"/>
              <a:ext cx="666403" cy="666424"/>
              <a:chOff x="7996345" y="980275"/>
              <a:chExt cx="666403" cy="666424"/>
            </a:xfrm>
          </p:grpSpPr>
          <p:sp>
            <p:nvSpPr>
              <p:cNvPr id="237" name="Google Shape;237;p4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3" name="Google Shape;253;p4"/>
          <p:cNvSpPr txBox="1"/>
          <p:nvPr>
            <p:ph idx="1" type="body"/>
          </p:nvPr>
        </p:nvSpPr>
        <p:spPr>
          <a:xfrm>
            <a:off x="1699000" y="660475"/>
            <a:ext cx="5045400" cy="38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▪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indent="-457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indent="-457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indent="-457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indent="-457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indent="-457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indent="-457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indent="-457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indent="-457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254" name="Google Shape;254;p4"/>
          <p:cNvSpPr txBox="1"/>
          <p:nvPr/>
        </p:nvSpPr>
        <p:spPr>
          <a:xfrm>
            <a:off x="666125" y="574543"/>
            <a:ext cx="666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“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255" name="Google Shape;255;p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6" name="Google Shape;286;p5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87" name="Google Shape;287;p5"/>
          <p:cNvSpPr txBox="1"/>
          <p:nvPr>
            <p:ph idx="1" type="body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288" name="Google Shape;288;p5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6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6"/>
          <p:cNvSpPr/>
          <p:nvPr/>
        </p:nvSpPr>
        <p:spPr>
          <a:xfrm>
            <a:off x="322375" y="646500"/>
            <a:ext cx="44706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6"/>
          <p:cNvGrpSpPr/>
          <p:nvPr/>
        </p:nvGrpSpPr>
        <p:grpSpPr>
          <a:xfrm>
            <a:off x="-207" y="646493"/>
            <a:ext cx="155867" cy="653721"/>
            <a:chOff x="5385375" y="498300"/>
            <a:chExt cx="802200" cy="556500"/>
          </a:xfrm>
        </p:grpSpPr>
        <p:sp>
          <p:nvSpPr>
            <p:cNvPr id="294" name="Google Shape;294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6"/>
          <p:cNvGrpSpPr/>
          <p:nvPr/>
        </p:nvGrpSpPr>
        <p:grpSpPr>
          <a:xfrm>
            <a:off x="5434002" y="4483463"/>
            <a:ext cx="666347" cy="666373"/>
            <a:chOff x="7134700" y="414375"/>
            <a:chExt cx="501919" cy="501900"/>
          </a:xfrm>
        </p:grpSpPr>
        <p:sp>
          <p:nvSpPr>
            <p:cNvPr id="298" name="Google Shape;298;p6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6"/>
          <p:cNvGrpSpPr/>
          <p:nvPr/>
        </p:nvGrpSpPr>
        <p:grpSpPr>
          <a:xfrm rot="-5400000">
            <a:off x="8018100" y="-167410"/>
            <a:ext cx="318554" cy="653721"/>
            <a:chOff x="5385375" y="498300"/>
            <a:chExt cx="802200" cy="556500"/>
          </a:xfrm>
        </p:grpSpPr>
        <p:sp>
          <p:nvSpPr>
            <p:cNvPr id="315" name="Google Shape;315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6"/>
          <p:cNvSpPr txBox="1"/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9" name="Google Shape;319;p6"/>
          <p:cNvSpPr txBox="1"/>
          <p:nvPr>
            <p:ph idx="1" type="body"/>
          </p:nvPr>
        </p:nvSpPr>
        <p:spPr>
          <a:xfrm>
            <a:off x="508700" y="1599700"/>
            <a:ext cx="42843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20" name="Google Shape;320;p6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1" name="Google Shape;351;p7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52" name="Google Shape;352;p7"/>
          <p:cNvSpPr txBox="1"/>
          <p:nvPr>
            <p:ph idx="1" type="body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353" name="Google Shape;353;p7"/>
          <p:cNvSpPr txBox="1"/>
          <p:nvPr>
            <p:ph idx="2" type="body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354" name="Google Shape;354;p7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0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4" name="Google Shape;364;p8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65" name="Google Shape;365;p8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5" name="Google Shape;385;p8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86" name="Google Shape;386;p8"/>
          <p:cNvSpPr txBox="1"/>
          <p:nvPr>
            <p:ph idx="1" type="body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87" name="Google Shape;387;p8"/>
          <p:cNvSpPr txBox="1"/>
          <p:nvPr>
            <p:ph idx="2" type="body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88" name="Google Shape;388;p8"/>
          <p:cNvSpPr txBox="1"/>
          <p:nvPr>
            <p:ph idx="3" type="body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89" name="Google Shape;389;p8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9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92" name="Google Shape;392;p9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5" name="Google Shape;395;p9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" name="Google Shape;399;p9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6" name="Google Shape;416;p9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0" name="Google Shape;420;p9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21" name="Google Shape;421;p9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0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0"/>
          <p:cNvSpPr/>
          <p:nvPr/>
        </p:nvSpPr>
        <p:spPr>
          <a:xfrm>
            <a:off x="322375" y="4489799"/>
            <a:ext cx="7524000" cy="33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10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27" name="Google Shape;427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10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31" name="Google Shape;431;p10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10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448" name="Google Shape;448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10"/>
          <p:cNvSpPr txBox="1"/>
          <p:nvPr>
            <p:ph idx="1" type="body"/>
          </p:nvPr>
        </p:nvSpPr>
        <p:spPr>
          <a:xfrm>
            <a:off x="650725" y="4489800"/>
            <a:ext cx="7195800" cy="33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52" name="Google Shape;452;p10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barlow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/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2"/>
          <p:cNvSpPr txBox="1"/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595" name="Google Shape;595;p22"/>
          <p:cNvSpPr txBox="1"/>
          <p:nvPr>
            <p:ph idx="1" type="body"/>
          </p:nvPr>
        </p:nvSpPr>
        <p:spPr>
          <a:xfrm>
            <a:off x="508700" y="1599700"/>
            <a:ext cx="42843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596" name="Google Shape;596;p22"/>
          <p:cNvPicPr preferRelativeResize="0"/>
          <p:nvPr/>
        </p:nvPicPr>
        <p:blipFill rotWithShape="1">
          <a:blip r:embed="rId3">
            <a:alphaModFix/>
          </a:blip>
          <a:srcRect b="2857" l="0" r="0" t="2847"/>
          <a:stretch/>
        </p:blipFill>
        <p:spPr>
          <a:xfrm>
            <a:off x="5434753" y="638300"/>
            <a:ext cx="3063302" cy="3851501"/>
          </a:xfrm>
          <a:prstGeom prst="rect">
            <a:avLst/>
          </a:prstGeom>
          <a:noFill/>
          <a:ln>
            <a:noFill/>
          </a:ln>
          <a:effectLst>
            <a:outerShdw blurRad="385763" rotWithShape="0" algn="bl" dir="5400000" dist="9525">
              <a:schemeClr val="dk1">
                <a:alpha val="50000"/>
              </a:schemeClr>
            </a:outerShdw>
          </a:effectLst>
        </p:spPr>
      </p:pic>
      <p:sp>
        <p:nvSpPr>
          <p:cNvPr id="597" name="Google Shape;597;p22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3"/>
          <p:cNvSpPr txBox="1"/>
          <p:nvPr>
            <p:ph idx="4294967295" type="title"/>
          </p:nvPr>
        </p:nvSpPr>
        <p:spPr>
          <a:xfrm>
            <a:off x="5711103" y="663075"/>
            <a:ext cx="2977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1"/>
                </a:solidFill>
              </a:rPr>
              <a:t>Want big impact?</a:t>
            </a:r>
            <a:endParaRPr b="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big image.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3" name="Google Shape;603;p23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4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609" name="Google Shape;609;p2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0" name="Google Shape;610;p24"/>
          <p:cNvSpPr/>
          <p:nvPr/>
        </p:nvSpPr>
        <p:spPr>
          <a:xfrm>
            <a:off x="4091417" y="1953924"/>
            <a:ext cx="1662300" cy="4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Lorem Ipsum</a:t>
            </a:r>
            <a:endParaRPr>
              <a:solidFill>
                <a:schemeClr val="dk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611" name="Google Shape;611;p24"/>
          <p:cNvSpPr/>
          <p:nvPr/>
        </p:nvSpPr>
        <p:spPr>
          <a:xfrm>
            <a:off x="2264393" y="2857062"/>
            <a:ext cx="1662300" cy="47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Lorem Ipsum</a:t>
            </a:r>
            <a:endParaRPr sz="10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2" name="Google Shape;612;p24"/>
          <p:cNvSpPr/>
          <p:nvPr/>
        </p:nvSpPr>
        <p:spPr>
          <a:xfrm>
            <a:off x="5918338" y="2857062"/>
            <a:ext cx="1662300" cy="47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Lorem Ipsum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3" name="Google Shape;613;p24"/>
          <p:cNvSpPr/>
          <p:nvPr/>
        </p:nvSpPr>
        <p:spPr>
          <a:xfrm>
            <a:off x="6831862" y="3690620"/>
            <a:ext cx="1662300" cy="47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Lorem Ipsum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4" name="Google Shape;614;p24"/>
          <p:cNvSpPr/>
          <p:nvPr/>
        </p:nvSpPr>
        <p:spPr>
          <a:xfrm>
            <a:off x="5004895" y="3690620"/>
            <a:ext cx="1662300" cy="47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Lorem Ipsum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5" name="Google Shape;615;p24"/>
          <p:cNvSpPr/>
          <p:nvPr/>
        </p:nvSpPr>
        <p:spPr>
          <a:xfrm>
            <a:off x="3177917" y="3690620"/>
            <a:ext cx="1662300" cy="47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Lorem Ipsum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6" name="Google Shape;616;p24"/>
          <p:cNvSpPr/>
          <p:nvPr/>
        </p:nvSpPr>
        <p:spPr>
          <a:xfrm>
            <a:off x="1350951" y="3690620"/>
            <a:ext cx="1662300" cy="47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Lorem Ipsum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617" name="Google Shape;617;p24"/>
          <p:cNvCxnSpPr>
            <a:stCxn id="610" idx="2"/>
            <a:endCxn id="612" idx="0"/>
          </p:cNvCxnSpPr>
          <p:nvPr/>
        </p:nvCxnSpPr>
        <p:spPr>
          <a:xfrm flipH="1" rot="-5400000">
            <a:off x="5623817" y="1731174"/>
            <a:ext cx="424500" cy="1827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8" name="Google Shape;618;p24"/>
          <p:cNvCxnSpPr>
            <a:stCxn id="611" idx="0"/>
            <a:endCxn id="610" idx="2"/>
          </p:cNvCxnSpPr>
          <p:nvPr/>
        </p:nvCxnSpPr>
        <p:spPr>
          <a:xfrm rot="-5400000">
            <a:off x="3796793" y="1731312"/>
            <a:ext cx="424500" cy="1827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9" name="Google Shape;619;p24"/>
          <p:cNvCxnSpPr>
            <a:stCxn id="611" idx="2"/>
            <a:endCxn id="615" idx="0"/>
          </p:cNvCxnSpPr>
          <p:nvPr/>
        </p:nvCxnSpPr>
        <p:spPr>
          <a:xfrm flipH="1" rot="-5400000">
            <a:off x="3374693" y="3056412"/>
            <a:ext cx="355200" cy="9135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0" name="Google Shape;620;p24"/>
          <p:cNvCxnSpPr>
            <a:stCxn id="616" idx="0"/>
            <a:endCxn id="611" idx="2"/>
          </p:cNvCxnSpPr>
          <p:nvPr/>
        </p:nvCxnSpPr>
        <p:spPr>
          <a:xfrm rot="-5400000">
            <a:off x="2461251" y="3056270"/>
            <a:ext cx="355200" cy="9135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1" name="Google Shape;621;p24"/>
          <p:cNvCxnSpPr>
            <a:stCxn id="612" idx="2"/>
            <a:endCxn id="613" idx="0"/>
          </p:cNvCxnSpPr>
          <p:nvPr/>
        </p:nvCxnSpPr>
        <p:spPr>
          <a:xfrm flipH="1" rot="-5400000">
            <a:off x="7028638" y="3056412"/>
            <a:ext cx="355200" cy="9135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2" name="Google Shape;622;p24"/>
          <p:cNvCxnSpPr>
            <a:stCxn id="614" idx="0"/>
            <a:endCxn id="612" idx="2"/>
          </p:cNvCxnSpPr>
          <p:nvPr/>
        </p:nvCxnSpPr>
        <p:spPr>
          <a:xfrm rot="-5400000">
            <a:off x="6115195" y="3056270"/>
            <a:ext cx="355200" cy="9135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5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628" name="Google Shape;628;p25"/>
          <p:cNvGraphicFramePr/>
          <p:nvPr/>
        </p:nvGraphicFramePr>
        <p:xfrm>
          <a:off x="1314800" y="1971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{C370565B-39D2-4EBB-94B6-9254671289B2}</a:tableStyleId>
              </a:tblPr>
              <a:tblGrid>
                <a:gridCol w="1797375"/>
                <a:gridCol w="1797375"/>
                <a:gridCol w="1797375"/>
                <a:gridCol w="1797375"/>
              </a:tblGrid>
              <a:tr h="62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</a:t>
                      </a:r>
                      <a:endParaRPr sz="1100">
                        <a:solidFill>
                          <a:schemeClr val="accent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</a:t>
                      </a:r>
                      <a:endParaRPr sz="1100">
                        <a:solidFill>
                          <a:schemeClr val="accent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</a:t>
                      </a:r>
                      <a:endParaRPr sz="1100">
                        <a:solidFill>
                          <a:schemeClr val="accent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Yellow</a:t>
                      </a:r>
                      <a:endParaRPr sz="1100">
                        <a:solidFill>
                          <a:schemeClr val="accent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Blue</a:t>
                      </a:r>
                      <a:endParaRPr sz="1100">
                        <a:solidFill>
                          <a:schemeClr val="accent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Orange</a:t>
                      </a:r>
                      <a:endParaRPr sz="1100">
                        <a:solidFill>
                          <a:schemeClr val="accent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9" name="Google Shape;629;p25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6"/>
          <p:cNvSpPr/>
          <p:nvPr/>
        </p:nvSpPr>
        <p:spPr>
          <a:xfrm>
            <a:off x="1432202" y="942576"/>
            <a:ext cx="7025878" cy="334697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6"/>
          <p:cNvSpPr txBox="1"/>
          <p:nvPr>
            <p:ph idx="4294967295" type="title"/>
          </p:nvPr>
        </p:nvSpPr>
        <p:spPr>
          <a:xfrm>
            <a:off x="991525" y="0"/>
            <a:ext cx="75129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636" name="Google Shape;636;p26"/>
          <p:cNvSpPr/>
          <p:nvPr/>
        </p:nvSpPr>
        <p:spPr>
          <a:xfrm>
            <a:off x="2750600" y="1611075"/>
            <a:ext cx="6537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rPr>
              <a:t>our office</a:t>
            </a:r>
            <a:endParaRPr sz="800">
              <a:solidFill>
                <a:schemeClr val="accen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37" name="Google Shape;637;p26"/>
          <p:cNvSpPr txBox="1"/>
          <p:nvPr>
            <p:ph idx="12" type="sldNum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38" name="Google Shape;638;p26"/>
          <p:cNvSpPr txBox="1"/>
          <p:nvPr>
            <p:ph idx="4294967295" type="body"/>
          </p:nvPr>
        </p:nvSpPr>
        <p:spPr>
          <a:xfrm>
            <a:off x="991525" y="4756975"/>
            <a:ext cx="71850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1"/>
                </a:solidFill>
              </a:rPr>
              <a:t>Find more maps at </a:t>
            </a:r>
            <a:r>
              <a:rPr lang="en" sz="900" u="sng">
                <a:solidFill>
                  <a:schemeClr val="accent1"/>
                </a:solidFill>
                <a:hlinkClick r:id="rId3"/>
              </a:rPr>
              <a:t>slidescarnival.com/extra-free-resources-icons-and-maps</a:t>
            </a:r>
            <a:endParaRPr sz="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accent1"/>
              </a:solidFill>
            </a:endParaRPr>
          </a:p>
        </p:txBody>
      </p:sp>
      <p:sp>
        <p:nvSpPr>
          <p:cNvPr id="639" name="Google Shape;639;p26"/>
          <p:cNvSpPr/>
          <p:nvPr/>
        </p:nvSpPr>
        <p:spPr>
          <a:xfrm>
            <a:off x="1877700" y="1947725"/>
            <a:ext cx="202500" cy="202500"/>
          </a:xfrm>
          <a:prstGeom prst="mathPlus">
            <a:avLst>
              <a:gd fmla="val 29047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6"/>
          <p:cNvSpPr/>
          <p:nvPr/>
        </p:nvSpPr>
        <p:spPr>
          <a:xfrm>
            <a:off x="3404300" y="3389100"/>
            <a:ext cx="202500" cy="202500"/>
          </a:xfrm>
          <a:prstGeom prst="mathPlus">
            <a:avLst>
              <a:gd fmla="val 29047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6"/>
          <p:cNvSpPr/>
          <p:nvPr/>
        </p:nvSpPr>
        <p:spPr>
          <a:xfrm>
            <a:off x="4289478" y="1788787"/>
            <a:ext cx="202500" cy="202500"/>
          </a:xfrm>
          <a:prstGeom prst="mathPlus">
            <a:avLst>
              <a:gd fmla="val 29047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6"/>
          <p:cNvSpPr/>
          <p:nvPr/>
        </p:nvSpPr>
        <p:spPr>
          <a:xfrm>
            <a:off x="6765725" y="2256200"/>
            <a:ext cx="202500" cy="202500"/>
          </a:xfrm>
          <a:prstGeom prst="mathPlus">
            <a:avLst>
              <a:gd fmla="val 29047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6"/>
          <p:cNvSpPr/>
          <p:nvPr/>
        </p:nvSpPr>
        <p:spPr>
          <a:xfrm>
            <a:off x="7271375" y="3672775"/>
            <a:ext cx="202500" cy="202500"/>
          </a:xfrm>
          <a:prstGeom prst="mathPlus">
            <a:avLst>
              <a:gd fmla="val 29047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6"/>
          <p:cNvSpPr/>
          <p:nvPr/>
        </p:nvSpPr>
        <p:spPr>
          <a:xfrm>
            <a:off x="4938800" y="3645475"/>
            <a:ext cx="202500" cy="202500"/>
          </a:xfrm>
          <a:prstGeom prst="mathPlus">
            <a:avLst>
              <a:gd fmla="val 29047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7"/>
          <p:cNvSpPr txBox="1"/>
          <p:nvPr>
            <p:ph idx="4294967295" type="ctrTitle"/>
          </p:nvPr>
        </p:nvSpPr>
        <p:spPr>
          <a:xfrm>
            <a:off x="1313750" y="1583350"/>
            <a:ext cx="7190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89,526,124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650" name="Google Shape;650;p27"/>
          <p:cNvSpPr txBox="1"/>
          <p:nvPr>
            <p:ph idx="4294967295" type="subTitle"/>
          </p:nvPr>
        </p:nvSpPr>
        <p:spPr>
          <a:xfrm>
            <a:off x="1313750" y="2840050"/>
            <a:ext cx="71907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Whoa! That’s a big number, aren’t you proud?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1" name="Google Shape;651;p27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8"/>
          <p:cNvSpPr txBox="1"/>
          <p:nvPr>
            <p:ph idx="4294967295" type="ctrTitle"/>
          </p:nvPr>
        </p:nvSpPr>
        <p:spPr>
          <a:xfrm>
            <a:off x="1307575" y="495600"/>
            <a:ext cx="71832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657" name="Google Shape;657;p28"/>
          <p:cNvSpPr txBox="1"/>
          <p:nvPr>
            <p:ph idx="4294967295" type="subTitle"/>
          </p:nvPr>
        </p:nvSpPr>
        <p:spPr>
          <a:xfrm>
            <a:off x="1307575" y="1258908"/>
            <a:ext cx="71832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658" name="Google Shape;658;p28"/>
          <p:cNvSpPr txBox="1"/>
          <p:nvPr>
            <p:ph idx="4294967295" type="ctrTitle"/>
          </p:nvPr>
        </p:nvSpPr>
        <p:spPr>
          <a:xfrm>
            <a:off x="1307575" y="3429292"/>
            <a:ext cx="71832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659" name="Google Shape;659;p28"/>
          <p:cNvSpPr txBox="1"/>
          <p:nvPr>
            <p:ph idx="4294967295" type="subTitle"/>
          </p:nvPr>
        </p:nvSpPr>
        <p:spPr>
          <a:xfrm>
            <a:off x="1307575" y="4192600"/>
            <a:ext cx="71832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660" name="Google Shape;660;p28"/>
          <p:cNvSpPr txBox="1"/>
          <p:nvPr>
            <p:ph idx="4294967295" type="ctrTitle"/>
          </p:nvPr>
        </p:nvSpPr>
        <p:spPr>
          <a:xfrm>
            <a:off x="1307575" y="1962446"/>
            <a:ext cx="71832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661" name="Google Shape;661;p28"/>
          <p:cNvSpPr txBox="1"/>
          <p:nvPr>
            <p:ph idx="4294967295" type="subTitle"/>
          </p:nvPr>
        </p:nvSpPr>
        <p:spPr>
          <a:xfrm>
            <a:off x="1307575" y="2725754"/>
            <a:ext cx="71832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662" name="Google Shape;662;p28"/>
          <p:cNvSpPr txBox="1"/>
          <p:nvPr>
            <p:ph idx="12" type="sldNum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9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668" name="Google Shape;668;p29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69" name="Google Shape;669;p29"/>
          <p:cNvGrpSpPr/>
          <p:nvPr/>
        </p:nvGrpSpPr>
        <p:grpSpPr>
          <a:xfrm>
            <a:off x="6038025" y="3097010"/>
            <a:ext cx="2469661" cy="1384500"/>
            <a:chOff x="6038025" y="2598925"/>
            <a:chExt cx="2469661" cy="1384500"/>
          </a:xfrm>
        </p:grpSpPr>
        <p:cxnSp>
          <p:nvCxnSpPr>
            <p:cNvPr id="670" name="Google Shape;670;p29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71" name="Google Shape;671;p29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9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74" name="Google Shape;674;p29"/>
          <p:cNvGrpSpPr/>
          <p:nvPr/>
        </p:nvGrpSpPr>
        <p:grpSpPr>
          <a:xfrm>
            <a:off x="636321" y="2324528"/>
            <a:ext cx="2994729" cy="1384500"/>
            <a:chOff x="636321" y="1844098"/>
            <a:chExt cx="2994729" cy="1384500"/>
          </a:xfrm>
        </p:grpSpPr>
        <p:sp>
          <p:nvSpPr>
            <p:cNvPr id="675" name="Google Shape;675;p29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676" name="Google Shape;676;p29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77" name="Google Shape;677;p29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9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79" name="Google Shape;679;p29"/>
          <p:cNvGrpSpPr/>
          <p:nvPr/>
        </p:nvGrpSpPr>
        <p:grpSpPr>
          <a:xfrm>
            <a:off x="4908100" y="1423345"/>
            <a:ext cx="3599586" cy="1384500"/>
            <a:chOff x="4908100" y="889950"/>
            <a:chExt cx="3599586" cy="1384500"/>
          </a:xfrm>
        </p:grpSpPr>
        <p:cxnSp>
          <p:nvCxnSpPr>
            <p:cNvPr id="680" name="Google Shape;680;p29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81" name="Google Shape;681;p29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9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84" name="Google Shape;684;p29"/>
          <p:cNvGrpSpPr/>
          <p:nvPr/>
        </p:nvGrpSpPr>
        <p:grpSpPr>
          <a:xfrm>
            <a:off x="2814594" y="1631550"/>
            <a:ext cx="3514811" cy="3252003"/>
            <a:chOff x="2991269" y="1153325"/>
            <a:chExt cx="3514811" cy="3252003"/>
          </a:xfrm>
        </p:grpSpPr>
        <p:sp>
          <p:nvSpPr>
            <p:cNvPr id="685" name="Google Shape;685;p29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86" name="Google Shape;686;p29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87" name="Google Shape;687;p29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88" name="Google Shape;688;p29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89" name="Google Shape;689;p29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90" name="Google Shape;690;p29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91" name="Google Shape;691;p29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92" name="Google Shape;692;p29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0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698" name="Google Shape;698;p30"/>
          <p:cNvSpPr txBox="1"/>
          <p:nvPr>
            <p:ph idx="1" type="body"/>
          </p:nvPr>
        </p:nvSpPr>
        <p:spPr>
          <a:xfrm>
            <a:off x="1165875" y="1599700"/>
            <a:ext cx="2257200" cy="13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699" name="Google Shape;699;p30"/>
          <p:cNvSpPr txBox="1"/>
          <p:nvPr>
            <p:ph idx="2" type="body"/>
          </p:nvPr>
        </p:nvSpPr>
        <p:spPr>
          <a:xfrm>
            <a:off x="3706438" y="1599700"/>
            <a:ext cx="2257200" cy="13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700" name="Google Shape;700;p30"/>
          <p:cNvSpPr txBox="1"/>
          <p:nvPr>
            <p:ph idx="3" type="body"/>
          </p:nvPr>
        </p:nvSpPr>
        <p:spPr>
          <a:xfrm>
            <a:off x="6247000" y="1599700"/>
            <a:ext cx="2257200" cy="13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01" name="Google Shape;701;p30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Google Shape;702;p30"/>
          <p:cNvSpPr txBox="1"/>
          <p:nvPr>
            <p:ph idx="1" type="body"/>
          </p:nvPr>
        </p:nvSpPr>
        <p:spPr>
          <a:xfrm>
            <a:off x="1165875" y="3123700"/>
            <a:ext cx="2257200" cy="13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703" name="Google Shape;703;p30"/>
          <p:cNvSpPr txBox="1"/>
          <p:nvPr>
            <p:ph idx="2" type="body"/>
          </p:nvPr>
        </p:nvSpPr>
        <p:spPr>
          <a:xfrm>
            <a:off x="3706438" y="3123700"/>
            <a:ext cx="2257200" cy="13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704" name="Google Shape;704;p30"/>
          <p:cNvSpPr txBox="1"/>
          <p:nvPr>
            <p:ph idx="3" type="body"/>
          </p:nvPr>
        </p:nvSpPr>
        <p:spPr>
          <a:xfrm>
            <a:off x="6247000" y="3123700"/>
            <a:ext cx="2257200" cy="13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1"/>
          <p:cNvSpPr txBox="1"/>
          <p:nvPr>
            <p:ph idx="1" type="body"/>
          </p:nvPr>
        </p:nvSpPr>
        <p:spPr>
          <a:xfrm>
            <a:off x="650725" y="4489800"/>
            <a:ext cx="7195800" cy="33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710" name="Google Shape;710;p3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1" name="Google Shape;711;p31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651" y="650675"/>
            <a:ext cx="6270875" cy="31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522" name="Google Shape;522;p14"/>
          <p:cNvSpPr txBox="1"/>
          <p:nvPr>
            <p:ph idx="2" type="body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523" name="Google Shape;523;p14"/>
          <p:cNvSpPr txBox="1"/>
          <p:nvPr>
            <p:ph idx="1" type="body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524" name="Google Shape;524;p14"/>
          <p:cNvSpPr txBox="1"/>
          <p:nvPr>
            <p:ph idx="2" type="body"/>
          </p:nvPr>
        </p:nvSpPr>
        <p:spPr>
          <a:xfrm>
            <a:off x="988500" y="3524925"/>
            <a:ext cx="7515900" cy="65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More info on how to use this template at </a:t>
            </a:r>
            <a:r>
              <a:rPr b="1" lang="en" sz="1200" u="sng">
                <a:solidFill>
                  <a:schemeClr val="dk2"/>
                </a:solidFill>
                <a:hlinkClick r:id="rId4"/>
              </a:rPr>
              <a:t>slidescarnival.com/help-use-presentation-template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This template is free to use under </a:t>
            </a:r>
            <a:r>
              <a:rPr lang="en" sz="1200" u="sng">
                <a:solidFill>
                  <a:schemeClr val="dk2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chemeClr val="dk2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25" name="Google Shape;525;p1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2"/>
          <p:cNvSpPr txBox="1"/>
          <p:nvPr>
            <p:ph idx="4294967295" type="body"/>
          </p:nvPr>
        </p:nvSpPr>
        <p:spPr>
          <a:xfrm>
            <a:off x="1557275" y="373700"/>
            <a:ext cx="28407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Barlow SemiBold"/>
                <a:ea typeface="Barlow SemiBold"/>
                <a:cs typeface="Barlow SemiBold"/>
                <a:sym typeface="Barlow SemiBold"/>
              </a:rPr>
              <a:t>Mobile</a:t>
            </a:r>
            <a:r>
              <a:rPr lang="en" sz="2000">
                <a:latin typeface="Barlow SemiBold"/>
                <a:ea typeface="Barlow SemiBold"/>
                <a:cs typeface="Barlow SemiBold"/>
                <a:sym typeface="Barlow SemiBold"/>
              </a:rPr>
              <a:t> project</a:t>
            </a:r>
            <a:endParaRPr sz="200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717" name="Google Shape;717;p32"/>
          <p:cNvSpPr/>
          <p:nvPr/>
        </p:nvSpPr>
        <p:spPr>
          <a:xfrm>
            <a:off x="5090762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18" name="Google Shape;718;p32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9" name="Google Shape;719;p32"/>
          <p:cNvGrpSpPr/>
          <p:nvPr/>
        </p:nvGrpSpPr>
        <p:grpSpPr>
          <a:xfrm>
            <a:off x="5031637" y="373572"/>
            <a:ext cx="2119546" cy="4396359"/>
            <a:chOff x="2547150" y="238125"/>
            <a:chExt cx="2525675" cy="5238750"/>
          </a:xfrm>
        </p:grpSpPr>
        <p:sp>
          <p:nvSpPr>
            <p:cNvPr id="720" name="Google Shape;720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3"/>
          <p:cNvSpPr/>
          <p:nvPr/>
        </p:nvSpPr>
        <p:spPr>
          <a:xfrm>
            <a:off x="479135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29" name="Google Shape;729;p33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30" name="Google Shape;730;p33"/>
          <p:cNvGrpSpPr/>
          <p:nvPr/>
        </p:nvGrpSpPr>
        <p:grpSpPr>
          <a:xfrm>
            <a:off x="4726652" y="465959"/>
            <a:ext cx="2736410" cy="4222433"/>
            <a:chOff x="2112475" y="238125"/>
            <a:chExt cx="3395050" cy="5238750"/>
          </a:xfrm>
        </p:grpSpPr>
        <p:sp>
          <p:nvSpPr>
            <p:cNvPr id="731" name="Google Shape;731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33"/>
          <p:cNvSpPr txBox="1"/>
          <p:nvPr>
            <p:ph idx="4294967295" type="body"/>
          </p:nvPr>
        </p:nvSpPr>
        <p:spPr>
          <a:xfrm>
            <a:off x="1557275" y="373700"/>
            <a:ext cx="28407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Barlow SemiBold"/>
                <a:ea typeface="Barlow SemiBold"/>
                <a:cs typeface="Barlow SemiBold"/>
                <a:sym typeface="Barlow SemiBold"/>
              </a:rPr>
              <a:t>Tablet</a:t>
            </a:r>
            <a:r>
              <a:rPr lang="en" sz="2000">
                <a:latin typeface="Barlow SemiBold"/>
                <a:ea typeface="Barlow SemiBold"/>
                <a:cs typeface="Barlow SemiBold"/>
                <a:sym typeface="Barlow SemiBold"/>
              </a:rPr>
              <a:t> project</a:t>
            </a:r>
            <a:endParaRPr sz="200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4"/>
          <p:cNvSpPr/>
          <p:nvPr/>
        </p:nvSpPr>
        <p:spPr>
          <a:xfrm>
            <a:off x="4438100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41" name="Google Shape;741;p3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42" name="Google Shape;742;p34"/>
          <p:cNvGrpSpPr/>
          <p:nvPr/>
        </p:nvGrpSpPr>
        <p:grpSpPr>
          <a:xfrm>
            <a:off x="3933249" y="1241129"/>
            <a:ext cx="4542205" cy="2661224"/>
            <a:chOff x="1177450" y="241631"/>
            <a:chExt cx="6173152" cy="3616776"/>
          </a:xfrm>
        </p:grpSpPr>
        <p:sp>
          <p:nvSpPr>
            <p:cNvPr id="743" name="Google Shape;743;p34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7" name="Google Shape;747;p34"/>
          <p:cNvSpPr txBox="1"/>
          <p:nvPr>
            <p:ph idx="4294967295" type="body"/>
          </p:nvPr>
        </p:nvSpPr>
        <p:spPr>
          <a:xfrm>
            <a:off x="1277293" y="373700"/>
            <a:ext cx="24996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Barlow SemiBold"/>
                <a:ea typeface="Barlow SemiBold"/>
                <a:cs typeface="Barlow SemiBold"/>
                <a:sym typeface="Barlow SemiBold"/>
              </a:rPr>
              <a:t>Desktop</a:t>
            </a:r>
            <a:r>
              <a:rPr lang="en" sz="2000">
                <a:latin typeface="Barlow SemiBold"/>
                <a:ea typeface="Barlow SemiBold"/>
                <a:cs typeface="Barlow SemiBold"/>
                <a:sym typeface="Barlow SemiBold"/>
              </a:rPr>
              <a:t> project</a:t>
            </a:r>
            <a:endParaRPr sz="200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5"/>
          <p:cNvSpPr txBox="1"/>
          <p:nvPr>
            <p:ph idx="12" type="sldNum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53" name="Google Shape;753;p35"/>
          <p:cNvSpPr txBox="1"/>
          <p:nvPr>
            <p:ph idx="4294967295" type="ctrTitle"/>
          </p:nvPr>
        </p:nvSpPr>
        <p:spPr>
          <a:xfrm>
            <a:off x="4201550" y="1202463"/>
            <a:ext cx="4288800" cy="83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Thanks</a:t>
            </a:r>
            <a:r>
              <a:rPr lang="en" sz="6000">
                <a:solidFill>
                  <a:schemeClr val="accent1"/>
                </a:solidFill>
              </a:rPr>
              <a:t>!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754" name="Google Shape;754;p35"/>
          <p:cNvSpPr txBox="1"/>
          <p:nvPr>
            <p:ph idx="4294967295" type="subTitle"/>
          </p:nvPr>
        </p:nvSpPr>
        <p:spPr>
          <a:xfrm>
            <a:off x="4201550" y="2063638"/>
            <a:ext cx="4288800" cy="18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Any questions?</a:t>
            </a:r>
            <a:endParaRPr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@username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user@mail.me</a:t>
            </a:r>
            <a:endParaRPr/>
          </a:p>
        </p:txBody>
      </p:sp>
      <p:pic>
        <p:nvPicPr>
          <p:cNvPr id="755" name="Google Shape;755;p35"/>
          <p:cNvPicPr preferRelativeResize="0"/>
          <p:nvPr/>
        </p:nvPicPr>
        <p:blipFill rotWithShape="1">
          <a:blip r:embed="rId3">
            <a:alphaModFix/>
          </a:blip>
          <a:srcRect b="0" l="0" r="62099" t="0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6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761" name="Google Shape;761;p36"/>
          <p:cNvSpPr txBox="1"/>
          <p:nvPr>
            <p:ph idx="1" type="body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762" name="Google Shape;762;p36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7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768" name="Google Shape;768;p37"/>
          <p:cNvSpPr txBox="1"/>
          <p:nvPr>
            <p:ph idx="1" type="body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Titles: Barlow Semibold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Body copy: Barlow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https://www.fontsquirrel.com/fonts/barlow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9" name="Google Shape;769;p37"/>
          <p:cNvSpPr txBox="1"/>
          <p:nvPr/>
        </p:nvSpPr>
        <p:spPr>
          <a:xfrm>
            <a:off x="1199775" y="3951900"/>
            <a:ext cx="7304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dk2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770" name="Google Shape;770;p37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8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776" name="Google Shape;776;p38"/>
          <p:cNvGrpSpPr/>
          <p:nvPr/>
        </p:nvGrpSpPr>
        <p:grpSpPr>
          <a:xfrm>
            <a:off x="930500" y="497096"/>
            <a:ext cx="322569" cy="407950"/>
            <a:chOff x="584925" y="238125"/>
            <a:chExt cx="415200" cy="525100"/>
          </a:xfrm>
        </p:grpSpPr>
        <p:sp>
          <p:nvSpPr>
            <p:cNvPr id="777" name="Google Shape;777;p3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3" name="Google Shape;783;p38"/>
          <p:cNvGrpSpPr/>
          <p:nvPr/>
        </p:nvGrpSpPr>
        <p:grpSpPr>
          <a:xfrm>
            <a:off x="1442788" y="556373"/>
            <a:ext cx="345351" cy="287492"/>
            <a:chOff x="1244325" y="314425"/>
            <a:chExt cx="444525" cy="370050"/>
          </a:xfrm>
        </p:grpSpPr>
        <p:sp>
          <p:nvSpPr>
            <p:cNvPr id="784" name="Google Shape;784;p3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6" name="Google Shape;786;p38"/>
          <p:cNvGrpSpPr/>
          <p:nvPr/>
        </p:nvGrpSpPr>
        <p:grpSpPr>
          <a:xfrm>
            <a:off x="1974071" y="554955"/>
            <a:ext cx="330183" cy="290328"/>
            <a:chOff x="1928175" y="312600"/>
            <a:chExt cx="425000" cy="373700"/>
          </a:xfrm>
        </p:grpSpPr>
        <p:sp>
          <p:nvSpPr>
            <p:cNvPr id="787" name="Google Shape;787;p3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89" name="Google Shape;789;p38"/>
          <p:cNvSpPr/>
          <p:nvPr/>
        </p:nvSpPr>
        <p:spPr>
          <a:xfrm>
            <a:off x="2527776" y="544540"/>
            <a:ext cx="270400" cy="311187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0" name="Google Shape;790;p38"/>
          <p:cNvSpPr/>
          <p:nvPr/>
        </p:nvSpPr>
        <p:spPr>
          <a:xfrm>
            <a:off x="3069988" y="545491"/>
            <a:ext cx="233420" cy="309284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91" name="Google Shape;791;p38"/>
          <p:cNvGrpSpPr/>
          <p:nvPr/>
        </p:nvGrpSpPr>
        <p:grpSpPr>
          <a:xfrm>
            <a:off x="3520471" y="539786"/>
            <a:ext cx="379516" cy="320685"/>
            <a:chOff x="3918650" y="293075"/>
            <a:chExt cx="488500" cy="412775"/>
          </a:xfrm>
        </p:grpSpPr>
        <p:sp>
          <p:nvSpPr>
            <p:cNvPr id="792" name="Google Shape;792;p3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95" name="Google Shape;795;p38"/>
          <p:cNvGrpSpPr/>
          <p:nvPr/>
        </p:nvGrpSpPr>
        <p:grpSpPr>
          <a:xfrm>
            <a:off x="4077838" y="515586"/>
            <a:ext cx="312158" cy="369066"/>
            <a:chOff x="4636075" y="261925"/>
            <a:chExt cx="401800" cy="475050"/>
          </a:xfrm>
        </p:grpSpPr>
        <p:sp>
          <p:nvSpPr>
            <p:cNvPr id="796" name="Google Shape;796;p3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00" name="Google Shape;800;p38"/>
          <p:cNvSpPr/>
          <p:nvPr/>
        </p:nvSpPr>
        <p:spPr>
          <a:xfrm>
            <a:off x="4579014" y="544054"/>
            <a:ext cx="357685" cy="312158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01" name="Google Shape;801;p38"/>
          <p:cNvGrpSpPr/>
          <p:nvPr/>
        </p:nvGrpSpPr>
        <p:grpSpPr>
          <a:xfrm>
            <a:off x="5124750" y="546429"/>
            <a:ext cx="313091" cy="306914"/>
            <a:chOff x="5983625" y="301625"/>
            <a:chExt cx="403000" cy="395050"/>
          </a:xfrm>
        </p:grpSpPr>
        <p:sp>
          <p:nvSpPr>
            <p:cNvPr id="802" name="Google Shape;802;p3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22" name="Google Shape;822;p38"/>
          <p:cNvGrpSpPr/>
          <p:nvPr/>
        </p:nvGrpSpPr>
        <p:grpSpPr>
          <a:xfrm>
            <a:off x="5650808" y="544040"/>
            <a:ext cx="308352" cy="307885"/>
            <a:chOff x="6660750" y="298550"/>
            <a:chExt cx="396900" cy="396300"/>
          </a:xfrm>
        </p:grpSpPr>
        <p:sp>
          <p:nvSpPr>
            <p:cNvPr id="823" name="Google Shape;823;p3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25" name="Google Shape;825;p38"/>
          <p:cNvGrpSpPr/>
          <p:nvPr/>
        </p:nvGrpSpPr>
        <p:grpSpPr>
          <a:xfrm>
            <a:off x="930500" y="1028845"/>
            <a:ext cx="322569" cy="390412"/>
            <a:chOff x="584925" y="922575"/>
            <a:chExt cx="415200" cy="502525"/>
          </a:xfrm>
        </p:grpSpPr>
        <p:sp>
          <p:nvSpPr>
            <p:cNvPr id="826" name="Google Shape;826;p3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29" name="Google Shape;829;p38"/>
          <p:cNvGrpSpPr/>
          <p:nvPr/>
        </p:nvGrpSpPr>
        <p:grpSpPr>
          <a:xfrm>
            <a:off x="1444691" y="1019833"/>
            <a:ext cx="341564" cy="407018"/>
            <a:chOff x="1246775" y="910975"/>
            <a:chExt cx="439650" cy="523900"/>
          </a:xfrm>
        </p:grpSpPr>
        <p:sp>
          <p:nvSpPr>
            <p:cNvPr id="830" name="Google Shape;830;p3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33" name="Google Shape;833;p38"/>
          <p:cNvGrpSpPr/>
          <p:nvPr/>
        </p:nvGrpSpPr>
        <p:grpSpPr>
          <a:xfrm>
            <a:off x="1972653" y="1085287"/>
            <a:ext cx="333018" cy="277043"/>
            <a:chOff x="1926350" y="995225"/>
            <a:chExt cx="428650" cy="356600"/>
          </a:xfrm>
        </p:grpSpPr>
        <p:sp>
          <p:nvSpPr>
            <p:cNvPr id="834" name="Google Shape;834;p3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38" name="Google Shape;838;p38"/>
          <p:cNvSpPr/>
          <p:nvPr/>
        </p:nvSpPr>
        <p:spPr>
          <a:xfrm>
            <a:off x="2500252" y="1062084"/>
            <a:ext cx="325443" cy="323540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9" name="Google Shape;839;p38"/>
          <p:cNvSpPr/>
          <p:nvPr/>
        </p:nvSpPr>
        <p:spPr>
          <a:xfrm>
            <a:off x="3024459" y="1078225"/>
            <a:ext cx="324472" cy="291279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0" name="Google Shape;840;p38"/>
          <p:cNvSpPr/>
          <p:nvPr/>
        </p:nvSpPr>
        <p:spPr>
          <a:xfrm>
            <a:off x="3552919" y="1080595"/>
            <a:ext cx="314994" cy="286521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1" name="Google Shape;841;p38"/>
          <p:cNvSpPr/>
          <p:nvPr/>
        </p:nvSpPr>
        <p:spPr>
          <a:xfrm>
            <a:off x="4087070" y="1083430"/>
            <a:ext cx="294134" cy="28084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42" name="Google Shape;842;p38"/>
          <p:cNvGrpSpPr/>
          <p:nvPr/>
        </p:nvGrpSpPr>
        <p:grpSpPr>
          <a:xfrm>
            <a:off x="4595370" y="1064427"/>
            <a:ext cx="324472" cy="324938"/>
            <a:chOff x="5302225" y="968375"/>
            <a:chExt cx="417650" cy="418250"/>
          </a:xfrm>
        </p:grpSpPr>
        <p:sp>
          <p:nvSpPr>
            <p:cNvPr id="843" name="Google Shape;843;p3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5" name="Google Shape;845;p38"/>
          <p:cNvGrpSpPr/>
          <p:nvPr/>
        </p:nvGrpSpPr>
        <p:grpSpPr>
          <a:xfrm>
            <a:off x="5080156" y="1027893"/>
            <a:ext cx="402279" cy="391830"/>
            <a:chOff x="5926225" y="921350"/>
            <a:chExt cx="517800" cy="504350"/>
          </a:xfrm>
        </p:grpSpPr>
        <p:sp>
          <p:nvSpPr>
            <p:cNvPr id="846" name="Google Shape;846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8" name="Google Shape;848;p38"/>
          <p:cNvGrpSpPr/>
          <p:nvPr/>
        </p:nvGrpSpPr>
        <p:grpSpPr>
          <a:xfrm>
            <a:off x="5617130" y="1035487"/>
            <a:ext cx="375709" cy="376661"/>
            <a:chOff x="6617400" y="931125"/>
            <a:chExt cx="483600" cy="484825"/>
          </a:xfrm>
        </p:grpSpPr>
        <p:sp>
          <p:nvSpPr>
            <p:cNvPr id="849" name="Google Shape;849;p3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51" name="Google Shape;851;p38"/>
          <p:cNvGrpSpPr/>
          <p:nvPr/>
        </p:nvGrpSpPr>
        <p:grpSpPr>
          <a:xfrm>
            <a:off x="910572" y="1620357"/>
            <a:ext cx="362424" cy="254279"/>
            <a:chOff x="559275" y="1683950"/>
            <a:chExt cx="466500" cy="327300"/>
          </a:xfrm>
        </p:grpSpPr>
        <p:sp>
          <p:nvSpPr>
            <p:cNvPr id="852" name="Google Shape;852;p3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54" name="Google Shape;854;p38"/>
          <p:cNvGrpSpPr/>
          <p:nvPr/>
        </p:nvGrpSpPr>
        <p:grpSpPr>
          <a:xfrm>
            <a:off x="1434261" y="1570092"/>
            <a:ext cx="362424" cy="354830"/>
            <a:chOff x="1233350" y="1619250"/>
            <a:chExt cx="466500" cy="456725"/>
          </a:xfrm>
        </p:grpSpPr>
        <p:sp>
          <p:nvSpPr>
            <p:cNvPr id="855" name="Google Shape;855;p3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59" name="Google Shape;859;p38"/>
          <p:cNvGrpSpPr/>
          <p:nvPr/>
        </p:nvGrpSpPr>
        <p:grpSpPr>
          <a:xfrm>
            <a:off x="1969332" y="1577667"/>
            <a:ext cx="339661" cy="339661"/>
            <a:chOff x="1922075" y="1629000"/>
            <a:chExt cx="437200" cy="437200"/>
          </a:xfrm>
        </p:grpSpPr>
        <p:sp>
          <p:nvSpPr>
            <p:cNvPr id="860" name="Google Shape;860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2" name="Google Shape;862;p38"/>
          <p:cNvGrpSpPr/>
          <p:nvPr/>
        </p:nvGrpSpPr>
        <p:grpSpPr>
          <a:xfrm>
            <a:off x="2491603" y="1576249"/>
            <a:ext cx="342496" cy="342496"/>
            <a:chOff x="2594325" y="1627175"/>
            <a:chExt cx="440850" cy="440850"/>
          </a:xfrm>
        </p:grpSpPr>
        <p:sp>
          <p:nvSpPr>
            <p:cNvPr id="863" name="Google Shape;863;p3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6" name="Google Shape;866;p38"/>
          <p:cNvSpPr/>
          <p:nvPr/>
        </p:nvSpPr>
        <p:spPr>
          <a:xfrm>
            <a:off x="3030616" y="1591515"/>
            <a:ext cx="312158" cy="312139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67" name="Google Shape;867;p38"/>
          <p:cNvGrpSpPr/>
          <p:nvPr/>
        </p:nvGrpSpPr>
        <p:grpSpPr>
          <a:xfrm>
            <a:off x="3571241" y="1550630"/>
            <a:ext cx="277975" cy="393733"/>
            <a:chOff x="3984000" y="1594200"/>
            <a:chExt cx="357800" cy="506800"/>
          </a:xfrm>
        </p:grpSpPr>
        <p:sp>
          <p:nvSpPr>
            <p:cNvPr id="868" name="Google Shape;868;p3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0" name="Google Shape;870;p38"/>
          <p:cNvGrpSpPr/>
          <p:nvPr/>
        </p:nvGrpSpPr>
        <p:grpSpPr>
          <a:xfrm>
            <a:off x="4050802" y="1635060"/>
            <a:ext cx="366231" cy="224874"/>
            <a:chOff x="4601275" y="1702875"/>
            <a:chExt cx="471400" cy="289450"/>
          </a:xfrm>
        </p:grpSpPr>
        <p:sp>
          <p:nvSpPr>
            <p:cNvPr id="871" name="Google Shape;871;p3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6" name="Google Shape;876;p38"/>
          <p:cNvGrpSpPr/>
          <p:nvPr/>
        </p:nvGrpSpPr>
        <p:grpSpPr>
          <a:xfrm>
            <a:off x="4592049" y="1580036"/>
            <a:ext cx="331115" cy="334922"/>
            <a:chOff x="5297950" y="1632050"/>
            <a:chExt cx="426200" cy="431100"/>
          </a:xfrm>
        </p:grpSpPr>
        <p:sp>
          <p:nvSpPr>
            <p:cNvPr id="877" name="Google Shape;877;p3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9" name="Google Shape;879;p38"/>
          <p:cNvGrpSpPr/>
          <p:nvPr/>
        </p:nvGrpSpPr>
        <p:grpSpPr>
          <a:xfrm>
            <a:off x="5114786" y="1570092"/>
            <a:ext cx="333018" cy="354830"/>
            <a:chOff x="5970800" y="1619250"/>
            <a:chExt cx="428650" cy="456725"/>
          </a:xfrm>
        </p:grpSpPr>
        <p:sp>
          <p:nvSpPr>
            <p:cNvPr id="880" name="Google Shape;880;p3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2" name="Google Shape;882;p3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85" name="Google Shape;885;p38"/>
          <p:cNvGrpSpPr/>
          <p:nvPr/>
        </p:nvGrpSpPr>
        <p:grpSpPr>
          <a:xfrm>
            <a:off x="5623306" y="1565819"/>
            <a:ext cx="373320" cy="340593"/>
            <a:chOff x="6625350" y="1613750"/>
            <a:chExt cx="480525" cy="438400"/>
          </a:xfrm>
        </p:grpSpPr>
        <p:sp>
          <p:nvSpPr>
            <p:cNvPr id="886" name="Google Shape;886;p3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0" name="Google Shape;890;p3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91" name="Google Shape;891;p38"/>
          <p:cNvGrpSpPr/>
          <p:nvPr/>
        </p:nvGrpSpPr>
        <p:grpSpPr>
          <a:xfrm>
            <a:off x="950894" y="2119865"/>
            <a:ext cx="281782" cy="302661"/>
            <a:chOff x="611175" y="2326900"/>
            <a:chExt cx="362700" cy="389575"/>
          </a:xfrm>
        </p:grpSpPr>
        <p:sp>
          <p:nvSpPr>
            <p:cNvPr id="892" name="Google Shape;892;p3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96" name="Google Shape;896;p38"/>
          <p:cNvSpPr/>
          <p:nvPr/>
        </p:nvSpPr>
        <p:spPr>
          <a:xfrm>
            <a:off x="1467048" y="2122811"/>
            <a:ext cx="296970" cy="296970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7" name="Google Shape;897;p38"/>
          <p:cNvSpPr/>
          <p:nvPr/>
        </p:nvSpPr>
        <p:spPr>
          <a:xfrm>
            <a:off x="1990769" y="2122811"/>
            <a:ext cx="296970" cy="296970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8" name="Google Shape;898;p38"/>
          <p:cNvSpPr/>
          <p:nvPr/>
        </p:nvSpPr>
        <p:spPr>
          <a:xfrm>
            <a:off x="2514490" y="2122811"/>
            <a:ext cx="296970" cy="296970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99" name="Google Shape;899;p38"/>
          <p:cNvGrpSpPr/>
          <p:nvPr/>
        </p:nvGrpSpPr>
        <p:grpSpPr>
          <a:xfrm>
            <a:off x="3107315" y="2071484"/>
            <a:ext cx="158449" cy="395636"/>
            <a:chOff x="3386850" y="2264625"/>
            <a:chExt cx="203950" cy="509250"/>
          </a:xfrm>
        </p:grpSpPr>
        <p:sp>
          <p:nvSpPr>
            <p:cNvPr id="900" name="Google Shape;900;p3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2" name="Google Shape;902;p38"/>
          <p:cNvGrpSpPr/>
          <p:nvPr/>
        </p:nvGrpSpPr>
        <p:grpSpPr>
          <a:xfrm>
            <a:off x="4168930" y="2121768"/>
            <a:ext cx="129975" cy="295067"/>
            <a:chOff x="4753325" y="2329350"/>
            <a:chExt cx="167300" cy="379800"/>
          </a:xfrm>
        </p:grpSpPr>
        <p:sp>
          <p:nvSpPr>
            <p:cNvPr id="903" name="Google Shape;903;p3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5" name="Google Shape;905;p38"/>
          <p:cNvGrpSpPr/>
          <p:nvPr/>
        </p:nvGrpSpPr>
        <p:grpSpPr>
          <a:xfrm>
            <a:off x="3642852" y="2073368"/>
            <a:ext cx="134753" cy="391849"/>
            <a:chOff x="4076175" y="2267050"/>
            <a:chExt cx="173450" cy="504375"/>
          </a:xfrm>
        </p:grpSpPr>
        <p:sp>
          <p:nvSpPr>
            <p:cNvPr id="906" name="Google Shape;906;p3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08" name="Google Shape;908;p38"/>
          <p:cNvSpPr/>
          <p:nvPr/>
        </p:nvSpPr>
        <p:spPr>
          <a:xfrm>
            <a:off x="4609373" y="2114750"/>
            <a:ext cx="296970" cy="313091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09" name="Google Shape;909;p38"/>
          <p:cNvGrpSpPr/>
          <p:nvPr/>
        </p:nvGrpSpPr>
        <p:grpSpPr>
          <a:xfrm>
            <a:off x="5118107" y="2120331"/>
            <a:ext cx="326376" cy="301709"/>
            <a:chOff x="5975075" y="2327500"/>
            <a:chExt cx="420100" cy="388350"/>
          </a:xfrm>
        </p:grpSpPr>
        <p:sp>
          <p:nvSpPr>
            <p:cNvPr id="910" name="Google Shape;910;p3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12" name="Google Shape;912;p38"/>
          <p:cNvGrpSpPr/>
          <p:nvPr/>
        </p:nvGrpSpPr>
        <p:grpSpPr>
          <a:xfrm>
            <a:off x="5704881" y="2111319"/>
            <a:ext cx="200207" cy="326376"/>
            <a:chOff x="6730350" y="2315900"/>
            <a:chExt cx="257700" cy="420100"/>
          </a:xfrm>
        </p:grpSpPr>
        <p:sp>
          <p:nvSpPr>
            <p:cNvPr id="913" name="Google Shape;913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18" name="Google Shape;918;p38"/>
          <p:cNvGrpSpPr/>
          <p:nvPr/>
        </p:nvGrpSpPr>
        <p:grpSpPr>
          <a:xfrm>
            <a:off x="1041014" y="2609875"/>
            <a:ext cx="101541" cy="370018"/>
            <a:chOff x="727175" y="2957625"/>
            <a:chExt cx="130700" cy="476275"/>
          </a:xfrm>
        </p:grpSpPr>
        <p:sp>
          <p:nvSpPr>
            <p:cNvPr id="919" name="Google Shape;919;p3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21" name="Google Shape;921;p38"/>
          <p:cNvSpPr/>
          <p:nvPr/>
        </p:nvSpPr>
        <p:spPr>
          <a:xfrm>
            <a:off x="1983660" y="2595312"/>
            <a:ext cx="311187" cy="399424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2" name="Google Shape;922;p38"/>
          <p:cNvSpPr/>
          <p:nvPr/>
        </p:nvSpPr>
        <p:spPr>
          <a:xfrm>
            <a:off x="1500263" y="2595312"/>
            <a:ext cx="230545" cy="39942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23" name="Google Shape;923;p38"/>
          <p:cNvGrpSpPr/>
          <p:nvPr/>
        </p:nvGrpSpPr>
        <p:grpSpPr>
          <a:xfrm>
            <a:off x="2483057" y="2621723"/>
            <a:ext cx="359588" cy="346303"/>
            <a:chOff x="2583325" y="2972875"/>
            <a:chExt cx="462850" cy="445750"/>
          </a:xfrm>
        </p:grpSpPr>
        <p:sp>
          <p:nvSpPr>
            <p:cNvPr id="924" name="Google Shape;924;p3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26" name="Google Shape;926;p38"/>
          <p:cNvGrpSpPr/>
          <p:nvPr/>
        </p:nvGrpSpPr>
        <p:grpSpPr>
          <a:xfrm>
            <a:off x="2994412" y="2673445"/>
            <a:ext cx="384255" cy="242878"/>
            <a:chOff x="3241525" y="3039450"/>
            <a:chExt cx="494600" cy="312625"/>
          </a:xfrm>
        </p:grpSpPr>
        <p:sp>
          <p:nvSpPr>
            <p:cNvPr id="927" name="Google Shape;927;p3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29" name="Google Shape;929;p38"/>
          <p:cNvSpPr/>
          <p:nvPr/>
        </p:nvSpPr>
        <p:spPr>
          <a:xfrm>
            <a:off x="4069045" y="2629944"/>
            <a:ext cx="330182" cy="330163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30" name="Google Shape;930;p38"/>
          <p:cNvGrpSpPr/>
          <p:nvPr/>
        </p:nvGrpSpPr>
        <p:grpSpPr>
          <a:xfrm>
            <a:off x="4558837" y="2647827"/>
            <a:ext cx="397540" cy="294115"/>
            <a:chOff x="5255200" y="3006475"/>
            <a:chExt cx="511700" cy="378575"/>
          </a:xfrm>
        </p:grpSpPr>
        <p:sp>
          <p:nvSpPr>
            <p:cNvPr id="931" name="Google Shape;931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3" name="Google Shape;933;p38"/>
          <p:cNvGrpSpPr/>
          <p:nvPr/>
        </p:nvGrpSpPr>
        <p:grpSpPr>
          <a:xfrm>
            <a:off x="3549410" y="2630754"/>
            <a:ext cx="321637" cy="328260"/>
            <a:chOff x="3955900" y="2984500"/>
            <a:chExt cx="414000" cy="422525"/>
          </a:xfrm>
        </p:grpSpPr>
        <p:sp>
          <p:nvSpPr>
            <p:cNvPr id="934" name="Google Shape;934;p3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37" name="Google Shape;937;p38"/>
          <p:cNvSpPr/>
          <p:nvPr/>
        </p:nvSpPr>
        <p:spPr>
          <a:xfrm>
            <a:off x="913920" y="3177381"/>
            <a:ext cx="359569" cy="282733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8" name="Google Shape;938;p38"/>
          <p:cNvSpPr/>
          <p:nvPr/>
        </p:nvSpPr>
        <p:spPr>
          <a:xfrm>
            <a:off x="5156344" y="2614755"/>
            <a:ext cx="250473" cy="360540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39" name="Google Shape;939;p38"/>
          <p:cNvGrpSpPr/>
          <p:nvPr/>
        </p:nvGrpSpPr>
        <p:grpSpPr>
          <a:xfrm>
            <a:off x="5682117" y="2625996"/>
            <a:ext cx="245733" cy="349158"/>
            <a:chOff x="6701050" y="2978375"/>
            <a:chExt cx="316300" cy="449425"/>
          </a:xfrm>
        </p:grpSpPr>
        <p:sp>
          <p:nvSpPr>
            <p:cNvPr id="940" name="Google Shape;940;p3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42" name="Google Shape;942;p38"/>
          <p:cNvGrpSpPr/>
          <p:nvPr/>
        </p:nvGrpSpPr>
        <p:grpSpPr>
          <a:xfrm>
            <a:off x="1440418" y="3200921"/>
            <a:ext cx="350110" cy="235304"/>
            <a:chOff x="1241275" y="3718400"/>
            <a:chExt cx="450650" cy="302875"/>
          </a:xfrm>
        </p:grpSpPr>
        <p:sp>
          <p:nvSpPr>
            <p:cNvPr id="943" name="Google Shape;943;p3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47" name="Google Shape;947;p38"/>
          <p:cNvGrpSpPr/>
          <p:nvPr/>
        </p:nvGrpSpPr>
        <p:grpSpPr>
          <a:xfrm>
            <a:off x="1968866" y="3182897"/>
            <a:ext cx="340593" cy="271818"/>
            <a:chOff x="1921475" y="3695200"/>
            <a:chExt cx="438400" cy="349875"/>
          </a:xfrm>
        </p:grpSpPr>
        <p:sp>
          <p:nvSpPr>
            <p:cNvPr id="948" name="Google Shape;948;p3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1" name="Google Shape;951;p38"/>
          <p:cNvGrpSpPr/>
          <p:nvPr/>
        </p:nvGrpSpPr>
        <p:grpSpPr>
          <a:xfrm>
            <a:off x="2495876" y="3178624"/>
            <a:ext cx="333950" cy="279898"/>
            <a:chOff x="2599825" y="3689700"/>
            <a:chExt cx="429850" cy="360275"/>
          </a:xfrm>
        </p:grpSpPr>
        <p:sp>
          <p:nvSpPr>
            <p:cNvPr id="952" name="Google Shape;952;p3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4" name="Google Shape;954;p38"/>
          <p:cNvGrpSpPr/>
          <p:nvPr/>
        </p:nvGrpSpPr>
        <p:grpSpPr>
          <a:xfrm>
            <a:off x="3035685" y="3149685"/>
            <a:ext cx="301709" cy="314994"/>
            <a:chOff x="3294650" y="3652450"/>
            <a:chExt cx="388350" cy="405450"/>
          </a:xfrm>
        </p:grpSpPr>
        <p:sp>
          <p:nvSpPr>
            <p:cNvPr id="955" name="Google Shape;955;p3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8" name="Google Shape;958;p38"/>
          <p:cNvGrpSpPr/>
          <p:nvPr/>
        </p:nvGrpSpPr>
        <p:grpSpPr>
          <a:xfrm>
            <a:off x="3534241" y="3189540"/>
            <a:ext cx="351975" cy="258067"/>
            <a:chOff x="3936375" y="3703750"/>
            <a:chExt cx="453050" cy="332175"/>
          </a:xfrm>
        </p:grpSpPr>
        <p:sp>
          <p:nvSpPr>
            <p:cNvPr id="959" name="Google Shape;959;p3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64" name="Google Shape;964;p38"/>
          <p:cNvGrpSpPr/>
          <p:nvPr/>
        </p:nvGrpSpPr>
        <p:grpSpPr>
          <a:xfrm>
            <a:off x="4057930" y="3189540"/>
            <a:ext cx="351975" cy="258067"/>
            <a:chOff x="4610450" y="3703750"/>
            <a:chExt cx="453050" cy="332175"/>
          </a:xfrm>
        </p:grpSpPr>
        <p:sp>
          <p:nvSpPr>
            <p:cNvPr id="965" name="Google Shape;965;p3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67" name="Google Shape;967;p38"/>
          <p:cNvGrpSpPr/>
          <p:nvPr/>
        </p:nvGrpSpPr>
        <p:grpSpPr>
          <a:xfrm>
            <a:off x="4593952" y="3163455"/>
            <a:ext cx="327308" cy="310236"/>
            <a:chOff x="5300400" y="3670175"/>
            <a:chExt cx="421300" cy="399325"/>
          </a:xfrm>
        </p:grpSpPr>
        <p:sp>
          <p:nvSpPr>
            <p:cNvPr id="968" name="Google Shape;968;p3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73" name="Google Shape;973;p38"/>
          <p:cNvSpPr/>
          <p:nvPr/>
        </p:nvSpPr>
        <p:spPr>
          <a:xfrm>
            <a:off x="5099413" y="3136591"/>
            <a:ext cx="364327" cy="364308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74" name="Google Shape;974;p38"/>
          <p:cNvGrpSpPr/>
          <p:nvPr/>
        </p:nvGrpSpPr>
        <p:grpSpPr>
          <a:xfrm>
            <a:off x="5646069" y="3159649"/>
            <a:ext cx="317830" cy="317849"/>
            <a:chOff x="6654650" y="3665275"/>
            <a:chExt cx="409100" cy="409125"/>
          </a:xfrm>
        </p:grpSpPr>
        <p:sp>
          <p:nvSpPr>
            <p:cNvPr id="975" name="Google Shape;975;p3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77" name="Google Shape;977;p38"/>
          <p:cNvGrpSpPr/>
          <p:nvPr/>
        </p:nvGrpSpPr>
        <p:grpSpPr>
          <a:xfrm>
            <a:off x="919584" y="3670052"/>
            <a:ext cx="344400" cy="344419"/>
            <a:chOff x="570875" y="4322250"/>
            <a:chExt cx="443300" cy="443325"/>
          </a:xfrm>
        </p:grpSpPr>
        <p:sp>
          <p:nvSpPr>
            <p:cNvPr id="978" name="Google Shape;978;p3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82" name="Google Shape;982;p38"/>
          <p:cNvSpPr/>
          <p:nvPr/>
        </p:nvSpPr>
        <p:spPr>
          <a:xfrm>
            <a:off x="1429095" y="3737152"/>
            <a:ext cx="372873" cy="210637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83" name="Google Shape;983;p38"/>
          <p:cNvGrpSpPr/>
          <p:nvPr/>
        </p:nvGrpSpPr>
        <p:grpSpPr>
          <a:xfrm>
            <a:off x="2013926" y="3644454"/>
            <a:ext cx="250473" cy="395617"/>
            <a:chOff x="1979475" y="4289300"/>
            <a:chExt cx="322400" cy="509225"/>
          </a:xfrm>
        </p:grpSpPr>
        <p:sp>
          <p:nvSpPr>
            <p:cNvPr id="984" name="Google Shape;984;p3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87" name="Google Shape;987;p38"/>
          <p:cNvGrpSpPr/>
          <p:nvPr/>
        </p:nvGrpSpPr>
        <p:grpSpPr>
          <a:xfrm>
            <a:off x="2515318" y="3649659"/>
            <a:ext cx="295533" cy="385206"/>
            <a:chOff x="2624850" y="4296000"/>
            <a:chExt cx="380400" cy="495825"/>
          </a:xfrm>
        </p:grpSpPr>
        <p:sp>
          <p:nvSpPr>
            <p:cNvPr id="988" name="Google Shape;988;p3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91" name="Google Shape;991;p38"/>
          <p:cNvSpPr/>
          <p:nvPr/>
        </p:nvSpPr>
        <p:spPr>
          <a:xfrm>
            <a:off x="3552453" y="3684495"/>
            <a:ext cx="315926" cy="315946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2" name="Google Shape;992;p38"/>
          <p:cNvSpPr/>
          <p:nvPr/>
        </p:nvSpPr>
        <p:spPr>
          <a:xfrm>
            <a:off x="3028732" y="3704423"/>
            <a:ext cx="315926" cy="276091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3" name="Google Shape;993;p38"/>
          <p:cNvSpPr/>
          <p:nvPr/>
        </p:nvSpPr>
        <p:spPr>
          <a:xfrm>
            <a:off x="4074736" y="3683077"/>
            <a:ext cx="318801" cy="318781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94" name="Google Shape;994;p38"/>
          <p:cNvGrpSpPr/>
          <p:nvPr/>
        </p:nvGrpSpPr>
        <p:grpSpPr>
          <a:xfrm>
            <a:off x="4574977" y="3687610"/>
            <a:ext cx="365260" cy="309303"/>
            <a:chOff x="5275975" y="4344850"/>
            <a:chExt cx="470150" cy="398125"/>
          </a:xfrm>
        </p:grpSpPr>
        <p:sp>
          <p:nvSpPr>
            <p:cNvPr id="995" name="Google Shape;995;p3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98" name="Google Shape;998;p38"/>
          <p:cNvSpPr/>
          <p:nvPr/>
        </p:nvSpPr>
        <p:spPr>
          <a:xfrm>
            <a:off x="5117438" y="3678338"/>
            <a:ext cx="328279" cy="328260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99" name="Google Shape;999;p38"/>
          <p:cNvGrpSpPr/>
          <p:nvPr/>
        </p:nvGrpSpPr>
        <p:grpSpPr>
          <a:xfrm>
            <a:off x="5636572" y="3662478"/>
            <a:ext cx="336825" cy="359569"/>
            <a:chOff x="6642425" y="4312500"/>
            <a:chExt cx="433550" cy="462825"/>
          </a:xfrm>
        </p:grpSpPr>
        <p:sp>
          <p:nvSpPr>
            <p:cNvPr id="1000" name="Google Shape;1000;p3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03" name="Google Shape;1003;p38"/>
          <p:cNvSpPr/>
          <p:nvPr/>
        </p:nvSpPr>
        <p:spPr>
          <a:xfrm>
            <a:off x="875500" y="4238575"/>
            <a:ext cx="432617" cy="255231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004" name="Google Shape;1004;p38"/>
          <p:cNvGrpSpPr/>
          <p:nvPr/>
        </p:nvGrpSpPr>
        <p:grpSpPr>
          <a:xfrm>
            <a:off x="1442788" y="4196130"/>
            <a:ext cx="345351" cy="339661"/>
            <a:chOff x="1244325" y="4999400"/>
            <a:chExt cx="444525" cy="437200"/>
          </a:xfrm>
        </p:grpSpPr>
        <p:sp>
          <p:nvSpPr>
            <p:cNvPr id="1005" name="Google Shape;1005;p3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10" name="Google Shape;1010;p38"/>
          <p:cNvGrpSpPr/>
          <p:nvPr/>
        </p:nvGrpSpPr>
        <p:grpSpPr>
          <a:xfrm>
            <a:off x="1997320" y="4185215"/>
            <a:ext cx="283685" cy="361472"/>
            <a:chOff x="1958100" y="4985350"/>
            <a:chExt cx="365150" cy="465275"/>
          </a:xfrm>
        </p:grpSpPr>
        <p:sp>
          <p:nvSpPr>
            <p:cNvPr id="1011" name="Google Shape;1011;p3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14" name="Google Shape;1014;p38"/>
          <p:cNvGrpSpPr/>
          <p:nvPr/>
        </p:nvGrpSpPr>
        <p:grpSpPr>
          <a:xfrm>
            <a:off x="2500129" y="4198966"/>
            <a:ext cx="325443" cy="334436"/>
            <a:chOff x="2605300" y="5003050"/>
            <a:chExt cx="418900" cy="430475"/>
          </a:xfrm>
        </p:grpSpPr>
        <p:sp>
          <p:nvSpPr>
            <p:cNvPr id="1015" name="Google Shape;1015;p3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18" name="Google Shape;1018;p38"/>
          <p:cNvGrpSpPr/>
          <p:nvPr/>
        </p:nvGrpSpPr>
        <p:grpSpPr>
          <a:xfrm>
            <a:off x="2992043" y="4206094"/>
            <a:ext cx="388994" cy="319733"/>
            <a:chOff x="3238475" y="5012225"/>
            <a:chExt cx="500700" cy="411550"/>
          </a:xfrm>
        </p:grpSpPr>
        <p:sp>
          <p:nvSpPr>
            <p:cNvPr id="1019" name="Google Shape;1019;p3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24" name="Google Shape;1024;p38"/>
          <p:cNvGrpSpPr/>
          <p:nvPr/>
        </p:nvGrpSpPr>
        <p:grpSpPr>
          <a:xfrm>
            <a:off x="4020445" y="4171930"/>
            <a:ext cx="426945" cy="388042"/>
            <a:chOff x="4562200" y="4968250"/>
            <a:chExt cx="549550" cy="499475"/>
          </a:xfrm>
        </p:grpSpPr>
        <p:sp>
          <p:nvSpPr>
            <p:cNvPr id="1025" name="Google Shape;1025;p3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8" name="Google Shape;1028;p3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9" name="Google Shape;1029;p3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0" name="Google Shape;1030;p38"/>
          <p:cNvGrpSpPr/>
          <p:nvPr/>
        </p:nvGrpSpPr>
        <p:grpSpPr>
          <a:xfrm>
            <a:off x="3562229" y="4193761"/>
            <a:ext cx="295999" cy="343914"/>
            <a:chOff x="3972400" y="4996350"/>
            <a:chExt cx="381000" cy="442675"/>
          </a:xfrm>
        </p:grpSpPr>
        <p:sp>
          <p:nvSpPr>
            <p:cNvPr id="1031" name="Google Shape;1031;p3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3" name="Google Shape;1033;p38"/>
          <p:cNvGrpSpPr/>
          <p:nvPr/>
        </p:nvGrpSpPr>
        <p:grpSpPr>
          <a:xfrm>
            <a:off x="4547941" y="4164821"/>
            <a:ext cx="419351" cy="402259"/>
            <a:chOff x="5241175" y="4959100"/>
            <a:chExt cx="539775" cy="517775"/>
          </a:xfrm>
        </p:grpSpPr>
        <p:sp>
          <p:nvSpPr>
            <p:cNvPr id="1034" name="Google Shape;1034;p3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7" name="Google Shape;1037;p3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8" name="Google Shape;1038;p3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40" name="Google Shape;1040;p38"/>
          <p:cNvSpPr/>
          <p:nvPr/>
        </p:nvSpPr>
        <p:spPr>
          <a:xfrm>
            <a:off x="5097043" y="4264195"/>
            <a:ext cx="369066" cy="203995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041" name="Google Shape;1041;p38"/>
          <p:cNvGrpSpPr/>
          <p:nvPr/>
        </p:nvGrpSpPr>
        <p:grpSpPr>
          <a:xfrm>
            <a:off x="5669784" y="4224584"/>
            <a:ext cx="268982" cy="309303"/>
            <a:chOff x="6685175" y="5036025"/>
            <a:chExt cx="346225" cy="398125"/>
          </a:xfrm>
        </p:grpSpPr>
        <p:sp>
          <p:nvSpPr>
            <p:cNvPr id="1042" name="Google Shape;1042;p3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47" name="Google Shape;1047;p38"/>
          <p:cNvGrpSpPr/>
          <p:nvPr/>
        </p:nvGrpSpPr>
        <p:grpSpPr>
          <a:xfrm>
            <a:off x="6283418" y="2106199"/>
            <a:ext cx="432570" cy="421334"/>
            <a:chOff x="5926225" y="921350"/>
            <a:chExt cx="517800" cy="504350"/>
          </a:xfrm>
        </p:grpSpPr>
        <p:sp>
          <p:nvSpPr>
            <p:cNvPr id="1048" name="Google Shape;1048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050" name="Google Shape;1050;p38"/>
          <p:cNvSpPr/>
          <p:nvPr/>
        </p:nvSpPr>
        <p:spPr>
          <a:xfrm>
            <a:off x="6477338" y="23422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1" name="Google Shape;1051;p38"/>
          <p:cNvGrpSpPr/>
          <p:nvPr/>
        </p:nvGrpSpPr>
        <p:grpSpPr>
          <a:xfrm>
            <a:off x="7168405" y="2085579"/>
            <a:ext cx="432570" cy="421334"/>
            <a:chOff x="5926225" y="921350"/>
            <a:chExt cx="517800" cy="504350"/>
          </a:xfrm>
        </p:grpSpPr>
        <p:sp>
          <p:nvSpPr>
            <p:cNvPr id="1052" name="Google Shape;1052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4" name="Google Shape;1054;p38"/>
          <p:cNvSpPr/>
          <p:nvPr/>
        </p:nvSpPr>
        <p:spPr>
          <a:xfrm>
            <a:off x="7362326" y="23216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5" name="Google Shape;1055;p38"/>
          <p:cNvGrpSpPr/>
          <p:nvPr/>
        </p:nvGrpSpPr>
        <p:grpSpPr>
          <a:xfrm>
            <a:off x="6283685" y="2834621"/>
            <a:ext cx="1075937" cy="1047989"/>
            <a:chOff x="5926225" y="921350"/>
            <a:chExt cx="517800" cy="504350"/>
          </a:xfrm>
        </p:grpSpPr>
        <p:sp>
          <p:nvSpPr>
            <p:cNvPr id="1056" name="Google Shape;1056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8" name="Google Shape;1058;p38"/>
          <p:cNvSpPr/>
          <p:nvPr/>
        </p:nvSpPr>
        <p:spPr>
          <a:xfrm>
            <a:off x="6765998" y="34217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38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0" name="Google Shape;1060;p38"/>
          <p:cNvSpPr txBox="1"/>
          <p:nvPr>
            <p:ph idx="4294967295" type="body"/>
          </p:nvPr>
        </p:nvSpPr>
        <p:spPr>
          <a:xfrm>
            <a:off x="6248575" y="39949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39"/>
          <p:cNvSpPr txBox="1"/>
          <p:nvPr/>
        </p:nvSpPr>
        <p:spPr>
          <a:xfrm>
            <a:off x="1189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Barlow Light"/>
                <a:ea typeface="Barlow Light"/>
                <a:cs typeface="Barlow Light"/>
                <a:sym typeface="Barlow Ligh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66" name="Google Shape;1066;p39"/>
          <p:cNvSpPr txBox="1"/>
          <p:nvPr/>
        </p:nvSpPr>
        <p:spPr>
          <a:xfrm>
            <a:off x="1029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067" name="Google Shape;1067;p39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8" name="Google Shape;1068;p39"/>
          <p:cNvSpPr txBox="1"/>
          <p:nvPr>
            <p:ph idx="4294967295" type="body"/>
          </p:nvPr>
        </p:nvSpPr>
        <p:spPr>
          <a:xfrm>
            <a:off x="2657725" y="780225"/>
            <a:ext cx="58590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Google Shape;1073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4" name="Google Shape;1074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75" name="Google Shape;1075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76" name="Google Shape;1076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77" name="Google Shape;1077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78" name="Google Shape;1078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79" name="Google Shape;1079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80" name="Google Shape;1080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1" name="Google Shape;1081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2" name="Google Shape;1082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83" name="Google Shape;1083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4" name="Google Shape;1084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5" name="Google Shape;1085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086" name="Google Shape;1086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/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Transition Headline</a:t>
            </a:r>
            <a:endParaRPr/>
          </a:p>
        </p:txBody>
      </p:sp>
      <p:sp>
        <p:nvSpPr>
          <p:cNvPr id="531" name="Google Shape;531;p15"/>
          <p:cNvSpPr txBox="1"/>
          <p:nvPr>
            <p:ph idx="1" type="subTitle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6"/>
          <p:cNvSpPr txBox="1"/>
          <p:nvPr>
            <p:ph idx="4294967295" type="ctrTitle"/>
          </p:nvPr>
        </p:nvSpPr>
        <p:spPr>
          <a:xfrm>
            <a:off x="4201550" y="1202463"/>
            <a:ext cx="4288800" cy="83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Hello!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537" name="Google Shape;537;p16"/>
          <p:cNvSpPr txBox="1"/>
          <p:nvPr>
            <p:ph idx="4294967295" type="subTitle"/>
          </p:nvPr>
        </p:nvSpPr>
        <p:spPr>
          <a:xfrm>
            <a:off x="4201550" y="2063638"/>
            <a:ext cx="4288800" cy="18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I am Jayden Smith</a:t>
            </a:r>
            <a:endParaRPr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538" name="Google Shape;538;p16"/>
          <p:cNvSpPr txBox="1"/>
          <p:nvPr>
            <p:ph idx="12" type="sldNum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539" name="Google Shape;539;p16"/>
          <p:cNvPicPr preferRelativeResize="0"/>
          <p:nvPr/>
        </p:nvPicPr>
        <p:blipFill rotWithShape="1">
          <a:blip r:embed="rId3">
            <a:alphaModFix/>
          </a:blip>
          <a:srcRect b="0" l="33292" r="15598" t="0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7"/>
          <p:cNvSpPr txBox="1"/>
          <p:nvPr>
            <p:ph idx="1" type="body"/>
          </p:nvPr>
        </p:nvSpPr>
        <p:spPr>
          <a:xfrm>
            <a:off x="1699000" y="660475"/>
            <a:ext cx="5045400" cy="38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545" name="Google Shape;545;p17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/>
              <a:t>s</a:t>
            </a:r>
            <a:r>
              <a:rPr lang="en"/>
              <a:t>lide </a:t>
            </a:r>
            <a:r>
              <a:rPr lang="en"/>
              <a:t>t</a:t>
            </a:r>
            <a:r>
              <a:rPr lang="en"/>
              <a:t>itle</a:t>
            </a:r>
            <a:endParaRPr/>
          </a:p>
        </p:txBody>
      </p:sp>
      <p:sp>
        <p:nvSpPr>
          <p:cNvPr id="551" name="Google Shape;551;p18"/>
          <p:cNvSpPr txBox="1"/>
          <p:nvPr>
            <p:ph idx="1" type="body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552" name="Google Shape;552;p18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9"/>
          <p:cNvSpPr txBox="1"/>
          <p:nvPr>
            <p:ph idx="4294967295" type="ctrTitle"/>
          </p:nvPr>
        </p:nvSpPr>
        <p:spPr>
          <a:xfrm>
            <a:off x="1255900" y="1531950"/>
            <a:ext cx="3788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Big </a:t>
            </a:r>
            <a:r>
              <a:rPr lang="en" sz="7200">
                <a:solidFill>
                  <a:schemeClr val="accent1"/>
                </a:solidFill>
              </a:rPr>
              <a:t>c</a:t>
            </a:r>
            <a:r>
              <a:rPr lang="en" sz="7200">
                <a:solidFill>
                  <a:schemeClr val="accent1"/>
                </a:solidFill>
              </a:rPr>
              <a:t>oncept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558" name="Google Shape;558;p19"/>
          <p:cNvSpPr txBox="1"/>
          <p:nvPr>
            <p:ph idx="4294967295" type="subTitle"/>
          </p:nvPr>
        </p:nvSpPr>
        <p:spPr>
          <a:xfrm>
            <a:off x="1255900" y="2750552"/>
            <a:ext cx="3788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559" name="Google Shape;559;p19"/>
          <p:cNvSpPr/>
          <p:nvPr/>
        </p:nvSpPr>
        <p:spPr>
          <a:xfrm>
            <a:off x="7143443" y="3303311"/>
            <a:ext cx="312610" cy="29849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0" name="Google Shape;560;p19"/>
          <p:cNvGrpSpPr/>
          <p:nvPr/>
        </p:nvGrpSpPr>
        <p:grpSpPr>
          <a:xfrm>
            <a:off x="6755340" y="1626985"/>
            <a:ext cx="1339230" cy="1339557"/>
            <a:chOff x="6654650" y="3665275"/>
            <a:chExt cx="409100" cy="409125"/>
          </a:xfrm>
        </p:grpSpPr>
        <p:sp>
          <p:nvSpPr>
            <p:cNvPr id="561" name="Google Shape;561;p1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19"/>
          <p:cNvGrpSpPr/>
          <p:nvPr/>
        </p:nvGrpSpPr>
        <p:grpSpPr>
          <a:xfrm rot="1056911">
            <a:off x="5464610" y="2680280"/>
            <a:ext cx="884776" cy="884897"/>
            <a:chOff x="570875" y="4322250"/>
            <a:chExt cx="443300" cy="443325"/>
          </a:xfrm>
        </p:grpSpPr>
        <p:sp>
          <p:nvSpPr>
            <p:cNvPr id="564" name="Google Shape;564;p1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19"/>
          <p:cNvSpPr/>
          <p:nvPr/>
        </p:nvSpPr>
        <p:spPr>
          <a:xfrm rot="2466730">
            <a:off x="5564068" y="1886788"/>
            <a:ext cx="434316" cy="41469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9"/>
          <p:cNvSpPr/>
          <p:nvPr/>
        </p:nvSpPr>
        <p:spPr>
          <a:xfrm rot="-1609361">
            <a:off x="6199245" y="2147725"/>
            <a:ext cx="312542" cy="298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9"/>
          <p:cNvSpPr/>
          <p:nvPr/>
        </p:nvSpPr>
        <p:spPr>
          <a:xfrm rot="2926229">
            <a:off x="8094370" y="2384149"/>
            <a:ext cx="234084" cy="22351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19"/>
          <p:cNvSpPr/>
          <p:nvPr/>
        </p:nvSpPr>
        <p:spPr>
          <a:xfrm rot="-1609084">
            <a:off x="7120324" y="886921"/>
            <a:ext cx="210884" cy="20135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9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0"/>
          <p:cNvSpPr txBox="1"/>
          <p:nvPr>
            <p:ph idx="1" type="body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578" name="Google Shape;578;p20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</a:t>
            </a:r>
            <a:r>
              <a:rPr lang="en"/>
              <a:t>a</a:t>
            </a:r>
            <a:r>
              <a:rPr lang="en"/>
              <a:t>lso </a:t>
            </a:r>
            <a:r>
              <a:rPr lang="en"/>
              <a:t>s</a:t>
            </a:r>
            <a:r>
              <a:rPr lang="en"/>
              <a:t>plit </a:t>
            </a:r>
            <a:r>
              <a:rPr lang="en"/>
              <a:t>y</a:t>
            </a:r>
            <a:r>
              <a:rPr lang="en"/>
              <a:t>our </a:t>
            </a:r>
            <a:r>
              <a:rPr lang="en"/>
              <a:t>c</a:t>
            </a:r>
            <a:r>
              <a:rPr lang="en"/>
              <a:t>ontent</a:t>
            </a:r>
            <a:endParaRPr/>
          </a:p>
        </p:txBody>
      </p:sp>
      <p:sp>
        <p:nvSpPr>
          <p:cNvPr id="579" name="Google Shape;579;p20"/>
          <p:cNvSpPr txBox="1"/>
          <p:nvPr>
            <p:ph idx="2" type="body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580" name="Google Shape;580;p20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586" name="Google Shape;586;p21"/>
          <p:cNvSpPr txBox="1"/>
          <p:nvPr>
            <p:ph idx="1" type="body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587" name="Google Shape;587;p21"/>
          <p:cNvSpPr txBox="1"/>
          <p:nvPr>
            <p:ph idx="2" type="body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588" name="Google Shape;588;p21"/>
          <p:cNvSpPr txBox="1"/>
          <p:nvPr>
            <p:ph idx="3" type="body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