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5" r:id="rId5"/>
    <p:sldId id="263" r:id="rId6"/>
    <p:sldId id="264" r:id="rId7"/>
    <p:sldId id="262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74" autoAdjust="0"/>
  </p:normalViewPr>
  <p:slideViewPr>
    <p:cSldViewPr snapToGrid="0">
      <p:cViewPr varScale="1">
        <p:scale>
          <a:sx n="97" d="100"/>
          <a:sy n="9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DE220-8415-4527-9289-D8579673267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C2811-279E-42A2-8884-3E6834DCC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1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C2811-279E-42A2-8884-3E6834DCC8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20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https://open-data.europa.eu/en/developerscorner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C2811-279E-42A2-8884-3E6834DCC8B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6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No mobile app </a:t>
            </a:r>
            <a:r>
              <a:rPr lang="en-US" dirty="0" smtClean="0">
                <a:sym typeface="Wingdings" panose="05000000000000000000" pitchFamily="2" charset="2"/>
              </a:rPr>
              <a:t> website which is also optimized for mobile</a:t>
            </a:r>
            <a:r>
              <a:rPr lang="en-US" baseline="0" dirty="0" smtClean="0">
                <a:sym typeface="Wingdings" panose="05000000000000000000" pitchFamily="2" charset="2"/>
              </a:rPr>
              <a:t> devices  more value for our user! No Installation needed. Therefore other technologies.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Bootstrap is the most popular HTML, CSS, and JS framework for developing responsive, mobile first projects on the web.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C2811-279E-42A2-8884-3E6834DCC8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8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Request/Response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very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random</a:t>
            </a:r>
            <a:r>
              <a:rPr lang="de-DE" baseline="0" dirty="0" smtClean="0">
                <a:sym typeface="Wingdings" panose="05000000000000000000" pitchFamily="2" charset="2"/>
              </a:rPr>
              <a:t>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Dbpedia</a:t>
            </a:r>
            <a:r>
              <a:rPr lang="de-DE" dirty="0" smtClean="0"/>
              <a:t>…. </a:t>
            </a:r>
            <a:r>
              <a:rPr lang="de-DE" dirty="0" err="1" smtClean="0"/>
              <a:t>sometimes</a:t>
            </a:r>
            <a:r>
              <a:rPr lang="de-DE" dirty="0" smtClean="0"/>
              <a:t> Not </a:t>
            </a:r>
            <a:r>
              <a:rPr lang="de-DE" dirty="0" err="1" smtClean="0"/>
              <a:t>reachable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C2811-279E-42A2-8884-3E6834DCC8B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3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Request/Response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very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random</a:t>
            </a:r>
            <a:r>
              <a:rPr lang="de-DE" baseline="0" dirty="0" smtClean="0">
                <a:sym typeface="Wingdings" panose="05000000000000000000" pitchFamily="2" charset="2"/>
              </a:rPr>
              <a:t>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Dbpedia</a:t>
            </a:r>
            <a:r>
              <a:rPr lang="de-DE" dirty="0" smtClean="0"/>
              <a:t>…. </a:t>
            </a:r>
            <a:r>
              <a:rPr lang="de-DE" dirty="0" err="1" smtClean="0"/>
              <a:t>sometimes</a:t>
            </a:r>
            <a:r>
              <a:rPr lang="de-DE" dirty="0" smtClean="0"/>
              <a:t> Not </a:t>
            </a:r>
            <a:r>
              <a:rPr lang="de-DE" dirty="0" err="1" smtClean="0"/>
              <a:t>reachable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C2811-279E-42A2-8884-3E6834DCC8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Chromes</a:t>
            </a:r>
            <a:r>
              <a:rPr lang="de-DE" baseline="0" dirty="0" smtClean="0"/>
              <a:t> Security </a:t>
            </a:r>
            <a:r>
              <a:rPr lang="de-DE" baseline="0" dirty="0" err="1" smtClean="0"/>
              <a:t>doesnt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http </a:t>
            </a:r>
            <a:r>
              <a:rPr lang="de-DE" baseline="0" dirty="0" err="1" smtClean="0"/>
              <a:t>Requ</a:t>
            </a:r>
            <a:endParaRPr lang="de-DE" baseline="0" dirty="0" smtClean="0"/>
          </a:p>
          <a:p>
            <a:r>
              <a:rPr lang="en-US" dirty="0" smtClean="0"/>
              <a:t>B</a:t>
            </a:r>
          </a:p>
          <a:p>
            <a:r>
              <a:rPr lang="en-US" dirty="0" err="1" smtClean="0"/>
              <a:t>ootstrap</a:t>
            </a:r>
            <a:r>
              <a:rPr lang="en-US" dirty="0" smtClean="0"/>
              <a:t> is the most popular HTML, CSS, and JS framework for developing responsive, mobile first projects on the web.</a:t>
            </a:r>
            <a:r>
              <a:rPr lang="de-DE" baseline="0" dirty="0" err="1" smtClean="0"/>
              <a:t>est</a:t>
            </a:r>
            <a:r>
              <a:rPr lang="de-DE" baseline="0" dirty="0" smtClean="0"/>
              <a:t> , </a:t>
            </a:r>
            <a:r>
              <a:rPr lang="de-DE" baseline="0" dirty="0" err="1" smtClean="0"/>
              <a:t>usning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cookies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C2811-279E-42A2-8884-3E6834DCC8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93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288373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University of Mannheim – Semantic Web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288373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University of Mannheim – Semantic Web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288373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University of Mannheim – Semantic Web </a:t>
            </a:r>
            <a:r>
              <a:rPr lang="en-US" dirty="0" err="1" smtClean="0"/>
              <a:t>Technoligies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288373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University of Mannheim – Semantic Web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288373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University of Mannheim – Semantic Web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288373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University of Mannheim – Semantic Web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ere\Documents\GitHub\semantic-web-project\index.html" TargetMode="External"/><Relationship Id="rId2" Type="http://schemas.openxmlformats.org/officeDocument/2006/relationships/hyperlink" Target="http://www.szkoc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Country </a:t>
            </a:r>
            <a:r>
              <a:rPr lang="de-DE" dirty="0" err="1" smtClean="0"/>
              <a:t>Comparison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Teamprojekt in </a:t>
            </a:r>
            <a:r>
              <a:rPr lang="de-DE" dirty="0" err="1" smtClean="0"/>
              <a:t>Semantic</a:t>
            </a:r>
            <a:r>
              <a:rPr lang="de-DE" dirty="0" smtClean="0"/>
              <a:t> Web Technologies</a:t>
            </a:r>
          </a:p>
          <a:p>
            <a:endParaRPr lang="de-DE" dirty="0"/>
          </a:p>
          <a:p>
            <a:r>
              <a:rPr lang="de-DE" dirty="0" smtClean="0"/>
              <a:t>Maxim </a:t>
            </a:r>
            <a:r>
              <a:rPr lang="de-DE" dirty="0" err="1" smtClean="0"/>
              <a:t>Serebrianski</a:t>
            </a:r>
            <a:r>
              <a:rPr lang="de-DE" dirty="0"/>
              <a:t>, Marcus </a:t>
            </a:r>
            <a:r>
              <a:rPr lang="de-DE" dirty="0" err="1"/>
              <a:t>Szkoc</a:t>
            </a:r>
            <a:r>
              <a:rPr lang="de-DE" dirty="0"/>
              <a:t>, Erica </a:t>
            </a:r>
            <a:r>
              <a:rPr lang="de-DE" dirty="0" err="1"/>
              <a:t>Hermanson</a:t>
            </a:r>
            <a:r>
              <a:rPr lang="de-DE" dirty="0"/>
              <a:t> , </a:t>
            </a:r>
            <a:r>
              <a:rPr lang="de-DE" dirty="0" err="1"/>
              <a:t>Mahendra</a:t>
            </a:r>
            <a:r>
              <a:rPr lang="de-DE" dirty="0"/>
              <a:t> </a:t>
            </a:r>
            <a:r>
              <a:rPr lang="de-DE" dirty="0" err="1"/>
              <a:t>Padi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1" y="21392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8566" y="2858529"/>
            <a:ext cx="8596668" cy="1320800"/>
          </a:xfrm>
        </p:spPr>
        <p:txBody>
          <a:bodyPr/>
          <a:lstStyle/>
          <a:p>
            <a:pPr algn="ctr"/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Dbpedia</a:t>
            </a:r>
            <a:r>
              <a:rPr lang="de-DE" dirty="0" smtClean="0"/>
              <a:t> – SPARQL</a:t>
            </a:r>
          </a:p>
          <a:p>
            <a:r>
              <a:rPr lang="de-DE" dirty="0"/>
              <a:t>EU Open Data Portal </a:t>
            </a:r>
            <a:r>
              <a:rPr lang="de-DE" dirty="0" smtClean="0"/>
              <a:t>– SPARQL</a:t>
            </a:r>
          </a:p>
          <a:p>
            <a:r>
              <a:rPr lang="de-DE" b="1" dirty="0" smtClean="0"/>
              <a:t>CIA </a:t>
            </a:r>
            <a:r>
              <a:rPr lang="de-DE" b="1" dirty="0" err="1" smtClean="0"/>
              <a:t>Factbook</a:t>
            </a:r>
            <a:r>
              <a:rPr lang="de-DE" b="1" dirty="0" smtClean="0"/>
              <a:t> - XML</a:t>
            </a:r>
            <a:endParaRPr lang="de-DE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https://encrypted-tbn3.gstatic.com/images?q=tbn:ANd9GcQR_0i-3ZGN1juDL1Spl1RlQFpTyo2f6_gP8IlBMiBzdus-Dh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02" y="881063"/>
            <a:ext cx="14763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>
            <a:off x="677334" y="2743200"/>
            <a:ext cx="3798529" cy="11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78944"/>
            <a:ext cx="8596668" cy="3880773"/>
          </a:xfrm>
        </p:spPr>
        <p:txBody>
          <a:bodyPr/>
          <a:lstStyle/>
          <a:p>
            <a:r>
              <a:rPr lang="de-DE" dirty="0" smtClean="0"/>
              <a:t>Java</a:t>
            </a:r>
          </a:p>
          <a:p>
            <a:r>
              <a:rPr lang="de-DE" dirty="0" smtClean="0"/>
              <a:t>Android Studio</a:t>
            </a:r>
          </a:p>
          <a:p>
            <a:r>
              <a:rPr lang="de-DE" dirty="0" smtClean="0"/>
              <a:t>JENA – JAVA API </a:t>
            </a:r>
            <a:r>
              <a:rPr lang="de-DE" dirty="0" err="1" smtClean="0"/>
              <a:t>for</a:t>
            </a:r>
            <a:r>
              <a:rPr lang="de-DE" dirty="0" smtClean="0"/>
              <a:t> SPARQL </a:t>
            </a:r>
          </a:p>
          <a:p>
            <a:r>
              <a:rPr lang="de-DE" b="1" dirty="0" err="1" smtClean="0"/>
              <a:t>Javascript</a:t>
            </a:r>
            <a:endParaRPr lang="de-DE" b="1" dirty="0" smtClean="0"/>
          </a:p>
          <a:p>
            <a:r>
              <a:rPr lang="de-DE" b="1" dirty="0" smtClean="0"/>
              <a:t>HTML</a:t>
            </a:r>
          </a:p>
          <a:p>
            <a:r>
              <a:rPr lang="de-DE" b="1" dirty="0" smtClean="0"/>
              <a:t>Bootstrap</a:t>
            </a:r>
          </a:p>
          <a:p>
            <a:r>
              <a:rPr lang="de-DE" b="1" dirty="0" smtClean="0"/>
              <a:t>GIT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10/8/2014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 descr="http://upload.wikimedia.org/wikipedia/de/thumb/e/e1/Java-Logo.svg/255px-Java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08" y="223835"/>
            <a:ext cx="161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72" y="25120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en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71" y="4864714"/>
            <a:ext cx="15049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/>
          <p:cNvCxnSpPr/>
          <p:nvPr/>
        </p:nvCxnSpPr>
        <p:spPr>
          <a:xfrm>
            <a:off x="677334" y="2203860"/>
            <a:ext cx="2262636" cy="11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77334" y="2565925"/>
            <a:ext cx="3292782" cy="389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77334" y="1757360"/>
            <a:ext cx="9598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1586" y="1593429"/>
            <a:ext cx="9161148" cy="4714773"/>
          </a:xfrm>
        </p:spPr>
        <p:txBody>
          <a:bodyPr>
            <a:norm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/>
            <a:r>
              <a:rPr lang="de-DE" b="1" dirty="0" smtClean="0"/>
              <a:t>Interfaces </a:t>
            </a:r>
            <a:r>
              <a:rPr lang="de-DE" b="1" dirty="0" err="1" smtClean="0"/>
              <a:t>to</a:t>
            </a:r>
            <a:r>
              <a:rPr lang="de-DE" b="1" dirty="0" smtClean="0"/>
              <a:t> XML Data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dirty="0" smtClean="0"/>
              <a:t>SPARQL</a:t>
            </a:r>
          </a:p>
          <a:p>
            <a:pPr lvl="1"/>
            <a:endParaRPr lang="de-DE" b="1" dirty="0" smtClean="0"/>
          </a:p>
          <a:p>
            <a:r>
              <a:rPr lang="de-DE" dirty="0" smtClean="0"/>
              <a:t>Request/Response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Dbpedia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Dbpedia</a:t>
            </a:r>
            <a:r>
              <a:rPr lang="de-DE" dirty="0" smtClean="0"/>
              <a:t> – </a:t>
            </a:r>
            <a:r>
              <a:rPr lang="de-DE" dirty="0" err="1" smtClean="0"/>
              <a:t>Unavailability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Missing</a:t>
            </a:r>
            <a:r>
              <a:rPr lang="de-DE" dirty="0" smtClean="0"/>
              <a:t> Attribute-Values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/>
              <a:t> </a:t>
            </a:r>
            <a:r>
              <a:rPr lang="de-DE" dirty="0" smtClean="0"/>
              <a:t>&amp; </a:t>
            </a:r>
            <a:r>
              <a:rPr lang="de-DE" dirty="0" err="1" smtClean="0"/>
              <a:t>unknown</a:t>
            </a:r>
            <a:r>
              <a:rPr lang="de-DE" dirty="0" smtClean="0"/>
              <a:t> countries</a:t>
            </a:r>
          </a:p>
          <a:p>
            <a:endParaRPr lang="de-DE" dirty="0" smtClean="0"/>
          </a:p>
          <a:p>
            <a:r>
              <a:rPr lang="de-DE" dirty="0" smtClean="0"/>
              <a:t>SPARQL Query – Cross-</a:t>
            </a:r>
            <a:r>
              <a:rPr lang="de-DE" dirty="0" err="1" smtClean="0"/>
              <a:t>Product</a:t>
            </a:r>
            <a:r>
              <a:rPr lang="de-DE" dirty="0" smtClean="0"/>
              <a:t>-</a:t>
            </a:r>
            <a:r>
              <a:rPr lang="de-DE" dirty="0" err="1" smtClean="0"/>
              <a:t>Result</a:t>
            </a:r>
            <a:r>
              <a:rPr lang="de-DE" dirty="0" smtClean="0"/>
              <a:t> Problem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8"/>
            <a:endParaRPr lang="de-DE" dirty="0"/>
          </a:p>
          <a:p>
            <a:endParaRPr lang="de-DE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1586" y="1593429"/>
            <a:ext cx="9161148" cy="4714773"/>
          </a:xfrm>
        </p:spPr>
        <p:txBody>
          <a:bodyPr>
            <a:normAutofit/>
          </a:bodyPr>
          <a:lstStyle/>
          <a:p>
            <a:r>
              <a:rPr lang="de-DE" dirty="0" smtClean="0"/>
              <a:t>Input Translation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different </a:t>
            </a:r>
            <a:r>
              <a:rPr lang="de-DE" dirty="0" err="1" smtClean="0"/>
              <a:t>sources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Time-</a:t>
            </a:r>
            <a:r>
              <a:rPr lang="de-DE" dirty="0" err="1" smtClean="0"/>
              <a:t>Managment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CIA Data</a:t>
            </a:r>
          </a:p>
          <a:p>
            <a:pPr lvl="1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parse </a:t>
            </a:r>
            <a:r>
              <a:rPr lang="de-DE" dirty="0" err="1" smtClean="0"/>
              <a:t>the</a:t>
            </a:r>
            <a:r>
              <a:rPr lang="de-DE" dirty="0" smtClean="0"/>
              <a:t> HTML-Data,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XML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party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8"/>
            <a:endParaRPr lang="de-DE" dirty="0"/>
          </a:p>
          <a:p>
            <a:endParaRPr lang="de-DE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we‘ve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Extracting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SPARQL &amp; XML </a:t>
            </a:r>
          </a:p>
          <a:p>
            <a:r>
              <a:rPr lang="de-DE" dirty="0" smtClean="0"/>
              <a:t>Frameworks like Bootstrap </a:t>
            </a:r>
            <a:r>
              <a:rPr lang="de-DE" dirty="0" err="1" smtClean="0"/>
              <a:t>simplifies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 err="1" smtClean="0"/>
              <a:t>Javascript</a:t>
            </a:r>
            <a:endParaRPr lang="de-DE" dirty="0"/>
          </a:p>
          <a:p>
            <a:r>
              <a:rPr lang="de-DE" dirty="0" err="1" smtClean="0"/>
              <a:t>Json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3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91728" y="2045494"/>
            <a:ext cx="8596668" cy="3880773"/>
          </a:xfrm>
        </p:spPr>
        <p:txBody>
          <a:bodyPr/>
          <a:lstStyle/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r>
              <a:rPr lang="de-DE" dirty="0" smtClean="0">
                <a:hlinkClick r:id="rId2"/>
              </a:rPr>
              <a:t>Online: www.szkoc.com</a:t>
            </a:r>
            <a:endParaRPr lang="de-DE" dirty="0" smtClean="0"/>
          </a:p>
          <a:p>
            <a:r>
              <a:rPr lang="de-DE" dirty="0" smtClean="0">
                <a:hlinkClick r:id="rId3" action="ppaction://hlinkfile"/>
              </a:rPr>
              <a:t>Offline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8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Improvements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/</a:t>
            </a:r>
            <a:r>
              <a:rPr lang="de-DE" dirty="0" err="1" smtClean="0"/>
              <a:t>red</a:t>
            </a:r>
            <a:endParaRPr lang="de-DE" dirty="0" smtClean="0"/>
          </a:p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University of Mannheim – Semantic 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9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Semantic</a:t>
            </a:r>
            <a:r>
              <a:rPr lang="de-DE" dirty="0" smtClean="0"/>
              <a:t> Web Advantages</a:t>
            </a:r>
          </a:p>
          <a:p>
            <a:r>
              <a:rPr lang="de-DE" dirty="0" smtClean="0"/>
              <a:t>Databases &amp;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Remove </a:t>
            </a:r>
            <a:r>
              <a:rPr lang="de-DE" smtClean="0"/>
              <a:t>duplicates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10/8/2014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Maxim Serebrianski, Marcus Szkoc, Erica Hermanson, Mahendra Padi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University of Mannheim – Semantic 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08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406</Words>
  <Application>Microsoft Office PowerPoint</Application>
  <PresentationFormat>Breitbild</PresentationFormat>
  <Paragraphs>106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Facette</vt:lpstr>
      <vt:lpstr>Country Comparison</vt:lpstr>
      <vt:lpstr>Sources used</vt:lpstr>
      <vt:lpstr>Technologies</vt:lpstr>
      <vt:lpstr>Challenges</vt:lpstr>
      <vt:lpstr>Challenges</vt:lpstr>
      <vt:lpstr>What we‘ve learned</vt:lpstr>
      <vt:lpstr>Live Demonstration</vt:lpstr>
      <vt:lpstr>Future Improvements</vt:lpstr>
      <vt:lpstr>PowerPoint-Präsentation</vt:lpstr>
      <vt:lpstr>Any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Qualtiy</dc:title>
  <dc:creator>Here</dc:creator>
  <cp:lastModifiedBy>Here</cp:lastModifiedBy>
  <cp:revision>45</cp:revision>
  <dcterms:created xsi:type="dcterms:W3CDTF">2014-10-07T06:15:17Z</dcterms:created>
  <dcterms:modified xsi:type="dcterms:W3CDTF">2014-12-02T15:31:58Z</dcterms:modified>
</cp:coreProperties>
</file>