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67" autoAdjust="0"/>
  </p:normalViewPr>
  <p:slideViewPr>
    <p:cSldViewPr snapToGrid="0">
      <p:cViewPr varScale="1">
        <p:scale>
          <a:sx n="62" d="100"/>
          <a:sy n="62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DD3B9-D9D0-4502-98C1-5B0353984610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019C7-8D43-44BF-AABD-3A6142EC5C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3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019C7-8D43-44BF-AABD-3A6142EC5C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1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019C7-8D43-44BF-AABD-3A6142EC5C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75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019C7-8D43-44BF-AABD-3A6142EC5C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3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820E2-75EE-456B-9CCE-BEC94A01A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D3E0B5-4B3B-4F27-AD93-CCE4A1A8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A2009-6FFC-4533-912C-0437C4C9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55489-8FA3-4EF8-B37E-0EB36D7D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4A2BA-FEA3-45EC-82AF-2D1A312B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3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4AC8-7256-4D33-8F71-8AF5B20F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EE0F2-DEBB-4465-B2A7-83D74B39E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BD1B-0FC2-4CF1-8C18-34C05C4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52A8F-9021-49FC-8B74-622E9B2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09574-88E6-4796-885A-28981CBB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8BD7A2-8642-4F7F-81FC-2981A9D32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DB13F-5BAA-427D-A9E9-91FF1D362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3ADB9-75E6-42B6-86B2-C8B5AFC7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1F481-95D2-4FBA-992C-37A3C911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F7715-D1AB-4652-9E61-F07E44FE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BF801-860B-49C9-9A47-B91B7382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5EDB0-95C6-4264-9060-B301070A4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087C32-74FE-4A53-8FC4-1B74DDC9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9991-04C2-4BBC-96D0-4AEBBAE9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7F49B-AF47-4F0A-8ECA-7E9B14D1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1A6EA-EDBE-4691-A3C8-9DF65986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4E432-B782-4086-8BC5-191F9C45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5672-7F52-41B9-8110-765199C8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D665E-316F-4503-8847-EEF71C28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139BD-6DE5-4E6C-A6A1-1F6F9AE7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53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691F7-D416-4610-99D7-43DB626A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53D89-4A49-4250-8848-A74C17157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9AA70-8C5E-4612-90C2-4E25D402E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A9D05-E8C6-40EF-8A44-4621E455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CC048-3414-41B6-A95C-BC38941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2DEC5-437E-42F3-9A19-366F42B3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4CE-D711-4FC1-B16E-3769E7B4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3694C-695A-4AA1-B2AD-57EB4B95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746DE8-E390-43DC-BD04-ADFE7C8F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3BD874-219C-4AED-AAA6-9CFDA81B9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455CF-2727-460B-9AA6-6B806BC69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8C5798-966F-42D6-BD79-0E84C395B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344529-5EA8-479C-AFB3-68922B22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2EE21-F920-4A99-AE4C-79F8199D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81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F666-7E27-4891-BA16-00B501C4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024567-8199-45E7-B3E8-D03B98A6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E4597-CBF9-4124-AD83-F0B79B48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D42E5C-525F-4283-A43D-E4AC3813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8C3E4-58B0-495C-A487-2E14BD7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3D3FB-E5AA-45B9-853A-5F68712F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9337C5-5E0B-4DF4-88C6-962EE6BA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6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61824-9248-4D8F-A6F8-FB1C689E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5F35C-5BE4-4C56-9EAC-40436BA1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70881C-DF96-4C02-BE9F-732D7722B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A65042-6C4E-46A1-AF9F-9A6EB1C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8C4FA-8B8D-4C3A-80C9-88BAF731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AE057-3344-4974-8215-05646FC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0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DE174-7424-44CA-AA80-89980987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7F34DB-4A44-4FE9-AC5A-352FDEA41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620710-9614-43C7-81BC-C60642C02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6AD549-DDD3-445A-8F9B-A13A1B54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740728-0834-4497-B155-F0048F2F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FE304-EE52-4C9B-A66D-74B70EFC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2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7AFC9-E095-451C-B700-7EB2B78D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83DB4B-85F8-471F-94FC-9010DA6F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B8634-3704-46A8-97A2-21613AA27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24AA-3881-4206-8C19-064DD0ABB51A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A6DA0-772E-4D60-B4DF-931285C5E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4DB65-E620-46E8-B274-96C4F6AEB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AA32-1B0C-4281-AC25-24CC472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67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ya.knps.or.kr/front/portal/stats/statsList.do?menuNo=800062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aya.knps.or.kr/front/portal/research/researchDtl.do?menuNo=8000625&amp;refId=REFM000540&amp;page=1&amp;searchAllValue=%ED%83%90%EB%B0%A9%EB%A1%9C" TargetMode="External"/><Relationship Id="rId4" Type="http://schemas.openxmlformats.org/officeDocument/2006/relationships/hyperlink" Target="https://gaya.knps.or.kr/front/portal/research/researchList.do?menuNo=80006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FE97C4-03C9-4C9B-8048-92911786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04DF86-9A31-4A73-BD6E-E247EEAE3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8038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8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국립공원 탐방문화 변화에 따른 </a:t>
            </a:r>
            <a:br>
              <a:rPr lang="en-US" altLang="ko-KR" sz="48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</a:br>
            <a:r>
              <a:rPr lang="ko-KR" altLang="en-US" sz="4800" kern="0" spc="0" dirty="0">
                <a:solidFill>
                  <a:srgbClr val="000000"/>
                </a:solidFill>
                <a:effectLst/>
                <a:latin typeface="휴먼엑스포" panose="02030504000101010101" pitchFamily="18" charset="-127"/>
                <a:ea typeface="휴먼엑스포" panose="02030504000101010101" pitchFamily="18" charset="-127"/>
              </a:rPr>
              <a:t>국립공원 운영 방향 모색</a:t>
            </a:r>
            <a:endParaRPr lang="ko-KR" altLang="en-US" sz="16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E1DF11-8AE3-4B14-A50D-5754539F8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200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DA/ML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김민서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D414AA-CE2D-4891-BB69-BA8BA3A486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007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009E57D-9674-40C8-A719-7C70D089A0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7B8696-1220-4681-A14D-9C03AE72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1A38F4-0629-4CAC-84FC-83F54F3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3A99-8BF7-4F47-A65B-8E62FD1C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2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7B8696-1220-4681-A14D-9C03AE72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1A38F4-0629-4CAC-84FC-83F54F3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활용 데이터 셋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/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3A99-8BF7-4F47-A65B-8E62FD1C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3"/>
              </a:rPr>
              <a:t>국립공원 기본통계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3"/>
              </a:rPr>
              <a:t>(2014 ~ 2021)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4"/>
              </a:rPr>
              <a:t>국립공원 여가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4"/>
              </a:rPr>
              <a:t>·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4"/>
              </a:rPr>
              <a:t>휴양 실태조사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4"/>
              </a:rPr>
              <a:t>(2019, 2018, 2017, 2016)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5"/>
              </a:rPr>
              <a:t>탐방로</a:t>
            </a: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5"/>
              </a:rPr>
              <a:t>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  <a:hlinkClick r:id="rId5"/>
              </a:rPr>
              <a:t>예약제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  <a:hlinkClick r:id="rId5"/>
              </a:rPr>
              <a:t> 중장기 운영전략 최종보고서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38021-13A7-428C-BED2-E7C1EE21A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53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7B8696-1220-4681-A14D-9C03AE72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1A38F4-0629-4CAC-84FC-83F54F3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3A99-8BF7-4F47-A65B-8E62FD1C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38021-13A7-428C-BED2-E7C1EE21A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AF07496-2888-4F34-B668-0800A2D82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181" y="1552005"/>
            <a:ext cx="4441638" cy="4200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EC5E83E-8CB3-42C4-8FEC-2CFB703C5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06" y="1552005"/>
            <a:ext cx="4441638" cy="4200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C258D-E545-4F0D-8DD9-2A62F9D84090}"/>
              </a:ext>
            </a:extLst>
          </p:cNvPr>
          <p:cNvSpPr/>
          <p:nvPr/>
        </p:nvSpPr>
        <p:spPr>
          <a:xfrm>
            <a:off x="3472853" y="5730856"/>
            <a:ext cx="5246294" cy="56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PDF </a:t>
            </a:r>
            <a:r>
              <a:rPr lang="ko-KR" altLang="en-US" sz="3200" dirty="0">
                <a:solidFill>
                  <a:schemeClr val="tx1"/>
                </a:solidFill>
              </a:rPr>
              <a:t>파일 </a:t>
            </a:r>
            <a:r>
              <a:rPr lang="en-US" altLang="ko-KR" sz="3200" dirty="0">
                <a:solidFill>
                  <a:schemeClr val="tx1"/>
                </a:solidFill>
              </a:rPr>
              <a:t>-&gt; CSV </a:t>
            </a:r>
            <a:r>
              <a:rPr lang="ko-KR" altLang="en-US" sz="3200" dirty="0">
                <a:solidFill>
                  <a:schemeClr val="tx1"/>
                </a:solidFill>
              </a:rPr>
              <a:t>파일로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1D49B5C-A2BC-471A-A655-89D6A8038B55}"/>
              </a:ext>
            </a:extLst>
          </p:cNvPr>
          <p:cNvSpPr/>
          <p:nvPr/>
        </p:nvSpPr>
        <p:spPr>
          <a:xfrm>
            <a:off x="5300873" y="3477471"/>
            <a:ext cx="1609314" cy="485454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02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7B8696-1220-4681-A14D-9C03AE72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1A38F4-0629-4CAC-84FC-83F54F3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데이터 수집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3A99-8BF7-4F47-A65B-8E62FD1C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38021-13A7-428C-BED2-E7C1EE21A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5C258D-E545-4F0D-8DD9-2A62F9D84090}"/>
              </a:ext>
            </a:extLst>
          </p:cNvPr>
          <p:cNvSpPr/>
          <p:nvPr/>
        </p:nvSpPr>
        <p:spPr>
          <a:xfrm>
            <a:off x="3167958" y="5360987"/>
            <a:ext cx="5856082" cy="569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2013 ~ 2020 </a:t>
            </a:r>
            <a:r>
              <a:rPr lang="ko-KR" altLang="en-US" sz="3200" dirty="0">
                <a:solidFill>
                  <a:schemeClr val="tx1"/>
                </a:solidFill>
              </a:rPr>
              <a:t>방문자 수 데이터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D4F261-9B1C-42B0-AF34-ECE03B472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" y="1966664"/>
            <a:ext cx="112299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9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7B8696-1220-4681-A14D-9C03AE72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1A38F4-0629-4CAC-84FC-83F54F3A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A3A99-8BF7-4F47-A65B-8E62FD1C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무등산의 경우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월에 국립공원으로 지정되었으므로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3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월까지의 데이터는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으로 처리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태백산의 경우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2017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년에 국립공원으로 지정되었으므로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2016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년까지의 데이터는 </a:t>
            </a:r>
            <a:r>
              <a:rPr lang="en-US" altLang="ko-KR" dirty="0">
                <a:latin typeface="HY엽서M" panose="02030600000101010101" pitchFamily="18" charset="-127"/>
                <a:ea typeface="HY엽서M" panose="02030600000101010101" pitchFamily="18" charset="-127"/>
              </a:rPr>
              <a:t>0</a:t>
            </a:r>
            <a:r>
              <a:rPr lang="ko-KR" altLang="en-US" dirty="0">
                <a:latin typeface="HY엽서M" panose="02030600000101010101" pitchFamily="18" charset="-127"/>
                <a:ea typeface="HY엽서M" panose="02030600000101010101" pitchFamily="18" charset="-127"/>
              </a:rPr>
              <a:t>으로 처리</a:t>
            </a:r>
            <a:endParaRPr lang="en-US" altLang="ko-KR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638021-13A7-428C-BED2-E7C1EE21A8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94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B9897-5628-4B79-BECD-3CCF6B48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A08D8-142F-4082-8806-82288DF0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90ABC0-D19C-4976-83FF-63E9D1D5C288}"/>
              </a:ext>
            </a:extLst>
          </p:cNvPr>
          <p:cNvSpPr/>
          <p:nvPr/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0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99</Words>
  <Application>Microsoft Office PowerPoint</Application>
  <PresentationFormat>와이드스크린</PresentationFormat>
  <Paragraphs>21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HY엽서M</vt:lpstr>
      <vt:lpstr>HY헤드라인M</vt:lpstr>
      <vt:lpstr>맑은 고딕</vt:lpstr>
      <vt:lpstr>휴먼엑스포</vt:lpstr>
      <vt:lpstr>Arial</vt:lpstr>
      <vt:lpstr>Office 테마</vt:lpstr>
      <vt:lpstr>국립공원 탐방문화 변화에 따른  국립공원 운영 방향 모색</vt:lpstr>
      <vt:lpstr>프로젝트 설명</vt:lpstr>
      <vt:lpstr>활용 데이터 셋/자료</vt:lpstr>
      <vt:lpstr>데이터 수집</vt:lpstr>
      <vt:lpstr>데이터 수집</vt:lpstr>
      <vt:lpstr>데이터 전처리</vt:lpstr>
      <vt:lpstr>데이터 전처리(코드)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국립공원 탐방문화 변화에 따른  국립공원 운영 방향 모색</dc:title>
  <dc:creator>김 민서</dc:creator>
  <cp:lastModifiedBy>김 민서</cp:lastModifiedBy>
  <cp:revision>1</cp:revision>
  <dcterms:created xsi:type="dcterms:W3CDTF">2021-12-15T07:42:40Z</dcterms:created>
  <dcterms:modified xsi:type="dcterms:W3CDTF">2021-12-15T09:18:39Z</dcterms:modified>
</cp:coreProperties>
</file>