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3" r:id="rId1"/>
  </p:sldMasterIdLst>
  <p:sldIdLst>
    <p:sldId id="256" r:id="rId2"/>
    <p:sldId id="258" r:id="rId3"/>
    <p:sldId id="260" r:id="rId4"/>
    <p:sldId id="262" r:id="rId5"/>
    <p:sldId id="264" r:id="rId6"/>
    <p:sldId id="266" r:id="rId7"/>
    <p:sldId id="267" r:id="rId8"/>
    <p:sldId id="268" r:id="rId9"/>
    <p:sldId id="269" r:id="rId10"/>
    <p:sldId id="270" r:id="rId11"/>
    <p:sldId id="261" r:id="rId12"/>
    <p:sldId id="272" r:id="rId13"/>
    <p:sldId id="273" r:id="rId14"/>
    <p:sldId id="274" r:id="rId15"/>
    <p:sldId id="271" r:id="rId16"/>
    <p:sldId id="276" r:id="rId17"/>
    <p:sldId id="275" r:id="rId18"/>
    <p:sldId id="277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66384FA-DBF4-41E6-AF3E-E90E5358C64E}" v="314" dt="2022-05-29T13:00:30.7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52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 민서" userId="296346e923fc1296" providerId="LiveId" clId="{366384FA-DBF4-41E6-AF3E-E90E5358C64E}"/>
    <pc:docChg chg="undo custSel addSld delSld modSld sldOrd">
      <pc:chgData name="김 민서" userId="296346e923fc1296" providerId="LiveId" clId="{366384FA-DBF4-41E6-AF3E-E90E5358C64E}" dt="2022-05-29T13:00:30.753" v="3048"/>
      <pc:docMkLst>
        <pc:docMk/>
      </pc:docMkLst>
      <pc:sldChg chg="modSp mod">
        <pc:chgData name="김 민서" userId="296346e923fc1296" providerId="LiveId" clId="{366384FA-DBF4-41E6-AF3E-E90E5358C64E}" dt="2022-05-29T12:34:15.999" v="2345" actId="403"/>
        <pc:sldMkLst>
          <pc:docMk/>
          <pc:sldMk cId="592610858" sldId="256"/>
        </pc:sldMkLst>
        <pc:spChg chg="mod">
          <ac:chgData name="김 민서" userId="296346e923fc1296" providerId="LiveId" clId="{366384FA-DBF4-41E6-AF3E-E90E5358C64E}" dt="2022-05-29T12:34:15.999" v="2345" actId="403"/>
          <ac:spMkLst>
            <pc:docMk/>
            <pc:sldMk cId="592610858" sldId="256"/>
            <ac:spMk id="4" creationId="{08B6E36F-C8C1-160E-56D2-5F2F691A52E4}"/>
          </ac:spMkLst>
        </pc:spChg>
      </pc:sldChg>
      <pc:sldChg chg="modSp del mod">
        <pc:chgData name="김 민서" userId="296346e923fc1296" providerId="LiveId" clId="{366384FA-DBF4-41E6-AF3E-E90E5358C64E}" dt="2022-05-29T12:34:39.405" v="2356" actId="47"/>
        <pc:sldMkLst>
          <pc:docMk/>
          <pc:sldMk cId="1576614023" sldId="257"/>
        </pc:sldMkLst>
        <pc:spChg chg="mod">
          <ac:chgData name="김 민서" userId="296346e923fc1296" providerId="LiveId" clId="{366384FA-DBF4-41E6-AF3E-E90E5358C64E}" dt="2022-05-29T12:34:24.772" v="2351"/>
          <ac:spMkLst>
            <pc:docMk/>
            <pc:sldMk cId="1576614023" sldId="257"/>
            <ac:spMk id="2" creationId="{CE6385C2-496F-0237-4A62-BB6B21B0F310}"/>
          </ac:spMkLst>
        </pc:spChg>
        <pc:spChg chg="mod">
          <ac:chgData name="김 민서" userId="296346e923fc1296" providerId="LiveId" clId="{366384FA-DBF4-41E6-AF3E-E90E5358C64E}" dt="2022-05-29T12:34:31.816" v="2355" actId="20577"/>
          <ac:spMkLst>
            <pc:docMk/>
            <pc:sldMk cId="1576614023" sldId="257"/>
            <ac:spMk id="3" creationId="{1DDBA51B-39B4-5624-E92B-9603529E23C2}"/>
          </ac:spMkLst>
        </pc:spChg>
      </pc:sldChg>
      <pc:sldChg chg="modSp mod">
        <pc:chgData name="김 민서" userId="296346e923fc1296" providerId="LiveId" clId="{366384FA-DBF4-41E6-AF3E-E90E5358C64E}" dt="2022-05-29T12:35:10.161" v="2393" actId="113"/>
        <pc:sldMkLst>
          <pc:docMk/>
          <pc:sldMk cId="666017490" sldId="258"/>
        </pc:sldMkLst>
        <pc:spChg chg="mod">
          <ac:chgData name="김 민서" userId="296346e923fc1296" providerId="LiveId" clId="{366384FA-DBF4-41E6-AF3E-E90E5358C64E}" dt="2022-05-29T12:35:10.161" v="2393" actId="113"/>
          <ac:spMkLst>
            <pc:docMk/>
            <pc:sldMk cId="666017490" sldId="258"/>
            <ac:spMk id="11" creationId="{DA46E667-F073-6068-B532-6526968599D1}"/>
          </ac:spMkLst>
        </pc:spChg>
      </pc:sldChg>
      <pc:sldChg chg="del">
        <pc:chgData name="김 민서" userId="296346e923fc1296" providerId="LiveId" clId="{366384FA-DBF4-41E6-AF3E-E90E5358C64E}" dt="2022-05-29T12:30:06.474" v="2268" actId="47"/>
        <pc:sldMkLst>
          <pc:docMk/>
          <pc:sldMk cId="0" sldId="259"/>
        </pc:sldMkLst>
      </pc:sldChg>
      <pc:sldChg chg="delSp modSp mod">
        <pc:chgData name="김 민서" userId="296346e923fc1296" providerId="LiveId" clId="{366384FA-DBF4-41E6-AF3E-E90E5358C64E}" dt="2022-05-29T07:26:18.148" v="8" actId="478"/>
        <pc:sldMkLst>
          <pc:docMk/>
          <pc:sldMk cId="0" sldId="260"/>
        </pc:sldMkLst>
        <pc:spChg chg="mod">
          <ac:chgData name="김 민서" userId="296346e923fc1296" providerId="LiveId" clId="{366384FA-DBF4-41E6-AF3E-E90E5358C64E}" dt="2022-05-29T07:23:55.353" v="3" actId="113"/>
          <ac:spMkLst>
            <pc:docMk/>
            <pc:sldMk cId="0" sldId="260"/>
            <ac:spMk id="2" creationId="{00000000-0000-0000-0000-000000000000}"/>
          </ac:spMkLst>
        </pc:spChg>
        <pc:spChg chg="del">
          <ac:chgData name="김 민서" userId="296346e923fc1296" providerId="LiveId" clId="{366384FA-DBF4-41E6-AF3E-E90E5358C64E}" dt="2022-05-29T07:26:18.148" v="8" actId="478"/>
          <ac:spMkLst>
            <pc:docMk/>
            <pc:sldMk cId="0" sldId="260"/>
            <ac:spMk id="13" creationId="{00000000-0000-0000-0000-000000000000}"/>
          </ac:spMkLst>
        </pc:spChg>
      </pc:sldChg>
      <pc:sldChg chg="delSp modSp mod">
        <pc:chgData name="김 민서" userId="296346e923fc1296" providerId="LiveId" clId="{366384FA-DBF4-41E6-AF3E-E90E5358C64E}" dt="2022-05-29T11:07:10.859" v="1401" actId="20577"/>
        <pc:sldMkLst>
          <pc:docMk/>
          <pc:sldMk cId="0" sldId="261"/>
        </pc:sldMkLst>
        <pc:spChg chg="del">
          <ac:chgData name="김 민서" userId="296346e923fc1296" providerId="LiveId" clId="{366384FA-DBF4-41E6-AF3E-E90E5358C64E}" dt="2022-05-29T11:05:26.777" v="1161" actId="478"/>
          <ac:spMkLst>
            <pc:docMk/>
            <pc:sldMk cId="0" sldId="261"/>
            <ac:spMk id="6" creationId="{00000000-0000-0000-0000-000000000000}"/>
          </ac:spMkLst>
        </pc:spChg>
        <pc:spChg chg="mod">
          <ac:chgData name="김 민서" userId="296346e923fc1296" providerId="LiveId" clId="{366384FA-DBF4-41E6-AF3E-E90E5358C64E}" dt="2022-05-29T11:05:23.853" v="1160" actId="113"/>
          <ac:spMkLst>
            <pc:docMk/>
            <pc:sldMk cId="0" sldId="261"/>
            <ac:spMk id="11" creationId="{00000000-0000-0000-0000-000000000000}"/>
          </ac:spMkLst>
        </pc:spChg>
        <pc:spChg chg="del">
          <ac:chgData name="김 민서" userId="296346e923fc1296" providerId="LiveId" clId="{366384FA-DBF4-41E6-AF3E-E90E5358C64E}" dt="2022-05-29T11:05:28.635" v="1162" actId="478"/>
          <ac:spMkLst>
            <pc:docMk/>
            <pc:sldMk cId="0" sldId="261"/>
            <ac:spMk id="12" creationId="{00000000-0000-0000-0000-000000000000}"/>
          </ac:spMkLst>
        </pc:spChg>
        <pc:spChg chg="mod">
          <ac:chgData name="김 민서" userId="296346e923fc1296" providerId="LiveId" clId="{366384FA-DBF4-41E6-AF3E-E90E5358C64E}" dt="2022-05-29T11:07:10.859" v="1401" actId="20577"/>
          <ac:spMkLst>
            <pc:docMk/>
            <pc:sldMk cId="0" sldId="261"/>
            <ac:spMk id="13" creationId="{00000000-0000-0000-0000-000000000000}"/>
          </ac:spMkLst>
        </pc:spChg>
      </pc:sldChg>
      <pc:sldChg chg="addSp delSp modSp mod ord">
        <pc:chgData name="김 민서" userId="296346e923fc1296" providerId="LiveId" clId="{366384FA-DBF4-41E6-AF3E-E90E5358C64E}" dt="2022-05-29T10:47:03.194" v="512"/>
        <pc:sldMkLst>
          <pc:docMk/>
          <pc:sldMk cId="0" sldId="262"/>
        </pc:sldMkLst>
        <pc:spChg chg="add mod">
          <ac:chgData name="김 민서" userId="296346e923fc1296" providerId="LiveId" clId="{366384FA-DBF4-41E6-AF3E-E90E5358C64E}" dt="2022-05-29T09:09:16.530" v="161" actId="1076"/>
          <ac:spMkLst>
            <pc:docMk/>
            <pc:sldMk cId="0" sldId="262"/>
            <ac:spMk id="5" creationId="{BBE79A10-BD3A-9FA5-12DF-90E3D62DDDA7}"/>
          </ac:spMkLst>
        </pc:spChg>
        <pc:spChg chg="add del">
          <ac:chgData name="김 민서" userId="296346e923fc1296" providerId="LiveId" clId="{366384FA-DBF4-41E6-AF3E-E90E5358C64E}" dt="2022-05-29T09:07:34.454" v="65" actId="22"/>
          <ac:spMkLst>
            <pc:docMk/>
            <pc:sldMk cId="0" sldId="262"/>
            <ac:spMk id="6" creationId="{8FBE6825-454F-C171-B3E7-9F2495725233}"/>
          </ac:spMkLst>
        </pc:spChg>
        <pc:spChg chg="add mod">
          <ac:chgData name="김 민서" userId="296346e923fc1296" providerId="LiveId" clId="{366384FA-DBF4-41E6-AF3E-E90E5358C64E}" dt="2022-05-29T09:12:53.167" v="346" actId="113"/>
          <ac:spMkLst>
            <pc:docMk/>
            <pc:sldMk cId="0" sldId="262"/>
            <ac:spMk id="9" creationId="{A1E3CEA5-AC26-426B-534C-C611CBA18FC7}"/>
          </ac:spMkLst>
        </pc:spChg>
        <pc:spChg chg="mod">
          <ac:chgData name="김 민서" userId="296346e923fc1296" providerId="LiveId" clId="{366384FA-DBF4-41E6-AF3E-E90E5358C64E}" dt="2022-05-29T07:23:47.128" v="2"/>
          <ac:spMkLst>
            <pc:docMk/>
            <pc:sldMk cId="0" sldId="262"/>
            <ac:spMk id="11" creationId="{00000000-0000-0000-0000-000000000000}"/>
          </ac:spMkLst>
        </pc:spChg>
        <pc:spChg chg="add mod">
          <ac:chgData name="김 민서" userId="296346e923fc1296" providerId="LiveId" clId="{366384FA-DBF4-41E6-AF3E-E90E5358C64E}" dt="2022-05-29T09:13:23.543" v="353" actId="1582"/>
          <ac:spMkLst>
            <pc:docMk/>
            <pc:sldMk cId="0" sldId="262"/>
            <ac:spMk id="15" creationId="{79047C0C-94A8-3B1F-ED19-59BECB8589D9}"/>
          </ac:spMkLst>
        </pc:spChg>
        <pc:spChg chg="add mod">
          <ac:chgData name="김 민서" userId="296346e923fc1296" providerId="LiveId" clId="{366384FA-DBF4-41E6-AF3E-E90E5358C64E}" dt="2022-05-29T09:14:04.280" v="498" actId="20577"/>
          <ac:spMkLst>
            <pc:docMk/>
            <pc:sldMk cId="0" sldId="262"/>
            <ac:spMk id="16" creationId="{2469B76C-D5E8-53A9-F393-C712309D4813}"/>
          </ac:spMkLst>
        </pc:spChg>
        <pc:picChg chg="add del mod">
          <ac:chgData name="김 민서" userId="296346e923fc1296" providerId="LiveId" clId="{366384FA-DBF4-41E6-AF3E-E90E5358C64E}" dt="2022-05-29T09:08:51.512" v="153" actId="478"/>
          <ac:picMkLst>
            <pc:docMk/>
            <pc:sldMk cId="0" sldId="262"/>
            <ac:picMk id="4" creationId="{0F2B55A9-5C8F-22CF-C546-EA02E4D2F614}"/>
          </ac:picMkLst>
        </pc:picChg>
        <pc:picChg chg="add mod ord">
          <ac:chgData name="김 민서" userId="296346e923fc1296" providerId="LiveId" clId="{366384FA-DBF4-41E6-AF3E-E90E5358C64E}" dt="2022-05-29T09:09:14.208" v="160" actId="167"/>
          <ac:picMkLst>
            <pc:docMk/>
            <pc:sldMk cId="0" sldId="262"/>
            <ac:picMk id="8" creationId="{6FE5AEC7-33F3-EE8A-E843-A2F6E5088FC6}"/>
          </ac:picMkLst>
        </pc:picChg>
        <pc:picChg chg="add mod">
          <ac:chgData name="김 민서" userId="296346e923fc1296" providerId="LiveId" clId="{366384FA-DBF4-41E6-AF3E-E90E5358C64E}" dt="2022-05-29T09:12:58.682" v="349" actId="1076"/>
          <ac:picMkLst>
            <pc:docMk/>
            <pc:sldMk cId="0" sldId="262"/>
            <ac:picMk id="12" creationId="{C4856910-F952-7450-95DB-72C94CF703B0}"/>
          </ac:picMkLst>
        </pc:picChg>
      </pc:sldChg>
      <pc:sldChg chg="new del">
        <pc:chgData name="김 민서" userId="296346e923fc1296" providerId="LiveId" clId="{366384FA-DBF4-41E6-AF3E-E90E5358C64E}" dt="2022-05-29T07:25:41.638" v="6" actId="47"/>
        <pc:sldMkLst>
          <pc:docMk/>
          <pc:sldMk cId="3595973625" sldId="263"/>
        </pc:sldMkLst>
      </pc:sldChg>
      <pc:sldChg chg="addSp delSp modSp add mod ord">
        <pc:chgData name="김 민서" userId="296346e923fc1296" providerId="LiveId" clId="{366384FA-DBF4-41E6-AF3E-E90E5358C64E}" dt="2022-05-29T11:07:57.047" v="1467"/>
        <pc:sldMkLst>
          <pc:docMk/>
          <pc:sldMk cId="3275545404" sldId="264"/>
        </pc:sldMkLst>
        <pc:spChg chg="add del mod">
          <ac:chgData name="김 민서" userId="296346e923fc1296" providerId="LiveId" clId="{366384FA-DBF4-41E6-AF3E-E90E5358C64E}" dt="2022-05-29T10:56:38.748" v="796" actId="478"/>
          <ac:spMkLst>
            <pc:docMk/>
            <pc:sldMk cId="3275545404" sldId="264"/>
            <ac:spMk id="4" creationId="{C526939D-A2B8-5522-D11F-2344D6EFCB78}"/>
          </ac:spMkLst>
        </pc:spChg>
        <pc:spChg chg="add del mod">
          <ac:chgData name="김 민서" userId="296346e923fc1296" providerId="LiveId" clId="{366384FA-DBF4-41E6-AF3E-E90E5358C64E}" dt="2022-05-29T10:50:12.407" v="692" actId="478"/>
          <ac:spMkLst>
            <pc:docMk/>
            <pc:sldMk cId="3275545404" sldId="264"/>
            <ac:spMk id="5" creationId="{EC0CAF3E-06D0-432E-0EF0-E5BE7624CC43}"/>
          </ac:spMkLst>
        </pc:spChg>
        <pc:spChg chg="add del mod">
          <ac:chgData name="김 민서" userId="296346e923fc1296" providerId="LiveId" clId="{366384FA-DBF4-41E6-AF3E-E90E5358C64E}" dt="2022-05-29T10:57:36.092" v="883" actId="478"/>
          <ac:spMkLst>
            <pc:docMk/>
            <pc:sldMk cId="3275545404" sldId="264"/>
            <ac:spMk id="9" creationId="{0E2250C4-1F6D-1FDB-A9EF-D6F1204A1B17}"/>
          </ac:spMkLst>
        </pc:spChg>
        <pc:spChg chg="add del mod">
          <ac:chgData name="김 민서" userId="296346e923fc1296" providerId="LiveId" clId="{366384FA-DBF4-41E6-AF3E-E90E5358C64E}" dt="2022-05-29T10:56:38.748" v="796" actId="478"/>
          <ac:spMkLst>
            <pc:docMk/>
            <pc:sldMk cId="3275545404" sldId="264"/>
            <ac:spMk id="10" creationId="{EAC9E4EB-63B7-7E44-1854-72CA92CEE7E0}"/>
          </ac:spMkLst>
        </pc:spChg>
        <pc:spChg chg="add del mod">
          <ac:chgData name="김 민서" userId="296346e923fc1296" providerId="LiveId" clId="{366384FA-DBF4-41E6-AF3E-E90E5358C64E}" dt="2022-05-29T11:07:57.047" v="1467"/>
          <ac:spMkLst>
            <pc:docMk/>
            <pc:sldMk cId="3275545404" sldId="264"/>
            <ac:spMk id="11" creationId="{00000000-0000-0000-0000-000000000000}"/>
          </ac:spMkLst>
        </pc:spChg>
        <pc:spChg chg="add del mod">
          <ac:chgData name="김 민서" userId="296346e923fc1296" providerId="LiveId" clId="{366384FA-DBF4-41E6-AF3E-E90E5358C64E}" dt="2022-05-29T10:56:56.781" v="873" actId="20577"/>
          <ac:spMkLst>
            <pc:docMk/>
            <pc:sldMk cId="3275545404" sldId="264"/>
            <ac:spMk id="12" creationId="{1D93A6E2-F65A-3A52-FDE4-96F72B59702F}"/>
          </ac:spMkLst>
        </pc:spChg>
        <pc:spChg chg="add del mod">
          <ac:chgData name="김 민서" userId="296346e923fc1296" providerId="LiveId" clId="{366384FA-DBF4-41E6-AF3E-E90E5358C64E}" dt="2022-05-29T10:56:38.748" v="796" actId="478"/>
          <ac:spMkLst>
            <pc:docMk/>
            <pc:sldMk cId="3275545404" sldId="264"/>
            <ac:spMk id="13" creationId="{00000000-0000-0000-0000-000000000000}"/>
          </ac:spMkLst>
        </pc:spChg>
        <pc:spChg chg="add del">
          <ac:chgData name="김 민서" userId="296346e923fc1296" providerId="LiveId" clId="{366384FA-DBF4-41E6-AF3E-E90E5358C64E}" dt="2022-05-29T10:56:38.748" v="796" actId="478"/>
          <ac:spMkLst>
            <pc:docMk/>
            <pc:sldMk cId="3275545404" sldId="264"/>
            <ac:spMk id="14" creationId="{00000000-0000-0000-0000-000000000000}"/>
          </ac:spMkLst>
        </pc:spChg>
        <pc:picChg chg="add del mod">
          <ac:chgData name="김 민서" userId="296346e923fc1296" providerId="LiveId" clId="{366384FA-DBF4-41E6-AF3E-E90E5358C64E}" dt="2022-05-29T10:55:45.815" v="694" actId="478"/>
          <ac:picMkLst>
            <pc:docMk/>
            <pc:sldMk cId="3275545404" sldId="264"/>
            <ac:picMk id="3" creationId="{9E5DDC57-935F-3D07-9F0F-2439E005C77D}"/>
          </ac:picMkLst>
        </pc:picChg>
        <pc:picChg chg="add del mod">
          <ac:chgData name="김 민서" userId="296346e923fc1296" providerId="LiveId" clId="{366384FA-DBF4-41E6-AF3E-E90E5358C64E}" dt="2022-05-29T10:56:38.748" v="796" actId="478"/>
          <ac:picMkLst>
            <pc:docMk/>
            <pc:sldMk cId="3275545404" sldId="264"/>
            <ac:picMk id="7" creationId="{4FE536A7-4495-BE3E-7D27-8D027B0CB15A}"/>
          </ac:picMkLst>
        </pc:picChg>
      </pc:sldChg>
      <pc:sldChg chg="add del setBg">
        <pc:chgData name="김 민서" userId="296346e923fc1296" providerId="LiveId" clId="{366384FA-DBF4-41E6-AF3E-E90E5358C64E}" dt="2022-05-29T11:26:46.701" v="1509" actId="47"/>
        <pc:sldMkLst>
          <pc:docMk/>
          <pc:sldMk cId="152377099" sldId="265"/>
        </pc:sldMkLst>
      </pc:sldChg>
      <pc:sldChg chg="addSp delSp modSp add mod">
        <pc:chgData name="김 민서" userId="296346e923fc1296" providerId="LiveId" clId="{366384FA-DBF4-41E6-AF3E-E90E5358C64E}" dt="2022-05-29T11:08:00.693" v="1468"/>
        <pc:sldMkLst>
          <pc:docMk/>
          <pc:sldMk cId="3632622362" sldId="266"/>
        </pc:sldMkLst>
        <pc:spChg chg="del">
          <ac:chgData name="김 민서" userId="296346e923fc1296" providerId="LiveId" clId="{366384FA-DBF4-41E6-AF3E-E90E5358C64E}" dt="2022-05-29T10:57:30.547" v="881" actId="478"/>
          <ac:spMkLst>
            <pc:docMk/>
            <pc:sldMk cId="3632622362" sldId="266"/>
            <ac:spMk id="4" creationId="{C526939D-A2B8-5522-D11F-2344D6EFCB78}"/>
          </ac:spMkLst>
        </pc:spChg>
        <pc:spChg chg="mod">
          <ac:chgData name="김 민서" userId="296346e923fc1296" providerId="LiveId" clId="{366384FA-DBF4-41E6-AF3E-E90E5358C64E}" dt="2022-05-29T11:08:00.693" v="1468"/>
          <ac:spMkLst>
            <pc:docMk/>
            <pc:sldMk cId="3632622362" sldId="266"/>
            <ac:spMk id="11" creationId="{00000000-0000-0000-0000-000000000000}"/>
          </ac:spMkLst>
        </pc:spChg>
        <pc:spChg chg="mod">
          <ac:chgData name="김 민서" userId="296346e923fc1296" providerId="LiveId" clId="{366384FA-DBF4-41E6-AF3E-E90E5358C64E}" dt="2022-05-29T10:58:10.329" v="954"/>
          <ac:spMkLst>
            <pc:docMk/>
            <pc:sldMk cId="3632622362" sldId="266"/>
            <ac:spMk id="12" creationId="{1D93A6E2-F65A-3A52-FDE4-96F72B59702F}"/>
          </ac:spMkLst>
        </pc:spChg>
        <pc:picChg chg="add mod ord">
          <ac:chgData name="김 민서" userId="296346e923fc1296" providerId="LiveId" clId="{366384FA-DBF4-41E6-AF3E-E90E5358C64E}" dt="2022-05-29T10:57:27.102" v="880" actId="1076"/>
          <ac:picMkLst>
            <pc:docMk/>
            <pc:sldMk cId="3632622362" sldId="266"/>
            <ac:picMk id="3" creationId="{EDCD5DDA-ADDF-08AC-19D9-22349E577325}"/>
          </ac:picMkLst>
        </pc:picChg>
        <pc:picChg chg="del">
          <ac:chgData name="김 민서" userId="296346e923fc1296" providerId="LiveId" clId="{366384FA-DBF4-41E6-AF3E-E90E5358C64E}" dt="2022-05-29T10:57:16.658" v="875" actId="478"/>
          <ac:picMkLst>
            <pc:docMk/>
            <pc:sldMk cId="3632622362" sldId="266"/>
            <ac:picMk id="7" creationId="{4FE536A7-4495-BE3E-7D27-8D027B0CB15A}"/>
          </ac:picMkLst>
        </pc:picChg>
      </pc:sldChg>
      <pc:sldChg chg="addSp delSp modSp add mod">
        <pc:chgData name="김 민서" userId="296346e923fc1296" providerId="LiveId" clId="{366384FA-DBF4-41E6-AF3E-E90E5358C64E}" dt="2022-05-29T11:08:14.104" v="1498" actId="20577"/>
        <pc:sldMkLst>
          <pc:docMk/>
          <pc:sldMk cId="2078940545" sldId="267"/>
        </pc:sldMkLst>
        <pc:spChg chg="mod">
          <ac:chgData name="김 민서" userId="296346e923fc1296" providerId="LiveId" clId="{366384FA-DBF4-41E6-AF3E-E90E5358C64E}" dt="2022-05-29T11:02:29.783" v="1036" actId="1076"/>
          <ac:spMkLst>
            <pc:docMk/>
            <pc:sldMk cId="2078940545" sldId="267"/>
            <ac:spMk id="4" creationId="{C526939D-A2B8-5522-D11F-2344D6EFCB78}"/>
          </ac:spMkLst>
        </pc:spChg>
        <pc:spChg chg="mod">
          <ac:chgData name="김 민서" userId="296346e923fc1296" providerId="LiveId" clId="{366384FA-DBF4-41E6-AF3E-E90E5358C64E}" dt="2022-05-29T11:08:14.104" v="1498" actId="20577"/>
          <ac:spMkLst>
            <pc:docMk/>
            <pc:sldMk cId="2078940545" sldId="267"/>
            <ac:spMk id="11" creationId="{00000000-0000-0000-0000-000000000000}"/>
          </ac:spMkLst>
        </pc:spChg>
        <pc:spChg chg="del mod">
          <ac:chgData name="김 민서" userId="296346e923fc1296" providerId="LiveId" clId="{366384FA-DBF4-41E6-AF3E-E90E5358C64E}" dt="2022-05-29T11:02:37.069" v="1038" actId="478"/>
          <ac:spMkLst>
            <pc:docMk/>
            <pc:sldMk cId="2078940545" sldId="267"/>
            <ac:spMk id="12" creationId="{1D93A6E2-F65A-3A52-FDE4-96F72B59702F}"/>
          </ac:spMkLst>
        </pc:spChg>
        <pc:spChg chg="mod">
          <ac:chgData name="김 민서" userId="296346e923fc1296" providerId="LiveId" clId="{366384FA-DBF4-41E6-AF3E-E90E5358C64E}" dt="2022-05-29T11:02:09.731" v="1032" actId="20577"/>
          <ac:spMkLst>
            <pc:docMk/>
            <pc:sldMk cId="2078940545" sldId="267"/>
            <ac:spMk id="13" creationId="{00000000-0000-0000-0000-000000000000}"/>
          </ac:spMkLst>
        </pc:spChg>
        <pc:picChg chg="add mod">
          <ac:chgData name="김 민서" userId="296346e923fc1296" providerId="LiveId" clId="{366384FA-DBF4-41E6-AF3E-E90E5358C64E}" dt="2022-05-29T11:02:19.100" v="1035" actId="1076"/>
          <ac:picMkLst>
            <pc:docMk/>
            <pc:sldMk cId="2078940545" sldId="267"/>
            <ac:picMk id="3" creationId="{220CD0FA-4EE5-0CA0-5657-C5B50D8757AA}"/>
          </ac:picMkLst>
        </pc:picChg>
        <pc:picChg chg="del">
          <ac:chgData name="김 민서" userId="296346e923fc1296" providerId="LiveId" clId="{366384FA-DBF4-41E6-AF3E-E90E5358C64E}" dt="2022-05-29T11:02:16.296" v="1033" actId="478"/>
          <ac:picMkLst>
            <pc:docMk/>
            <pc:sldMk cId="2078940545" sldId="267"/>
            <ac:picMk id="7" creationId="{4FE536A7-4495-BE3E-7D27-8D027B0CB15A}"/>
          </ac:picMkLst>
        </pc:picChg>
      </pc:sldChg>
      <pc:sldChg chg="addSp delSp modSp add mod">
        <pc:chgData name="김 민서" userId="296346e923fc1296" providerId="LiveId" clId="{366384FA-DBF4-41E6-AF3E-E90E5358C64E}" dt="2022-05-29T11:08:19.682" v="1499"/>
        <pc:sldMkLst>
          <pc:docMk/>
          <pc:sldMk cId="3521201248" sldId="268"/>
        </pc:sldMkLst>
        <pc:spChg chg="mod">
          <ac:chgData name="김 민서" userId="296346e923fc1296" providerId="LiveId" clId="{366384FA-DBF4-41E6-AF3E-E90E5358C64E}" dt="2022-05-29T11:03:14.248" v="1109" actId="14100"/>
          <ac:spMkLst>
            <pc:docMk/>
            <pc:sldMk cId="3521201248" sldId="268"/>
            <ac:spMk id="9" creationId="{0E2250C4-1F6D-1FDB-A9EF-D6F1204A1B17}"/>
          </ac:spMkLst>
        </pc:spChg>
        <pc:spChg chg="mod">
          <ac:chgData name="김 민서" userId="296346e923fc1296" providerId="LiveId" clId="{366384FA-DBF4-41E6-AF3E-E90E5358C64E}" dt="2022-05-29T11:08:19.682" v="1499"/>
          <ac:spMkLst>
            <pc:docMk/>
            <pc:sldMk cId="3521201248" sldId="268"/>
            <ac:spMk id="11" creationId="{00000000-0000-0000-0000-000000000000}"/>
          </ac:spMkLst>
        </pc:spChg>
        <pc:spChg chg="mod">
          <ac:chgData name="김 민서" userId="296346e923fc1296" providerId="LiveId" clId="{366384FA-DBF4-41E6-AF3E-E90E5358C64E}" dt="2022-05-29T11:03:18.898" v="1110"/>
          <ac:spMkLst>
            <pc:docMk/>
            <pc:sldMk cId="3521201248" sldId="268"/>
            <ac:spMk id="13" creationId="{00000000-0000-0000-0000-000000000000}"/>
          </ac:spMkLst>
        </pc:spChg>
        <pc:picChg chg="del">
          <ac:chgData name="김 민서" userId="296346e923fc1296" providerId="LiveId" clId="{366384FA-DBF4-41E6-AF3E-E90E5358C64E}" dt="2022-05-29T11:02:52.253" v="1040" actId="478"/>
          <ac:picMkLst>
            <pc:docMk/>
            <pc:sldMk cId="3521201248" sldId="268"/>
            <ac:picMk id="3" creationId="{EDCD5DDA-ADDF-08AC-19D9-22349E577325}"/>
          </ac:picMkLst>
        </pc:picChg>
        <pc:picChg chg="add mod ord">
          <ac:chgData name="김 민서" userId="296346e923fc1296" providerId="LiveId" clId="{366384FA-DBF4-41E6-AF3E-E90E5358C64E}" dt="2022-05-29T11:03:00.350" v="1046" actId="1076"/>
          <ac:picMkLst>
            <pc:docMk/>
            <pc:sldMk cId="3521201248" sldId="268"/>
            <ac:picMk id="4" creationId="{C6E262BE-3ECB-1888-2527-14CD4EDB0013}"/>
          </ac:picMkLst>
        </pc:picChg>
      </pc:sldChg>
      <pc:sldChg chg="addSp delSp modSp add mod">
        <pc:chgData name="김 민서" userId="296346e923fc1296" providerId="LiveId" clId="{366384FA-DBF4-41E6-AF3E-E90E5358C64E}" dt="2022-05-29T11:08:25.416" v="1507" actId="20577"/>
        <pc:sldMkLst>
          <pc:docMk/>
          <pc:sldMk cId="2300083741" sldId="269"/>
        </pc:sldMkLst>
        <pc:spChg chg="mod">
          <ac:chgData name="김 민서" userId="296346e923fc1296" providerId="LiveId" clId="{366384FA-DBF4-41E6-AF3E-E90E5358C64E}" dt="2022-05-29T11:08:25.416" v="1507" actId="20577"/>
          <ac:spMkLst>
            <pc:docMk/>
            <pc:sldMk cId="2300083741" sldId="269"/>
            <ac:spMk id="11" creationId="{00000000-0000-0000-0000-000000000000}"/>
          </ac:spMkLst>
        </pc:spChg>
        <pc:spChg chg="mod">
          <ac:chgData name="김 민서" userId="296346e923fc1296" providerId="LiveId" clId="{366384FA-DBF4-41E6-AF3E-E90E5358C64E}" dt="2022-05-29T11:04:10.857" v="1121" actId="404"/>
          <ac:spMkLst>
            <pc:docMk/>
            <pc:sldMk cId="2300083741" sldId="269"/>
            <ac:spMk id="13" creationId="{00000000-0000-0000-0000-000000000000}"/>
          </ac:spMkLst>
        </pc:spChg>
        <pc:picChg chg="del ord">
          <ac:chgData name="김 민서" userId="296346e923fc1296" providerId="LiveId" clId="{366384FA-DBF4-41E6-AF3E-E90E5358C64E}" dt="2022-05-29T11:04:22.586" v="1122" actId="478"/>
          <ac:picMkLst>
            <pc:docMk/>
            <pc:sldMk cId="2300083741" sldId="269"/>
            <ac:picMk id="3" creationId="{220CD0FA-4EE5-0CA0-5657-C5B50D8757AA}"/>
          </ac:picMkLst>
        </pc:picChg>
        <pc:picChg chg="add mod">
          <ac:chgData name="김 민서" userId="296346e923fc1296" providerId="LiveId" clId="{366384FA-DBF4-41E6-AF3E-E90E5358C64E}" dt="2022-05-29T11:04:26.247" v="1124" actId="1076"/>
          <ac:picMkLst>
            <pc:docMk/>
            <pc:sldMk cId="2300083741" sldId="269"/>
            <ac:picMk id="5" creationId="{E49A2E2E-B09E-1172-C01E-0628834C7676}"/>
          </ac:picMkLst>
        </pc:picChg>
      </pc:sldChg>
      <pc:sldChg chg="addSp delSp modSp add mod">
        <pc:chgData name="김 민서" userId="296346e923fc1296" providerId="LiveId" clId="{366384FA-DBF4-41E6-AF3E-E90E5358C64E}" dt="2022-05-29T11:08:28.113" v="1508"/>
        <pc:sldMkLst>
          <pc:docMk/>
          <pc:sldMk cId="4072136388" sldId="270"/>
        </pc:sldMkLst>
        <pc:spChg chg="mod">
          <ac:chgData name="김 민서" userId="296346e923fc1296" providerId="LiveId" clId="{366384FA-DBF4-41E6-AF3E-E90E5358C64E}" dt="2022-05-29T11:05:05.234" v="1146" actId="404"/>
          <ac:spMkLst>
            <pc:docMk/>
            <pc:sldMk cId="4072136388" sldId="270"/>
            <ac:spMk id="9" creationId="{0E2250C4-1F6D-1FDB-A9EF-D6F1204A1B17}"/>
          </ac:spMkLst>
        </pc:spChg>
        <pc:spChg chg="mod">
          <ac:chgData name="김 민서" userId="296346e923fc1296" providerId="LiveId" clId="{366384FA-DBF4-41E6-AF3E-E90E5358C64E}" dt="2022-05-29T11:08:28.113" v="1508"/>
          <ac:spMkLst>
            <pc:docMk/>
            <pc:sldMk cId="4072136388" sldId="270"/>
            <ac:spMk id="11" creationId="{00000000-0000-0000-0000-000000000000}"/>
          </ac:spMkLst>
        </pc:spChg>
        <pc:spChg chg="mod">
          <ac:chgData name="김 민서" userId="296346e923fc1296" providerId="LiveId" clId="{366384FA-DBF4-41E6-AF3E-E90E5358C64E}" dt="2022-05-29T11:04:58.961" v="1132" actId="404"/>
          <ac:spMkLst>
            <pc:docMk/>
            <pc:sldMk cId="4072136388" sldId="270"/>
            <ac:spMk id="13" creationId="{00000000-0000-0000-0000-000000000000}"/>
          </ac:spMkLst>
        </pc:spChg>
        <pc:picChg chg="add mod ord">
          <ac:chgData name="김 민서" userId="296346e923fc1296" providerId="LiveId" clId="{366384FA-DBF4-41E6-AF3E-E90E5358C64E}" dt="2022-05-29T11:04:52.577" v="1130" actId="1076"/>
          <ac:picMkLst>
            <pc:docMk/>
            <pc:sldMk cId="4072136388" sldId="270"/>
            <ac:picMk id="3" creationId="{F6D62FD9-B56E-550A-B246-93884B2A7409}"/>
          </ac:picMkLst>
        </pc:picChg>
        <pc:picChg chg="del">
          <ac:chgData name="김 민서" userId="296346e923fc1296" providerId="LiveId" clId="{366384FA-DBF4-41E6-AF3E-E90E5358C64E}" dt="2022-05-29T11:04:41.589" v="1125" actId="478"/>
          <ac:picMkLst>
            <pc:docMk/>
            <pc:sldMk cId="4072136388" sldId="270"/>
            <ac:picMk id="4" creationId="{C6E262BE-3ECB-1888-2527-14CD4EDB0013}"/>
          </ac:picMkLst>
        </pc:picChg>
      </pc:sldChg>
      <pc:sldChg chg="addSp delSp modSp add mod ord">
        <pc:chgData name="김 민서" userId="296346e923fc1296" providerId="LiveId" clId="{366384FA-DBF4-41E6-AF3E-E90E5358C64E}" dt="2022-05-29T11:42:49.306" v="1553"/>
        <pc:sldMkLst>
          <pc:docMk/>
          <pc:sldMk cId="4263235364" sldId="271"/>
        </pc:sldMkLst>
        <pc:spChg chg="mod">
          <ac:chgData name="김 민서" userId="296346e923fc1296" providerId="LiveId" clId="{366384FA-DBF4-41E6-AF3E-E90E5358C64E}" dt="2022-05-29T11:38:22.096" v="1542"/>
          <ac:spMkLst>
            <pc:docMk/>
            <pc:sldMk cId="4263235364" sldId="271"/>
            <ac:spMk id="11" creationId="{00000000-0000-0000-0000-000000000000}"/>
          </ac:spMkLst>
        </pc:spChg>
        <pc:spChg chg="del mod">
          <ac:chgData name="김 민서" userId="296346e923fc1296" providerId="LiveId" clId="{366384FA-DBF4-41E6-AF3E-E90E5358C64E}" dt="2022-05-29T11:38:22.110" v="1544"/>
          <ac:spMkLst>
            <pc:docMk/>
            <pc:sldMk cId="4263235364" sldId="271"/>
            <ac:spMk id="13" creationId="{00000000-0000-0000-0000-000000000000}"/>
          </ac:spMkLst>
        </pc:spChg>
        <pc:picChg chg="add mod">
          <ac:chgData name="김 민서" userId="296346e923fc1296" providerId="LiveId" clId="{366384FA-DBF4-41E6-AF3E-E90E5358C64E}" dt="2022-05-29T11:38:25.114" v="1545" actId="1076"/>
          <ac:picMkLst>
            <pc:docMk/>
            <pc:sldMk cId="4263235364" sldId="271"/>
            <ac:picMk id="3" creationId="{C963556B-EE1D-EEFB-1BAE-A353ADEA2598}"/>
          </ac:picMkLst>
        </pc:picChg>
        <pc:picChg chg="add mod">
          <ac:chgData name="김 민서" userId="296346e923fc1296" providerId="LiveId" clId="{366384FA-DBF4-41E6-AF3E-E90E5358C64E}" dt="2022-05-29T11:38:56.588" v="1548" actId="14100"/>
          <ac:picMkLst>
            <pc:docMk/>
            <pc:sldMk cId="4263235364" sldId="271"/>
            <ac:picMk id="5" creationId="{C9B260E8-B21A-394C-7804-2B62B65218D0}"/>
          </ac:picMkLst>
        </pc:picChg>
      </pc:sldChg>
      <pc:sldChg chg="addSp delSp modSp add mod">
        <pc:chgData name="김 민서" userId="296346e923fc1296" providerId="LiveId" clId="{366384FA-DBF4-41E6-AF3E-E90E5358C64E}" dt="2022-05-29T11:45:25.633" v="1781" actId="20577"/>
        <pc:sldMkLst>
          <pc:docMk/>
          <pc:sldMk cId="2063148341" sldId="272"/>
        </pc:sldMkLst>
        <pc:spChg chg="add mod">
          <ac:chgData name="김 민서" userId="296346e923fc1296" providerId="LiveId" clId="{366384FA-DBF4-41E6-AF3E-E90E5358C64E}" dt="2022-05-29T11:45:25.633" v="1781" actId="20577"/>
          <ac:spMkLst>
            <pc:docMk/>
            <pc:sldMk cId="2063148341" sldId="272"/>
            <ac:spMk id="6" creationId="{6A3627A6-7A31-4A22-9C15-E841240AE8D1}"/>
          </ac:spMkLst>
        </pc:spChg>
        <pc:picChg chg="del">
          <ac:chgData name="김 민서" userId="296346e923fc1296" providerId="LiveId" clId="{366384FA-DBF4-41E6-AF3E-E90E5358C64E}" dt="2022-05-29T11:42:47.079" v="1551" actId="478"/>
          <ac:picMkLst>
            <pc:docMk/>
            <pc:sldMk cId="2063148341" sldId="272"/>
            <ac:picMk id="3" creationId="{C963556B-EE1D-EEFB-1BAE-A353ADEA2598}"/>
          </ac:picMkLst>
        </pc:picChg>
        <pc:picChg chg="del">
          <ac:chgData name="김 민서" userId="296346e923fc1296" providerId="LiveId" clId="{366384FA-DBF4-41E6-AF3E-E90E5358C64E}" dt="2022-05-29T11:42:46.548" v="1550" actId="478"/>
          <ac:picMkLst>
            <pc:docMk/>
            <pc:sldMk cId="2063148341" sldId="272"/>
            <ac:picMk id="5" creationId="{C9B260E8-B21A-394C-7804-2B62B65218D0}"/>
          </ac:picMkLst>
        </pc:picChg>
      </pc:sldChg>
      <pc:sldChg chg="addSp delSp add mod ord setBg">
        <pc:chgData name="김 민서" userId="296346e923fc1296" providerId="LiveId" clId="{366384FA-DBF4-41E6-AF3E-E90E5358C64E}" dt="2022-05-29T11:51:16.512" v="1853"/>
        <pc:sldMkLst>
          <pc:docMk/>
          <pc:sldMk cId="823705626" sldId="273"/>
        </pc:sldMkLst>
        <pc:picChg chg="add del">
          <ac:chgData name="김 민서" userId="296346e923fc1296" providerId="LiveId" clId="{366384FA-DBF4-41E6-AF3E-E90E5358C64E}" dt="2022-05-29T11:50:40.480" v="1826" actId="478"/>
          <ac:picMkLst>
            <pc:docMk/>
            <pc:sldMk cId="823705626" sldId="273"/>
            <ac:picMk id="4" creationId="{A4379617-EE40-D2B3-029F-EE0785D49E1B}"/>
          </ac:picMkLst>
        </pc:picChg>
      </pc:sldChg>
      <pc:sldChg chg="addSp delSp modSp add mod ord modAnim">
        <pc:chgData name="김 민서" userId="296346e923fc1296" providerId="LiveId" clId="{366384FA-DBF4-41E6-AF3E-E90E5358C64E}" dt="2022-05-29T11:59:35.084" v="2043" actId="1076"/>
        <pc:sldMkLst>
          <pc:docMk/>
          <pc:sldMk cId="1947041453" sldId="274"/>
        </pc:sldMkLst>
        <pc:spChg chg="add mod">
          <ac:chgData name="김 민서" userId="296346e923fc1296" providerId="LiveId" clId="{366384FA-DBF4-41E6-AF3E-E90E5358C64E}" dt="2022-05-29T11:55:56.512" v="1956" actId="14100"/>
          <ac:spMkLst>
            <pc:docMk/>
            <pc:sldMk cId="1947041453" sldId="274"/>
            <ac:spMk id="3" creationId="{9D7CC0B6-4431-80E3-A70E-86FC3F150F99}"/>
          </ac:spMkLst>
        </pc:spChg>
        <pc:spChg chg="del">
          <ac:chgData name="김 민서" userId="296346e923fc1296" providerId="LiveId" clId="{366384FA-DBF4-41E6-AF3E-E90E5358C64E}" dt="2022-05-29T11:48:33.248" v="1788" actId="478"/>
          <ac:spMkLst>
            <pc:docMk/>
            <pc:sldMk cId="1947041453" sldId="274"/>
            <ac:spMk id="10" creationId="{00000000-0000-0000-0000-000000000000}"/>
          </ac:spMkLst>
        </pc:spChg>
        <pc:spChg chg="add mod">
          <ac:chgData name="김 민서" userId="296346e923fc1296" providerId="LiveId" clId="{366384FA-DBF4-41E6-AF3E-E90E5358C64E}" dt="2022-05-29T11:59:35.084" v="2043" actId="1076"/>
          <ac:spMkLst>
            <pc:docMk/>
            <pc:sldMk cId="1947041453" sldId="274"/>
            <ac:spMk id="11" creationId="{85401BC7-C71B-E495-B6DD-7D4AFB87BA27}"/>
          </ac:spMkLst>
        </pc:spChg>
        <pc:spChg chg="mod">
          <ac:chgData name="김 민서" userId="296346e923fc1296" providerId="LiveId" clId="{366384FA-DBF4-41E6-AF3E-E90E5358C64E}" dt="2022-05-29T11:50:28.754" v="1825" actId="1076"/>
          <ac:spMkLst>
            <pc:docMk/>
            <pc:sldMk cId="1947041453" sldId="274"/>
            <ac:spMk id="17" creationId="{00000000-0000-0000-0000-000000000000}"/>
          </ac:spMkLst>
        </pc:spChg>
        <pc:spChg chg="mod">
          <ac:chgData name="김 민서" userId="296346e923fc1296" providerId="LiveId" clId="{366384FA-DBF4-41E6-AF3E-E90E5358C64E}" dt="2022-05-29T11:50:28.754" v="1825" actId="1076"/>
          <ac:spMkLst>
            <pc:docMk/>
            <pc:sldMk cId="1947041453" sldId="274"/>
            <ac:spMk id="18" creationId="{00000000-0000-0000-0000-000000000000}"/>
          </ac:spMkLst>
        </pc:spChg>
        <pc:spChg chg="mod">
          <ac:chgData name="김 민서" userId="296346e923fc1296" providerId="LiveId" clId="{366384FA-DBF4-41E6-AF3E-E90E5358C64E}" dt="2022-05-29T11:50:28.754" v="1825" actId="1076"/>
          <ac:spMkLst>
            <pc:docMk/>
            <pc:sldMk cId="1947041453" sldId="274"/>
            <ac:spMk id="19" creationId="{00000000-0000-0000-0000-000000000000}"/>
          </ac:spMkLst>
        </pc:spChg>
        <pc:spChg chg="mod">
          <ac:chgData name="김 민서" userId="296346e923fc1296" providerId="LiveId" clId="{366384FA-DBF4-41E6-AF3E-E90E5358C64E}" dt="2022-05-29T11:50:28.754" v="1825" actId="1076"/>
          <ac:spMkLst>
            <pc:docMk/>
            <pc:sldMk cId="1947041453" sldId="274"/>
            <ac:spMk id="20" creationId="{00000000-0000-0000-0000-000000000000}"/>
          </ac:spMkLst>
        </pc:spChg>
        <pc:spChg chg="mod">
          <ac:chgData name="김 민서" userId="296346e923fc1296" providerId="LiveId" clId="{366384FA-DBF4-41E6-AF3E-E90E5358C64E}" dt="2022-05-29T11:50:28.754" v="1825" actId="1076"/>
          <ac:spMkLst>
            <pc:docMk/>
            <pc:sldMk cId="1947041453" sldId="274"/>
            <ac:spMk id="21" creationId="{00000000-0000-0000-0000-000000000000}"/>
          </ac:spMkLst>
        </pc:spChg>
        <pc:picChg chg="del mod">
          <ac:chgData name="김 민서" userId="296346e923fc1296" providerId="LiveId" clId="{366384FA-DBF4-41E6-AF3E-E90E5358C64E}" dt="2022-05-29T11:49:47.390" v="1792" actId="478"/>
          <ac:picMkLst>
            <pc:docMk/>
            <pc:sldMk cId="1947041453" sldId="274"/>
            <ac:picMk id="4" creationId="{A4379617-EE40-D2B3-029F-EE0785D49E1B}"/>
          </ac:picMkLst>
        </pc:picChg>
        <pc:picChg chg="del">
          <ac:chgData name="김 민서" userId="296346e923fc1296" providerId="LiveId" clId="{366384FA-DBF4-41E6-AF3E-E90E5358C64E}" dt="2022-05-29T11:48:32.570" v="1787" actId="478"/>
          <ac:picMkLst>
            <pc:docMk/>
            <pc:sldMk cId="1947041453" sldId="274"/>
            <ac:picMk id="5" creationId="{00000000-0000-0000-0000-000000000000}"/>
          </ac:picMkLst>
        </pc:picChg>
        <pc:picChg chg="del">
          <ac:chgData name="김 민서" userId="296346e923fc1296" providerId="LiveId" clId="{366384FA-DBF4-41E6-AF3E-E90E5358C64E}" dt="2022-05-29T11:48:31.735" v="1785" actId="478"/>
          <ac:picMkLst>
            <pc:docMk/>
            <pc:sldMk cId="1947041453" sldId="274"/>
            <ac:picMk id="7" creationId="{00000000-0000-0000-0000-000000000000}"/>
          </ac:picMkLst>
        </pc:picChg>
        <pc:picChg chg="add mod modCrop">
          <ac:chgData name="김 민서" userId="296346e923fc1296" providerId="LiveId" clId="{366384FA-DBF4-41E6-AF3E-E90E5358C64E}" dt="2022-05-29T11:59:35.084" v="2043" actId="1076"/>
          <ac:picMkLst>
            <pc:docMk/>
            <pc:sldMk cId="1947041453" sldId="274"/>
            <ac:picMk id="8" creationId="{596A5D4B-0185-DC68-4697-0E0D9A4BB937}"/>
          </ac:picMkLst>
        </pc:picChg>
        <pc:picChg chg="del">
          <ac:chgData name="김 민서" userId="296346e923fc1296" providerId="LiveId" clId="{366384FA-DBF4-41E6-AF3E-E90E5358C64E}" dt="2022-05-29T11:48:32.288" v="1786" actId="478"/>
          <ac:picMkLst>
            <pc:docMk/>
            <pc:sldMk cId="1947041453" sldId="274"/>
            <ac:picMk id="9" creationId="{00000000-0000-0000-0000-000000000000}"/>
          </ac:picMkLst>
        </pc:picChg>
        <pc:picChg chg="add mod ord">
          <ac:chgData name="김 민서" userId="296346e923fc1296" providerId="LiveId" clId="{366384FA-DBF4-41E6-AF3E-E90E5358C64E}" dt="2022-05-29T11:56:37.182" v="1967" actId="14100"/>
          <ac:picMkLst>
            <pc:docMk/>
            <pc:sldMk cId="1947041453" sldId="274"/>
            <ac:picMk id="16" creationId="{1D0C2565-4916-BBBA-95BC-ED639480D536}"/>
          </ac:picMkLst>
        </pc:picChg>
        <pc:picChg chg="add del mod">
          <ac:chgData name="김 민서" userId="296346e923fc1296" providerId="LiveId" clId="{366384FA-DBF4-41E6-AF3E-E90E5358C64E}" dt="2022-05-29T11:50:17.714" v="1820" actId="478"/>
          <ac:picMkLst>
            <pc:docMk/>
            <pc:sldMk cId="1947041453" sldId="274"/>
            <ac:picMk id="1026" creationId="{636059EB-ADD2-D171-99AB-B0B29E9604C4}"/>
          </ac:picMkLst>
        </pc:picChg>
      </pc:sldChg>
      <pc:sldChg chg="modSp add mod">
        <pc:chgData name="김 민서" userId="296346e923fc1296" providerId="LiveId" clId="{366384FA-DBF4-41E6-AF3E-E90E5358C64E}" dt="2022-05-29T12:55:53.379" v="2568" actId="20577"/>
        <pc:sldMkLst>
          <pc:docMk/>
          <pc:sldMk cId="71324940" sldId="275"/>
        </pc:sldMkLst>
        <pc:spChg chg="mod">
          <ac:chgData name="김 민서" userId="296346e923fc1296" providerId="LiveId" clId="{366384FA-DBF4-41E6-AF3E-E90E5358C64E}" dt="2022-05-29T12:55:53.379" v="2568" actId="20577"/>
          <ac:spMkLst>
            <pc:docMk/>
            <pc:sldMk cId="71324940" sldId="275"/>
            <ac:spMk id="6" creationId="{6A3627A6-7A31-4A22-9C15-E841240AE8D1}"/>
          </ac:spMkLst>
        </pc:spChg>
      </pc:sldChg>
      <pc:sldChg chg="addSp delSp modSp add mod ord">
        <pc:chgData name="김 민서" userId="296346e923fc1296" providerId="LiveId" clId="{366384FA-DBF4-41E6-AF3E-E90E5358C64E}" dt="2022-05-29T12:55:15.190" v="2451"/>
        <pc:sldMkLst>
          <pc:docMk/>
          <pc:sldMk cId="790262166" sldId="276"/>
        </pc:sldMkLst>
        <pc:spChg chg="mod">
          <ac:chgData name="김 민서" userId="296346e923fc1296" providerId="LiveId" clId="{366384FA-DBF4-41E6-AF3E-E90E5358C64E}" dt="2022-05-29T12:53:47.252" v="2448" actId="404"/>
          <ac:spMkLst>
            <pc:docMk/>
            <pc:sldMk cId="790262166" sldId="276"/>
            <ac:spMk id="6" creationId="{6A3627A6-7A31-4A22-9C15-E841240AE8D1}"/>
          </ac:spMkLst>
        </pc:spChg>
        <pc:spChg chg="mod">
          <ac:chgData name="김 민서" userId="296346e923fc1296" providerId="LiveId" clId="{366384FA-DBF4-41E6-AF3E-E90E5358C64E}" dt="2022-05-29T12:55:15.190" v="2451"/>
          <ac:spMkLst>
            <pc:docMk/>
            <pc:sldMk cId="790262166" sldId="276"/>
            <ac:spMk id="11" creationId="{00000000-0000-0000-0000-000000000000}"/>
          </ac:spMkLst>
        </pc:spChg>
        <pc:picChg chg="add del mod">
          <ac:chgData name="김 민서" userId="296346e923fc1296" providerId="LiveId" clId="{366384FA-DBF4-41E6-AF3E-E90E5358C64E}" dt="2022-05-29T12:43:41.923" v="2415" actId="478"/>
          <ac:picMkLst>
            <pc:docMk/>
            <pc:sldMk cId="790262166" sldId="276"/>
            <ac:picMk id="3" creationId="{A08C608B-885C-0FB9-6C65-A96B265AE19B}"/>
          </ac:picMkLst>
        </pc:picChg>
        <pc:picChg chg="add mod">
          <ac:chgData name="김 민서" userId="296346e923fc1296" providerId="LiveId" clId="{366384FA-DBF4-41E6-AF3E-E90E5358C64E}" dt="2022-05-29T12:50:39.439" v="2433" actId="1076"/>
          <ac:picMkLst>
            <pc:docMk/>
            <pc:sldMk cId="790262166" sldId="276"/>
            <ac:picMk id="5" creationId="{62E28C95-23C4-14A3-E0D6-6CBD6D5AE4A2}"/>
          </ac:picMkLst>
        </pc:picChg>
      </pc:sldChg>
      <pc:sldChg chg="modSp add mod">
        <pc:chgData name="김 민서" userId="296346e923fc1296" providerId="LiveId" clId="{366384FA-DBF4-41E6-AF3E-E90E5358C64E}" dt="2022-05-29T13:00:30.753" v="3048"/>
        <pc:sldMkLst>
          <pc:docMk/>
          <pc:sldMk cId="988297866" sldId="277"/>
        </pc:sldMkLst>
        <pc:spChg chg="mod">
          <ac:chgData name="김 민서" userId="296346e923fc1296" providerId="LiveId" clId="{366384FA-DBF4-41E6-AF3E-E90E5358C64E}" dt="2022-05-29T13:00:30.753" v="3048"/>
          <ac:spMkLst>
            <pc:docMk/>
            <pc:sldMk cId="988297866" sldId="277"/>
            <ac:spMk id="6" creationId="{6A3627A6-7A31-4A22-9C15-E841240AE8D1}"/>
          </ac:spMkLst>
        </pc:spChg>
        <pc:spChg chg="mod">
          <ac:chgData name="김 민서" userId="296346e923fc1296" providerId="LiveId" clId="{366384FA-DBF4-41E6-AF3E-E90E5358C64E}" dt="2022-05-29T12:56:40.687" v="2607"/>
          <ac:spMkLst>
            <pc:docMk/>
            <pc:sldMk cId="988297866" sldId="277"/>
            <ac:spMk id="11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65343-610B-B225-602F-9365F498D5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A51AE3D-AA5A-A67B-7BBC-957A63C2E4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304ABD-17F6-1AF2-60D2-9FED086F9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F81B5-2595-42B5-99F5-750186D7FF02}" type="datetimeFigureOut">
              <a:rPr lang="ko-KR" altLang="en-US" smtClean="0"/>
              <a:t>2022-05-29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51A723-8E37-B6E3-5645-8B51C9B03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FE5286-6006-46CF-F526-47F04488A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86841-3E15-4E09-9784-16BF00B85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5980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688021-1B09-D8EE-FAC4-DD1CF2541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C1681D-A6D5-F0F1-6973-ADF26899DC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E54B81-26B5-5B5E-D7AF-96F6BA6B4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F81B5-2595-42B5-99F5-750186D7FF02}" type="datetimeFigureOut">
              <a:rPr lang="ko-KR" altLang="en-US" smtClean="0"/>
              <a:t>2022-05-29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89C1AA-E2AD-B03D-2324-3A6B73063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D32E1D-295D-781E-6067-3F9655A76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86841-3E15-4E09-9784-16BF00B85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4522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3FDF1AB-BD42-2B1C-D60A-628EF5C70E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2A83351-1FE9-FDC0-4CF7-A4E3C84987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B22331-D6D3-E3AD-6455-09758189A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F81B5-2595-42B5-99F5-750186D7FF02}" type="datetimeFigureOut">
              <a:rPr lang="ko-KR" altLang="en-US" smtClean="0"/>
              <a:t>2022-05-29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E39F15-92E6-295A-DEA5-2C5BA393B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6AED52-4080-F974-3756-6DCF28CE0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86841-3E15-4E09-9784-16BF00B85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9907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E642AF-55C8-60AC-347D-734D84CB9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56FFD6-3A02-1F63-A6E5-975A097532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DD2A31-AA25-4D65-4B46-83793D470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F81B5-2595-42B5-99F5-750186D7FF02}" type="datetimeFigureOut">
              <a:rPr lang="ko-KR" altLang="en-US" smtClean="0"/>
              <a:t>2022-05-29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95632E-1006-71F2-6B8E-9F3ADE62D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5AE8DB-F630-C7C1-9B6A-7412F37CA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86841-3E15-4E09-9784-16BF00B85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5433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CBC78-417B-BA22-438A-FDE8773B0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5DE5438-B06F-D676-68B1-D474544B4B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4113C8-8D87-1582-AADD-17CEB215D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F81B5-2595-42B5-99F5-750186D7FF02}" type="datetimeFigureOut">
              <a:rPr lang="ko-KR" altLang="en-US" smtClean="0"/>
              <a:t>2022-05-29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E2C470-DFBD-2A4E-C1EA-A0E6C972B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BCF988-4013-4B7B-6871-63153746F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86841-3E15-4E09-9784-16BF00B85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41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A9DEF8-9335-6641-4EB0-B6F08D8EC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A0954C-0561-860C-1A5C-16FF12CB2A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5C1CC38-7115-345F-9C97-25E4FCDED2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0D22DCA-E7C2-BEBB-4E6F-ECA752251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F81B5-2595-42B5-99F5-750186D7FF02}" type="datetimeFigureOut">
              <a:rPr lang="ko-KR" altLang="en-US" smtClean="0"/>
              <a:t>2022-05-29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6283491-89B5-0FD1-64F0-78B3BBA23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ACB14B-AB03-3D4B-A505-27689DFB6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86841-3E15-4E09-9784-16BF00B85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065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11CF20-0760-F893-F631-D79951465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9149656-74F2-9E81-53C8-D22A28BBA1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E7B5A6E-2FD3-1C5C-450C-A36A63847B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2604481-C64D-9936-51C4-9C3A0C6E9A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0EC5243-BD48-F837-7A5D-F467638AFC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12E2BC9-0618-57A2-704F-7F28B581E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F81B5-2595-42B5-99F5-750186D7FF02}" type="datetimeFigureOut">
              <a:rPr lang="ko-KR" altLang="en-US" smtClean="0"/>
              <a:t>2022-05-29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2CDEDE9-E115-7BB0-3076-00B2CCFD1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674C171-B5DB-5B64-5001-B78B4AFB6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86841-3E15-4E09-9784-16BF00B85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833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3B966F-84E1-103D-7751-6EE547ECF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3E2C96C-BB33-FEFE-D135-3F3E54F09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F81B5-2595-42B5-99F5-750186D7FF02}" type="datetimeFigureOut">
              <a:rPr lang="ko-KR" altLang="en-US" smtClean="0"/>
              <a:t>2022-05-29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06E338F-FA6B-BB84-C803-664D95059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DAF6907-1B2C-E4BD-FE5C-1CC31FF94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86841-3E15-4E09-9784-16BF00B85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4458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86B9195-87C8-E4BD-D26D-939B5513F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F81B5-2595-42B5-99F5-750186D7FF02}" type="datetimeFigureOut">
              <a:rPr lang="ko-KR" altLang="en-US" smtClean="0"/>
              <a:t>2022-05-29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BCF1D69-E094-F578-F514-7218C6323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E043C9F-1B23-1130-337A-FC5060C6D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86841-3E15-4E09-9784-16BF00B85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9279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34556E-9446-E0A1-3993-E0D8DC8EB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BD2FD8-D2B3-1CB9-B758-A049EB2390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D6BFA46-4A63-8397-94B1-BD0C356172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CEE3D58-6256-05CA-E8AA-D842A7BEC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F81B5-2595-42B5-99F5-750186D7FF02}" type="datetimeFigureOut">
              <a:rPr lang="ko-KR" altLang="en-US" smtClean="0"/>
              <a:t>2022-05-29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01A88A4-9462-4BA9-FA83-40AF9A721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52CF975-9834-71AC-22C7-046DF3B47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86841-3E15-4E09-9784-16BF00B85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6188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90C512-F951-6864-49CF-A52E6CB6E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C75C263-F39C-BCF0-5886-0F57F4EFD3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DCFFED7-939C-8400-4CCC-9D05128B70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2047889-1BC9-CE31-9CC9-708FBDAE5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F81B5-2595-42B5-99F5-750186D7FF02}" type="datetimeFigureOut">
              <a:rPr lang="ko-KR" altLang="en-US" smtClean="0"/>
              <a:t>2022-05-29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99830D5-686B-993F-E61A-1B24EE833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D488059-F811-4730-486B-9149E15EA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86841-3E15-4E09-9784-16BF00B85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4743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4F4B2F4-B420-E5DE-78EA-F8F3570F4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EB73D34-FDD4-6D28-1F2D-F74B89F5FE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BF8909-220F-F4A9-80D5-BD7DD071A2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1F81B5-2595-42B5-99F5-750186D7FF02}" type="datetimeFigureOut">
              <a:rPr lang="ko-KR" altLang="en-US" smtClean="0"/>
              <a:t>2022-05-29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A74C4F-9CE4-1445-9CE5-14F5CF584D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51B795-EAF3-2159-F4D5-ECF96CCEA4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D86841-3E15-4E09-9784-16BF00B85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4621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FD109C-5971-A98D-5613-DD799AE6FE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4E8FC4A-6327-6139-1F50-54D3948872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AE37A80-282B-CEB9-2DBA-10E3DC89CC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8B6E36F-C8C1-160E-56D2-5F2F691A52E4}"/>
              </a:ext>
            </a:extLst>
          </p:cNvPr>
          <p:cNvSpPr txBox="1"/>
          <p:nvPr/>
        </p:nvSpPr>
        <p:spPr>
          <a:xfrm>
            <a:off x="1706880" y="1417063"/>
            <a:ext cx="877823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서울시 </a:t>
            </a:r>
            <a:r>
              <a:rPr lang="en-US" altLang="ko-KR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1</a:t>
            </a:r>
            <a:r>
              <a:rPr lang="ko-KR" alt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인 가구 증가에 따른 고독사 현황 분석</a:t>
            </a:r>
            <a:endParaRPr lang="en-US" altLang="ko-KR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r>
              <a:rPr lang="en-US" altLang="ko-KR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						  </a:t>
            </a:r>
            <a:r>
              <a:rPr lang="en-US" altLang="ko-K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- </a:t>
            </a:r>
            <a:r>
              <a:rPr lang="ko-KR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심리적 요인을 중심으로 </a:t>
            </a:r>
            <a:endParaRPr lang="ko-KR" altLang="en-US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9A0FDA-FA61-F2E4-F149-6C7F6048493D}"/>
              </a:ext>
            </a:extLst>
          </p:cNvPr>
          <p:cNvSpPr txBox="1"/>
          <p:nvPr/>
        </p:nvSpPr>
        <p:spPr>
          <a:xfrm>
            <a:off x="7353700" y="4632326"/>
            <a:ext cx="3160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컴퓨터과학부 김민서</a:t>
            </a:r>
          </a:p>
        </p:txBody>
      </p:sp>
    </p:spTree>
    <p:extLst>
      <p:ext uri="{BB962C8B-B14F-4D97-AF65-F5344CB8AC3E}">
        <p14:creationId xmlns:p14="http://schemas.microsoft.com/office/powerpoint/2010/main" val="5926108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6D62FD9-B56E-550A-B246-93884B2A74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055" y="1212511"/>
            <a:ext cx="7577905" cy="4077166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26840" y="847513"/>
            <a:ext cx="117383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가설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: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1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인 가구는 다인 가구에 비해 가족 외 관계에서 외로움을 느낄 것이다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.</a:t>
            </a:r>
          </a:p>
        </p:txBody>
      </p:sp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116306" y="147045"/>
            <a:ext cx="10515600" cy="607026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ko-KR" altLang="en-US" sz="3200" b="1" dirty="0">
                <a:latin typeface="Arial Black" panose="020B0A04020102020204" pitchFamily="34" charset="0"/>
              </a:rPr>
              <a:t> 분석</a:t>
            </a:r>
            <a:r>
              <a:rPr lang="en-US" altLang="ko-KR" sz="3200" b="1" dirty="0">
                <a:latin typeface="Arial Black" panose="020B0A04020102020204" pitchFamily="34" charset="0"/>
              </a:rPr>
              <a:t>: </a:t>
            </a:r>
            <a:r>
              <a:rPr lang="ko-KR" altLang="en-US" sz="3200" b="1" dirty="0">
                <a:latin typeface="Arial Black" panose="020B0A04020102020204" pitchFamily="34" charset="0"/>
              </a:rPr>
              <a:t>서울시 </a:t>
            </a:r>
            <a:r>
              <a:rPr lang="en-US" altLang="ko-KR" sz="3200" b="1" dirty="0">
                <a:latin typeface="Arial Black" panose="020B0A04020102020204" pitchFamily="34" charset="0"/>
              </a:rPr>
              <a:t>1</a:t>
            </a:r>
            <a:r>
              <a:rPr lang="ko-KR" altLang="en-US" sz="3200" b="1" dirty="0">
                <a:latin typeface="Arial Black" panose="020B0A04020102020204" pitchFamily="34" charset="0"/>
              </a:rPr>
              <a:t>인 가구의 가족 외 관계 외로움 정도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223787" y="728355"/>
            <a:ext cx="11644162" cy="54591"/>
          </a:xfrm>
          <a:prstGeom prst="rect">
            <a:avLst/>
          </a:prstGeom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2250C4-1F6D-1FDB-A9EF-D6F1204A1B17}"/>
              </a:ext>
            </a:extLst>
          </p:cNvPr>
          <p:cNvSpPr txBox="1"/>
          <p:nvPr/>
        </p:nvSpPr>
        <p:spPr>
          <a:xfrm>
            <a:off x="223787" y="5906339"/>
            <a:ext cx="1164416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▶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1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인 가구는 다인 가구에 비해 가족 외 간의 관계에서 외로움을 더 느낀다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.</a:t>
            </a:r>
            <a:endParaRPr lang="ko-KR" altLang="en-US" sz="24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D93A6E2-F65A-3A52-FDE4-96F72B59702F}"/>
              </a:ext>
            </a:extLst>
          </p:cNvPr>
          <p:cNvSpPr txBox="1"/>
          <p:nvPr/>
        </p:nvSpPr>
        <p:spPr>
          <a:xfrm>
            <a:off x="7807960" y="2052377"/>
            <a:ext cx="43227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교차분석</a:t>
            </a:r>
            <a:r>
              <a:rPr lang="en-US" altLang="ko-KR" b="1" dirty="0"/>
              <a:t>(</a:t>
            </a:r>
            <a:r>
              <a:rPr lang="ko-KR" altLang="en-US" b="1" dirty="0" err="1"/>
              <a:t>카이제곱</a:t>
            </a:r>
            <a:r>
              <a:rPr lang="ko-KR" altLang="en-US" b="1" dirty="0"/>
              <a:t> 검정</a:t>
            </a:r>
            <a:r>
              <a:rPr lang="en-US" altLang="ko-KR" b="1" dirty="0"/>
              <a:t>)</a:t>
            </a:r>
          </a:p>
          <a:p>
            <a:endParaRPr lang="en-US" altLang="ko-KR" b="1" dirty="0"/>
          </a:p>
          <a:p>
            <a:r>
              <a:rPr lang="en-US" altLang="ko-KR" b="1" dirty="0"/>
              <a:t>P &lt; 0.05</a:t>
            </a:r>
            <a:r>
              <a:rPr lang="ko-KR" altLang="en-US" b="1" dirty="0"/>
              <a:t>이므로 유의미한 차이를 보인다</a:t>
            </a:r>
            <a:r>
              <a:rPr lang="en-US" altLang="ko-KR" b="1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2136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223787" y="1102646"/>
            <a:ext cx="10739388" cy="53860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800" b="1" dirty="0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▶ </a:t>
            </a:r>
            <a:r>
              <a:rPr lang="en-US" altLang="ko-KR" sz="2800" b="1" dirty="0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1</a:t>
            </a:r>
            <a:r>
              <a:rPr lang="ko-KR" altLang="en-US" sz="2800" b="1" dirty="0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인 가구 다인 가구에 비해 외로움을 더 많이 느낀다</a:t>
            </a:r>
            <a:r>
              <a:rPr lang="en-US" altLang="ko-KR" sz="2800" b="1" dirty="0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.</a:t>
            </a:r>
          </a:p>
          <a:p>
            <a:pPr lvl="0">
              <a:defRPr/>
            </a:pPr>
            <a:endParaRPr lang="en-US" altLang="ko-KR" sz="2800" b="1" dirty="0"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  <a:p>
            <a:pPr>
              <a:defRPr/>
            </a:pPr>
            <a:r>
              <a:rPr lang="ko-KR" altLang="en-US" sz="2800" b="1" dirty="0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▶ </a:t>
            </a:r>
            <a:r>
              <a:rPr lang="en-US" altLang="ko-KR" sz="2800" b="1" dirty="0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1</a:t>
            </a:r>
            <a:r>
              <a:rPr lang="ko-KR" altLang="en-US" sz="2800" b="1" dirty="0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인 가구 다인 가구에 비해 코로나</a:t>
            </a:r>
            <a:r>
              <a:rPr lang="en-US" altLang="ko-KR" sz="2800" b="1" dirty="0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19</a:t>
            </a:r>
            <a:r>
              <a:rPr lang="ko-KR" altLang="en-US" sz="2800" b="1" dirty="0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로 인한 외로움이 더 크다</a:t>
            </a:r>
            <a:r>
              <a:rPr lang="en-US" altLang="ko-KR" sz="2800" b="1" dirty="0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.</a:t>
            </a:r>
          </a:p>
          <a:p>
            <a:pPr>
              <a:defRPr/>
            </a:pPr>
            <a:endParaRPr lang="en-US" altLang="ko-KR" sz="2800" b="1" dirty="0"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  <a:p>
            <a:pPr>
              <a:defRPr/>
            </a:pPr>
            <a:endParaRPr lang="en-US" altLang="ko-KR" sz="2800" b="1" dirty="0"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  <a:p>
            <a:pPr>
              <a:defRPr/>
            </a:pPr>
            <a:endParaRPr lang="en-US" altLang="ko-KR" sz="2800" b="1" dirty="0"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  <a:p>
            <a:pPr>
              <a:defRPr/>
            </a:pPr>
            <a:endParaRPr lang="en-US" altLang="ko-KR" sz="2800" b="1" dirty="0"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  <a:p>
            <a:pPr>
              <a:defRPr/>
            </a:pPr>
            <a:endParaRPr lang="en-US" altLang="ko-KR" sz="2800" b="1" dirty="0"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  <a:p>
            <a:pPr>
              <a:defRPr/>
            </a:pPr>
            <a:endParaRPr lang="en-US" altLang="ko-KR" sz="2800" b="1" dirty="0"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  <a:p>
            <a:pPr>
              <a:defRPr/>
            </a:pPr>
            <a:endParaRPr lang="en-US" altLang="ko-KR" sz="2800" b="1" dirty="0"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  <a:p>
            <a:pPr>
              <a:defRPr/>
            </a:pPr>
            <a:r>
              <a:rPr lang="en-US" altLang="ko-KR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※ 1</a:t>
            </a:r>
            <a:r>
              <a:rPr lang="ko-KR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인 가구에 대한 정서적 복지 정책이 필요하다</a:t>
            </a:r>
            <a:r>
              <a:rPr lang="en-US" altLang="ko-KR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ko-KR" alt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0">
              <a:defRPr/>
            </a:pPr>
            <a:endParaRPr lang="ko-KR" altLang="en-US" sz="2800" b="1" dirty="0"/>
          </a:p>
        </p:txBody>
      </p:sp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116306" y="147045"/>
            <a:ext cx="10515600" cy="607026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 sz="3200" b="1" dirty="0">
                <a:latin typeface="Arial Black"/>
              </a:rPr>
              <a:t> </a:t>
            </a:r>
            <a:r>
              <a:rPr lang="ko-KR" altLang="en-US" sz="3200" b="1" dirty="0">
                <a:latin typeface="Arial Black"/>
              </a:rPr>
              <a:t>결론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223787" y="728355"/>
            <a:ext cx="11644162" cy="54591"/>
          </a:xfrm>
          <a:prstGeom prst="rect">
            <a:avLst/>
          </a:prstGeom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116306" y="147045"/>
            <a:ext cx="10515600" cy="607026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 sz="3200" b="1" dirty="0">
                <a:latin typeface="Arial Black"/>
              </a:rPr>
              <a:t> </a:t>
            </a:r>
            <a:r>
              <a:rPr lang="ko-KR" altLang="en-US" sz="3200" b="1" dirty="0">
                <a:latin typeface="Arial Black"/>
              </a:rPr>
              <a:t>복지 현황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223787" y="728355"/>
            <a:ext cx="11644162" cy="54591"/>
          </a:xfrm>
          <a:prstGeom prst="rect">
            <a:avLst/>
          </a:prstGeom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3627A6-7A31-4A22-9C15-E841240AE8D1}"/>
              </a:ext>
            </a:extLst>
          </p:cNvPr>
          <p:cNvSpPr txBox="1"/>
          <p:nvPr/>
        </p:nvSpPr>
        <p:spPr>
          <a:xfrm>
            <a:off x="223787" y="1102646"/>
            <a:ext cx="10739388" cy="4462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800" b="1" dirty="0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▶ 법 제도 개정</a:t>
            </a:r>
            <a:endParaRPr lang="en-US" altLang="ko-KR" sz="2800" b="1" dirty="0"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  <a:p>
            <a:pPr lvl="0">
              <a:defRPr/>
            </a:pPr>
            <a:r>
              <a:rPr lang="en-US" altLang="ko-KR" sz="2000" b="1" dirty="0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	&gt; 2021</a:t>
            </a:r>
            <a:r>
              <a:rPr lang="ko-KR" altLang="en-US" sz="2000" b="1" dirty="0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년 </a:t>
            </a:r>
            <a:r>
              <a:rPr lang="en-US" altLang="ko-KR" sz="2000" b="1" dirty="0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4</a:t>
            </a:r>
            <a:r>
              <a:rPr lang="ko-KR" altLang="en-US" sz="2000" b="1" dirty="0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월 </a:t>
            </a:r>
            <a:r>
              <a:rPr lang="en-US" altLang="ko-KR" sz="2000" b="1" dirty="0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1</a:t>
            </a:r>
            <a:r>
              <a:rPr lang="ko-KR" altLang="en-US" sz="2000" b="1" dirty="0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일부터 고독사 예방 및 사회적 고립가구 안전망 확충 시행</a:t>
            </a:r>
            <a:endParaRPr lang="en-US" altLang="ko-KR" sz="2000" b="1" dirty="0"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  <a:p>
            <a:pPr lvl="0">
              <a:defRPr/>
            </a:pPr>
            <a:endParaRPr lang="en-US" altLang="ko-KR" sz="2000" b="1" dirty="0"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  <a:p>
            <a:pPr lvl="0">
              <a:defRPr/>
            </a:pPr>
            <a:endParaRPr lang="en-US" altLang="ko-KR" sz="2000" b="1" dirty="0"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  <a:p>
            <a:pPr lvl="0">
              <a:defRPr/>
            </a:pPr>
            <a:endParaRPr lang="en-US" altLang="ko-KR" sz="2000" b="1" dirty="0"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  <a:p>
            <a:pPr lvl="0">
              <a:defRPr/>
            </a:pPr>
            <a:r>
              <a:rPr lang="ko-KR" altLang="en-US" sz="2800" b="1" dirty="0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▶ 고독사 예방 종합대책 수립 및 시행</a:t>
            </a:r>
            <a:r>
              <a:rPr lang="en-US" altLang="ko-KR" sz="2000" b="1" dirty="0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	</a:t>
            </a:r>
          </a:p>
          <a:p>
            <a:pPr>
              <a:defRPr/>
            </a:pPr>
            <a:endParaRPr lang="en-US" altLang="ko-KR" sz="2800" b="1" dirty="0"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  <a:p>
            <a:pPr>
              <a:defRPr/>
            </a:pPr>
            <a:endParaRPr lang="en-US" altLang="ko-KR" sz="2800" b="1" dirty="0"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  <a:p>
            <a:pPr>
              <a:defRPr/>
            </a:pPr>
            <a:endParaRPr lang="en-US" altLang="ko-KR" sz="2800" b="1" dirty="0"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  <a:p>
            <a:pPr>
              <a:defRPr/>
            </a:pPr>
            <a:endParaRPr lang="ko-KR" alt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0">
              <a:defRPr/>
            </a:pP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063148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6306" y="147045"/>
            <a:ext cx="10515600" cy="607026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ko-KR" altLang="en-US" sz="3200" b="1" dirty="0"/>
              <a:t> 문제 제기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16306" y="810664"/>
            <a:ext cx="8048109" cy="2137023"/>
          </a:xfrm>
          <a:prstGeom prst="rect">
            <a:avLst/>
          </a:prstGeom>
          <a:ln>
            <a:noFill/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23787" y="2840586"/>
            <a:ext cx="8031981" cy="1451563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23787" y="4271278"/>
            <a:ext cx="8031981" cy="1412661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2733575" y="1253586"/>
            <a:ext cx="2512193" cy="35826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223787" y="728355"/>
            <a:ext cx="11644162" cy="54591"/>
          </a:xfrm>
          <a:prstGeom prst="rect">
            <a:avLst/>
          </a:prstGeom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9265920" y="991976"/>
            <a:ext cx="1930400" cy="52322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4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Arial Black"/>
              </a:rPr>
              <a:t>2020</a:t>
            </a:r>
            <a:r>
              <a:rPr lang="ko-KR" altLang="en-US" sz="24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Arial Black"/>
              </a:rPr>
              <a:t>년</a:t>
            </a:r>
            <a:endParaRPr lang="ko-KR" altLang="en-US" sz="2400" b="1">
              <a:solidFill>
                <a:schemeClr val="tx1"/>
              </a:solidFill>
              <a:latin typeface="Arial Black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8310880" y="1462616"/>
            <a:ext cx="3840480" cy="52322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Arial Black"/>
              </a:rPr>
              <a:t>서울시 연령별 고독사 건수</a:t>
            </a:r>
            <a:endParaRPr lang="ko-KR" altLang="en-US" sz="2000" b="1">
              <a:solidFill>
                <a:schemeClr val="tx1"/>
              </a:solidFill>
              <a:latin typeface="Arial Black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8310880" y="2840586"/>
            <a:ext cx="3840480" cy="52322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Arial Black"/>
              </a:rPr>
              <a:t>30</a:t>
            </a:r>
            <a:r>
              <a:rPr lang="ko-KR" altLang="en-US"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Arial Black"/>
              </a:rPr>
              <a:t>대 이하</a:t>
            </a:r>
            <a:r>
              <a:rPr lang="en-US" altLang="ko-KR"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Arial Black"/>
              </a:rPr>
              <a:t>   73</a:t>
            </a:r>
            <a:r>
              <a:rPr lang="ko-KR" altLang="en-US"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Arial Black"/>
              </a:rPr>
              <a:t>건</a:t>
            </a:r>
          </a:p>
          <a:p>
            <a:pPr algn="ctr">
              <a:defRPr/>
            </a:pPr>
            <a:r>
              <a:rPr lang="en-US" altLang="ko-KR"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Arial Black"/>
              </a:rPr>
              <a:t>40</a:t>
            </a:r>
            <a:r>
              <a:rPr lang="ko-KR" altLang="en-US"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Arial Black"/>
              </a:rPr>
              <a:t>대          </a:t>
            </a:r>
            <a:r>
              <a:rPr lang="en-US" altLang="ko-KR"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Arial Black"/>
              </a:rPr>
              <a:t>99</a:t>
            </a:r>
            <a:r>
              <a:rPr lang="ko-KR" altLang="en-US"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Arial Black"/>
              </a:rPr>
              <a:t>건</a:t>
            </a:r>
          </a:p>
          <a:p>
            <a:pPr algn="ctr">
              <a:defRPr/>
            </a:pPr>
            <a:r>
              <a:rPr lang="en-US" altLang="ko-KR"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Arial Black"/>
              </a:rPr>
              <a:t>50</a:t>
            </a:r>
            <a:r>
              <a:rPr lang="ko-KR" altLang="en-US"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Arial Black"/>
              </a:rPr>
              <a:t>대        </a:t>
            </a:r>
            <a:r>
              <a:rPr lang="en-US" altLang="ko-KR"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Arial Black"/>
              </a:rPr>
              <a:t>211</a:t>
            </a:r>
            <a:r>
              <a:rPr lang="ko-KR" altLang="en-US"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Arial Black"/>
              </a:rPr>
              <a:t>건</a:t>
            </a:r>
          </a:p>
          <a:p>
            <a:pPr algn="ctr">
              <a:defRPr/>
            </a:pPr>
            <a:r>
              <a:rPr lang="en-US" altLang="ko-KR"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Arial Black"/>
              </a:rPr>
              <a:t>60</a:t>
            </a:r>
            <a:r>
              <a:rPr lang="ko-KR" altLang="en-US"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Arial Black"/>
              </a:rPr>
              <a:t>대        </a:t>
            </a:r>
            <a:r>
              <a:rPr lang="en-US" altLang="ko-KR"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Arial Black"/>
              </a:rPr>
              <a:t>201</a:t>
            </a:r>
            <a:r>
              <a:rPr lang="ko-KR" altLang="en-US"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Arial Black"/>
              </a:rPr>
              <a:t>건</a:t>
            </a:r>
          </a:p>
          <a:p>
            <a:pPr algn="ctr">
              <a:defRPr/>
            </a:pPr>
            <a:r>
              <a:rPr lang="en-US" altLang="ko-KR"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Arial Black"/>
              </a:rPr>
              <a:t>70</a:t>
            </a:r>
            <a:r>
              <a:rPr lang="ko-KR" altLang="en-US"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Arial Black"/>
              </a:rPr>
              <a:t>대        </a:t>
            </a:r>
            <a:r>
              <a:rPr lang="en-US" altLang="ko-KR"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Arial Black"/>
              </a:rPr>
              <a:t>120</a:t>
            </a:r>
            <a:r>
              <a:rPr lang="ko-KR" altLang="en-US"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Arial Black"/>
              </a:rPr>
              <a:t>건</a:t>
            </a:r>
          </a:p>
          <a:p>
            <a:pPr algn="ctr">
              <a:defRPr/>
            </a:pPr>
            <a:endParaRPr lang="en-US" altLang="ko-KR" sz="2000" b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  <a:latin typeface="Arial Black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8544560" y="963101"/>
            <a:ext cx="3423653" cy="355430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0119360" y="4173272"/>
            <a:ext cx="233653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400" b="1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자료 </a:t>
            </a:r>
            <a:r>
              <a:rPr lang="en-US" altLang="ko-KR" sz="1400" b="1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| KBS </a:t>
            </a:r>
            <a:r>
              <a:rPr lang="ko-KR" altLang="en-US" sz="1400" b="1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시사직격</a:t>
            </a:r>
            <a:endParaRPr lang="ko-KR" altLang="en-US" sz="1400" b="1"/>
          </a:p>
        </p:txBody>
      </p:sp>
    </p:spTree>
    <p:extLst>
      <p:ext uri="{BB962C8B-B14F-4D97-AF65-F5344CB8AC3E}">
        <p14:creationId xmlns:p14="http://schemas.microsoft.com/office/powerpoint/2010/main" val="823705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>
            <a:extLst>
              <a:ext uri="{FF2B5EF4-FFF2-40B4-BE49-F238E27FC236}">
                <a16:creationId xmlns:a16="http://schemas.microsoft.com/office/drawing/2014/main" id="{1D0C2565-4916-BBBA-95BC-ED639480D5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824478" y="450557"/>
            <a:ext cx="8367522" cy="495237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6306" y="147045"/>
            <a:ext cx="10515600" cy="607026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ko-KR" altLang="en-US" sz="3200" b="1" dirty="0"/>
              <a:t> 문제 제기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223787" y="728355"/>
            <a:ext cx="11644162" cy="54591"/>
          </a:xfrm>
          <a:prstGeom prst="rect">
            <a:avLst/>
          </a:prstGeom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1071346" y="1020852"/>
            <a:ext cx="1930400" cy="52322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4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Arial Black"/>
              </a:rPr>
              <a:t>2020</a:t>
            </a:r>
            <a:r>
              <a:rPr lang="ko-KR" altLang="en-US" sz="24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Arial Black"/>
              </a:rPr>
              <a:t>년</a:t>
            </a:r>
            <a:endParaRPr lang="ko-KR" altLang="en-US" sz="2400" b="1">
              <a:solidFill>
                <a:schemeClr val="tx1"/>
              </a:solidFill>
              <a:latin typeface="Arial Black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16306" y="1491492"/>
            <a:ext cx="3840480" cy="52322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Arial Black"/>
              </a:rPr>
              <a:t>서울시 연령별 고독사 건수</a:t>
            </a:r>
            <a:endParaRPr lang="ko-KR" altLang="en-US" sz="2000" b="1">
              <a:solidFill>
                <a:schemeClr val="tx1"/>
              </a:solidFill>
              <a:latin typeface="Arial Black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16306" y="2869462"/>
            <a:ext cx="3840480" cy="52322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Arial Black"/>
              </a:rPr>
              <a:t>30</a:t>
            </a:r>
            <a:r>
              <a:rPr lang="ko-KR" alt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Arial Black"/>
              </a:rPr>
              <a:t>대 이하</a:t>
            </a:r>
            <a:r>
              <a:rPr lang="en-US" altLang="ko-KR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Arial Black"/>
              </a:rPr>
              <a:t>   73</a:t>
            </a:r>
            <a:r>
              <a:rPr lang="ko-KR" alt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Arial Black"/>
              </a:rPr>
              <a:t>건</a:t>
            </a:r>
          </a:p>
          <a:p>
            <a:pPr algn="ctr">
              <a:defRPr/>
            </a:pPr>
            <a:r>
              <a:rPr lang="en-US" altLang="ko-KR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Arial Black"/>
              </a:rPr>
              <a:t>40</a:t>
            </a:r>
            <a:r>
              <a:rPr lang="ko-KR" alt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Arial Black"/>
              </a:rPr>
              <a:t>대          </a:t>
            </a:r>
            <a:r>
              <a:rPr lang="en-US" altLang="ko-KR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Arial Black"/>
              </a:rPr>
              <a:t>99</a:t>
            </a:r>
            <a:r>
              <a:rPr lang="ko-KR" alt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Arial Black"/>
              </a:rPr>
              <a:t>건</a:t>
            </a:r>
          </a:p>
          <a:p>
            <a:pPr algn="ctr">
              <a:defRPr/>
            </a:pPr>
            <a:r>
              <a:rPr lang="en-US" altLang="ko-KR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Arial Black"/>
              </a:rPr>
              <a:t>50</a:t>
            </a:r>
            <a:r>
              <a:rPr lang="ko-KR" alt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Arial Black"/>
              </a:rPr>
              <a:t>대        </a:t>
            </a:r>
            <a:r>
              <a:rPr lang="en-US" altLang="ko-KR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Arial Black"/>
              </a:rPr>
              <a:t>211</a:t>
            </a:r>
            <a:r>
              <a:rPr lang="ko-KR" alt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Arial Black"/>
              </a:rPr>
              <a:t>건</a:t>
            </a:r>
          </a:p>
          <a:p>
            <a:pPr algn="ctr">
              <a:defRPr/>
            </a:pPr>
            <a:r>
              <a:rPr lang="en-US" altLang="ko-KR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Arial Black"/>
              </a:rPr>
              <a:t>60</a:t>
            </a:r>
            <a:r>
              <a:rPr lang="ko-KR" alt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Arial Black"/>
              </a:rPr>
              <a:t>대        </a:t>
            </a:r>
            <a:r>
              <a:rPr lang="en-US" altLang="ko-KR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Arial Black"/>
              </a:rPr>
              <a:t>201</a:t>
            </a:r>
            <a:r>
              <a:rPr lang="ko-KR" alt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Arial Black"/>
              </a:rPr>
              <a:t>건</a:t>
            </a:r>
          </a:p>
          <a:p>
            <a:pPr algn="ctr">
              <a:defRPr/>
            </a:pPr>
            <a:r>
              <a:rPr lang="en-US" altLang="ko-KR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Arial Black"/>
              </a:rPr>
              <a:t>70</a:t>
            </a:r>
            <a:r>
              <a:rPr lang="ko-KR" alt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Arial Black"/>
              </a:rPr>
              <a:t>대        </a:t>
            </a:r>
            <a:r>
              <a:rPr lang="en-US" altLang="ko-KR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Arial Black"/>
              </a:rPr>
              <a:t>120</a:t>
            </a:r>
            <a:r>
              <a:rPr lang="ko-KR" alt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Arial Black"/>
              </a:rPr>
              <a:t>건</a:t>
            </a:r>
            <a:endParaRPr lang="en-US" altLang="ko-KR" sz="2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  <a:latin typeface="Arial Black"/>
            </a:endParaRPr>
          </a:p>
          <a:p>
            <a:pPr algn="ctr">
              <a:defRPr/>
            </a:pPr>
            <a:r>
              <a:rPr lang="en-US" altLang="ko-KR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Arial Black"/>
              </a:rPr>
              <a:t>80</a:t>
            </a:r>
            <a:r>
              <a:rPr lang="ko-KR" alt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Arial Black"/>
              </a:rPr>
              <a:t>대 이상   </a:t>
            </a:r>
            <a:r>
              <a:rPr lang="en-US" altLang="ko-KR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Arial Black"/>
              </a:rPr>
              <a:t>82</a:t>
            </a:r>
            <a:r>
              <a:rPr lang="ko-KR" alt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Arial Black"/>
              </a:rPr>
              <a:t>건</a:t>
            </a:r>
          </a:p>
          <a:p>
            <a:pPr algn="ctr">
              <a:defRPr/>
            </a:pPr>
            <a:endParaRPr lang="en-US" altLang="ko-KR" sz="2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  <a:latin typeface="Arial Black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49986" y="991977"/>
            <a:ext cx="3423653" cy="355430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924786" y="4202148"/>
            <a:ext cx="233653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400" b="1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자료 </a:t>
            </a:r>
            <a:r>
              <a:rPr lang="en-US" altLang="ko-KR" sz="1400" b="1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| KBS </a:t>
            </a:r>
            <a:r>
              <a:rPr lang="ko-KR" altLang="en-US" sz="1400" b="1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시사직격</a:t>
            </a:r>
            <a:endParaRPr lang="ko-KR" altLang="en-US" sz="1400" b="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7CC0B6-4431-80E3-A70E-86FC3F150F99}"/>
              </a:ext>
            </a:extLst>
          </p:cNvPr>
          <p:cNvSpPr txBox="1"/>
          <p:nvPr/>
        </p:nvSpPr>
        <p:spPr>
          <a:xfrm>
            <a:off x="349986" y="5091764"/>
            <a:ext cx="76678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▶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2020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년 총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788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건 중 약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10%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가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30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대 이하에서 발생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  <a:p>
            <a:endParaRPr lang="ko-KR" altLang="en-US" sz="24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96A5D4B-0185-DC68-4697-0E0D9A4BB93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18" t="8571" r="7651" b="11881"/>
          <a:stretch/>
        </p:blipFill>
        <p:spPr>
          <a:xfrm>
            <a:off x="1399850" y="935239"/>
            <a:ext cx="9288028" cy="5400125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5401BC7-C71B-E495-B6DD-7D4AFB87BA27}"/>
              </a:ext>
            </a:extLst>
          </p:cNvPr>
          <p:cNvSpPr txBox="1"/>
          <p:nvPr/>
        </p:nvSpPr>
        <p:spPr>
          <a:xfrm>
            <a:off x="6924401" y="4374475"/>
            <a:ext cx="31570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30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대 이하가 약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50%</a:t>
            </a:r>
            <a:endParaRPr lang="ko-KR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47041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116306" y="147045"/>
            <a:ext cx="10515600" cy="607026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 sz="3200" b="1" dirty="0">
                <a:latin typeface="Arial Black"/>
              </a:rPr>
              <a:t> </a:t>
            </a:r>
            <a:r>
              <a:rPr lang="ko-KR" altLang="en-US" sz="3200" b="1" dirty="0">
                <a:latin typeface="Arial Black"/>
              </a:rPr>
              <a:t>복지 현황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223787" y="728355"/>
            <a:ext cx="11644162" cy="54591"/>
          </a:xfrm>
          <a:prstGeom prst="rect">
            <a:avLst/>
          </a:prstGeom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963556B-EE1D-EEFB-1BAE-A353ADEA25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425" y="782946"/>
            <a:ext cx="11462886" cy="227267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9B260E8-B21A-394C-7804-2B62B65218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787" y="3269531"/>
            <a:ext cx="11527807" cy="2094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235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116306" y="147045"/>
            <a:ext cx="10515600" cy="607026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 sz="3200" b="1" dirty="0">
                <a:latin typeface="Arial Black"/>
              </a:rPr>
              <a:t> </a:t>
            </a:r>
            <a:r>
              <a:rPr lang="ko-KR" altLang="en-US" sz="3200" b="1" dirty="0">
                <a:latin typeface="Arial Black"/>
              </a:rPr>
              <a:t>복지 현황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223787" y="728355"/>
            <a:ext cx="11644162" cy="54591"/>
          </a:xfrm>
          <a:prstGeom prst="rect">
            <a:avLst/>
          </a:prstGeom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3627A6-7A31-4A22-9C15-E841240AE8D1}"/>
              </a:ext>
            </a:extLst>
          </p:cNvPr>
          <p:cNvSpPr txBox="1"/>
          <p:nvPr/>
        </p:nvSpPr>
        <p:spPr>
          <a:xfrm>
            <a:off x="541420" y="6187735"/>
            <a:ext cx="1073938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▶ 출처</a:t>
            </a:r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: </a:t>
            </a:r>
            <a:r>
              <a:rPr lang="ko-KR" altLang="en-US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최지연</a:t>
            </a:r>
            <a:r>
              <a:rPr lang="en-US" altLang="ko-KR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 </a:t>
            </a:r>
            <a:r>
              <a:rPr lang="ko-KR" altLang="en-US" sz="16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고독사 예방 정책방안 연구</a:t>
            </a:r>
            <a:r>
              <a:rPr lang="en-US" altLang="ko-KR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2018. PhD Thesis. </a:t>
            </a:r>
            <a:r>
              <a:rPr lang="ko-KR" altLang="en-US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연세대학교</a:t>
            </a:r>
            <a:r>
              <a:rPr lang="en-US" altLang="ko-KR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</a:t>
            </a:r>
            <a:endParaRPr lang="ko-KR" alt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2E28C95-23C4-14A3-E0D6-6CBD6D5AE4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0043" y="814387"/>
            <a:ext cx="9391650" cy="522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262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116306" y="147045"/>
            <a:ext cx="10515600" cy="607026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 sz="3200" b="1" dirty="0">
                <a:latin typeface="Arial Black"/>
              </a:rPr>
              <a:t> </a:t>
            </a:r>
            <a:r>
              <a:rPr lang="ko-KR" altLang="en-US" sz="3200" b="1" dirty="0">
                <a:latin typeface="Arial Black"/>
              </a:rPr>
              <a:t>복지 현황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223787" y="728355"/>
            <a:ext cx="11644162" cy="54591"/>
          </a:xfrm>
          <a:prstGeom prst="rect">
            <a:avLst/>
          </a:prstGeom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3627A6-7A31-4A22-9C15-E841240AE8D1}"/>
              </a:ext>
            </a:extLst>
          </p:cNvPr>
          <p:cNvSpPr txBox="1"/>
          <p:nvPr/>
        </p:nvSpPr>
        <p:spPr>
          <a:xfrm>
            <a:off x="223787" y="1102646"/>
            <a:ext cx="10739388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800" b="1" dirty="0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▶ 각 지자체마다 고독사에 대한 정확한 정의가 없음</a:t>
            </a:r>
            <a:endParaRPr lang="en-US" altLang="ko-KR" sz="2800" b="1" dirty="0"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  <a:p>
            <a:pPr lvl="0">
              <a:defRPr/>
            </a:pPr>
            <a:r>
              <a:rPr lang="en-US" altLang="ko-KR" sz="2800" b="1" dirty="0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	&gt; </a:t>
            </a:r>
            <a:r>
              <a:rPr lang="ko-KR" altLang="en-US" sz="2800" b="1" dirty="0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고독사에 대한 정확한 통계가 없음</a:t>
            </a:r>
            <a:endParaRPr lang="en-US" altLang="ko-KR" sz="2800" b="1" dirty="0"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  <a:p>
            <a:pPr lvl="0">
              <a:defRPr/>
            </a:pPr>
            <a:endParaRPr lang="en-US" altLang="ko-KR" sz="2800" b="1" dirty="0"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  <a:p>
            <a:pPr lvl="0">
              <a:defRPr/>
            </a:pPr>
            <a:endParaRPr lang="en-US" altLang="ko-KR" sz="2800" b="1" dirty="0"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  <a:p>
            <a:pPr>
              <a:defRPr/>
            </a:pPr>
            <a:r>
              <a:rPr lang="ko-KR" altLang="en-US" sz="2800" b="1" dirty="0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▶ </a:t>
            </a:r>
            <a:r>
              <a:rPr lang="en-US" altLang="ko-KR" sz="2800" b="1" dirty="0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2021</a:t>
            </a:r>
            <a:r>
              <a:rPr lang="ko-KR" altLang="en-US" sz="2800" b="1" dirty="0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년 </a:t>
            </a:r>
            <a:r>
              <a:rPr lang="en-US" altLang="ko-KR" sz="2800" b="1" dirty="0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4</a:t>
            </a:r>
            <a:r>
              <a:rPr lang="ko-KR" altLang="en-US" sz="2800" b="1" dirty="0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월부터 고독사에 대한 조사를 </a:t>
            </a:r>
            <a:r>
              <a:rPr lang="en-US" altLang="ko-KR" sz="2800" b="1" dirty="0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5</a:t>
            </a:r>
            <a:r>
              <a:rPr lang="ko-KR" altLang="en-US" sz="2800" b="1" dirty="0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년마다 실시하도록 정책을 만들었으나</a:t>
            </a:r>
            <a:r>
              <a:rPr lang="en-US" altLang="ko-KR" sz="2800" b="1" dirty="0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, </a:t>
            </a:r>
            <a:r>
              <a:rPr lang="ko-KR" altLang="en-US" sz="2800" b="1" dirty="0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당장 현재 증상을 완화시킬 현실적인 정책 부족</a:t>
            </a:r>
            <a:endParaRPr lang="en-US" altLang="ko-KR" sz="2800" b="1" dirty="0"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  <a:p>
            <a:pPr>
              <a:defRPr/>
            </a:pPr>
            <a:endParaRPr lang="en-US" altLang="ko-KR" sz="2800" b="1" dirty="0"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  <a:p>
            <a:pPr>
              <a:defRPr/>
            </a:pPr>
            <a:r>
              <a:rPr lang="ko-KR" altLang="en-US" sz="2800" b="1" dirty="0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▶ 청년을 위한 고독사 예방 정책 부족</a:t>
            </a:r>
            <a:endParaRPr lang="en-US" altLang="ko-KR" sz="2800" b="1" dirty="0"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  <a:p>
            <a:pPr>
              <a:defRPr/>
            </a:pPr>
            <a:endParaRPr lang="ko-KR" alt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0">
              <a:defRPr/>
            </a:pP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71324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116306" y="147045"/>
            <a:ext cx="10515600" cy="607026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 sz="3200" b="1" dirty="0">
                <a:latin typeface="Arial Black"/>
              </a:rPr>
              <a:t> </a:t>
            </a:r>
            <a:r>
              <a:rPr lang="ko-KR" altLang="en-US" sz="3200" b="1" dirty="0">
                <a:latin typeface="Arial Black"/>
              </a:rPr>
              <a:t>제안 사항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223787" y="728355"/>
            <a:ext cx="11644162" cy="54591"/>
          </a:xfrm>
          <a:prstGeom prst="rect">
            <a:avLst/>
          </a:prstGeom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3627A6-7A31-4A22-9C15-E841240AE8D1}"/>
              </a:ext>
            </a:extLst>
          </p:cNvPr>
          <p:cNvSpPr txBox="1"/>
          <p:nvPr/>
        </p:nvSpPr>
        <p:spPr>
          <a:xfrm>
            <a:off x="223787" y="1102646"/>
            <a:ext cx="10739388" cy="36625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800" b="1" dirty="0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▶ 고독사에 대한 정의를 통일하여 정확한 현황 파악</a:t>
            </a:r>
            <a:endParaRPr lang="en-US" altLang="ko-KR" sz="2800" b="1" dirty="0"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  <a:p>
            <a:pPr>
              <a:defRPr/>
            </a:pPr>
            <a:endParaRPr lang="en-US" altLang="ko-KR" sz="2800" b="1" dirty="0"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  <a:p>
            <a:pPr>
              <a:defRPr/>
            </a:pPr>
            <a:r>
              <a:rPr lang="ko-KR" altLang="en-US" sz="2800" b="1" dirty="0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▶ 청년을 위한 고독사 예방 정책 수립</a:t>
            </a:r>
            <a:endParaRPr lang="en-US" altLang="ko-KR" sz="2800" b="1" dirty="0"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  <a:p>
            <a:pPr>
              <a:defRPr/>
            </a:pPr>
            <a:r>
              <a:rPr lang="en-US" altLang="ko-KR" sz="2800" b="1" dirty="0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	&gt; </a:t>
            </a:r>
            <a:r>
              <a:rPr lang="ko-KR" altLang="en-US" sz="2800" b="1" dirty="0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인터넷을 통한 관계망 형성 지원 </a:t>
            </a:r>
            <a:r>
              <a:rPr lang="en-US" altLang="ko-KR" sz="2800" b="1" dirty="0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+ </a:t>
            </a:r>
            <a:r>
              <a:rPr lang="ko-KR" altLang="en-US" sz="2800" b="1" dirty="0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관리체계 구성</a:t>
            </a:r>
            <a:endParaRPr lang="en-US" altLang="ko-KR" sz="2800" b="1" dirty="0"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  <a:p>
            <a:pPr>
              <a:defRPr/>
            </a:pPr>
            <a:endParaRPr lang="en-US" altLang="ko-KR" sz="2800" b="1" dirty="0"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  <a:p>
            <a:pPr>
              <a:defRPr/>
            </a:pPr>
            <a:r>
              <a:rPr lang="ko-KR" altLang="en-US" sz="2800" b="1" dirty="0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▶ 전수조사를 통한 고독사 </a:t>
            </a:r>
            <a:r>
              <a:rPr lang="ko-KR" altLang="en-US" sz="2800" b="1" dirty="0" err="1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위험군</a:t>
            </a:r>
            <a:r>
              <a:rPr lang="ko-KR" altLang="en-US" sz="2800" b="1" dirty="0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 설정 및 관리</a:t>
            </a:r>
            <a:endParaRPr lang="en-US" altLang="ko-KR" sz="2800" b="1" dirty="0"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  <a:p>
            <a:pPr>
              <a:defRPr/>
            </a:pPr>
            <a:endParaRPr lang="ko-KR" alt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0">
              <a:defRPr/>
            </a:pP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988297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B8A6559D-9F69-C412-48F9-FB09981460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0558"/>
            <a:ext cx="12192000" cy="549189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8EB0F4A-F7BF-9FB0-F8E2-F9FAFADA7774}"/>
              </a:ext>
            </a:extLst>
          </p:cNvPr>
          <p:cNvSpPr txBox="1"/>
          <p:nvPr/>
        </p:nvSpPr>
        <p:spPr>
          <a:xfrm>
            <a:off x="116306" y="5599430"/>
            <a:ext cx="101931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▶ </a:t>
            </a:r>
            <a:r>
              <a:rPr lang="en-US" altLang="ko-K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ko-KR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인 가구는 점점 증가하는 추세</a:t>
            </a: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DA46E667-F073-6068-B532-652696859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306" y="147045"/>
            <a:ext cx="10515600" cy="607026"/>
          </a:xfrm>
        </p:spPr>
        <p:txBody>
          <a:bodyPr>
            <a:normAutofit/>
          </a:bodyPr>
          <a:lstStyle/>
          <a:p>
            <a:r>
              <a:rPr lang="en-US" altLang="ko-KR" sz="3200" dirty="0">
                <a:latin typeface="Arial Black" panose="020B0A04020102020204" pitchFamily="34" charset="0"/>
              </a:rPr>
              <a:t> </a:t>
            </a:r>
            <a:r>
              <a:rPr lang="en-US" altLang="ko-KR" sz="3200" b="1" dirty="0">
                <a:latin typeface="Arial Black" panose="020B0A04020102020204" pitchFamily="34" charset="0"/>
              </a:rPr>
              <a:t>1</a:t>
            </a:r>
            <a:r>
              <a:rPr lang="ko-KR" altLang="en-US" sz="3200" b="1" dirty="0">
                <a:latin typeface="Arial Black" panose="020B0A04020102020204" pitchFamily="34" charset="0"/>
              </a:rPr>
              <a:t>인 가구 추세 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E8B8AB4-9027-6983-B06A-8516B42ADE25}"/>
              </a:ext>
            </a:extLst>
          </p:cNvPr>
          <p:cNvSpPr/>
          <p:nvPr/>
        </p:nvSpPr>
        <p:spPr>
          <a:xfrm>
            <a:off x="223787" y="728355"/>
            <a:ext cx="11644162" cy="54591"/>
          </a:xfrm>
          <a:prstGeom prst="rect">
            <a:avLst/>
          </a:prstGeom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6017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6306" y="147045"/>
            <a:ext cx="10515600" cy="607026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ko-KR" altLang="en-US" sz="3200" b="1" dirty="0"/>
              <a:t> 문제 제기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16306" y="810664"/>
            <a:ext cx="8048109" cy="2137023"/>
          </a:xfrm>
          <a:prstGeom prst="rect">
            <a:avLst/>
          </a:prstGeom>
          <a:ln>
            <a:noFill/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23787" y="2840586"/>
            <a:ext cx="8031981" cy="1451563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23787" y="4271278"/>
            <a:ext cx="8031981" cy="1412661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2733575" y="1253586"/>
            <a:ext cx="2512193" cy="35826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223787" y="728355"/>
            <a:ext cx="11644162" cy="54591"/>
          </a:xfrm>
          <a:prstGeom prst="rect">
            <a:avLst/>
          </a:prstGeom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9265920" y="991976"/>
            <a:ext cx="1930400" cy="52322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4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Arial Black"/>
              </a:rPr>
              <a:t>2020</a:t>
            </a:r>
            <a:r>
              <a:rPr lang="ko-KR" altLang="en-US" sz="24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Arial Black"/>
              </a:rPr>
              <a:t>년</a:t>
            </a:r>
            <a:endParaRPr lang="ko-KR" altLang="en-US" sz="2400" b="1">
              <a:solidFill>
                <a:schemeClr val="tx1"/>
              </a:solidFill>
              <a:latin typeface="Arial Black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8310880" y="1462616"/>
            <a:ext cx="3840480" cy="52322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Arial Black"/>
              </a:rPr>
              <a:t>서울시 연령별 고독사 건수</a:t>
            </a:r>
            <a:endParaRPr lang="ko-KR" altLang="en-US" sz="2000" b="1">
              <a:solidFill>
                <a:schemeClr val="tx1"/>
              </a:solidFill>
              <a:latin typeface="Arial Black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8310880" y="2840586"/>
            <a:ext cx="3840480" cy="52322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Arial Black"/>
              </a:rPr>
              <a:t>30</a:t>
            </a:r>
            <a:r>
              <a:rPr lang="ko-KR" altLang="en-US"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Arial Black"/>
              </a:rPr>
              <a:t>대 이하</a:t>
            </a:r>
            <a:r>
              <a:rPr lang="en-US" altLang="ko-KR"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Arial Black"/>
              </a:rPr>
              <a:t>   73</a:t>
            </a:r>
            <a:r>
              <a:rPr lang="ko-KR" altLang="en-US"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Arial Black"/>
              </a:rPr>
              <a:t>건</a:t>
            </a:r>
          </a:p>
          <a:p>
            <a:pPr algn="ctr">
              <a:defRPr/>
            </a:pPr>
            <a:r>
              <a:rPr lang="en-US" altLang="ko-KR"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Arial Black"/>
              </a:rPr>
              <a:t>40</a:t>
            </a:r>
            <a:r>
              <a:rPr lang="ko-KR" altLang="en-US"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Arial Black"/>
              </a:rPr>
              <a:t>대          </a:t>
            </a:r>
            <a:r>
              <a:rPr lang="en-US" altLang="ko-KR"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Arial Black"/>
              </a:rPr>
              <a:t>99</a:t>
            </a:r>
            <a:r>
              <a:rPr lang="ko-KR" altLang="en-US"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Arial Black"/>
              </a:rPr>
              <a:t>건</a:t>
            </a:r>
          </a:p>
          <a:p>
            <a:pPr algn="ctr">
              <a:defRPr/>
            </a:pPr>
            <a:r>
              <a:rPr lang="en-US" altLang="ko-KR"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Arial Black"/>
              </a:rPr>
              <a:t>50</a:t>
            </a:r>
            <a:r>
              <a:rPr lang="ko-KR" altLang="en-US"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Arial Black"/>
              </a:rPr>
              <a:t>대        </a:t>
            </a:r>
            <a:r>
              <a:rPr lang="en-US" altLang="ko-KR"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Arial Black"/>
              </a:rPr>
              <a:t>211</a:t>
            </a:r>
            <a:r>
              <a:rPr lang="ko-KR" altLang="en-US"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Arial Black"/>
              </a:rPr>
              <a:t>건</a:t>
            </a:r>
          </a:p>
          <a:p>
            <a:pPr algn="ctr">
              <a:defRPr/>
            </a:pPr>
            <a:r>
              <a:rPr lang="en-US" altLang="ko-KR"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Arial Black"/>
              </a:rPr>
              <a:t>60</a:t>
            </a:r>
            <a:r>
              <a:rPr lang="ko-KR" altLang="en-US"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Arial Black"/>
              </a:rPr>
              <a:t>대        </a:t>
            </a:r>
            <a:r>
              <a:rPr lang="en-US" altLang="ko-KR"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Arial Black"/>
              </a:rPr>
              <a:t>201</a:t>
            </a:r>
            <a:r>
              <a:rPr lang="ko-KR" altLang="en-US"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Arial Black"/>
              </a:rPr>
              <a:t>건</a:t>
            </a:r>
          </a:p>
          <a:p>
            <a:pPr algn="ctr">
              <a:defRPr/>
            </a:pPr>
            <a:r>
              <a:rPr lang="en-US" altLang="ko-KR"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Arial Black"/>
              </a:rPr>
              <a:t>70</a:t>
            </a:r>
            <a:r>
              <a:rPr lang="ko-KR" altLang="en-US"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Arial Black"/>
              </a:rPr>
              <a:t>대        </a:t>
            </a:r>
            <a:r>
              <a:rPr lang="en-US" altLang="ko-KR"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Arial Black"/>
              </a:rPr>
              <a:t>120</a:t>
            </a:r>
            <a:r>
              <a:rPr lang="ko-KR" altLang="en-US"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Arial Black"/>
              </a:rPr>
              <a:t>건</a:t>
            </a:r>
          </a:p>
          <a:p>
            <a:pPr algn="ctr">
              <a:defRPr/>
            </a:pPr>
            <a:endParaRPr lang="en-US" altLang="ko-KR" sz="2000" b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  <a:latin typeface="Arial Black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8544560" y="963101"/>
            <a:ext cx="3423653" cy="355430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0119360" y="4173272"/>
            <a:ext cx="233653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400" b="1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자료 </a:t>
            </a:r>
            <a:r>
              <a:rPr lang="en-US" altLang="ko-KR" sz="1400" b="1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| KBS </a:t>
            </a:r>
            <a:r>
              <a:rPr lang="ko-KR" altLang="en-US" sz="1400" b="1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시사직격</a:t>
            </a:r>
            <a:endParaRPr lang="ko-KR" altLang="en-US" sz="1400" b="1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6FE5AEC7-33F3-EE8A-E843-A2F6E5088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787" y="1841812"/>
            <a:ext cx="7123764" cy="4063466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26840" y="847513"/>
            <a:ext cx="11738320" cy="514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800" b="1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가설</a:t>
            </a:r>
            <a:r>
              <a:rPr lang="en-US" altLang="ko-KR" sz="2800" b="1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:</a:t>
            </a:r>
            <a:r>
              <a:rPr lang="ko-KR" altLang="en-US" sz="2800" b="1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 </a:t>
            </a:r>
            <a:r>
              <a:rPr lang="en-US" altLang="ko-KR" sz="2800" b="1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1</a:t>
            </a:r>
            <a:r>
              <a:rPr lang="ko-KR" altLang="en-US" sz="2800" b="1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인 가구는 다인 가구에 비해 우울감을 더 많이 경험할 것이다</a:t>
            </a:r>
            <a:r>
              <a:rPr lang="en-US" altLang="ko-KR" sz="2800" b="1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.</a:t>
            </a:r>
          </a:p>
        </p:txBody>
      </p:sp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116306" y="147045"/>
            <a:ext cx="10515600" cy="607026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ko-KR" altLang="en-US" sz="3200" b="1" dirty="0">
                <a:latin typeface="Arial Black" panose="020B0A04020102020204" pitchFamily="34" charset="0"/>
              </a:rPr>
              <a:t> 가설 설정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223787" y="728355"/>
            <a:ext cx="11644162" cy="54591"/>
          </a:xfrm>
          <a:prstGeom prst="rect">
            <a:avLst/>
          </a:prstGeom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E79A10-BD3A-9FA5-12DF-90E3D62DDDA7}"/>
              </a:ext>
            </a:extLst>
          </p:cNvPr>
          <p:cNvSpPr txBox="1"/>
          <p:nvPr/>
        </p:nvSpPr>
        <p:spPr>
          <a:xfrm>
            <a:off x="116306" y="1841812"/>
            <a:ext cx="4879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◈ </a:t>
            </a:r>
            <a:r>
              <a:rPr lang="ko-KR" altLang="en-US" b="1" dirty="0" err="1"/>
              <a:t>가구원</a:t>
            </a:r>
            <a:r>
              <a:rPr lang="ko-KR" altLang="en-US" b="1" dirty="0"/>
              <a:t> 수에 따른 </a:t>
            </a:r>
            <a:r>
              <a:rPr lang="ko-KR" altLang="en-US" b="1" dirty="0" err="1"/>
              <a:t>우울감</a:t>
            </a:r>
            <a:r>
              <a:rPr lang="ko-KR" altLang="en-US" b="1" dirty="0"/>
              <a:t> 경험 차이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1E3CEA5-AC26-426B-534C-C611CBA18FC7}"/>
              </a:ext>
            </a:extLst>
          </p:cNvPr>
          <p:cNvSpPr txBox="1"/>
          <p:nvPr/>
        </p:nvSpPr>
        <p:spPr>
          <a:xfrm>
            <a:off x="7196490" y="1789149"/>
            <a:ext cx="3931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/>
              <a:t>가구원</a:t>
            </a:r>
            <a:r>
              <a:rPr lang="ko-KR" altLang="en-US" b="1" dirty="0"/>
              <a:t> 수</a:t>
            </a:r>
            <a:r>
              <a:rPr lang="en-US" altLang="ko-KR" b="1" dirty="0"/>
              <a:t> (</a:t>
            </a:r>
            <a:r>
              <a:rPr lang="ko-KR" altLang="en-US" b="1" dirty="0"/>
              <a:t>변수</a:t>
            </a:r>
            <a:r>
              <a:rPr lang="en-US" altLang="ko-KR" b="1" dirty="0"/>
              <a:t>: 4</a:t>
            </a:r>
            <a:r>
              <a:rPr lang="ko-KR" altLang="en-US" b="1" dirty="0"/>
              <a:t>개</a:t>
            </a:r>
            <a:r>
              <a:rPr lang="en-US" altLang="ko-KR" b="1" dirty="0"/>
              <a:t>) -&gt; (</a:t>
            </a:r>
            <a:r>
              <a:rPr lang="ko-KR" altLang="en-US" b="1" dirty="0"/>
              <a:t>변수</a:t>
            </a:r>
            <a:r>
              <a:rPr lang="en-US" altLang="ko-KR" b="1" dirty="0"/>
              <a:t>: 2</a:t>
            </a:r>
            <a:r>
              <a:rPr lang="ko-KR" altLang="en-US" b="1" dirty="0"/>
              <a:t>개</a:t>
            </a:r>
            <a:r>
              <a:rPr lang="en-US" altLang="ko-KR" b="1" dirty="0"/>
              <a:t>) </a:t>
            </a:r>
            <a:endParaRPr lang="ko-KR" altLang="en-US" b="1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C4856910-F952-7450-95DB-72C94CF703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6490" y="2421152"/>
            <a:ext cx="3602292" cy="2678961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79047C0C-94A8-3B1F-ED19-59BECB8589D9}"/>
              </a:ext>
            </a:extLst>
          </p:cNvPr>
          <p:cNvSpPr/>
          <p:nvPr/>
        </p:nvSpPr>
        <p:spPr>
          <a:xfrm>
            <a:off x="5178392" y="3429000"/>
            <a:ext cx="1838425" cy="37297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469B76C-D5E8-53A9-F393-C712309D4813}"/>
              </a:ext>
            </a:extLst>
          </p:cNvPr>
          <p:cNvSpPr txBox="1"/>
          <p:nvPr/>
        </p:nvSpPr>
        <p:spPr>
          <a:xfrm>
            <a:off x="223787" y="5906339"/>
            <a:ext cx="1109552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800" b="1" dirty="0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▶ </a:t>
            </a:r>
            <a:r>
              <a:rPr lang="en-US" altLang="ko-KR" sz="2800" b="1" dirty="0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1</a:t>
            </a:r>
            <a:r>
              <a:rPr lang="ko-KR" altLang="en-US" sz="2800" b="1" dirty="0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인 가구는 다인 가구에 비해 코로나 </a:t>
            </a:r>
            <a:r>
              <a:rPr lang="en-US" altLang="ko-KR" sz="2800" b="1" dirty="0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19</a:t>
            </a:r>
            <a:r>
              <a:rPr lang="ko-KR" altLang="en-US" sz="2800" b="1" dirty="0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로 인한 우울감을 더 많이                             </a:t>
            </a:r>
            <a:r>
              <a:rPr lang="en-US" altLang="ko-KR" sz="2800" b="1" dirty="0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    </a:t>
            </a:r>
            <a:r>
              <a:rPr lang="ko-KR" altLang="en-US" sz="2800" b="1" dirty="0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경험하였다</a:t>
            </a:r>
            <a:r>
              <a:rPr lang="en-US" altLang="ko-KR" sz="2800" b="1" dirty="0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.</a:t>
            </a:r>
            <a:endParaRPr lang="ko-KR" altLang="en-US" sz="2800" b="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226840" y="847513"/>
            <a:ext cx="117383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800" b="1" dirty="0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가설</a:t>
            </a:r>
            <a:r>
              <a:rPr lang="en-US" altLang="ko-KR" sz="2800" b="1" dirty="0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:</a:t>
            </a:r>
            <a:r>
              <a:rPr lang="ko-KR" altLang="en-US" sz="2800" b="1" dirty="0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 </a:t>
            </a:r>
            <a:r>
              <a:rPr lang="en-US" altLang="ko-KR" sz="2800" b="1" dirty="0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1</a:t>
            </a:r>
            <a:r>
              <a:rPr lang="ko-KR" altLang="en-US" sz="2800" b="1" dirty="0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인 가구는 다인 가구에 비해 일상생활 스트레스가 더 많을 것이다</a:t>
            </a:r>
            <a:r>
              <a:rPr lang="en-US" altLang="ko-KR" sz="2800" b="1" dirty="0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.</a:t>
            </a:r>
          </a:p>
        </p:txBody>
      </p:sp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116306" y="147045"/>
            <a:ext cx="10515600" cy="607026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ko-KR" altLang="en-US" sz="3200" b="1" dirty="0">
                <a:latin typeface="Arial Black" panose="020B0A04020102020204" pitchFamily="34" charset="0"/>
              </a:rPr>
              <a:t> 분석</a:t>
            </a:r>
            <a:r>
              <a:rPr lang="en-US" altLang="ko-KR" sz="3200" b="1" dirty="0">
                <a:latin typeface="Arial Black" panose="020B0A04020102020204" pitchFamily="34" charset="0"/>
              </a:rPr>
              <a:t>: </a:t>
            </a:r>
            <a:r>
              <a:rPr lang="ko-KR" altLang="en-US" sz="3200" b="1" dirty="0">
                <a:latin typeface="Arial Black" panose="020B0A04020102020204" pitchFamily="34" charset="0"/>
              </a:rPr>
              <a:t>서울시 </a:t>
            </a:r>
            <a:r>
              <a:rPr lang="en-US" altLang="ko-KR" sz="3200" b="1" dirty="0">
                <a:latin typeface="Arial Black" panose="020B0A04020102020204" pitchFamily="34" charset="0"/>
              </a:rPr>
              <a:t>1</a:t>
            </a:r>
            <a:r>
              <a:rPr lang="ko-KR" altLang="en-US" sz="3200" b="1" dirty="0">
                <a:latin typeface="Arial Black" panose="020B0A04020102020204" pitchFamily="34" charset="0"/>
              </a:rPr>
              <a:t>인 가구의 일상생활 스트레스 정도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223787" y="728355"/>
            <a:ext cx="11644162" cy="54591"/>
          </a:xfrm>
          <a:prstGeom prst="rect">
            <a:avLst/>
          </a:prstGeom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26939D-A2B8-5522-D11F-2344D6EFCB78}"/>
              </a:ext>
            </a:extLst>
          </p:cNvPr>
          <p:cNvSpPr txBox="1"/>
          <p:nvPr/>
        </p:nvSpPr>
        <p:spPr>
          <a:xfrm>
            <a:off x="7642458" y="2079057"/>
            <a:ext cx="43227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교차분석</a:t>
            </a:r>
            <a:endParaRPr lang="en-US" altLang="ko-KR" b="1" dirty="0"/>
          </a:p>
          <a:p>
            <a:r>
              <a:rPr lang="ko-KR" altLang="en-US" dirty="0" err="1"/>
              <a:t>가구원</a:t>
            </a:r>
            <a:r>
              <a:rPr lang="ko-KR" altLang="en-US" dirty="0"/>
              <a:t> 수</a:t>
            </a:r>
            <a:r>
              <a:rPr lang="en-US" altLang="ko-KR" dirty="0"/>
              <a:t>(</a:t>
            </a:r>
            <a:r>
              <a:rPr lang="ko-KR" altLang="en-US" dirty="0"/>
              <a:t>연속형</a:t>
            </a:r>
            <a:r>
              <a:rPr lang="en-US" altLang="ko-KR" dirty="0"/>
              <a:t>) -&gt; (</a:t>
            </a:r>
            <a:r>
              <a:rPr lang="ko-KR" altLang="en-US" dirty="0"/>
              <a:t>범주형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FE536A7-4495-BE3E-7D27-8D027B0CB1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787" y="1362286"/>
            <a:ext cx="7418671" cy="435481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D93A6E2-F65A-3A52-FDE4-96F72B59702F}"/>
              </a:ext>
            </a:extLst>
          </p:cNvPr>
          <p:cNvSpPr txBox="1"/>
          <p:nvPr/>
        </p:nvSpPr>
        <p:spPr>
          <a:xfrm>
            <a:off x="7642458" y="2881910"/>
            <a:ext cx="43227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교차분석</a:t>
            </a:r>
            <a:r>
              <a:rPr lang="en-US" altLang="ko-KR" b="1" dirty="0"/>
              <a:t>(</a:t>
            </a:r>
            <a:r>
              <a:rPr lang="ko-KR" altLang="en-US" b="1" dirty="0" err="1"/>
              <a:t>카이제곱</a:t>
            </a:r>
            <a:r>
              <a:rPr lang="ko-KR" altLang="en-US" b="1" dirty="0"/>
              <a:t> 검정</a:t>
            </a:r>
            <a:r>
              <a:rPr lang="en-US" altLang="ko-KR" b="1" dirty="0"/>
              <a:t>)</a:t>
            </a:r>
          </a:p>
          <a:p>
            <a:r>
              <a:rPr lang="ko-KR" altLang="en-US" dirty="0" err="1"/>
              <a:t>가구원</a:t>
            </a:r>
            <a:r>
              <a:rPr lang="ko-KR" altLang="en-US" dirty="0"/>
              <a:t> 수</a:t>
            </a:r>
            <a:r>
              <a:rPr lang="en-US" altLang="ko-KR" dirty="0"/>
              <a:t>(</a:t>
            </a:r>
            <a:r>
              <a:rPr lang="ko-KR" altLang="en-US" dirty="0"/>
              <a:t>연속형</a:t>
            </a:r>
            <a:r>
              <a:rPr lang="en-US" altLang="ko-KR" dirty="0"/>
              <a:t>) -&gt; (</a:t>
            </a:r>
            <a:r>
              <a:rPr lang="ko-KR" altLang="en-US" dirty="0"/>
              <a:t>범주형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5545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DCD5DDA-ADDF-08AC-19D9-22349E5773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787" y="1219215"/>
            <a:ext cx="7584173" cy="419310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26840" y="847513"/>
            <a:ext cx="117383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800" b="1" dirty="0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가설</a:t>
            </a:r>
            <a:r>
              <a:rPr lang="en-US" altLang="ko-KR" sz="2800" b="1" dirty="0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:</a:t>
            </a:r>
            <a:r>
              <a:rPr lang="ko-KR" altLang="en-US" sz="2800" b="1" dirty="0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 </a:t>
            </a:r>
            <a:r>
              <a:rPr lang="en-US" altLang="ko-KR" sz="2800" b="1" dirty="0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1</a:t>
            </a:r>
            <a:r>
              <a:rPr lang="ko-KR" altLang="en-US" sz="2800" b="1" dirty="0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인 가구는 다인 가구에 비해 일상생활 스트레스가 더 많을 것이다</a:t>
            </a:r>
            <a:r>
              <a:rPr lang="en-US" altLang="ko-KR" sz="2800" b="1" dirty="0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.</a:t>
            </a:r>
          </a:p>
        </p:txBody>
      </p:sp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116306" y="147045"/>
            <a:ext cx="10515600" cy="607026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ko-KR" altLang="en-US" sz="3200" b="1" dirty="0">
                <a:latin typeface="Arial Black" panose="020B0A04020102020204" pitchFamily="34" charset="0"/>
              </a:rPr>
              <a:t> 분석</a:t>
            </a:r>
            <a:r>
              <a:rPr lang="en-US" altLang="ko-KR" sz="3200" b="1" dirty="0">
                <a:latin typeface="Arial Black" panose="020B0A04020102020204" pitchFamily="34" charset="0"/>
              </a:rPr>
              <a:t>: </a:t>
            </a:r>
            <a:r>
              <a:rPr lang="ko-KR" altLang="en-US" sz="3200" b="1" dirty="0">
                <a:latin typeface="Arial Black" panose="020B0A04020102020204" pitchFamily="34" charset="0"/>
              </a:rPr>
              <a:t>서울시 </a:t>
            </a:r>
            <a:r>
              <a:rPr lang="en-US" altLang="ko-KR" sz="3200" b="1" dirty="0">
                <a:latin typeface="Arial Black" panose="020B0A04020102020204" pitchFamily="34" charset="0"/>
              </a:rPr>
              <a:t>1</a:t>
            </a:r>
            <a:r>
              <a:rPr lang="ko-KR" altLang="en-US" sz="3200" b="1" dirty="0">
                <a:latin typeface="Arial Black" panose="020B0A04020102020204" pitchFamily="34" charset="0"/>
              </a:rPr>
              <a:t>인 가구의 일상생활 스트레스 정도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223787" y="728355"/>
            <a:ext cx="11644162" cy="54591"/>
          </a:xfrm>
          <a:prstGeom prst="rect">
            <a:avLst/>
          </a:prstGeom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2250C4-1F6D-1FDB-A9EF-D6F1204A1B17}"/>
              </a:ext>
            </a:extLst>
          </p:cNvPr>
          <p:cNvSpPr txBox="1"/>
          <p:nvPr/>
        </p:nvSpPr>
        <p:spPr>
          <a:xfrm>
            <a:off x="223787" y="5906339"/>
            <a:ext cx="1109552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800" b="1" dirty="0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▶ </a:t>
            </a:r>
            <a:r>
              <a:rPr lang="en-US" altLang="ko-KR" sz="2800" b="1" dirty="0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1</a:t>
            </a:r>
            <a:r>
              <a:rPr lang="ko-KR" altLang="en-US" sz="2800" b="1" dirty="0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인 가구는 다인 가구에 비해 일상생활 스트레스가 더 많다</a:t>
            </a:r>
            <a:r>
              <a:rPr lang="en-US" altLang="ko-KR" sz="2800" b="1" dirty="0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.</a:t>
            </a:r>
            <a:endParaRPr lang="ko-KR" altLang="en-US" sz="28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D93A6E2-F65A-3A52-FDE4-96F72B59702F}"/>
              </a:ext>
            </a:extLst>
          </p:cNvPr>
          <p:cNvSpPr txBox="1"/>
          <p:nvPr/>
        </p:nvSpPr>
        <p:spPr>
          <a:xfrm>
            <a:off x="7807960" y="2052377"/>
            <a:ext cx="43227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교차분석</a:t>
            </a:r>
            <a:r>
              <a:rPr lang="en-US" altLang="ko-KR" b="1" dirty="0"/>
              <a:t>(</a:t>
            </a:r>
            <a:r>
              <a:rPr lang="ko-KR" altLang="en-US" b="1" dirty="0" err="1"/>
              <a:t>카이제곱</a:t>
            </a:r>
            <a:r>
              <a:rPr lang="ko-KR" altLang="en-US" b="1" dirty="0"/>
              <a:t> 검정</a:t>
            </a:r>
            <a:r>
              <a:rPr lang="en-US" altLang="ko-KR" b="1" dirty="0"/>
              <a:t>)</a:t>
            </a:r>
          </a:p>
          <a:p>
            <a:endParaRPr lang="en-US" altLang="ko-KR" b="1" dirty="0"/>
          </a:p>
          <a:p>
            <a:r>
              <a:rPr lang="en-US" altLang="ko-KR" b="1" dirty="0"/>
              <a:t>P &lt; 0.05</a:t>
            </a:r>
            <a:r>
              <a:rPr lang="ko-KR" altLang="en-US" b="1" dirty="0"/>
              <a:t>이므로 유의미한 차이를 보인다</a:t>
            </a:r>
            <a:r>
              <a:rPr lang="en-US" altLang="ko-KR" b="1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2622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226840" y="847513"/>
            <a:ext cx="117383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800" b="1" dirty="0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가설</a:t>
            </a:r>
            <a:r>
              <a:rPr lang="en-US" altLang="ko-KR" sz="2800" b="1" dirty="0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:</a:t>
            </a:r>
            <a:r>
              <a:rPr lang="ko-KR" altLang="en-US" sz="2800" b="1" dirty="0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 </a:t>
            </a:r>
            <a:r>
              <a:rPr lang="en-US" altLang="ko-KR" sz="2800" b="1" dirty="0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1</a:t>
            </a:r>
            <a:r>
              <a:rPr lang="ko-KR" altLang="en-US" sz="2800" b="1" dirty="0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인 가구는 다인 가구에 비해 가족관계에서 외로움을 느낄 것이다</a:t>
            </a:r>
            <a:r>
              <a:rPr lang="en-US" altLang="ko-KR" sz="2800" b="1" dirty="0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.</a:t>
            </a:r>
          </a:p>
        </p:txBody>
      </p:sp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116306" y="147045"/>
            <a:ext cx="10515600" cy="607026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ko-KR" altLang="en-US" sz="3200" b="1" dirty="0">
                <a:latin typeface="Arial Black" panose="020B0A04020102020204" pitchFamily="34" charset="0"/>
              </a:rPr>
              <a:t> 분석</a:t>
            </a:r>
            <a:r>
              <a:rPr lang="en-US" altLang="ko-KR" sz="3200" b="1" dirty="0">
                <a:latin typeface="Arial Black" panose="020B0A04020102020204" pitchFamily="34" charset="0"/>
              </a:rPr>
              <a:t>: </a:t>
            </a:r>
            <a:r>
              <a:rPr lang="ko-KR" altLang="en-US" sz="3200" b="1" dirty="0">
                <a:latin typeface="Arial Black" panose="020B0A04020102020204" pitchFamily="34" charset="0"/>
              </a:rPr>
              <a:t>서울시 </a:t>
            </a:r>
            <a:r>
              <a:rPr lang="en-US" altLang="ko-KR" sz="3200" b="1" dirty="0">
                <a:latin typeface="Arial Black" panose="020B0A04020102020204" pitchFamily="34" charset="0"/>
              </a:rPr>
              <a:t>1</a:t>
            </a:r>
            <a:r>
              <a:rPr lang="ko-KR" altLang="en-US" sz="3200" b="1" dirty="0">
                <a:latin typeface="Arial Black" panose="020B0A04020102020204" pitchFamily="34" charset="0"/>
              </a:rPr>
              <a:t>인 가구의 가족관계 외로움 정도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223787" y="728355"/>
            <a:ext cx="11644162" cy="54591"/>
          </a:xfrm>
          <a:prstGeom prst="rect">
            <a:avLst/>
          </a:prstGeom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26939D-A2B8-5522-D11F-2344D6EFCB78}"/>
              </a:ext>
            </a:extLst>
          </p:cNvPr>
          <p:cNvSpPr txBox="1"/>
          <p:nvPr/>
        </p:nvSpPr>
        <p:spPr>
          <a:xfrm>
            <a:off x="8729612" y="1479990"/>
            <a:ext cx="43227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교차분석</a:t>
            </a:r>
            <a:endParaRPr lang="en-US" altLang="ko-KR" b="1" dirty="0"/>
          </a:p>
          <a:p>
            <a:r>
              <a:rPr lang="ko-KR" altLang="en-US" dirty="0" err="1"/>
              <a:t>가구원</a:t>
            </a:r>
            <a:r>
              <a:rPr lang="ko-KR" altLang="en-US" dirty="0"/>
              <a:t> 수</a:t>
            </a:r>
            <a:r>
              <a:rPr lang="en-US" altLang="ko-KR" dirty="0"/>
              <a:t>(</a:t>
            </a:r>
            <a:r>
              <a:rPr lang="ko-KR" altLang="en-US" dirty="0"/>
              <a:t>연속형</a:t>
            </a:r>
            <a:r>
              <a:rPr lang="en-US" altLang="ko-KR" dirty="0"/>
              <a:t>) -&gt; (</a:t>
            </a:r>
            <a:r>
              <a:rPr lang="ko-KR" altLang="en-US" dirty="0"/>
              <a:t>범주형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20CD0FA-4EE5-0CA0-5657-C5B50D8757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787" y="1329045"/>
            <a:ext cx="8505825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940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C6E262BE-3ECB-1888-2527-14CD4EDB00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787" y="1260005"/>
            <a:ext cx="7676292" cy="429539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26840" y="847513"/>
            <a:ext cx="117383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800" b="1" dirty="0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가설</a:t>
            </a:r>
            <a:r>
              <a:rPr lang="en-US" altLang="ko-KR" sz="2800" b="1" dirty="0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:</a:t>
            </a:r>
            <a:r>
              <a:rPr lang="ko-KR" altLang="en-US" sz="2800" b="1" dirty="0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 </a:t>
            </a:r>
            <a:r>
              <a:rPr lang="en-US" altLang="ko-KR" sz="2800" b="1" dirty="0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1</a:t>
            </a:r>
            <a:r>
              <a:rPr lang="ko-KR" altLang="en-US" sz="2800" b="1" dirty="0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인 가구는 다인 가구에 비해 가족관계에서 외로움을 느낄 것이다</a:t>
            </a:r>
            <a:r>
              <a:rPr lang="en-US" altLang="ko-KR" sz="2800" b="1" dirty="0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.</a:t>
            </a:r>
          </a:p>
        </p:txBody>
      </p:sp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116306" y="147045"/>
            <a:ext cx="10515600" cy="607026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ko-KR" altLang="en-US" sz="3200" b="1" dirty="0">
                <a:latin typeface="Arial Black" panose="020B0A04020102020204" pitchFamily="34" charset="0"/>
              </a:rPr>
              <a:t> 분석</a:t>
            </a:r>
            <a:r>
              <a:rPr lang="en-US" altLang="ko-KR" sz="3200" b="1" dirty="0">
                <a:latin typeface="Arial Black" panose="020B0A04020102020204" pitchFamily="34" charset="0"/>
              </a:rPr>
              <a:t>: </a:t>
            </a:r>
            <a:r>
              <a:rPr lang="ko-KR" altLang="en-US" sz="3200" b="1" dirty="0">
                <a:latin typeface="Arial Black" panose="020B0A04020102020204" pitchFamily="34" charset="0"/>
              </a:rPr>
              <a:t>서울시 </a:t>
            </a:r>
            <a:r>
              <a:rPr lang="en-US" altLang="ko-KR" sz="3200" b="1" dirty="0">
                <a:latin typeface="Arial Black" panose="020B0A04020102020204" pitchFamily="34" charset="0"/>
              </a:rPr>
              <a:t>1</a:t>
            </a:r>
            <a:r>
              <a:rPr lang="ko-KR" altLang="en-US" sz="3200" b="1" dirty="0">
                <a:latin typeface="Arial Black" panose="020B0A04020102020204" pitchFamily="34" charset="0"/>
              </a:rPr>
              <a:t>인 가구의 가족관계 외로움 정도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223787" y="728355"/>
            <a:ext cx="11644162" cy="54591"/>
          </a:xfrm>
          <a:prstGeom prst="rect">
            <a:avLst/>
          </a:prstGeom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2250C4-1F6D-1FDB-A9EF-D6F1204A1B17}"/>
              </a:ext>
            </a:extLst>
          </p:cNvPr>
          <p:cNvSpPr txBox="1"/>
          <p:nvPr/>
        </p:nvSpPr>
        <p:spPr>
          <a:xfrm>
            <a:off x="223787" y="5906339"/>
            <a:ext cx="1164416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800" b="1" dirty="0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▶ </a:t>
            </a:r>
            <a:r>
              <a:rPr lang="en-US" altLang="ko-KR" sz="2800" b="1" dirty="0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1</a:t>
            </a:r>
            <a:r>
              <a:rPr lang="ko-KR" altLang="en-US" sz="2800" b="1" dirty="0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인 가구는 다인 가구에 비해 </a:t>
            </a:r>
            <a:r>
              <a:rPr lang="ko-KR" altLang="en-US" sz="2800" b="1" dirty="0" err="1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가족간의</a:t>
            </a:r>
            <a:r>
              <a:rPr lang="ko-KR" altLang="en-US" sz="2800" b="1" dirty="0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 관계에서 외로움을 더 느낀다</a:t>
            </a:r>
            <a:r>
              <a:rPr lang="en-US" altLang="ko-KR" sz="2800" b="1" dirty="0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.</a:t>
            </a:r>
            <a:endParaRPr lang="ko-KR" altLang="en-US" sz="28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D93A6E2-F65A-3A52-FDE4-96F72B59702F}"/>
              </a:ext>
            </a:extLst>
          </p:cNvPr>
          <p:cNvSpPr txBox="1"/>
          <p:nvPr/>
        </p:nvSpPr>
        <p:spPr>
          <a:xfrm>
            <a:off x="7807960" y="2052377"/>
            <a:ext cx="43227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교차분석</a:t>
            </a:r>
            <a:r>
              <a:rPr lang="en-US" altLang="ko-KR" b="1" dirty="0"/>
              <a:t>(</a:t>
            </a:r>
            <a:r>
              <a:rPr lang="ko-KR" altLang="en-US" b="1" dirty="0" err="1"/>
              <a:t>카이제곱</a:t>
            </a:r>
            <a:r>
              <a:rPr lang="ko-KR" altLang="en-US" b="1" dirty="0"/>
              <a:t> 검정</a:t>
            </a:r>
            <a:r>
              <a:rPr lang="en-US" altLang="ko-KR" b="1" dirty="0"/>
              <a:t>)</a:t>
            </a:r>
          </a:p>
          <a:p>
            <a:endParaRPr lang="en-US" altLang="ko-KR" b="1" dirty="0"/>
          </a:p>
          <a:p>
            <a:r>
              <a:rPr lang="en-US" altLang="ko-KR" b="1" dirty="0"/>
              <a:t>P &lt; 0.05</a:t>
            </a:r>
            <a:r>
              <a:rPr lang="ko-KR" altLang="en-US" b="1" dirty="0"/>
              <a:t>이므로 유의미한 차이를 보인다</a:t>
            </a:r>
            <a:r>
              <a:rPr lang="en-US" altLang="ko-KR" b="1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1201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226840" y="847513"/>
            <a:ext cx="117383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가설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: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1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인 가구는 다인 가구에 비해 가족 외 관계에서 외로움을 느낄 것이다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.</a:t>
            </a:r>
          </a:p>
        </p:txBody>
      </p:sp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116306" y="147045"/>
            <a:ext cx="10515600" cy="607026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ko-KR" altLang="en-US" sz="3200" b="1" dirty="0">
                <a:latin typeface="Arial Black" panose="020B0A04020102020204" pitchFamily="34" charset="0"/>
              </a:rPr>
              <a:t> 분석</a:t>
            </a:r>
            <a:r>
              <a:rPr lang="en-US" altLang="ko-KR" sz="3200" b="1" dirty="0">
                <a:latin typeface="Arial Black" panose="020B0A04020102020204" pitchFamily="34" charset="0"/>
              </a:rPr>
              <a:t>: </a:t>
            </a:r>
            <a:r>
              <a:rPr lang="ko-KR" altLang="en-US" sz="3200" b="1" dirty="0">
                <a:latin typeface="Arial Black" panose="020B0A04020102020204" pitchFamily="34" charset="0"/>
              </a:rPr>
              <a:t>서울시 </a:t>
            </a:r>
            <a:r>
              <a:rPr lang="en-US" altLang="ko-KR" sz="3200" b="1" dirty="0">
                <a:latin typeface="Arial Black" panose="020B0A04020102020204" pitchFamily="34" charset="0"/>
              </a:rPr>
              <a:t>1</a:t>
            </a:r>
            <a:r>
              <a:rPr lang="ko-KR" altLang="en-US" sz="3200" b="1" dirty="0">
                <a:latin typeface="Arial Black" panose="020B0A04020102020204" pitchFamily="34" charset="0"/>
              </a:rPr>
              <a:t>인 가구의 가족 외 관계 외로움 정도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223787" y="728355"/>
            <a:ext cx="11644162" cy="54591"/>
          </a:xfrm>
          <a:prstGeom prst="rect">
            <a:avLst/>
          </a:prstGeom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26939D-A2B8-5522-D11F-2344D6EFCB78}"/>
              </a:ext>
            </a:extLst>
          </p:cNvPr>
          <p:cNvSpPr txBox="1"/>
          <p:nvPr/>
        </p:nvSpPr>
        <p:spPr>
          <a:xfrm>
            <a:off x="8729612" y="1479990"/>
            <a:ext cx="43227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교차분석</a:t>
            </a:r>
            <a:endParaRPr lang="en-US" altLang="ko-KR" b="1" dirty="0"/>
          </a:p>
          <a:p>
            <a:r>
              <a:rPr lang="ko-KR" altLang="en-US" dirty="0" err="1"/>
              <a:t>가구원</a:t>
            </a:r>
            <a:r>
              <a:rPr lang="ko-KR" altLang="en-US" dirty="0"/>
              <a:t> 수</a:t>
            </a:r>
            <a:r>
              <a:rPr lang="en-US" altLang="ko-KR" dirty="0"/>
              <a:t>(</a:t>
            </a:r>
            <a:r>
              <a:rPr lang="ko-KR" altLang="en-US" dirty="0"/>
              <a:t>연속형</a:t>
            </a:r>
            <a:r>
              <a:rPr lang="en-US" altLang="ko-KR" dirty="0"/>
              <a:t>) -&gt; (</a:t>
            </a:r>
            <a:r>
              <a:rPr lang="ko-KR" altLang="en-US" dirty="0"/>
              <a:t>범주형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49A2E2E-B09E-1172-C01E-0628834C76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787" y="1373745"/>
            <a:ext cx="8486775" cy="478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083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337</TotalTime>
  <Words>663</Words>
  <Application>Microsoft Office PowerPoint</Application>
  <PresentationFormat>와이드스크린</PresentationFormat>
  <Paragraphs>112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2" baseType="lpstr">
      <vt:lpstr>맑은 고딕</vt:lpstr>
      <vt:lpstr>Arial</vt:lpstr>
      <vt:lpstr>Arial Black</vt:lpstr>
      <vt:lpstr>Office 테마</vt:lpstr>
      <vt:lpstr>PowerPoint 프레젠테이션</vt:lpstr>
      <vt:lpstr> 1인 가구 추세 </vt:lpstr>
      <vt:lpstr> 문제 제기</vt:lpstr>
      <vt:lpstr> 가설 설정</vt:lpstr>
      <vt:lpstr> 분석: 서울시 1인 가구의 일상생활 스트레스 정도</vt:lpstr>
      <vt:lpstr> 분석: 서울시 1인 가구의 일상생활 스트레스 정도</vt:lpstr>
      <vt:lpstr> 분석: 서울시 1인 가구의 가족관계 외로움 정도</vt:lpstr>
      <vt:lpstr> 분석: 서울시 1인 가구의 가족관계 외로움 정도</vt:lpstr>
      <vt:lpstr> 분석: 서울시 1인 가구의 가족 외 관계 외로움 정도</vt:lpstr>
      <vt:lpstr> 분석: 서울시 1인 가구의 가족 외 관계 외로움 정도</vt:lpstr>
      <vt:lpstr> 결론</vt:lpstr>
      <vt:lpstr> 복지 현황</vt:lpstr>
      <vt:lpstr> 문제 제기</vt:lpstr>
      <vt:lpstr> 문제 제기</vt:lpstr>
      <vt:lpstr> 복지 현황</vt:lpstr>
      <vt:lpstr> 복지 현황</vt:lpstr>
      <vt:lpstr> 복지 현황</vt:lpstr>
      <vt:lpstr> 제안 사항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민서</dc:creator>
  <cp:lastModifiedBy>김 민서</cp:lastModifiedBy>
  <cp:revision>5</cp:revision>
  <dcterms:created xsi:type="dcterms:W3CDTF">2022-05-28T10:54:48Z</dcterms:created>
  <dcterms:modified xsi:type="dcterms:W3CDTF">2022-05-29T13:00:37Z</dcterms:modified>
  <cp:version/>
</cp:coreProperties>
</file>