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BB2E57-0BC2-4563-8033-29F38A369913}" v="124" dt="2022-06-12T05:28:50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민서" userId="296346e923fc1296" providerId="LiveId" clId="{3DBB2E57-0BC2-4563-8033-29F38A369913}"/>
    <pc:docChg chg="undo custSel addSld delSld modSld">
      <pc:chgData name="김 민서" userId="296346e923fc1296" providerId="LiveId" clId="{3DBB2E57-0BC2-4563-8033-29F38A369913}" dt="2022-06-12T08:54:20.702" v="1470" actId="20577"/>
      <pc:docMkLst>
        <pc:docMk/>
      </pc:docMkLst>
      <pc:sldChg chg="modSp mod">
        <pc:chgData name="김 민서" userId="296346e923fc1296" providerId="LiveId" clId="{3DBB2E57-0BC2-4563-8033-29F38A369913}" dt="2022-06-12T08:52:56.394" v="1427" actId="20577"/>
        <pc:sldMkLst>
          <pc:docMk/>
          <pc:sldMk cId="491112200" sldId="257"/>
        </pc:sldMkLst>
        <pc:spChg chg="mod">
          <ac:chgData name="김 민서" userId="296346e923fc1296" providerId="LiveId" clId="{3DBB2E57-0BC2-4563-8033-29F38A369913}" dt="2022-06-12T08:52:56.394" v="1427" actId="20577"/>
          <ac:spMkLst>
            <pc:docMk/>
            <pc:sldMk cId="491112200" sldId="257"/>
            <ac:spMk id="6" creationId="{97631C44-8DA3-67DF-945F-20E86477C421}"/>
          </ac:spMkLst>
        </pc:spChg>
      </pc:sldChg>
      <pc:sldChg chg="addSp delSp modSp add del mod setBg">
        <pc:chgData name="김 민서" userId="296346e923fc1296" providerId="LiveId" clId="{3DBB2E57-0BC2-4563-8033-29F38A369913}" dt="2022-06-12T04:38:14.490" v="516" actId="47"/>
        <pc:sldMkLst>
          <pc:docMk/>
          <pc:sldMk cId="3105499731" sldId="258"/>
        </pc:sldMkLst>
        <pc:spChg chg="add del">
          <ac:chgData name="김 민서" userId="296346e923fc1296" providerId="LiveId" clId="{3DBB2E57-0BC2-4563-8033-29F38A369913}" dt="2022-06-12T04:30:55.428" v="17" actId="26606"/>
          <ac:spMkLst>
            <pc:docMk/>
            <pc:sldMk cId="3105499731" sldId="258"/>
            <ac:spMk id="2" creationId="{F1E49808-C180-9436-651C-CC4E14CB028B}"/>
          </ac:spMkLst>
        </pc:spChg>
        <pc:spChg chg="add del">
          <ac:chgData name="김 민서" userId="296346e923fc1296" providerId="LiveId" clId="{3DBB2E57-0BC2-4563-8033-29F38A369913}" dt="2022-06-12T04:30:55.428" v="17" actId="26606"/>
          <ac:spMkLst>
            <pc:docMk/>
            <pc:sldMk cId="3105499731" sldId="258"/>
            <ac:spMk id="3" creationId="{B4EAAE2C-4036-4789-5F12-D7FCAF964AFF}"/>
          </ac:spMkLst>
        </pc:spChg>
        <pc:spChg chg="add del">
          <ac:chgData name="김 민서" userId="296346e923fc1296" providerId="LiveId" clId="{3DBB2E57-0BC2-4563-8033-29F38A369913}" dt="2022-06-12T04:30:30.950" v="4" actId="26606"/>
          <ac:spMkLst>
            <pc:docMk/>
            <pc:sldMk cId="3105499731" sldId="258"/>
            <ac:spMk id="7" creationId="{F1E49808-C180-9436-651C-CC4E14CB028B}"/>
          </ac:spMkLst>
        </pc:spChg>
        <pc:spChg chg="add del">
          <ac:chgData name="김 민서" userId="296346e923fc1296" providerId="LiveId" clId="{3DBB2E57-0BC2-4563-8033-29F38A369913}" dt="2022-06-12T04:30:30.950" v="4" actId="26606"/>
          <ac:spMkLst>
            <pc:docMk/>
            <pc:sldMk cId="3105499731" sldId="258"/>
            <ac:spMk id="8" creationId="{B4EAAE2C-4036-4789-5F12-D7FCAF964AFF}"/>
          </ac:spMkLst>
        </pc:spChg>
        <pc:spChg chg="add del">
          <ac:chgData name="김 민서" userId="296346e923fc1296" providerId="LiveId" clId="{3DBB2E57-0BC2-4563-8033-29F38A369913}" dt="2022-06-12T04:30:55.412" v="16" actId="26606"/>
          <ac:spMkLst>
            <pc:docMk/>
            <pc:sldMk cId="3105499731" sldId="258"/>
            <ac:spMk id="9" creationId="{7C1E5815-D54C-487F-A054-6D4930ADE3DF}"/>
          </ac:spMkLst>
        </pc:spChg>
        <pc:spChg chg="add del">
          <ac:chgData name="김 민서" userId="296346e923fc1296" providerId="LiveId" clId="{3DBB2E57-0BC2-4563-8033-29F38A369913}" dt="2022-06-12T04:30:30.950" v="4" actId="26606"/>
          <ac:spMkLst>
            <pc:docMk/>
            <pc:sldMk cId="3105499731" sldId="258"/>
            <ac:spMk id="10" creationId="{B6FACB3C-9069-4791-BC5C-0DB7CD19B853}"/>
          </ac:spMkLst>
        </pc:spChg>
        <pc:spChg chg="add del">
          <ac:chgData name="김 민서" userId="296346e923fc1296" providerId="LiveId" clId="{3DBB2E57-0BC2-4563-8033-29F38A369913}" dt="2022-06-12T04:30:55.412" v="16" actId="26606"/>
          <ac:spMkLst>
            <pc:docMk/>
            <pc:sldMk cId="3105499731" sldId="258"/>
            <ac:spMk id="11" creationId="{736F0DFD-0954-464F-BF12-DD2E6F6E0380}"/>
          </ac:spMkLst>
        </pc:spChg>
        <pc:spChg chg="add del">
          <ac:chgData name="김 민서" userId="296346e923fc1296" providerId="LiveId" clId="{3DBB2E57-0BC2-4563-8033-29F38A369913}" dt="2022-06-12T04:30:30.950" v="4" actId="26606"/>
          <ac:spMkLst>
            <pc:docMk/>
            <pc:sldMk cId="3105499731" sldId="258"/>
            <ac:spMk id="12" creationId="{71F2038E-D777-4B76-81DD-DD13EE91B9DD}"/>
          </ac:spMkLst>
        </pc:spChg>
        <pc:spChg chg="add">
          <ac:chgData name="김 민서" userId="296346e923fc1296" providerId="LiveId" clId="{3DBB2E57-0BC2-4563-8033-29F38A369913}" dt="2022-06-12T04:30:55.428" v="17" actId="26606"/>
          <ac:spMkLst>
            <pc:docMk/>
            <pc:sldMk cId="3105499731" sldId="258"/>
            <ac:spMk id="13" creationId="{92468898-5A6E-4D55-85EC-308E785EE06C}"/>
          </ac:spMkLst>
        </pc:spChg>
        <pc:spChg chg="add del mod">
          <ac:chgData name="김 민서" userId="296346e923fc1296" providerId="LiveId" clId="{3DBB2E57-0BC2-4563-8033-29F38A369913}" dt="2022-06-12T04:32:53.518" v="111" actId="478"/>
          <ac:spMkLst>
            <pc:docMk/>
            <pc:sldMk cId="3105499731" sldId="258"/>
            <ac:spMk id="15" creationId="{F1E49808-C180-9436-651C-CC4E14CB028B}"/>
          </ac:spMkLst>
        </pc:spChg>
        <pc:spChg chg="add del">
          <ac:chgData name="김 민서" userId="296346e923fc1296" providerId="LiveId" clId="{3DBB2E57-0BC2-4563-8033-29F38A369913}" dt="2022-06-12T04:30:39.645" v="10" actId="26606"/>
          <ac:spMkLst>
            <pc:docMk/>
            <pc:sldMk cId="3105499731" sldId="258"/>
            <ac:spMk id="16" creationId="{E6995CE5-F890-4ABA-82A2-26507CE8D2A3}"/>
          </ac:spMkLst>
        </pc:spChg>
        <pc:spChg chg="add">
          <ac:chgData name="김 민서" userId="296346e923fc1296" providerId="LiveId" clId="{3DBB2E57-0BC2-4563-8033-29F38A369913}" dt="2022-06-12T04:30:55.428" v="17" actId="26606"/>
          <ac:spMkLst>
            <pc:docMk/>
            <pc:sldMk cId="3105499731" sldId="258"/>
            <ac:spMk id="17" creationId="{3E23A947-2D45-4208-AE2B-64948C87A3EB}"/>
          </ac:spMkLst>
        </pc:spChg>
        <pc:spChg chg="add">
          <ac:chgData name="김 민서" userId="296346e923fc1296" providerId="LiveId" clId="{3DBB2E57-0BC2-4563-8033-29F38A369913}" dt="2022-06-12T04:30:55.428" v="17" actId="26606"/>
          <ac:spMkLst>
            <pc:docMk/>
            <pc:sldMk cId="3105499731" sldId="258"/>
            <ac:spMk id="18" creationId="{E5BBB0F9-6A59-4D02-A9C7-A2D6516684CE}"/>
          </ac:spMkLst>
        </pc:spChg>
        <pc:spChg chg="add mod">
          <ac:chgData name="김 민서" userId="296346e923fc1296" providerId="LiveId" clId="{3DBB2E57-0BC2-4563-8033-29F38A369913}" dt="2022-06-12T04:31:42.341" v="40" actId="242"/>
          <ac:spMkLst>
            <pc:docMk/>
            <pc:sldMk cId="3105499731" sldId="258"/>
            <ac:spMk id="19" creationId="{B4EAAE2C-4036-4789-5F12-D7FCAF964AFF}"/>
          </ac:spMkLst>
        </pc:spChg>
        <pc:spChg chg="add del">
          <ac:chgData name="김 민서" userId="296346e923fc1296" providerId="LiveId" clId="{3DBB2E57-0BC2-4563-8033-29F38A369913}" dt="2022-06-12T04:30:35.617" v="6" actId="26606"/>
          <ac:spMkLst>
            <pc:docMk/>
            <pc:sldMk cId="3105499731" sldId="258"/>
            <ac:spMk id="20" creationId="{2B566528-1B12-4246-9431-5C2D7D081168}"/>
          </ac:spMkLst>
        </pc:spChg>
        <pc:spChg chg="add del">
          <ac:chgData name="김 민서" userId="296346e923fc1296" providerId="LiveId" clId="{3DBB2E57-0BC2-4563-8033-29F38A369913}" dt="2022-06-12T04:30:35.617" v="6" actId="26606"/>
          <ac:spMkLst>
            <pc:docMk/>
            <pc:sldMk cId="3105499731" sldId="258"/>
            <ac:spMk id="21" creationId="{F1E49808-C180-9436-651C-CC4E14CB028B}"/>
          </ac:spMkLst>
        </pc:spChg>
        <pc:spChg chg="add del">
          <ac:chgData name="김 민서" userId="296346e923fc1296" providerId="LiveId" clId="{3DBB2E57-0BC2-4563-8033-29F38A369913}" dt="2022-06-12T04:30:35.617" v="6" actId="26606"/>
          <ac:spMkLst>
            <pc:docMk/>
            <pc:sldMk cId="3105499731" sldId="258"/>
            <ac:spMk id="22" creationId="{B4EAAE2C-4036-4789-5F12-D7FCAF964AFF}"/>
          </ac:spMkLst>
        </pc:spChg>
        <pc:spChg chg="add del">
          <ac:chgData name="김 민서" userId="296346e923fc1296" providerId="LiveId" clId="{3DBB2E57-0BC2-4563-8033-29F38A369913}" dt="2022-06-12T04:30:38.848" v="8" actId="26606"/>
          <ac:spMkLst>
            <pc:docMk/>
            <pc:sldMk cId="3105499731" sldId="258"/>
            <ac:spMk id="29" creationId="{2B97F24A-32CE-4C1C-A50D-3016B394DCFB}"/>
          </ac:spMkLst>
        </pc:spChg>
        <pc:spChg chg="add del">
          <ac:chgData name="김 민서" userId="296346e923fc1296" providerId="LiveId" clId="{3DBB2E57-0BC2-4563-8033-29F38A369913}" dt="2022-06-12T04:30:38.848" v="8" actId="26606"/>
          <ac:spMkLst>
            <pc:docMk/>
            <pc:sldMk cId="3105499731" sldId="258"/>
            <ac:spMk id="30" creationId="{F1E49808-C180-9436-651C-CC4E14CB028B}"/>
          </ac:spMkLst>
        </pc:spChg>
        <pc:spChg chg="add del">
          <ac:chgData name="김 민서" userId="296346e923fc1296" providerId="LiveId" clId="{3DBB2E57-0BC2-4563-8033-29F38A369913}" dt="2022-06-12T04:30:38.848" v="8" actId="26606"/>
          <ac:spMkLst>
            <pc:docMk/>
            <pc:sldMk cId="3105499731" sldId="258"/>
            <ac:spMk id="31" creationId="{CD8B4F24-440B-49E9-B85D-733523DC064B}"/>
          </ac:spMkLst>
        </pc:spChg>
        <pc:spChg chg="add del">
          <ac:chgData name="김 민서" userId="296346e923fc1296" providerId="LiveId" clId="{3DBB2E57-0BC2-4563-8033-29F38A369913}" dt="2022-06-12T04:30:38.848" v="8" actId="26606"/>
          <ac:spMkLst>
            <pc:docMk/>
            <pc:sldMk cId="3105499731" sldId="258"/>
            <ac:spMk id="32" creationId="{B4EAAE2C-4036-4789-5F12-D7FCAF964AFF}"/>
          </ac:spMkLst>
        </pc:spChg>
        <pc:spChg chg="add del">
          <ac:chgData name="김 민서" userId="296346e923fc1296" providerId="LiveId" clId="{3DBB2E57-0BC2-4563-8033-29F38A369913}" dt="2022-06-12T04:30:39.645" v="10" actId="26606"/>
          <ac:spMkLst>
            <pc:docMk/>
            <pc:sldMk cId="3105499731" sldId="258"/>
            <ac:spMk id="34" creationId="{117AB3D3-3C9C-4DED-809A-78734805B895}"/>
          </ac:spMkLst>
        </pc:spChg>
        <pc:spChg chg="add del">
          <ac:chgData name="김 민서" userId="296346e923fc1296" providerId="LiveId" clId="{3DBB2E57-0BC2-4563-8033-29F38A369913}" dt="2022-06-12T04:30:39.645" v="10" actId="26606"/>
          <ac:spMkLst>
            <pc:docMk/>
            <pc:sldMk cId="3105499731" sldId="258"/>
            <ac:spMk id="35" creationId="{F1E49808-C180-9436-651C-CC4E14CB028B}"/>
          </ac:spMkLst>
        </pc:spChg>
        <pc:spChg chg="add del">
          <ac:chgData name="김 민서" userId="296346e923fc1296" providerId="LiveId" clId="{3DBB2E57-0BC2-4563-8033-29F38A369913}" dt="2022-06-12T04:30:39.645" v="10" actId="26606"/>
          <ac:spMkLst>
            <pc:docMk/>
            <pc:sldMk cId="3105499731" sldId="258"/>
            <ac:spMk id="36" creationId="{3A9A4357-BD1D-4622-A4FE-766E6AB8DE84}"/>
          </ac:spMkLst>
        </pc:spChg>
        <pc:spChg chg="add del">
          <ac:chgData name="김 민서" userId="296346e923fc1296" providerId="LiveId" clId="{3DBB2E57-0BC2-4563-8033-29F38A369913}" dt="2022-06-12T04:30:39.645" v="10" actId="26606"/>
          <ac:spMkLst>
            <pc:docMk/>
            <pc:sldMk cId="3105499731" sldId="258"/>
            <ac:spMk id="37" creationId="{E659831F-0D9A-4C63-9EBB-8435B85A440F}"/>
          </ac:spMkLst>
        </pc:spChg>
        <pc:spChg chg="add del">
          <ac:chgData name="김 민서" userId="296346e923fc1296" providerId="LiveId" clId="{3DBB2E57-0BC2-4563-8033-29F38A369913}" dt="2022-06-12T04:30:39.645" v="10" actId="26606"/>
          <ac:spMkLst>
            <pc:docMk/>
            <pc:sldMk cId="3105499731" sldId="258"/>
            <ac:spMk id="38" creationId="{B4EAAE2C-4036-4789-5F12-D7FCAF964AFF}"/>
          </ac:spMkLst>
        </pc:spChg>
        <pc:spChg chg="add del">
          <ac:chgData name="김 민서" userId="296346e923fc1296" providerId="LiveId" clId="{3DBB2E57-0BC2-4563-8033-29F38A369913}" dt="2022-06-12T04:30:42.496" v="12" actId="26606"/>
          <ac:spMkLst>
            <pc:docMk/>
            <pc:sldMk cId="3105499731" sldId="258"/>
            <ac:spMk id="40" creationId="{F1E49808-C180-9436-651C-CC4E14CB028B}"/>
          </ac:spMkLst>
        </pc:spChg>
        <pc:spChg chg="add del">
          <ac:chgData name="김 민서" userId="296346e923fc1296" providerId="LiveId" clId="{3DBB2E57-0BC2-4563-8033-29F38A369913}" dt="2022-06-12T04:30:42.496" v="12" actId="26606"/>
          <ac:spMkLst>
            <pc:docMk/>
            <pc:sldMk cId="3105499731" sldId="258"/>
            <ac:spMk id="41" creationId="{B4EAAE2C-4036-4789-5F12-D7FCAF964AFF}"/>
          </ac:spMkLst>
        </pc:spChg>
        <pc:spChg chg="add del">
          <ac:chgData name="김 민서" userId="296346e923fc1296" providerId="LiveId" clId="{3DBB2E57-0BC2-4563-8033-29F38A369913}" dt="2022-06-12T04:30:42.496" v="12" actId="26606"/>
          <ac:spMkLst>
            <pc:docMk/>
            <pc:sldMk cId="3105499731" sldId="258"/>
            <ac:spMk id="42" creationId="{5E39A796-BE83-48B1-B33F-35C4A32AAB57}"/>
          </ac:spMkLst>
        </pc:spChg>
        <pc:spChg chg="add del">
          <ac:chgData name="김 민서" userId="296346e923fc1296" providerId="LiveId" clId="{3DBB2E57-0BC2-4563-8033-29F38A369913}" dt="2022-06-12T04:30:42.496" v="12" actId="26606"/>
          <ac:spMkLst>
            <pc:docMk/>
            <pc:sldMk cId="3105499731" sldId="258"/>
            <ac:spMk id="43" creationId="{72F84B47-E267-4194-8194-831DB7B5547F}"/>
          </ac:spMkLst>
        </pc:spChg>
        <pc:spChg chg="add del mod">
          <ac:chgData name="김 민서" userId="296346e923fc1296" providerId="LiveId" clId="{3DBB2E57-0BC2-4563-8033-29F38A369913}" dt="2022-06-12T04:32:42.832" v="107"/>
          <ac:spMkLst>
            <pc:docMk/>
            <pc:sldMk cId="3105499731" sldId="258"/>
            <ac:spMk id="44" creationId="{65AE6ADC-2C7A-E03F-A67B-D3E217708963}"/>
          </ac:spMkLst>
        </pc:spChg>
        <pc:spChg chg="add mod">
          <ac:chgData name="김 민서" userId="296346e923fc1296" providerId="LiveId" clId="{3DBB2E57-0BC2-4563-8033-29F38A369913}" dt="2022-06-12T04:33:07.106" v="115" actId="1076"/>
          <ac:spMkLst>
            <pc:docMk/>
            <pc:sldMk cId="3105499731" sldId="258"/>
            <ac:spMk id="45" creationId="{2666B147-32E3-1C97-C238-7B8DA6F2C4CD}"/>
          </ac:spMkLst>
        </pc:spChg>
        <pc:spChg chg="add mod">
          <ac:chgData name="김 민서" userId="296346e923fc1296" providerId="LiveId" clId="{3DBB2E57-0BC2-4563-8033-29F38A369913}" dt="2022-06-12T04:32:50.037" v="109"/>
          <ac:spMkLst>
            <pc:docMk/>
            <pc:sldMk cId="3105499731" sldId="258"/>
            <ac:spMk id="46" creationId="{68E26AE8-9BA7-8F43-5484-5C6659A1520C}"/>
          </ac:spMkLst>
        </pc:spChg>
        <pc:grpChg chg="add del">
          <ac:chgData name="김 민서" userId="296346e923fc1296" providerId="LiveId" clId="{3DBB2E57-0BC2-4563-8033-29F38A369913}" dt="2022-06-12T04:30:30.950" v="4" actId="26606"/>
          <ac:grpSpMkLst>
            <pc:docMk/>
            <pc:sldMk cId="3105499731" sldId="258"/>
            <ac:grpSpMk id="14" creationId="{DD354807-230F-4402-B1B9-F733A8F1F190}"/>
          </ac:grpSpMkLst>
        </pc:grpChg>
        <pc:grpChg chg="add del">
          <ac:chgData name="김 민서" userId="296346e923fc1296" providerId="LiveId" clId="{3DBB2E57-0BC2-4563-8033-29F38A369913}" dt="2022-06-12T04:30:35.617" v="6" actId="26606"/>
          <ac:grpSpMkLst>
            <pc:docMk/>
            <pc:sldMk cId="3105499731" sldId="258"/>
            <ac:grpSpMk id="23" creationId="{828A5161-06F1-46CF-8AD7-844680A59E13}"/>
          </ac:grpSpMkLst>
        </pc:grpChg>
        <pc:grpChg chg="add del">
          <ac:chgData name="김 민서" userId="296346e923fc1296" providerId="LiveId" clId="{3DBB2E57-0BC2-4563-8033-29F38A369913}" dt="2022-06-12T04:30:35.617" v="6" actId="26606"/>
          <ac:grpSpMkLst>
            <pc:docMk/>
            <pc:sldMk cId="3105499731" sldId="258"/>
            <ac:grpSpMk id="25" creationId="{5995D10D-E9C9-47DB-AE7E-801FEF38F5C9}"/>
          </ac:grpSpMkLst>
        </pc:grpChg>
        <pc:picChg chg="add mod">
          <ac:chgData name="김 민서" userId="296346e923fc1296" providerId="LiveId" clId="{3DBB2E57-0BC2-4563-8033-29F38A369913}" dt="2022-06-12T04:30:55.428" v="17" actId="26606"/>
          <ac:picMkLst>
            <pc:docMk/>
            <pc:sldMk cId="3105499731" sldId="258"/>
            <ac:picMk id="5" creationId="{DDD41D33-50C8-25F0-D6FF-25CD74CF0452}"/>
          </ac:picMkLst>
        </pc:picChg>
      </pc:sldChg>
      <pc:sldChg chg="addSp delSp modSp new mod">
        <pc:chgData name="김 민서" userId="296346e923fc1296" providerId="LiveId" clId="{3DBB2E57-0BC2-4563-8033-29F38A369913}" dt="2022-06-12T04:37:57.915" v="515" actId="14100"/>
        <pc:sldMkLst>
          <pc:docMk/>
          <pc:sldMk cId="3865465293" sldId="259"/>
        </pc:sldMkLst>
        <pc:spChg chg="del">
          <ac:chgData name="김 민서" userId="296346e923fc1296" providerId="LiveId" clId="{3DBB2E57-0BC2-4563-8033-29F38A369913}" dt="2022-06-12T04:33:11.895" v="117" actId="478"/>
          <ac:spMkLst>
            <pc:docMk/>
            <pc:sldMk cId="3865465293" sldId="259"/>
            <ac:spMk id="2" creationId="{F1DFA8E9-AB6E-1310-664D-CB19A92F6550}"/>
          </ac:spMkLst>
        </pc:spChg>
        <pc:spChg chg="del">
          <ac:chgData name="김 민서" userId="296346e923fc1296" providerId="LiveId" clId="{3DBB2E57-0BC2-4563-8033-29F38A369913}" dt="2022-06-12T04:33:16.712" v="119" actId="478"/>
          <ac:spMkLst>
            <pc:docMk/>
            <pc:sldMk cId="3865465293" sldId="259"/>
            <ac:spMk id="3" creationId="{EE4A1084-A299-FC61-B247-43F92EF32D36}"/>
          </ac:spMkLst>
        </pc:spChg>
        <pc:spChg chg="add del">
          <ac:chgData name="김 민서" userId="296346e923fc1296" providerId="LiveId" clId="{3DBB2E57-0BC2-4563-8033-29F38A369913}" dt="2022-06-12T04:33:03.137" v="114" actId="22"/>
          <ac:spMkLst>
            <pc:docMk/>
            <pc:sldMk cId="3865465293" sldId="259"/>
            <ac:spMk id="5" creationId="{A871766D-4D16-49CF-F79C-ACE4130F18D0}"/>
          </ac:spMkLst>
        </pc:spChg>
        <pc:spChg chg="add mod">
          <ac:chgData name="김 민서" userId="296346e923fc1296" providerId="LiveId" clId="{3DBB2E57-0BC2-4563-8033-29F38A369913}" dt="2022-06-12T04:33:09.437" v="116"/>
          <ac:spMkLst>
            <pc:docMk/>
            <pc:sldMk cId="3865465293" sldId="259"/>
            <ac:spMk id="6" creationId="{03F40976-BB37-871E-4287-FF8A62A71A1F}"/>
          </ac:spMkLst>
        </pc:spChg>
        <pc:spChg chg="add mod">
          <ac:chgData name="김 민서" userId="296346e923fc1296" providerId="LiveId" clId="{3DBB2E57-0BC2-4563-8033-29F38A369913}" dt="2022-06-12T04:33:09.437" v="116"/>
          <ac:spMkLst>
            <pc:docMk/>
            <pc:sldMk cId="3865465293" sldId="259"/>
            <ac:spMk id="7" creationId="{8E36DF35-08E0-48B3-BCC4-3F581DE9568E}"/>
          </ac:spMkLst>
        </pc:spChg>
        <pc:spChg chg="add mod">
          <ac:chgData name="김 민서" userId="296346e923fc1296" providerId="LiveId" clId="{3DBB2E57-0BC2-4563-8033-29F38A369913}" dt="2022-06-12T04:37:57.915" v="515" actId="14100"/>
          <ac:spMkLst>
            <pc:docMk/>
            <pc:sldMk cId="3865465293" sldId="259"/>
            <ac:spMk id="9" creationId="{8E730BB3-07EA-3CBA-F794-2FD4051684FD}"/>
          </ac:spMkLst>
        </pc:spChg>
        <pc:picChg chg="add mod">
          <ac:chgData name="김 민서" userId="296346e923fc1296" providerId="LiveId" clId="{3DBB2E57-0BC2-4563-8033-29F38A369913}" dt="2022-06-12T04:33:14.416" v="118"/>
          <ac:picMkLst>
            <pc:docMk/>
            <pc:sldMk cId="3865465293" sldId="259"/>
            <ac:picMk id="8" creationId="{A63E3A67-536D-FC26-ECB3-667E3727B683}"/>
          </ac:picMkLst>
        </pc:picChg>
      </pc:sldChg>
      <pc:sldChg chg="addSp delSp modSp add mod">
        <pc:chgData name="김 민서" userId="296346e923fc1296" providerId="LiveId" clId="{3DBB2E57-0BC2-4563-8033-29F38A369913}" dt="2022-06-12T08:53:59.459" v="1441" actId="20577"/>
        <pc:sldMkLst>
          <pc:docMk/>
          <pc:sldMk cId="2007011826" sldId="260"/>
        </pc:sldMkLst>
        <pc:spChg chg="mod">
          <ac:chgData name="김 민서" userId="296346e923fc1296" providerId="LiveId" clId="{3DBB2E57-0BC2-4563-8033-29F38A369913}" dt="2022-06-12T08:53:59.459" v="1441" actId="20577"/>
          <ac:spMkLst>
            <pc:docMk/>
            <pc:sldMk cId="2007011826" sldId="260"/>
            <ac:spMk id="7" creationId="{8E36DF35-08E0-48B3-BCC4-3F581DE9568E}"/>
          </ac:spMkLst>
        </pc:spChg>
        <pc:spChg chg="mod">
          <ac:chgData name="김 민서" userId="296346e923fc1296" providerId="LiveId" clId="{3DBB2E57-0BC2-4563-8033-29F38A369913}" dt="2022-06-12T04:42:48.394" v="634" actId="5793"/>
          <ac:spMkLst>
            <pc:docMk/>
            <pc:sldMk cId="2007011826" sldId="260"/>
            <ac:spMk id="9" creationId="{8E730BB3-07EA-3CBA-F794-2FD4051684FD}"/>
          </ac:spMkLst>
        </pc:spChg>
        <pc:picChg chg="del">
          <ac:chgData name="김 민서" userId="296346e923fc1296" providerId="LiveId" clId="{3DBB2E57-0BC2-4563-8033-29F38A369913}" dt="2022-06-12T04:41:05.544" v="518" actId="478"/>
          <ac:picMkLst>
            <pc:docMk/>
            <pc:sldMk cId="2007011826" sldId="260"/>
            <ac:picMk id="8" creationId="{A63E3A67-536D-FC26-ECB3-667E3727B683}"/>
          </ac:picMkLst>
        </pc:picChg>
        <pc:picChg chg="add mod">
          <ac:chgData name="김 민서" userId="296346e923fc1296" providerId="LiveId" clId="{3DBB2E57-0BC2-4563-8033-29F38A369913}" dt="2022-06-12T04:41:25.535" v="525" actId="1076"/>
          <ac:picMkLst>
            <pc:docMk/>
            <pc:sldMk cId="2007011826" sldId="260"/>
            <ac:picMk id="1026" creationId="{37ED4BDA-3762-4EFD-A8D9-7DA20585E19C}"/>
          </ac:picMkLst>
        </pc:picChg>
      </pc:sldChg>
      <pc:sldChg chg="addSp delSp modSp add mod">
        <pc:chgData name="김 민서" userId="296346e923fc1296" providerId="LiveId" clId="{3DBB2E57-0BC2-4563-8033-29F38A369913}" dt="2022-06-12T04:49:37.065" v="898" actId="478"/>
        <pc:sldMkLst>
          <pc:docMk/>
          <pc:sldMk cId="2806274707" sldId="261"/>
        </pc:sldMkLst>
        <pc:spChg chg="add del mod">
          <ac:chgData name="김 민서" userId="296346e923fc1296" providerId="LiveId" clId="{3DBB2E57-0BC2-4563-8033-29F38A369913}" dt="2022-06-12T04:43:31.102" v="642" actId="478"/>
          <ac:spMkLst>
            <pc:docMk/>
            <pc:sldMk cId="2806274707" sldId="261"/>
            <ac:spMk id="5" creationId="{3F82ED8C-1FAF-60B7-D1FB-7A48A1531015}"/>
          </ac:spMkLst>
        </pc:spChg>
        <pc:spChg chg="mod">
          <ac:chgData name="김 민서" userId="296346e923fc1296" providerId="LiveId" clId="{3DBB2E57-0BC2-4563-8033-29F38A369913}" dt="2022-06-12T04:43:58.687" v="674" actId="20577"/>
          <ac:spMkLst>
            <pc:docMk/>
            <pc:sldMk cId="2806274707" sldId="261"/>
            <ac:spMk id="7" creationId="{8E36DF35-08E0-48B3-BCC4-3F581DE9568E}"/>
          </ac:spMkLst>
        </pc:spChg>
        <pc:spChg chg="add mod">
          <ac:chgData name="김 민서" userId="296346e923fc1296" providerId="LiveId" clId="{3DBB2E57-0BC2-4563-8033-29F38A369913}" dt="2022-06-12T04:45:17.166" v="685" actId="1076"/>
          <ac:spMkLst>
            <pc:docMk/>
            <pc:sldMk cId="2806274707" sldId="261"/>
            <ac:spMk id="8" creationId="{0E00EA97-B4A8-B5A3-C836-7B36FC34B1AA}"/>
          </ac:spMkLst>
        </pc:spChg>
        <pc:spChg chg="del">
          <ac:chgData name="김 민서" userId="296346e923fc1296" providerId="LiveId" clId="{3DBB2E57-0BC2-4563-8033-29F38A369913}" dt="2022-06-12T04:43:26.858" v="640" actId="478"/>
          <ac:spMkLst>
            <pc:docMk/>
            <pc:sldMk cId="2806274707" sldId="261"/>
            <ac:spMk id="9" creationId="{8E730BB3-07EA-3CBA-F794-2FD4051684FD}"/>
          </ac:spMkLst>
        </pc:spChg>
        <pc:spChg chg="add mod">
          <ac:chgData name="김 민서" userId="296346e923fc1296" providerId="LiveId" clId="{3DBB2E57-0BC2-4563-8033-29F38A369913}" dt="2022-06-12T04:48:53.761" v="895" actId="20577"/>
          <ac:spMkLst>
            <pc:docMk/>
            <pc:sldMk cId="2806274707" sldId="261"/>
            <ac:spMk id="10" creationId="{FA18FC3C-B685-0378-B650-E24445A8BD2A}"/>
          </ac:spMkLst>
        </pc:spChg>
        <pc:spChg chg="add mod">
          <ac:chgData name="김 민서" userId="296346e923fc1296" providerId="LiveId" clId="{3DBB2E57-0BC2-4563-8033-29F38A369913}" dt="2022-06-12T04:45:21.968" v="687" actId="1076"/>
          <ac:spMkLst>
            <pc:docMk/>
            <pc:sldMk cId="2806274707" sldId="261"/>
            <ac:spMk id="11" creationId="{83414EA6-ADC8-983C-AA5B-FEA72F014CF5}"/>
          </ac:spMkLst>
        </pc:spChg>
        <pc:spChg chg="add mod">
          <ac:chgData name="김 민서" userId="296346e923fc1296" providerId="LiveId" clId="{3DBB2E57-0BC2-4563-8033-29F38A369913}" dt="2022-06-12T04:46:05.063" v="700" actId="1076"/>
          <ac:spMkLst>
            <pc:docMk/>
            <pc:sldMk cId="2806274707" sldId="261"/>
            <ac:spMk id="12" creationId="{C73B80F0-4AAD-2F32-ACDA-5C65E3BCDD89}"/>
          </ac:spMkLst>
        </pc:spChg>
        <pc:spChg chg="add mod">
          <ac:chgData name="김 민서" userId="296346e923fc1296" providerId="LiveId" clId="{3DBB2E57-0BC2-4563-8033-29F38A369913}" dt="2022-06-12T04:46:27.221" v="706" actId="1076"/>
          <ac:spMkLst>
            <pc:docMk/>
            <pc:sldMk cId="2806274707" sldId="261"/>
            <ac:spMk id="13" creationId="{3E3EA89F-8791-6CA2-5B42-B26F9E1B2453}"/>
          </ac:spMkLst>
        </pc:spChg>
        <pc:spChg chg="add del mod">
          <ac:chgData name="김 민서" userId="296346e923fc1296" providerId="LiveId" clId="{3DBB2E57-0BC2-4563-8033-29F38A369913}" dt="2022-06-12T04:46:18.430" v="704"/>
          <ac:spMkLst>
            <pc:docMk/>
            <pc:sldMk cId="2806274707" sldId="261"/>
            <ac:spMk id="14" creationId="{A5E69942-9881-443F-6FAF-EC2AD96246B5}"/>
          </ac:spMkLst>
        </pc:spChg>
        <pc:spChg chg="add mod">
          <ac:chgData name="김 민서" userId="296346e923fc1296" providerId="LiveId" clId="{3DBB2E57-0BC2-4563-8033-29F38A369913}" dt="2022-06-12T04:46:33.162" v="708" actId="1076"/>
          <ac:spMkLst>
            <pc:docMk/>
            <pc:sldMk cId="2806274707" sldId="261"/>
            <ac:spMk id="15" creationId="{828BEF38-B80C-94D1-5BC8-508BAABECA7A}"/>
          </ac:spMkLst>
        </pc:spChg>
        <pc:spChg chg="add mod">
          <ac:chgData name="김 민서" userId="296346e923fc1296" providerId="LiveId" clId="{3DBB2E57-0BC2-4563-8033-29F38A369913}" dt="2022-06-12T04:46:36.333" v="710" actId="1076"/>
          <ac:spMkLst>
            <pc:docMk/>
            <pc:sldMk cId="2806274707" sldId="261"/>
            <ac:spMk id="16" creationId="{91ACBADB-D438-EF04-AB83-AD6B01C5BE51}"/>
          </ac:spMkLst>
        </pc:spChg>
        <pc:picChg chg="add mod">
          <ac:chgData name="김 민서" userId="296346e923fc1296" providerId="LiveId" clId="{3DBB2E57-0BC2-4563-8033-29F38A369913}" dt="2022-06-12T04:43:34.482" v="643" actId="1076"/>
          <ac:picMkLst>
            <pc:docMk/>
            <pc:sldMk cId="2806274707" sldId="261"/>
            <ac:picMk id="3" creationId="{449B60F7-8477-2388-02FE-C663CB8C9BF2}"/>
          </ac:picMkLst>
        </pc:picChg>
        <pc:picChg chg="add del">
          <ac:chgData name="김 민서" userId="296346e923fc1296" providerId="LiveId" clId="{3DBB2E57-0BC2-4563-8033-29F38A369913}" dt="2022-06-12T04:49:37.065" v="898" actId="478"/>
          <ac:picMkLst>
            <pc:docMk/>
            <pc:sldMk cId="2806274707" sldId="261"/>
            <ac:picMk id="18" creationId="{E2895DB5-AE1F-0EDE-51B2-1D001E4AD2E9}"/>
          </ac:picMkLst>
        </pc:picChg>
        <pc:picChg chg="del">
          <ac:chgData name="김 민서" userId="296346e923fc1296" providerId="LiveId" clId="{3DBB2E57-0BC2-4563-8033-29F38A369913}" dt="2022-06-12T04:43:21.050" v="636" actId="478"/>
          <ac:picMkLst>
            <pc:docMk/>
            <pc:sldMk cId="2806274707" sldId="261"/>
            <ac:picMk id="1026" creationId="{37ED4BDA-3762-4EFD-A8D9-7DA20585E19C}"/>
          </ac:picMkLst>
        </pc:picChg>
      </pc:sldChg>
      <pc:sldChg chg="addSp delSp modSp add mod">
        <pc:chgData name="김 민서" userId="296346e923fc1296" providerId="LiveId" clId="{3DBB2E57-0BC2-4563-8033-29F38A369913}" dt="2022-06-12T08:54:11.073" v="1458" actId="20577"/>
        <pc:sldMkLst>
          <pc:docMk/>
          <pc:sldMk cId="3465554939" sldId="262"/>
        </pc:sldMkLst>
        <pc:spChg chg="mod">
          <ac:chgData name="김 민서" userId="296346e923fc1296" providerId="LiveId" clId="{3DBB2E57-0BC2-4563-8033-29F38A369913}" dt="2022-06-12T08:54:11.073" v="1458" actId="20577"/>
          <ac:spMkLst>
            <pc:docMk/>
            <pc:sldMk cId="3465554939" sldId="262"/>
            <ac:spMk id="7" creationId="{8E36DF35-08E0-48B3-BCC4-3F581DE9568E}"/>
          </ac:spMkLst>
        </pc:spChg>
        <pc:spChg chg="del">
          <ac:chgData name="김 민서" userId="296346e923fc1296" providerId="LiveId" clId="{3DBB2E57-0BC2-4563-8033-29F38A369913}" dt="2022-06-12T04:49:44.967" v="902" actId="478"/>
          <ac:spMkLst>
            <pc:docMk/>
            <pc:sldMk cId="3465554939" sldId="262"/>
            <ac:spMk id="8" creationId="{0E00EA97-B4A8-B5A3-C836-7B36FC34B1AA}"/>
          </ac:spMkLst>
        </pc:spChg>
        <pc:spChg chg="del">
          <ac:chgData name="김 민서" userId="296346e923fc1296" providerId="LiveId" clId="{3DBB2E57-0BC2-4563-8033-29F38A369913}" dt="2022-06-12T04:49:52.363" v="909" actId="478"/>
          <ac:spMkLst>
            <pc:docMk/>
            <pc:sldMk cId="3465554939" sldId="262"/>
            <ac:spMk id="10" creationId="{FA18FC3C-B685-0378-B650-E24445A8BD2A}"/>
          </ac:spMkLst>
        </pc:spChg>
        <pc:spChg chg="del">
          <ac:chgData name="김 민서" userId="296346e923fc1296" providerId="LiveId" clId="{3DBB2E57-0BC2-4563-8033-29F38A369913}" dt="2022-06-12T04:49:47.045" v="904" actId="478"/>
          <ac:spMkLst>
            <pc:docMk/>
            <pc:sldMk cId="3465554939" sldId="262"/>
            <ac:spMk id="11" creationId="{83414EA6-ADC8-983C-AA5B-FEA72F014CF5}"/>
          </ac:spMkLst>
        </pc:spChg>
        <pc:spChg chg="del">
          <ac:chgData name="김 민서" userId="296346e923fc1296" providerId="LiveId" clId="{3DBB2E57-0BC2-4563-8033-29F38A369913}" dt="2022-06-12T04:49:45.922" v="903" actId="478"/>
          <ac:spMkLst>
            <pc:docMk/>
            <pc:sldMk cId="3465554939" sldId="262"/>
            <ac:spMk id="12" creationId="{C73B80F0-4AAD-2F32-ACDA-5C65E3BCDD89}"/>
          </ac:spMkLst>
        </pc:spChg>
        <pc:spChg chg="del">
          <ac:chgData name="김 민서" userId="296346e923fc1296" providerId="LiveId" clId="{3DBB2E57-0BC2-4563-8033-29F38A369913}" dt="2022-06-12T04:49:50.026" v="907" actId="478"/>
          <ac:spMkLst>
            <pc:docMk/>
            <pc:sldMk cId="3465554939" sldId="262"/>
            <ac:spMk id="13" creationId="{3E3EA89F-8791-6CA2-5B42-B26F9E1B2453}"/>
          </ac:spMkLst>
        </pc:spChg>
        <pc:spChg chg="add mod">
          <ac:chgData name="김 민서" userId="296346e923fc1296" providerId="LiveId" clId="{3DBB2E57-0BC2-4563-8033-29F38A369913}" dt="2022-06-12T04:55:05.837" v="1286" actId="20577"/>
          <ac:spMkLst>
            <pc:docMk/>
            <pc:sldMk cId="3465554939" sldId="262"/>
            <ac:spMk id="14" creationId="{44B89B9F-D142-6071-F8CF-4635CF9CB6E5}"/>
          </ac:spMkLst>
        </pc:spChg>
        <pc:spChg chg="del">
          <ac:chgData name="김 민서" userId="296346e923fc1296" providerId="LiveId" clId="{3DBB2E57-0BC2-4563-8033-29F38A369913}" dt="2022-06-12T04:49:49.367" v="906" actId="478"/>
          <ac:spMkLst>
            <pc:docMk/>
            <pc:sldMk cId="3465554939" sldId="262"/>
            <ac:spMk id="15" creationId="{828BEF38-B80C-94D1-5BC8-508BAABECA7A}"/>
          </ac:spMkLst>
        </pc:spChg>
        <pc:spChg chg="del">
          <ac:chgData name="김 민서" userId="296346e923fc1296" providerId="LiveId" clId="{3DBB2E57-0BC2-4563-8033-29F38A369913}" dt="2022-06-12T04:49:43.978" v="901" actId="478"/>
          <ac:spMkLst>
            <pc:docMk/>
            <pc:sldMk cId="3465554939" sldId="262"/>
            <ac:spMk id="16" creationId="{91ACBADB-D438-EF04-AB83-AD6B01C5BE51}"/>
          </ac:spMkLst>
        </pc:spChg>
        <pc:picChg chg="del">
          <ac:chgData name="김 민서" userId="296346e923fc1296" providerId="LiveId" clId="{3DBB2E57-0BC2-4563-8033-29F38A369913}" dt="2022-06-12T04:49:40.362" v="899" actId="478"/>
          <ac:picMkLst>
            <pc:docMk/>
            <pc:sldMk cId="3465554939" sldId="262"/>
            <ac:picMk id="3" creationId="{449B60F7-8477-2388-02FE-C663CB8C9BF2}"/>
          </ac:picMkLst>
        </pc:picChg>
        <pc:picChg chg="mod">
          <ac:chgData name="김 민서" userId="296346e923fc1296" providerId="LiveId" clId="{3DBB2E57-0BC2-4563-8033-29F38A369913}" dt="2022-06-12T04:50:00.193" v="914" actId="14100"/>
          <ac:picMkLst>
            <pc:docMk/>
            <pc:sldMk cId="3465554939" sldId="262"/>
            <ac:picMk id="18" creationId="{E2895DB5-AE1F-0EDE-51B2-1D001E4AD2E9}"/>
          </ac:picMkLst>
        </pc:picChg>
      </pc:sldChg>
      <pc:sldChg chg="addSp delSp modSp add mod">
        <pc:chgData name="김 민서" userId="296346e923fc1296" providerId="LiveId" clId="{3DBB2E57-0BC2-4563-8033-29F38A369913}" dt="2022-06-12T05:10:08.567" v="1352" actId="1076"/>
        <pc:sldMkLst>
          <pc:docMk/>
          <pc:sldMk cId="3885733790" sldId="263"/>
        </pc:sldMkLst>
        <pc:spChg chg="add del mod">
          <ac:chgData name="김 민서" userId="296346e923fc1296" providerId="LiveId" clId="{3DBB2E57-0BC2-4563-8033-29F38A369913}" dt="2022-06-12T05:07:19.891" v="1323" actId="478"/>
          <ac:spMkLst>
            <pc:docMk/>
            <pc:sldMk cId="3885733790" sldId="263"/>
            <ac:spMk id="5" creationId="{18B67FE6-21C6-4AE6-DB80-58FB1F586756}"/>
          </ac:spMkLst>
        </pc:spChg>
        <pc:spChg chg="mod">
          <ac:chgData name="김 민서" userId="296346e923fc1296" providerId="LiveId" clId="{3DBB2E57-0BC2-4563-8033-29F38A369913}" dt="2022-06-12T04:55:43.985" v="1313" actId="20577"/>
          <ac:spMkLst>
            <pc:docMk/>
            <pc:sldMk cId="3885733790" sldId="263"/>
            <ac:spMk id="7" creationId="{8E36DF35-08E0-48B3-BCC4-3F581DE9568E}"/>
          </ac:spMkLst>
        </pc:spChg>
        <pc:spChg chg="add mod">
          <ac:chgData name="김 민서" userId="296346e923fc1296" providerId="LiveId" clId="{3DBB2E57-0BC2-4563-8033-29F38A369913}" dt="2022-06-12T05:08:06.743" v="1328" actId="1076"/>
          <ac:spMkLst>
            <pc:docMk/>
            <pc:sldMk cId="3885733790" sldId="263"/>
            <ac:spMk id="8" creationId="{134513ED-8D7E-C96B-E193-6AE35BD163A6}"/>
          </ac:spMkLst>
        </pc:spChg>
        <pc:spChg chg="add mod">
          <ac:chgData name="김 민서" userId="296346e923fc1296" providerId="LiveId" clId="{3DBB2E57-0BC2-4563-8033-29F38A369913}" dt="2022-06-12T05:10:08.567" v="1352" actId="1076"/>
          <ac:spMkLst>
            <pc:docMk/>
            <pc:sldMk cId="3885733790" sldId="263"/>
            <ac:spMk id="9" creationId="{7D05E952-C470-281B-AF36-E3BBC45AF1A4}"/>
          </ac:spMkLst>
        </pc:spChg>
        <pc:spChg chg="del">
          <ac:chgData name="김 민서" userId="296346e923fc1296" providerId="LiveId" clId="{3DBB2E57-0BC2-4563-8033-29F38A369913}" dt="2022-06-12T05:07:17.973" v="1322" actId="478"/>
          <ac:spMkLst>
            <pc:docMk/>
            <pc:sldMk cId="3885733790" sldId="263"/>
            <ac:spMk id="14" creationId="{44B89B9F-D142-6071-F8CF-4635CF9CB6E5}"/>
          </ac:spMkLst>
        </pc:spChg>
        <pc:picChg chg="add mod ord">
          <ac:chgData name="김 민서" userId="296346e923fc1296" providerId="LiveId" clId="{3DBB2E57-0BC2-4563-8033-29F38A369913}" dt="2022-06-12T04:57:33.734" v="1321" actId="167"/>
          <ac:picMkLst>
            <pc:docMk/>
            <pc:sldMk cId="3885733790" sldId="263"/>
            <ac:picMk id="3" creationId="{F4718856-BFC8-14E1-EC1B-E2F010A848BF}"/>
          </ac:picMkLst>
        </pc:picChg>
        <pc:picChg chg="del">
          <ac:chgData name="김 민서" userId="296346e923fc1296" providerId="LiveId" clId="{3DBB2E57-0BC2-4563-8033-29F38A369913}" dt="2022-06-12T04:55:45.711" v="1314" actId="478"/>
          <ac:picMkLst>
            <pc:docMk/>
            <pc:sldMk cId="3885733790" sldId="263"/>
            <ac:picMk id="18" creationId="{E2895DB5-AE1F-0EDE-51B2-1D001E4AD2E9}"/>
          </ac:picMkLst>
        </pc:picChg>
      </pc:sldChg>
      <pc:sldChg chg="addSp modSp add mod">
        <pc:chgData name="김 민서" userId="296346e923fc1296" providerId="LiveId" clId="{3DBB2E57-0BC2-4563-8033-29F38A369913}" dt="2022-06-12T05:13:50.337" v="1393" actId="1076"/>
        <pc:sldMkLst>
          <pc:docMk/>
          <pc:sldMk cId="2287035369" sldId="264"/>
        </pc:sldMkLst>
        <pc:spChg chg="add mod">
          <ac:chgData name="김 민서" userId="296346e923fc1296" providerId="LiveId" clId="{3DBB2E57-0BC2-4563-8033-29F38A369913}" dt="2022-06-12T05:13:50.337" v="1393" actId="1076"/>
          <ac:spMkLst>
            <pc:docMk/>
            <pc:sldMk cId="2287035369" sldId="264"/>
            <ac:spMk id="10" creationId="{F0DEF24E-0C6B-67BA-FF32-C51C859A030A}"/>
          </ac:spMkLst>
        </pc:spChg>
      </pc:sldChg>
      <pc:sldChg chg="addSp delSp modSp add mod">
        <pc:chgData name="김 민서" userId="296346e923fc1296" providerId="LiveId" clId="{3DBB2E57-0BC2-4563-8033-29F38A369913}" dt="2022-06-12T08:54:20.702" v="1470" actId="20577"/>
        <pc:sldMkLst>
          <pc:docMk/>
          <pc:sldMk cId="3706626030" sldId="265"/>
        </pc:sldMkLst>
        <pc:spChg chg="add del mod">
          <ac:chgData name="김 민서" userId="296346e923fc1296" providerId="LiveId" clId="{3DBB2E57-0BC2-4563-8033-29F38A369913}" dt="2022-06-12T05:16:01.845" v="1398" actId="478"/>
          <ac:spMkLst>
            <pc:docMk/>
            <pc:sldMk cId="3706626030" sldId="265"/>
            <ac:spMk id="4" creationId="{367FC5C0-10ED-1723-9B7A-C5D5BF6879DA}"/>
          </ac:spMkLst>
        </pc:spChg>
        <pc:spChg chg="mod">
          <ac:chgData name="김 민서" userId="296346e923fc1296" providerId="LiveId" clId="{3DBB2E57-0BC2-4563-8033-29F38A369913}" dt="2022-06-12T08:54:20.702" v="1470" actId="20577"/>
          <ac:spMkLst>
            <pc:docMk/>
            <pc:sldMk cId="3706626030" sldId="265"/>
            <ac:spMk id="7" creationId="{8E36DF35-08E0-48B3-BCC4-3F581DE9568E}"/>
          </ac:spMkLst>
        </pc:spChg>
        <pc:spChg chg="del">
          <ac:chgData name="김 민서" userId="296346e923fc1296" providerId="LiveId" clId="{3DBB2E57-0BC2-4563-8033-29F38A369913}" dt="2022-06-12T05:15:59.854" v="1396" actId="478"/>
          <ac:spMkLst>
            <pc:docMk/>
            <pc:sldMk cId="3706626030" sldId="265"/>
            <ac:spMk id="8" creationId="{134513ED-8D7E-C96B-E193-6AE35BD163A6}"/>
          </ac:spMkLst>
        </pc:spChg>
        <pc:spChg chg="del">
          <ac:chgData name="김 민서" userId="296346e923fc1296" providerId="LiveId" clId="{3DBB2E57-0BC2-4563-8033-29F38A369913}" dt="2022-06-12T05:16:03.957" v="1399" actId="478"/>
          <ac:spMkLst>
            <pc:docMk/>
            <pc:sldMk cId="3706626030" sldId="265"/>
            <ac:spMk id="9" creationId="{7D05E952-C470-281B-AF36-E3BBC45AF1A4}"/>
          </ac:spMkLst>
        </pc:spChg>
        <pc:spChg chg="del">
          <ac:chgData name="김 민서" userId="296346e923fc1296" providerId="LiveId" clId="{3DBB2E57-0BC2-4563-8033-29F38A369913}" dt="2022-06-12T05:16:00.803" v="1397" actId="478"/>
          <ac:spMkLst>
            <pc:docMk/>
            <pc:sldMk cId="3706626030" sldId="265"/>
            <ac:spMk id="10" creationId="{F0DEF24E-0C6B-67BA-FF32-C51C859A030A}"/>
          </ac:spMkLst>
        </pc:spChg>
        <pc:spChg chg="add mod">
          <ac:chgData name="김 민서" userId="296346e923fc1296" providerId="LiveId" clId="{3DBB2E57-0BC2-4563-8033-29F38A369913}" dt="2022-06-12T05:28:40.984" v="1416" actId="1582"/>
          <ac:spMkLst>
            <pc:docMk/>
            <pc:sldMk cId="3706626030" sldId="265"/>
            <ac:spMk id="18" creationId="{EB2285F0-07EC-F2C4-3CB2-2033EFB93CEC}"/>
          </ac:spMkLst>
        </pc:spChg>
        <pc:spChg chg="add mod">
          <ac:chgData name="김 민서" userId="296346e923fc1296" providerId="LiveId" clId="{3DBB2E57-0BC2-4563-8033-29F38A369913}" dt="2022-06-12T05:29:14.069" v="1424" actId="14100"/>
          <ac:spMkLst>
            <pc:docMk/>
            <pc:sldMk cId="3706626030" sldId="265"/>
            <ac:spMk id="19" creationId="{AA8007BC-6066-FED5-45D7-ECD81626961B}"/>
          </ac:spMkLst>
        </pc:spChg>
        <pc:picChg chg="del">
          <ac:chgData name="김 민서" userId="296346e923fc1296" providerId="LiveId" clId="{3DBB2E57-0BC2-4563-8033-29F38A369913}" dt="2022-06-12T05:15:59.115" v="1395" actId="478"/>
          <ac:picMkLst>
            <pc:docMk/>
            <pc:sldMk cId="3706626030" sldId="265"/>
            <ac:picMk id="3" creationId="{F4718856-BFC8-14E1-EC1B-E2F010A848BF}"/>
          </ac:picMkLst>
        </pc:picChg>
        <pc:picChg chg="add del mod">
          <ac:chgData name="김 민서" userId="296346e923fc1296" providerId="LiveId" clId="{3DBB2E57-0BC2-4563-8033-29F38A369913}" dt="2022-06-12T05:20:24.958" v="1404" actId="478"/>
          <ac:picMkLst>
            <pc:docMk/>
            <pc:sldMk cId="3706626030" sldId="265"/>
            <ac:picMk id="11" creationId="{5D704390-1C17-0AFC-631B-016D7B86FDBA}"/>
          </ac:picMkLst>
        </pc:picChg>
        <pc:picChg chg="add del">
          <ac:chgData name="김 민서" userId="296346e923fc1296" providerId="LiveId" clId="{3DBB2E57-0BC2-4563-8033-29F38A369913}" dt="2022-06-12T05:20:24.147" v="1403" actId="22"/>
          <ac:picMkLst>
            <pc:docMk/>
            <pc:sldMk cId="3706626030" sldId="265"/>
            <ac:picMk id="13" creationId="{27A6E19C-F8DA-2CEC-B0AC-9FDA1E8CDFFD}"/>
          </ac:picMkLst>
        </pc:picChg>
        <pc:picChg chg="add mod">
          <ac:chgData name="김 민서" userId="296346e923fc1296" providerId="LiveId" clId="{3DBB2E57-0BC2-4563-8033-29F38A369913}" dt="2022-06-12T05:28:58.698" v="1422" actId="1076"/>
          <ac:picMkLst>
            <pc:docMk/>
            <pc:sldMk cId="3706626030" sldId="265"/>
            <ac:picMk id="15" creationId="{C1CC32C5-196B-7D93-5B6C-77BC6625066A}"/>
          </ac:picMkLst>
        </pc:picChg>
        <pc:picChg chg="add mod">
          <ac:chgData name="김 민서" userId="296346e923fc1296" providerId="LiveId" clId="{3DBB2E57-0BC2-4563-8033-29F38A369913}" dt="2022-06-12T05:20:55.764" v="1410" actId="1076"/>
          <ac:picMkLst>
            <pc:docMk/>
            <pc:sldMk cId="3706626030" sldId="265"/>
            <ac:picMk id="17" creationId="{F0F6A7D7-B13E-FFC1-EB2E-80EF4464C14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9F71F-3978-4290-BFE0-32AA30EE27F5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D46F2-8EBE-4496-87C1-51637F15D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948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B0BB1-7769-B031-0855-D1F6505D9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9B4BA8-3B01-AC3F-3FBC-3DDD2D95F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92D2DA-316C-CD5B-CF38-12BB73E6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D0EF-6904-4E87-B121-B86E3C60BC51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7F72A0-A966-16C2-5E3A-B564DB1A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4C47D-1E77-0BED-8FA3-9844A424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029B-39F7-4D55-8B08-97A93F7ED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93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E7915-90BC-53C3-88F6-C25FC79C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657B1D-BA08-3CAF-099F-26F9208E7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FA8D0-B5F4-A3E6-AF7A-A09D74E92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D0EF-6904-4E87-B121-B86E3C60BC51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F3757-E8AC-D4DB-85D9-08254A7D6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B57648-58ED-A4E3-5C8E-CCD74B16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029B-39F7-4D55-8B08-97A93F7ED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12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B4D56E-C85E-B028-D2E2-9D7426807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DED7B3-3A3D-31C4-C494-6FA617CA3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74312-D5EF-9AE7-831C-57D5A1B8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D0EF-6904-4E87-B121-B86E3C60BC51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0A8B6-71ED-0208-385C-B12892124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E848B3-8649-9A5B-0990-BB6A84322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029B-39F7-4D55-8B08-97A93F7ED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93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B77C4-F70C-135A-8497-EB282686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8B2335-1BCF-E2D0-8C70-4D2103C4B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1F0C78-3775-D5C9-B30F-3DFC34DF7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D0EF-6904-4E87-B121-B86E3C60BC51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32785-ABF7-C2BF-FA6C-507C3F492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863C7-1DC7-70E1-4FD4-21EF9BCF1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029B-39F7-4D55-8B08-97A93F7ED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1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3550A-22B5-7EB4-A1FB-71D85F60E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EBF17A-70CA-B430-C548-643E92362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B485CB-225E-CA94-39D4-71FF72D3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D0EF-6904-4E87-B121-B86E3C60BC51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9F7A5-BCAB-CCE8-D9FF-1660055ED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DD9F73-DCBA-6773-49C4-F520680F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029B-39F7-4D55-8B08-97A93F7ED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73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6277D-C0E7-EBB0-D0EF-1330CCA48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AC886-96F2-24CC-7977-D22F462E6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FF4DCA-D439-9CFD-5A4D-6513B6BC3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D01B2F-460C-1CD3-5599-553560EB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D0EF-6904-4E87-B121-B86E3C60BC51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48D339-4F35-1E69-7CDB-AA026B0E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7F4071-42A2-B6AF-3F3B-D64C005A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029B-39F7-4D55-8B08-97A93F7ED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27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AFD95-A6EC-7BB4-F5D3-AFB825266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D7332C-4EB7-DD64-530F-D23F427F9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2D3B35-C0BD-A5E8-C181-B2697844B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B36BCA-58ED-30B8-EFC3-9D1B1F7DD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9B99C3-2151-F260-DB55-EB45DEBDF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C875B4-3F92-54B6-A9E2-6CB21C549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D0EF-6904-4E87-B121-B86E3C60BC51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8FAE8E-D840-42A4-70BB-7B4D4BD4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F62D4E-A435-90C2-2A20-26E46A902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029B-39F7-4D55-8B08-97A93F7ED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63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0AB72-19A8-1CC5-2948-F030B72E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8BAB76-905E-CB59-041F-AD5555963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D0EF-6904-4E87-B121-B86E3C60BC51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4CF6A4-1650-3C06-0FFC-A2F61AFF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5938B6-24C8-2BA8-70DE-FD91072F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029B-39F7-4D55-8B08-97A93F7ED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42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E46E71-E785-903D-21EA-503A3A8C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D0EF-6904-4E87-B121-B86E3C60BC51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8E3B73-FDCE-3974-52FD-F29437384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506D5F-19A7-7A10-77C9-13B1DE59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029B-39F7-4D55-8B08-97A93F7ED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31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9990E-34EC-AAE4-46AC-286B3D63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61F37F-85E0-34FC-D0E0-140510054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3DC7BE-E809-12A1-8DBD-AE22AF62B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05C2A0-B0DA-9A32-F4A6-30042228B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D0EF-6904-4E87-B121-B86E3C60BC51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EBC022-F7DA-4575-3BEF-3FE1D8B6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6D3E6D-092C-3DB0-C41A-51163A28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029B-39F7-4D55-8B08-97A93F7ED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79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FADAD-6867-7DCC-AE97-A21EEDB18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20092A-2AAB-CF22-F824-DAB2F4556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7CAD8A-AF97-B232-FE14-8D3AE472F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64CA2C-763C-6638-1E91-90E869E0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D0EF-6904-4E87-B121-B86E3C60BC51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DF8C59-DA38-FCB0-B5CF-DEAC3F5F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CC3AD0-724F-1A82-7431-A8991BFE9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E029B-39F7-4D55-8B08-97A93F7ED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10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1AC442-0AA8-511E-EDD3-C21E0D6F5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2FBBD0-4D8B-00BA-011B-9DAC2AE3D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401054-6E7D-68EB-BC9F-A3FFA1EA0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FD0EF-6904-4E87-B121-B86E3C60BC51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C1FDB0-10BD-C37E-3857-1B43ECDE0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BBBBF7-AF10-9F30-EF14-7DE33D67E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E029B-39F7-4D55-8B08-97A93F7ED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82A5F716-98EF-42EF-A471-87C6DFDCC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B87687D8-4EF1-4EF2-BF7E-74BB4A3D1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30093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2AD8C71-0475-2332-793C-BC4670D466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247" r="1" b="15917"/>
          <a:stretch/>
        </p:blipFill>
        <p:spPr bwMode="auto">
          <a:xfrm>
            <a:off x="2354578" y="544297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59C391-4551-789E-FD91-F216DAA19E1E}"/>
              </a:ext>
            </a:extLst>
          </p:cNvPr>
          <p:cNvSpPr txBox="1"/>
          <p:nvPr/>
        </p:nvSpPr>
        <p:spPr>
          <a:xfrm>
            <a:off x="5192663" y="2015500"/>
            <a:ext cx="2085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 err="1">
                <a:solidFill>
                  <a:srgbClr val="FF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LiFi</a:t>
            </a:r>
            <a:endParaRPr lang="ko-KR" altLang="en-US" sz="7200" dirty="0">
              <a:solidFill>
                <a:srgbClr val="FF0000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C1427-C36A-2396-3262-547807ECD9CC}"/>
              </a:ext>
            </a:extLst>
          </p:cNvPr>
          <p:cNvSpPr txBox="1"/>
          <p:nvPr/>
        </p:nvSpPr>
        <p:spPr>
          <a:xfrm>
            <a:off x="6096000" y="5670410"/>
            <a:ext cx="6800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2018920008 </a:t>
            </a:r>
            <a:r>
              <a:rPr lang="ko-KR" altLang="en-US" sz="28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컴퓨터과학부 김민서</a:t>
            </a:r>
          </a:p>
        </p:txBody>
      </p:sp>
    </p:spTree>
    <p:extLst>
      <p:ext uri="{BB962C8B-B14F-4D97-AF65-F5344CB8AC3E}">
        <p14:creationId xmlns:p14="http://schemas.microsoft.com/office/powerpoint/2010/main" val="119884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9673B4C-1B61-DCC4-85DF-2F2295A09F2E}"/>
              </a:ext>
            </a:extLst>
          </p:cNvPr>
          <p:cNvSpPr/>
          <p:nvPr/>
        </p:nvSpPr>
        <p:spPr>
          <a:xfrm>
            <a:off x="306404" y="712270"/>
            <a:ext cx="11579191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72A5C-63B5-FCD8-354D-B8612685369E}"/>
              </a:ext>
            </a:extLst>
          </p:cNvPr>
          <p:cNvSpPr txBox="1"/>
          <p:nvPr/>
        </p:nvSpPr>
        <p:spPr>
          <a:xfrm>
            <a:off x="306404" y="0"/>
            <a:ext cx="11579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LiFi</a:t>
            </a:r>
            <a:r>
              <a:rPr lang="ko-KR" altLang="en-US" sz="40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의 개념</a:t>
            </a:r>
            <a:r>
              <a:rPr lang="en-US" altLang="ko-KR" sz="40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endParaRPr lang="ko-KR" altLang="en-US" sz="40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631C44-8DA3-67DF-945F-20E86477C421}"/>
              </a:ext>
            </a:extLst>
          </p:cNvPr>
          <p:cNvSpPr txBox="1"/>
          <p:nvPr/>
        </p:nvSpPr>
        <p:spPr>
          <a:xfrm>
            <a:off x="306404" y="941472"/>
            <a:ext cx="11579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LiFi</a:t>
            </a:r>
            <a:r>
              <a:rPr lang="en-US" altLang="ko-KR" sz="24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(Light Fidelity): LED</a:t>
            </a:r>
            <a:r>
              <a:rPr lang="ko-KR" altLang="en-US" sz="24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에서 나오는 빛의 파장을 이용하여 정보를 전달하는 </a:t>
            </a:r>
            <a:r>
              <a:rPr lang="ko-KR" altLang="en-US" sz="2400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가시광</a:t>
            </a:r>
            <a:r>
              <a:rPr lang="ko-KR" altLang="en-US" sz="24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 통신 기술의 방식</a:t>
            </a:r>
          </a:p>
        </p:txBody>
      </p:sp>
      <p:pic>
        <p:nvPicPr>
          <p:cNvPr id="2052" name="Picture 4" descr="전구 - 무료 사업개 아이콘">
            <a:extLst>
              <a:ext uri="{FF2B5EF4-FFF2-40B4-BE49-F238E27FC236}">
                <a16:creationId xmlns:a16="http://schemas.microsoft.com/office/drawing/2014/main" id="{99140AF5-CF80-1F40-FB1D-E3EB4FCD3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728" y="1858516"/>
            <a:ext cx="4168541" cy="416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i-Fi 스마트 폰 인터넷 컴퓨터 아이콘 전화, 스마트 폰, 각도, 전자 제품, 텍스트 png | PNGWing">
            <a:extLst>
              <a:ext uri="{FF2B5EF4-FFF2-40B4-BE49-F238E27FC236}">
                <a16:creationId xmlns:a16="http://schemas.microsoft.com/office/drawing/2014/main" id="{CFBA397A-5883-751C-414C-0865C01C9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61" b="95102" l="10000" r="90000">
                        <a14:foregroundMark x1="61196" y1="49796" x2="66196" y2="41224"/>
                        <a14:foregroundMark x1="70109" y1="52755" x2="70109" y2="52755"/>
                        <a14:foregroundMark x1="81522" y1="60102" x2="81522" y2="60102"/>
                        <a14:foregroundMark x1="42500" y1="95306" x2="42500" y2="95306"/>
                        <a14:foregroundMark x1="32283" y1="13061" x2="32283" y2="13061"/>
                        <a14:foregroundMark x1="31304" y1="8265" x2="31304" y2="8265"/>
                        <a14:foregroundMark x1="28478" y1="3061" x2="28478" y2="3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014" y="4169560"/>
            <a:ext cx="1855404" cy="197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Wi-Fi 스마트 폰 인터넷 컴퓨터 아이콘 전화, 스마트 폰, 각도, 전자 제품, 텍스트 png | PNGWing">
            <a:extLst>
              <a:ext uri="{FF2B5EF4-FFF2-40B4-BE49-F238E27FC236}">
                <a16:creationId xmlns:a16="http://schemas.microsoft.com/office/drawing/2014/main" id="{96C4165C-2E6F-2A55-FF1D-904E42C57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61" b="95102" l="10000" r="90000">
                        <a14:foregroundMark x1="61196" y1="49796" x2="66196" y2="41224"/>
                        <a14:foregroundMark x1="70109" y1="52755" x2="70109" y2="52755"/>
                        <a14:foregroundMark x1="81522" y1="60102" x2="81522" y2="60102"/>
                        <a14:foregroundMark x1="42500" y1="95306" x2="42500" y2="95306"/>
                        <a14:foregroundMark x1="32283" y1="13061" x2="32283" y2="13061"/>
                        <a14:foregroundMark x1="31304" y1="8265" x2="31304" y2="8265"/>
                        <a14:foregroundMark x1="28478" y1="3061" x2="28478" y2="3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964" y="2354287"/>
            <a:ext cx="1855404" cy="197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Wi-Fi 스마트 폰 인터넷 컴퓨터 아이콘 전화, 스마트 폰, 각도, 전자 제품, 텍스트 png | PNGWing">
            <a:extLst>
              <a:ext uri="{FF2B5EF4-FFF2-40B4-BE49-F238E27FC236}">
                <a16:creationId xmlns:a16="http://schemas.microsoft.com/office/drawing/2014/main" id="{6E480D14-1DA2-498F-07B7-BAFDAA9B5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61" b="95102" l="10000" r="90000">
                        <a14:foregroundMark x1="61196" y1="49796" x2="66196" y2="41224"/>
                        <a14:foregroundMark x1="70109" y1="52755" x2="70109" y2="52755"/>
                        <a14:foregroundMark x1="81522" y1="60102" x2="81522" y2="60102"/>
                        <a14:foregroundMark x1="42500" y1="95306" x2="42500" y2="95306"/>
                        <a14:foregroundMark x1="32283" y1="13061" x2="32283" y2="13061"/>
                        <a14:foregroundMark x1="31304" y1="8265" x2="31304" y2="8265"/>
                        <a14:foregroundMark x1="28478" y1="3061" x2="28478" y2="30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062" y="4330457"/>
            <a:ext cx="1855404" cy="197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11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3F40976-BB37-871E-4287-FF8A62A71A1F}"/>
              </a:ext>
            </a:extLst>
          </p:cNvPr>
          <p:cNvSpPr/>
          <p:nvPr/>
        </p:nvSpPr>
        <p:spPr>
          <a:xfrm>
            <a:off x="306404" y="707886"/>
            <a:ext cx="11579191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36DF35-08E0-48B3-BCC4-3F581DE9568E}"/>
              </a:ext>
            </a:extLst>
          </p:cNvPr>
          <p:cNvSpPr txBox="1"/>
          <p:nvPr/>
        </p:nvSpPr>
        <p:spPr>
          <a:xfrm>
            <a:off x="306404" y="0"/>
            <a:ext cx="11579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Basic Concept Diagram </a:t>
            </a:r>
            <a:r>
              <a:rPr lang="en-US" altLang="ko-KR" sz="4000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LiFi</a:t>
            </a:r>
            <a:endParaRPr lang="ko-KR" altLang="en-US" sz="40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63E3A67-536D-FC26-ECB3-667E3727B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72" y="1719072"/>
            <a:ext cx="6201744" cy="4517136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E730BB3-07EA-3CBA-F794-2FD405168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8691" y="1241176"/>
            <a:ext cx="5223309" cy="5296783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ko-KR" sz="21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LED Lamp</a:t>
            </a:r>
          </a:p>
          <a:p>
            <a:pPr marL="0" indent="0">
              <a:buNone/>
            </a:pPr>
            <a:r>
              <a:rPr lang="en-US" altLang="ko-KR" sz="21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- Data transmission unit</a:t>
            </a:r>
          </a:p>
          <a:p>
            <a:pPr marL="0" indent="0">
              <a:buNone/>
            </a:pPr>
            <a:endParaRPr lang="en-US" altLang="ko-KR" sz="21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1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Photo Detector</a:t>
            </a:r>
          </a:p>
          <a:p>
            <a:pPr marL="0" indent="0">
              <a:buNone/>
            </a:pPr>
            <a:r>
              <a:rPr lang="en-US" altLang="ko-KR" sz="21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- Data receiver</a:t>
            </a:r>
          </a:p>
          <a:p>
            <a:pPr marL="0" indent="0">
              <a:buNone/>
            </a:pPr>
            <a:endParaRPr lang="en-US" altLang="ko-KR" sz="21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1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Lamp Driver</a:t>
            </a:r>
          </a:p>
          <a:p>
            <a:pPr marL="0" indent="0">
              <a:buNone/>
            </a:pPr>
            <a:r>
              <a:rPr lang="en-US" altLang="ko-KR" sz="21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- Device for Lamp</a:t>
            </a:r>
          </a:p>
          <a:p>
            <a:pPr marL="0" indent="0">
              <a:buNone/>
            </a:pPr>
            <a:endParaRPr lang="en-US" altLang="ko-KR" sz="21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1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Amplification and Processing</a:t>
            </a:r>
          </a:p>
          <a:p>
            <a:pPr marL="0" indent="0">
              <a:buNone/>
            </a:pPr>
            <a:r>
              <a:rPr lang="en-US" altLang="ko-KR" sz="21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- Responsible to manage the signal  that comes from photo detector</a:t>
            </a:r>
          </a:p>
        </p:txBody>
      </p:sp>
    </p:spTree>
    <p:extLst>
      <p:ext uri="{BB962C8B-B14F-4D97-AF65-F5344CB8AC3E}">
        <p14:creationId xmlns:p14="http://schemas.microsoft.com/office/powerpoint/2010/main" val="3865465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7ED4BDA-3762-4EFD-A8D9-7DA20585E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9673"/>
            <a:ext cx="6418446" cy="622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3F40976-BB37-871E-4287-FF8A62A71A1F}"/>
              </a:ext>
            </a:extLst>
          </p:cNvPr>
          <p:cNvSpPr/>
          <p:nvPr/>
        </p:nvSpPr>
        <p:spPr>
          <a:xfrm>
            <a:off x="306404" y="707886"/>
            <a:ext cx="11579191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36DF35-08E0-48B3-BCC4-3F581DE9568E}"/>
              </a:ext>
            </a:extLst>
          </p:cNvPr>
          <p:cNvSpPr txBox="1"/>
          <p:nvPr/>
        </p:nvSpPr>
        <p:spPr>
          <a:xfrm>
            <a:off x="306404" y="0"/>
            <a:ext cx="11579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Rate of </a:t>
            </a:r>
            <a:r>
              <a:rPr lang="en-US" altLang="ko-KR" sz="4000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LiFi</a:t>
            </a:r>
            <a:endParaRPr lang="ko-KR" altLang="en-US" sz="40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E730BB3-07EA-3CBA-F794-2FD405168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8691" y="1241176"/>
            <a:ext cx="5223309" cy="5296783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ko-KR" sz="21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Rate of </a:t>
            </a:r>
            <a:r>
              <a:rPr lang="en-US" altLang="ko-KR" sz="2100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LiFi</a:t>
            </a:r>
            <a:endParaRPr lang="en-US" altLang="ko-KR" sz="21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1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- 14Gbps(RGB diodes)</a:t>
            </a:r>
          </a:p>
          <a:p>
            <a:pPr>
              <a:buFontTx/>
              <a:buChar char="-"/>
            </a:pPr>
            <a:r>
              <a:rPr lang="en-US" altLang="ko-KR" sz="21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Max 100Gbps(visible spectrum)</a:t>
            </a:r>
          </a:p>
          <a:p>
            <a:pPr marL="0" indent="0">
              <a:buNone/>
            </a:pPr>
            <a:endParaRPr lang="en-US" altLang="ko-KR" sz="21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0" indent="0">
              <a:buNone/>
            </a:pPr>
            <a:endParaRPr lang="en-US" altLang="ko-KR" sz="21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701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3F40976-BB37-871E-4287-FF8A62A71A1F}"/>
              </a:ext>
            </a:extLst>
          </p:cNvPr>
          <p:cNvSpPr/>
          <p:nvPr/>
        </p:nvSpPr>
        <p:spPr>
          <a:xfrm>
            <a:off x="306404" y="707886"/>
            <a:ext cx="11579191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36DF35-08E0-48B3-BCC4-3F581DE9568E}"/>
              </a:ext>
            </a:extLst>
          </p:cNvPr>
          <p:cNvSpPr txBox="1"/>
          <p:nvPr/>
        </p:nvSpPr>
        <p:spPr>
          <a:xfrm>
            <a:off x="306404" y="0"/>
            <a:ext cx="11579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Transceiver </a:t>
            </a:r>
            <a:r>
              <a:rPr lang="en-US" altLang="ko-KR" sz="4000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LiFi</a:t>
            </a:r>
            <a:r>
              <a:rPr lang="en-US" altLang="ko-KR" sz="40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 based on VLC</a:t>
            </a:r>
            <a:endParaRPr lang="ko-KR" altLang="en-US" sz="40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9B60F7-8477-2388-02FE-C663CB8C9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741" y="1496888"/>
            <a:ext cx="9682516" cy="38642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00EA97-B4A8-B5A3-C836-7B36FC34B1AA}"/>
              </a:ext>
            </a:extLst>
          </p:cNvPr>
          <p:cNvSpPr txBox="1"/>
          <p:nvPr/>
        </p:nvSpPr>
        <p:spPr>
          <a:xfrm>
            <a:off x="7623209" y="2425567"/>
            <a:ext cx="100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Analog</a:t>
            </a:r>
            <a:endParaRPr lang="ko-KR" altLang="en-US" dirty="0">
              <a:solidFill>
                <a:srgbClr val="FF0000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414EA6-ADC8-983C-AA5B-FEA72F014CF5}"/>
              </a:ext>
            </a:extLst>
          </p:cNvPr>
          <p:cNvSpPr txBox="1"/>
          <p:nvPr/>
        </p:nvSpPr>
        <p:spPr>
          <a:xfrm>
            <a:off x="3492367" y="4137260"/>
            <a:ext cx="100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Analog</a:t>
            </a:r>
            <a:endParaRPr lang="ko-KR" altLang="en-US" dirty="0">
              <a:solidFill>
                <a:srgbClr val="FF0000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3B80F0-4AAD-2F32-ACDA-5C65E3BCDD89}"/>
              </a:ext>
            </a:extLst>
          </p:cNvPr>
          <p:cNvSpPr txBox="1"/>
          <p:nvPr/>
        </p:nvSpPr>
        <p:spPr>
          <a:xfrm>
            <a:off x="1782403" y="3059668"/>
            <a:ext cx="100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Digital</a:t>
            </a:r>
            <a:endParaRPr lang="ko-KR" altLang="en-US" dirty="0">
              <a:solidFill>
                <a:srgbClr val="FF0000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3EA89F-8791-6CA2-5B42-B26F9E1B2453}"/>
              </a:ext>
            </a:extLst>
          </p:cNvPr>
          <p:cNvSpPr txBox="1"/>
          <p:nvPr/>
        </p:nvSpPr>
        <p:spPr>
          <a:xfrm>
            <a:off x="9408570" y="3060288"/>
            <a:ext cx="100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Digital</a:t>
            </a:r>
            <a:endParaRPr lang="ko-KR" altLang="en-US" dirty="0">
              <a:solidFill>
                <a:srgbClr val="FF0000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8BEF38-B80C-94D1-5BC8-508BAABECA7A}"/>
              </a:ext>
            </a:extLst>
          </p:cNvPr>
          <p:cNvSpPr txBox="1"/>
          <p:nvPr/>
        </p:nvSpPr>
        <p:spPr>
          <a:xfrm>
            <a:off x="7623208" y="3693770"/>
            <a:ext cx="100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Analog</a:t>
            </a:r>
            <a:endParaRPr lang="ko-KR" altLang="en-US" dirty="0">
              <a:solidFill>
                <a:srgbClr val="FF0000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ACBADB-D438-EF04-AB83-AD6B01C5BE51}"/>
              </a:ext>
            </a:extLst>
          </p:cNvPr>
          <p:cNvSpPr txBox="1"/>
          <p:nvPr/>
        </p:nvSpPr>
        <p:spPr>
          <a:xfrm>
            <a:off x="3492367" y="2263076"/>
            <a:ext cx="1001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Analog</a:t>
            </a:r>
            <a:endParaRPr lang="ko-KR" altLang="en-US" dirty="0">
              <a:solidFill>
                <a:srgbClr val="FF0000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18FC3C-B685-0378-B650-E24445A8BD2A}"/>
              </a:ext>
            </a:extLst>
          </p:cNvPr>
          <p:cNvSpPr txBox="1"/>
          <p:nvPr/>
        </p:nvSpPr>
        <p:spPr>
          <a:xfrm>
            <a:off x="914400" y="5351486"/>
            <a:ext cx="10022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VLC: low data rate, unidirectional, point-to-point communication</a:t>
            </a:r>
          </a:p>
          <a:p>
            <a:r>
              <a:rPr lang="en-US" altLang="ko-KR" sz="2400" dirty="0">
                <a:solidFill>
                  <a:srgbClr val="FF0000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					vs</a:t>
            </a:r>
          </a:p>
          <a:p>
            <a:r>
              <a:rPr lang="en-US" altLang="ko-KR" sz="2400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LiFi</a:t>
            </a:r>
            <a:r>
              <a:rPr lang="en-US" altLang="ko-KR" sz="24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: high-speed wireless, fully networked, bidirectional </a:t>
            </a:r>
            <a:endParaRPr lang="ko-KR" altLang="en-US" sz="24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274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3F40976-BB37-871E-4287-FF8A62A71A1F}"/>
              </a:ext>
            </a:extLst>
          </p:cNvPr>
          <p:cNvSpPr/>
          <p:nvPr/>
        </p:nvSpPr>
        <p:spPr>
          <a:xfrm>
            <a:off x="306404" y="707886"/>
            <a:ext cx="11579191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36DF35-08E0-48B3-BCC4-3F581DE9568E}"/>
              </a:ext>
            </a:extLst>
          </p:cNvPr>
          <p:cNvSpPr txBox="1"/>
          <p:nvPr/>
        </p:nvSpPr>
        <p:spPr>
          <a:xfrm>
            <a:off x="306404" y="0"/>
            <a:ext cx="11579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LiFi</a:t>
            </a:r>
            <a:r>
              <a:rPr lang="en-US" altLang="ko-KR" sz="40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 Modulation</a:t>
            </a:r>
            <a:endParaRPr lang="ko-KR" altLang="en-US" sz="40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2895DB5-AE1F-0EDE-51B2-1D001E4AD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04" y="932101"/>
            <a:ext cx="6354278" cy="5685407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44B89B9F-D142-6071-F8CF-4635CF9CB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8691" y="1241176"/>
            <a:ext cx="5223309" cy="5296783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altLang="ko-KR" sz="21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Single Carrier Modulation(SCM)</a:t>
            </a:r>
          </a:p>
          <a:p>
            <a:pPr marL="0" indent="0">
              <a:buNone/>
            </a:pPr>
            <a:r>
              <a:rPr lang="en-US" altLang="ko-KR" sz="21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: using microwave as an optical carrier</a:t>
            </a:r>
          </a:p>
          <a:p>
            <a:pPr>
              <a:buFontTx/>
              <a:buChar char="-"/>
            </a:pPr>
            <a:r>
              <a:rPr lang="en-US" altLang="ko-KR" sz="21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On-Off Keying</a:t>
            </a:r>
          </a:p>
          <a:p>
            <a:pPr>
              <a:buFontTx/>
              <a:buChar char="-"/>
            </a:pPr>
            <a:r>
              <a:rPr lang="en-US" altLang="ko-KR" sz="21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Pulse-Position Modulation</a:t>
            </a:r>
          </a:p>
          <a:p>
            <a:pPr>
              <a:buFontTx/>
              <a:buChar char="-"/>
            </a:pPr>
            <a:r>
              <a:rPr lang="en-US" altLang="ko-KR" sz="21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Pulse-Amplitude Modulation</a:t>
            </a:r>
          </a:p>
          <a:p>
            <a:pPr>
              <a:buFontTx/>
              <a:buChar char="-"/>
            </a:pPr>
            <a:endParaRPr lang="en-US" altLang="ko-KR" sz="21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1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Multiple Carrier Modulation</a:t>
            </a:r>
          </a:p>
          <a:p>
            <a:pPr marL="0" indent="0">
              <a:buNone/>
            </a:pPr>
            <a:r>
              <a:rPr lang="en-US" altLang="ko-KR" sz="21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: supplement SCM’s disadvantages</a:t>
            </a:r>
          </a:p>
          <a:p>
            <a:pPr marL="0" indent="0">
              <a:buNone/>
            </a:pPr>
            <a:r>
              <a:rPr lang="en-US" altLang="ko-KR" sz="21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	- require complex equalization</a:t>
            </a:r>
          </a:p>
          <a:p>
            <a:pPr marL="0" indent="0">
              <a:buNone/>
            </a:pPr>
            <a:r>
              <a:rPr lang="en-US" altLang="ko-KR" sz="21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	- performance degrees as 	 	efficiency increase</a:t>
            </a:r>
          </a:p>
          <a:p>
            <a:pPr marL="0" indent="0">
              <a:buNone/>
            </a:pPr>
            <a:endParaRPr lang="en-US" altLang="ko-KR" sz="21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5554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4718856-BFC8-14E1-EC1B-E2F010A84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5772"/>
            <a:ext cx="8044768" cy="417062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3F40976-BB37-871E-4287-FF8A62A71A1F}"/>
              </a:ext>
            </a:extLst>
          </p:cNvPr>
          <p:cNvSpPr/>
          <p:nvPr/>
        </p:nvSpPr>
        <p:spPr>
          <a:xfrm>
            <a:off x="306404" y="707886"/>
            <a:ext cx="11579191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36DF35-08E0-48B3-BCC4-3F581DE9568E}"/>
              </a:ext>
            </a:extLst>
          </p:cNvPr>
          <p:cNvSpPr txBox="1"/>
          <p:nvPr/>
        </p:nvSpPr>
        <p:spPr>
          <a:xfrm>
            <a:off x="306404" y="0"/>
            <a:ext cx="11579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The architecture of </a:t>
            </a:r>
            <a:r>
              <a:rPr lang="en-US" altLang="ko-KR" sz="4000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LiFi</a:t>
            </a:r>
            <a:endParaRPr lang="ko-KR" altLang="en-US" sz="40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4513ED-8D7E-C96B-E193-6AE35BD163A6}"/>
              </a:ext>
            </a:extLst>
          </p:cNvPr>
          <p:cNvSpPr txBox="1"/>
          <p:nvPr/>
        </p:nvSpPr>
        <p:spPr>
          <a:xfrm>
            <a:off x="4629752" y="2389368"/>
            <a:ext cx="2752825" cy="22234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5E952-C470-281B-AF36-E3BBC45AF1A4}"/>
              </a:ext>
            </a:extLst>
          </p:cNvPr>
          <p:cNvSpPr txBox="1"/>
          <p:nvPr/>
        </p:nvSpPr>
        <p:spPr>
          <a:xfrm>
            <a:off x="7018701" y="1917730"/>
            <a:ext cx="271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IEEE 802.15.7</a:t>
            </a:r>
            <a:endParaRPr lang="ko-KR" altLang="en-US" sz="24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573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4718856-BFC8-14E1-EC1B-E2F010A84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5772"/>
            <a:ext cx="8044768" cy="417062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3F40976-BB37-871E-4287-FF8A62A71A1F}"/>
              </a:ext>
            </a:extLst>
          </p:cNvPr>
          <p:cNvSpPr/>
          <p:nvPr/>
        </p:nvSpPr>
        <p:spPr>
          <a:xfrm>
            <a:off x="306404" y="707886"/>
            <a:ext cx="11579191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36DF35-08E0-48B3-BCC4-3F581DE9568E}"/>
              </a:ext>
            </a:extLst>
          </p:cNvPr>
          <p:cNvSpPr txBox="1"/>
          <p:nvPr/>
        </p:nvSpPr>
        <p:spPr>
          <a:xfrm>
            <a:off x="306404" y="0"/>
            <a:ext cx="11579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The architecture of </a:t>
            </a:r>
            <a:r>
              <a:rPr lang="en-US" altLang="ko-KR" sz="4000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LiFi</a:t>
            </a:r>
            <a:endParaRPr lang="ko-KR" altLang="en-US" sz="40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4513ED-8D7E-C96B-E193-6AE35BD163A6}"/>
              </a:ext>
            </a:extLst>
          </p:cNvPr>
          <p:cNvSpPr txBox="1"/>
          <p:nvPr/>
        </p:nvSpPr>
        <p:spPr>
          <a:xfrm>
            <a:off x="4629752" y="2389368"/>
            <a:ext cx="2752825" cy="22234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5E952-C470-281B-AF36-E3BBC45AF1A4}"/>
              </a:ext>
            </a:extLst>
          </p:cNvPr>
          <p:cNvSpPr txBox="1"/>
          <p:nvPr/>
        </p:nvSpPr>
        <p:spPr>
          <a:xfrm>
            <a:off x="7018701" y="1917730"/>
            <a:ext cx="271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IEEE 802.15.7</a:t>
            </a:r>
            <a:endParaRPr lang="ko-KR" altLang="en-US" sz="24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0DEF24E-0C6B-67BA-FF32-C51C859A0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268" y="3421146"/>
            <a:ext cx="3625516" cy="2827422"/>
          </a:xfrm>
        </p:spPr>
        <p:txBody>
          <a:bodyPr anchor="t">
            <a:noAutofit/>
          </a:bodyPr>
          <a:lstStyle/>
          <a:p>
            <a:pPr marL="457200" indent="-457200">
              <a:buAutoNum type="arabicPeriod"/>
            </a:pPr>
            <a:r>
              <a:rPr lang="en-US" altLang="ko-KR" sz="21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Peer to peer</a:t>
            </a:r>
          </a:p>
          <a:p>
            <a:pPr marL="457200" indent="-457200">
              <a:buAutoNum type="arabicPeriod"/>
            </a:pPr>
            <a:r>
              <a:rPr lang="en-US" altLang="ko-KR" sz="21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Star</a:t>
            </a:r>
          </a:p>
          <a:p>
            <a:pPr marL="457200" indent="-457200">
              <a:buAutoNum type="arabicPeriod"/>
            </a:pPr>
            <a:r>
              <a:rPr lang="en-US" altLang="ko-KR" sz="21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Broadcast</a:t>
            </a:r>
          </a:p>
        </p:txBody>
      </p:sp>
    </p:spTree>
    <p:extLst>
      <p:ext uri="{BB962C8B-B14F-4D97-AF65-F5344CB8AC3E}">
        <p14:creationId xmlns:p14="http://schemas.microsoft.com/office/powerpoint/2010/main" val="2287035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3F40976-BB37-871E-4287-FF8A62A71A1F}"/>
              </a:ext>
            </a:extLst>
          </p:cNvPr>
          <p:cNvSpPr/>
          <p:nvPr/>
        </p:nvSpPr>
        <p:spPr>
          <a:xfrm>
            <a:off x="306404" y="707886"/>
            <a:ext cx="11579191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36DF35-08E0-48B3-BCC4-3F581DE9568E}"/>
              </a:ext>
            </a:extLst>
          </p:cNvPr>
          <p:cNvSpPr txBox="1"/>
          <p:nvPr/>
        </p:nvSpPr>
        <p:spPr>
          <a:xfrm>
            <a:off x="306404" y="0"/>
            <a:ext cx="11579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LiFi</a:t>
            </a:r>
            <a:r>
              <a:rPr lang="en-US" altLang="ko-KR" sz="4000" dirty="0">
                <a:latin typeface="휴먼옛체" panose="02030504000101010101" pitchFamily="18" charset="-127"/>
                <a:ea typeface="휴먼옛체" panose="02030504000101010101" pitchFamily="18" charset="-127"/>
              </a:rPr>
              <a:t> vs </a:t>
            </a:r>
            <a:r>
              <a:rPr lang="en-US" altLang="ko-KR" sz="4000" dirty="0" err="1">
                <a:latin typeface="휴먼옛체" panose="02030504000101010101" pitchFamily="18" charset="-127"/>
                <a:ea typeface="휴먼옛체" panose="02030504000101010101" pitchFamily="18" charset="-127"/>
              </a:rPr>
              <a:t>WiFi</a:t>
            </a:r>
            <a:endParaRPr lang="ko-KR" altLang="en-US" sz="4000" dirty="0"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1CC32C5-196B-7D93-5B6C-77BC66250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21" y="806589"/>
            <a:ext cx="5848350" cy="53435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0F6A7D7-B13E-FFC1-EB2E-80EF4464C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992326"/>
            <a:ext cx="5800725" cy="497205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EB2285F0-07EC-F2C4-3CB2-2033EFB93CEC}"/>
              </a:ext>
            </a:extLst>
          </p:cNvPr>
          <p:cNvSpPr/>
          <p:nvPr/>
        </p:nvSpPr>
        <p:spPr>
          <a:xfrm>
            <a:off x="397994" y="2194559"/>
            <a:ext cx="5624361" cy="712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A8007BC-6066-FED5-45D7-ECD81626961B}"/>
              </a:ext>
            </a:extLst>
          </p:cNvPr>
          <p:cNvSpPr/>
          <p:nvPr/>
        </p:nvSpPr>
        <p:spPr>
          <a:xfrm>
            <a:off x="397994" y="3122216"/>
            <a:ext cx="5624361" cy="16519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62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176</Words>
  <Application>Microsoft Office PowerPoint</Application>
  <PresentationFormat>와이드스크린</PresentationFormat>
  <Paragraphs>49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휴먼옛체</vt:lpstr>
      <vt:lpstr>Arial</vt:lpstr>
      <vt:lpstr>Rockwell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민서</dc:creator>
  <cp:lastModifiedBy>김 민서</cp:lastModifiedBy>
  <cp:revision>1</cp:revision>
  <dcterms:created xsi:type="dcterms:W3CDTF">2022-06-09T11:35:14Z</dcterms:created>
  <dcterms:modified xsi:type="dcterms:W3CDTF">2022-06-12T08:54:34Z</dcterms:modified>
</cp:coreProperties>
</file>