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leway SemiBold"/>
      <p:regular r:id="rId15"/>
      <p:bold r:id="rId16"/>
      <p:italic r:id="rId17"/>
      <p:boldItalic r:id="rId18"/>
    </p:embeddedFont>
    <p:embeddedFont>
      <p:font typeface="Raleway"/>
      <p:regular r:id="rId19"/>
      <p:bold r:id="rId20"/>
      <p:italic r:id="rId21"/>
      <p:boldItalic r:id="rId22"/>
    </p:embeddedFont>
    <p:embeddedFont>
      <p:font typeface="Playfair Displ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Barlow Light"/>
      <p:regular r:id="rId31"/>
      <p:bold r:id="rId32"/>
      <p:italic r:id="rId33"/>
      <p:boldItalic r:id="rId34"/>
    </p:embeddedFont>
    <p:embeddedFont>
      <p:font typeface="Barlow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PlayfairDisplay-bold.fntdata"/><Relationship Id="rId23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layfairDisplay-boldItalic.fntdata"/><Relationship Id="rId25" Type="http://schemas.openxmlformats.org/officeDocument/2006/relationships/font" Target="fonts/PlayfairDispl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Light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7.xml"/><Relationship Id="rId33" Type="http://schemas.openxmlformats.org/officeDocument/2006/relationships/font" Target="fonts/BarlowLight-italic.fntdata"/><Relationship Id="rId10" Type="http://schemas.openxmlformats.org/officeDocument/2006/relationships/slide" Target="slides/slide6.xml"/><Relationship Id="rId32" Type="http://schemas.openxmlformats.org/officeDocument/2006/relationships/font" Target="fonts/BarlowLight-bold.fntdata"/><Relationship Id="rId13" Type="http://schemas.openxmlformats.org/officeDocument/2006/relationships/slide" Target="slides/slide9.xml"/><Relationship Id="rId35" Type="http://schemas.openxmlformats.org/officeDocument/2006/relationships/font" Target="fonts/Barlow-regular.fntdata"/><Relationship Id="rId12" Type="http://schemas.openxmlformats.org/officeDocument/2006/relationships/slide" Target="slides/slide8.xml"/><Relationship Id="rId34" Type="http://schemas.openxmlformats.org/officeDocument/2006/relationships/font" Target="fonts/BarlowLight-boldItalic.fntdata"/><Relationship Id="rId15" Type="http://schemas.openxmlformats.org/officeDocument/2006/relationships/font" Target="fonts/RalewaySemiBold-regular.fntdata"/><Relationship Id="rId37" Type="http://schemas.openxmlformats.org/officeDocument/2006/relationships/font" Target="fonts/Barlow-italic.fntdata"/><Relationship Id="rId14" Type="http://schemas.openxmlformats.org/officeDocument/2006/relationships/slide" Target="slides/slide10.xml"/><Relationship Id="rId36" Type="http://schemas.openxmlformats.org/officeDocument/2006/relationships/font" Target="fonts/Barlow-bold.fntdata"/><Relationship Id="rId17" Type="http://schemas.openxmlformats.org/officeDocument/2006/relationships/font" Target="fonts/RalewaySemiBold-italic.fntdata"/><Relationship Id="rId16" Type="http://schemas.openxmlformats.org/officeDocument/2006/relationships/font" Target="fonts/RalewaySemiBold-bold.fntdata"/><Relationship Id="rId38" Type="http://schemas.openxmlformats.org/officeDocument/2006/relationships/font" Target="fonts/Barlow-boldItalic.fntdata"/><Relationship Id="rId19" Type="http://schemas.openxmlformats.org/officeDocument/2006/relationships/font" Target="fonts/Raleway-regular.fntdata"/><Relationship Id="rId18" Type="http://schemas.openxmlformats.org/officeDocument/2006/relationships/font" Target="fonts/Raleway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2041f9aba4_0_1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2041f9aba4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2041f9aba4_0_1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12041f9aba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12041f9aba4_0_1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12041f9aba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indent="-4318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indent="-4318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indent="-4318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indent="-4318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indent="-4318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indent="-4318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indent="-4318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indent="-431800" lvl="8" marL="4114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6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86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1" name="Google Shape;41;p7"/>
          <p:cNvSpPr txBox="1"/>
          <p:nvPr>
            <p:ph idx="3" type="body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localhost:3000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rect b="b" l="l" r="r" t="t"/>
                <a:pathLst>
                  <a:path extrusionOk="0" h="2805419" w="206902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rect b="b" l="l" r="r" t="t"/>
                <a:pathLst>
                  <a:path extrusionOk="0" h="77247" w="2190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rect b="b" l="l" r="r" t="t"/>
                <a:pathLst>
                  <a:path extrusionOk="0" h="22389" w="52292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rect b="b" l="l" r="r" t="t"/>
                <a:pathLst>
                  <a:path extrusionOk="0" h="2805383" w="2069115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rect b="b" l="l" r="r" t="t"/>
                <a:pathLst>
                  <a:path extrusionOk="0" h="2805423" w="206902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rect b="b" l="l" r="r" t="t"/>
                <a:pathLst>
                  <a:path extrusionOk="0" h="2673878" w="2018061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rect b="b" l="l" r="r" t="t"/>
                <a:pathLst>
                  <a:path extrusionOk="0" h="2673785" w="2018061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rect b="b" l="l" r="r" t="t"/>
                <a:pathLst>
                  <a:path extrusionOk="0" h="1986608" w="3440851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rect b="b" l="l" r="r" t="t"/>
                <a:pathLst>
                  <a:path extrusionOk="0" h="1987084" w="3440892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rect b="b" l="l" r="r" t="t"/>
                <a:pathLst>
                  <a:path extrusionOk="0" h="37052" w="41719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rect b="b" l="l" r="r" t="t"/>
                <a:pathLst>
                  <a:path extrusionOk="0" h="40671" w="3086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rect b="b" l="l" r="r" t="t"/>
                <a:pathLst>
                  <a:path extrusionOk="0" h="1986618" w="3440892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rect b="b" l="l" r="r" t="t"/>
                <a:pathLst>
                  <a:path extrusionOk="0" h="1986608" w="3440892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rect b="b" l="l" r="r" t="t"/>
                <a:pathLst>
                  <a:path extrusionOk="0" h="127212" w="220517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rect b="b" l="l" r="r" t="t"/>
                <a:pathLst>
                  <a:path extrusionOk="0" h="127307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rect b="b" l="l" r="r" t="t"/>
                <a:pathLst>
                  <a:path extrusionOk="0" h="127549" w="220563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rect b="b" l="l" r="r" t="t"/>
                <a:pathLst>
                  <a:path extrusionOk="0" h="127238" w="220563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rect b="b" l="l" r="r" t="t"/>
                <a:pathLst>
                  <a:path extrusionOk="0" h="127246" w="220517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rect b="b" l="l" r="r" t="t"/>
                <a:pathLst>
                  <a:path extrusionOk="0" h="127300" w="22052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rect b="b" l="l" r="r" t="t"/>
                <a:pathLst>
                  <a:path extrusionOk="0" h="163345" w="283033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rect b="b" l="l" r="r" t="t"/>
                <a:pathLst>
                  <a:path extrusionOk="0" h="127548" w="220563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rect b="b" l="l" r="r" t="t"/>
                <a:pathLst>
                  <a:path extrusionOk="0" h="127307" w="220524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rect b="b" l="l" r="r" t="t"/>
                <a:pathLst>
                  <a:path extrusionOk="0" h="127215" w="220517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rect b="b" l="l" r="r" t="t"/>
                <a:pathLst>
                  <a:path extrusionOk="0" h="163399" w="283047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rect b="b" l="l" r="r" t="t"/>
                <a:pathLst>
                  <a:path extrusionOk="0" h="199558" w="313122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rect b="b" l="l" r="r" t="t"/>
                <a:pathLst>
                  <a:path extrusionOk="0" h="127189" w="220563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rect b="b" l="l" r="r" t="t"/>
                <a:pathLst>
                  <a:path extrusionOk="0" h="127300" w="220549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rect b="b" l="l" r="r" t="t"/>
                <a:pathLst>
                  <a:path extrusionOk="0" h="127351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rect b="b" l="l" r="r" t="t"/>
                <a:pathLst>
                  <a:path extrusionOk="0" h="127246" w="220563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rect b="b" l="l" r="r" t="t"/>
                <a:pathLst>
                  <a:path extrusionOk="0" h="146540" w="253854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rect b="b" l="l" r="r" t="t"/>
                <a:pathLst>
                  <a:path extrusionOk="0" h="426244" w="73849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rect b="b" l="l" r="r" t="t"/>
                <a:pathLst>
                  <a:path extrusionOk="0" h="127225" w="220517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rect b="b" l="l" r="r" t="t"/>
                <a:pathLst>
                  <a:path extrusionOk="0" h="127264" w="220517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rect b="b" l="l" r="r" t="t"/>
                <a:pathLst>
                  <a:path extrusionOk="0" h="127237" w="220524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rect b="b" l="l" r="r" t="t"/>
                <a:pathLst>
                  <a:path extrusionOk="0" h="127285" w="220563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rect b="b" l="l" r="r" t="t"/>
                <a:pathLst>
                  <a:path extrusionOk="0" h="127370" w="221039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rect b="b" l="l" r="r" t="t"/>
                <a:pathLst>
                  <a:path extrusionOk="0" h="183800" w="31848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rect b="b" l="l" r="r" t="t"/>
                <a:pathLst>
                  <a:path extrusionOk="0" h="127308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rect b="b" l="l" r="r" t="t"/>
                <a:pathLst>
                  <a:path extrusionOk="0" h="127131" w="220334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rect b="b" l="l" r="r" t="t"/>
                <a:pathLst>
                  <a:path extrusionOk="0" h="126979" w="220517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rect b="b" l="l" r="r" t="t"/>
                <a:pathLst>
                  <a:path extrusionOk="0" h="219907" w="380989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rect b="b" l="l" r="r" t="t"/>
                <a:pathLst>
                  <a:path extrusionOk="0" h="1111651" w="192600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rect b="b" l="l" r="r" t="t"/>
                <a:pathLst>
                  <a:path extrusionOk="0" h="838156" w="1451798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rect b="b" l="l" r="r" t="t"/>
                <a:pathLst>
                  <a:path extrusionOk="0" h="828048" w="1449895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rect b="b" l="l" r="r" t="t"/>
                <a:pathLst>
                  <a:path extrusionOk="0" h="1123828" w="1867947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rect b="b" l="l" r="r" t="t"/>
                <a:pathLst>
                  <a:path extrusionOk="0" h="440903" w="65723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rect b="b" l="l" r="r" t="t"/>
                <a:pathLst>
                  <a:path extrusionOk="0" h="322282" w="49007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rect b="b" l="l" r="r" t="t"/>
                <a:pathLst>
                  <a:path extrusionOk="0" h="322194" w="49007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rect b="b" l="l" r="r" t="t"/>
                <a:pathLst>
                  <a:path extrusionOk="0" h="270998" w="401289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rect b="b" l="l" r="r" t="t"/>
                <a:pathLst>
                  <a:path extrusionOk="0" h="440923" w="657231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rect b="b" l="l" r="r" t="t"/>
                <a:pathLst>
                  <a:path extrusionOk="0" h="322274" w="490068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rect b="b" l="l" r="r" t="t"/>
                <a:pathLst>
                  <a:path extrusionOk="0" h="322283" w="490068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rect b="b" l="l" r="r" t="t"/>
                <a:pathLst>
                  <a:path extrusionOk="0" h="271152" w="401289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rect b="b" l="l" r="r" t="t"/>
                <a:pathLst>
                  <a:path extrusionOk="0" h="828868" w="893444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rect b="b" l="l" r="r" t="t"/>
                <a:pathLst>
                  <a:path extrusionOk="0" h="733619" w="630461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rect b="b" l="l" r="r" t="t"/>
                <a:pathLst>
                  <a:path extrusionOk="0" h="788955" w="89344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rect b="b" l="l" r="r" t="t"/>
                <a:pathLst>
                  <a:path extrusionOk="0" h="483869" w="9525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rect b="b" l="l" r="r" t="t"/>
                <a:pathLst>
                  <a:path extrusionOk="0" h="335661" w="9525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rect b="b" l="l" r="r" t="t"/>
                <a:pathLst>
                  <a:path extrusionOk="0" h="341800" w="893349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cap="flat" cmpd="sng" w="1037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rect b="b" l="l" r="r" t="t"/>
                <a:pathLst>
                  <a:path extrusionOk="0" h="59626" w="3448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rect b="b" l="l" r="r" t="t"/>
                <a:pathLst>
                  <a:path extrusionOk="0" h="226128" w="55632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rect b="b" l="l" r="r" t="t"/>
                <a:pathLst>
                  <a:path extrusionOk="0" h="409197" w="55722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rect b="b" l="l" r="r" t="t"/>
                <a:pathLst>
                  <a:path extrusionOk="0" h="374240" w="55625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rect b="b" l="l" r="r" t="t"/>
                <a:pathLst>
                  <a:path extrusionOk="0" h="318519" w="55627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rect b="b" l="l" r="r" t="t"/>
                <a:pathLst>
                  <a:path extrusionOk="0" h="183161" w="55632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rect b="b" l="l" r="r" t="t"/>
                <a:pathLst>
                  <a:path extrusionOk="0" h="501818" w="55722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rect b="b" l="l" r="r" t="t"/>
                <a:pathLst>
                  <a:path extrusionOk="0" h="183106" w="55722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rect b="b" l="l" r="r" t="t"/>
                <a:pathLst>
                  <a:path extrusionOk="0" h="226167" w="5572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rect b="b" l="l" r="r" t="t"/>
                <a:pathLst>
                  <a:path extrusionOk="0" h="318657" w="217597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rect b="b" l="l" r="r" t="t"/>
                <a:pathLst>
                  <a:path extrusionOk="0" h="235450" w="40647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rect b="b" l="l" r="r" t="t"/>
                <a:pathLst>
                  <a:path extrusionOk="0" h="128329" w="103921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rect b="b" l="l" r="r" t="t"/>
                <a:pathLst>
                  <a:path extrusionOk="0" h="143860" w="128622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rect b="b" l="l" r="r" t="t"/>
                <a:pathLst>
                  <a:path extrusionOk="0" h="215209" w="187397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rect b="b" l="l" r="r" t="t"/>
                <a:pathLst>
                  <a:path extrusionOk="0" h="170431" w="138529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rect b="b" l="l" r="r" t="t"/>
                <a:pathLst>
                  <a:path extrusionOk="0" h="130867" w="138474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rect b="b" l="l" r="r" t="t"/>
                <a:pathLst>
                  <a:path extrusionOk="0" h="307779" w="93089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rect b="b" l="l" r="r" t="t"/>
                <a:pathLst>
                  <a:path extrusionOk="0" h="83141" w="108744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rect b="b" l="l" r="r" t="t"/>
                <a:pathLst>
                  <a:path extrusionOk="0" h="56238" w="108204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rect b="b" l="l" r="r" t="t"/>
                <a:pathLst>
                  <a:path extrusionOk="0" h="77341" w="99827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rect b="b" l="l" r="r" t="t"/>
                <a:pathLst>
                  <a:path extrusionOk="0" h="51729" w="99536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rect b="b" l="l" r="r" t="t"/>
                <a:pathLst>
                  <a:path extrusionOk="0" h="744450" w="213068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rect b="b" l="l" r="r" t="t"/>
                <a:pathLst>
                  <a:path extrusionOk="0" h="495109" w="226922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rect b="b" l="l" r="r" t="t"/>
                <a:pathLst>
                  <a:path extrusionOk="0" h="95029" w="76263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rect b="b" l="l" r="r" t="t"/>
                <a:pathLst>
                  <a:path extrusionOk="0" h="66745" w="63531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rect b="b" l="l" r="r" t="t"/>
                <a:pathLst>
                  <a:path extrusionOk="0" h="95119" w="122876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rect b="b" l="l" r="r" t="t"/>
                <a:pathLst>
                  <a:path extrusionOk="0" h="63751" w="122242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rect b="b" l="l" r="r" t="t"/>
                <a:pathLst>
                  <a:path extrusionOk="0" h="91654" w="122771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rect b="b" l="l" r="r" t="t"/>
                <a:pathLst>
                  <a:path extrusionOk="0" h="63800" w="12223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rect b="b" l="l" r="r" t="t"/>
                <a:pathLst>
                  <a:path extrusionOk="0" h="606004" w="211613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rect b="b" l="l" r="r" t="t"/>
                <a:pathLst>
                  <a:path extrusionOk="0" h="132132" w="135319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rect b="b" l="l" r="r" t="t"/>
                <a:pathLst>
                  <a:path extrusionOk="0" h="377666" w="192267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rect b="b" l="l" r="r" t="t"/>
                <a:pathLst>
                  <a:path extrusionOk="0" h="442443" w="219367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rect b="b" l="l" r="r" t="t"/>
                <a:pathLst>
                  <a:path extrusionOk="0" h="177613" w="146094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rect b="b" l="l" r="r" t="t"/>
                <a:pathLst>
                  <a:path extrusionOk="0" h="152067" w="154031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rect b="b" l="l" r="r" t="t"/>
                <a:pathLst>
                  <a:path extrusionOk="0" h="338613" w="196972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rect b="b" l="l" r="r" t="t"/>
                <a:pathLst>
                  <a:path extrusionOk="0" h="306609" w="228028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rect b="b" l="l" r="r" t="t"/>
                <a:pathLst>
                  <a:path extrusionOk="0" h="56976" w="115992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rect b="b" l="l" r="r" t="t"/>
                <a:pathLst>
                  <a:path extrusionOk="0" h="59099" w="71478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rect b="b" l="l" r="r" t="t"/>
                <a:pathLst>
                  <a:path extrusionOk="0" h="103155" w="70866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rect b="b" l="l" r="r" t="t"/>
                <a:pathLst>
                  <a:path extrusionOk="0" h="128318" w="85975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rect b="b" l="l" r="r" t="t"/>
              <a:pathLst>
                <a:path extrusionOk="0" h="333215" w="169617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rect b="b" l="l" r="r" t="t"/>
              <a:pathLst>
                <a:path extrusionOk="0" h="90410" w="116692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rect b="b" l="l" r="r" t="t"/>
              <a:pathLst>
                <a:path extrusionOk="0" h="60608" w="116196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rect b="b" l="l" r="r" t="t"/>
              <a:pathLst>
                <a:path extrusionOk="0" h="87067" w="116665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rect b="b" l="l" r="r" t="t"/>
              <a:pathLst>
                <a:path extrusionOk="0" h="60608" w="116135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rect b="b" l="l" r="r" t="t"/>
              <a:pathLst>
                <a:path extrusionOk="0" h="493987" w="408631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rect b="b" l="l" r="r" t="t"/>
              <a:pathLst>
                <a:path extrusionOk="0" h="125075" w="128556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rect b="b" l="l" r="r" t="t"/>
              <a:pathLst>
                <a:path extrusionOk="0" h="407146" w="208599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rect b="b" l="l" r="r" t="t"/>
              <a:pathLst>
                <a:path extrusionOk="0" h="168686" w="138537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rect b="b" l="l" r="r" t="t"/>
              <a:pathLst>
                <a:path extrusionOk="0" h="144480" w="146199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rect b="b" l="l" r="r" t="t"/>
              <a:pathLst>
                <a:path extrusionOk="0" h="98012" w="67341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rect b="b" l="l" r="r" t="t"/>
              <a:pathLst>
                <a:path extrusionOk="0" h="249555" w="432244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rect b="b" l="l" r="r" t="t"/>
              <a:pathLst>
                <a:path extrusionOk="0" h="215741" w="99113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rect b="b" l="l" r="r" t="t"/>
              <a:pathLst>
                <a:path extrusionOk="0" h="137090" w="71246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rect b="b" l="l" r="r" t="t"/>
              <a:pathLst>
                <a:path extrusionOk="0" h="86203" w="153698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rect b="b" l="l" r="r" t="t"/>
              <a:pathLst>
                <a:path extrusionOk="0" h="86245" w="153698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rect b="b" l="l" r="r" t="t"/>
              <a:pathLst>
                <a:path extrusionOk="0" h="634412" w="224738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rect b="b" l="l" r="r" t="t"/>
              <a:pathLst>
                <a:path extrusionOk="0" h="261076" w="163123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rect b="b" l="l" r="r" t="t"/>
              <a:pathLst>
                <a:path extrusionOk="0" h="415389" w="250857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rect b="b" l="l" r="r" t="t"/>
              <a:pathLst>
                <a:path extrusionOk="0" h="248122" w="318504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rect b="b" l="l" r="r" t="t"/>
              <a:pathLst>
                <a:path extrusionOk="0" h="141862" w="96916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rect b="b" l="l" r="r" t="t"/>
              <a:pathLst>
                <a:path extrusionOk="0" h="174304" w="158142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rect b="b" l="l" r="r" t="t"/>
              <a:pathLst>
                <a:path extrusionOk="0" h="441664" w="157949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rect b="b" l="l" r="r" t="t"/>
              <a:pathLst>
                <a:path extrusionOk="0" h="123358" w="90963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rect b="b" l="l" r="r" t="t"/>
                <a:pathLst>
                  <a:path extrusionOk="0" h="206311" w="357473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rect b="b" l="l" r="r" t="t"/>
                <a:pathLst>
                  <a:path extrusionOk="0" h="1032319" w="178689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rect b="b" l="l" r="r" t="t"/>
                <a:pathLst>
                  <a:path extrusionOk="0" h="206501" w="357473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rect b="b" l="l" r="r" t="t"/>
                <a:pathLst>
                  <a:path extrusionOk="0" h="721899" w="178688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rect b="b" l="l" r="r" t="t"/>
                <a:pathLst>
                  <a:path extrusionOk="0" h="399097" w="178689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rect b="b" l="l" r="r" t="t"/>
                <a:pathLst>
                  <a:path extrusionOk="0" h="303342" w="154251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rect b="b" l="l" r="r" t="t"/>
                <a:pathLst>
                  <a:path extrusionOk="0" h="82319" w="106588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rect b="b" l="l" r="r" t="t"/>
                <a:pathLst>
                  <a:path extrusionOk="0" h="55368" w="106123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rect b="b" l="l" r="r" t="t"/>
                <a:pathLst>
                  <a:path extrusionOk="0" h="79516" w="106576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rect b="b" l="l" r="r" t="t"/>
                <a:pathLst>
                  <a:path extrusionOk="0" h="55320" w="106154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rect b="b" l="l" r="r" t="t"/>
                <a:pathLst>
                  <a:path extrusionOk="0" h="450662" w="372536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rect b="b" l="l" r="r" t="t"/>
                <a:pathLst>
                  <a:path extrusionOk="0" h="114020" w="11716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rect b="b" l="l" r="r" t="t"/>
                <a:pathLst>
                  <a:path extrusionOk="0" h="370837" w="189574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rect b="b" l="l" r="r" t="t"/>
                <a:pathLst>
                  <a:path extrusionOk="0" h="153696" w="126365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rect b="b" l="l" r="r" t="t"/>
                <a:pathLst>
                  <a:path extrusionOk="0" h="131805" w="133256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rect b="b" l="l" r="r" t="t"/>
                <a:pathLst>
                  <a:path extrusionOk="0" h="88868" w="61436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rect b="b" l="l" r="r" t="t"/>
                  <a:pathLst>
                    <a:path extrusionOk="0" h="174500" w="303199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rect b="b" l="l" r="r" t="t"/>
                  <a:pathLst>
                    <a:path extrusionOk="0" h="45815" w="79173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rect b="b" l="l" r="r" t="t"/>
                  <a:pathLst>
                    <a:path extrusionOk="0" h="118292" w="303209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rect b="b" l="l" r="r" t="t"/>
                  <a:pathLst>
                    <a:path extrusionOk="0" h="244320" w="217122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rect b="b" l="l" r="r" t="t"/>
                  <a:pathLst>
                    <a:path extrusionOk="0" h="245364" w="216421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rect b="b" l="l" r="r" t="t"/>
                <a:pathLst>
                  <a:path extrusionOk="0" h="402337" w="143174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rect b="b" l="l" r="r" t="t"/>
                <a:pathLst>
                  <a:path extrusionOk="0" h="112806" w="82772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/>
          <p:nvPr>
            <p:ph type="ctrTitle"/>
          </p:nvPr>
        </p:nvSpPr>
        <p:spPr>
          <a:xfrm>
            <a:off x="891675" y="1920450"/>
            <a:ext cx="6046200" cy="138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accent1"/>
                </a:solidFill>
                <a:highlight>
                  <a:schemeClr val="lt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Online Chat Application</a:t>
            </a:r>
            <a:endParaRPr b="1" sz="4200">
              <a:solidFill>
                <a:schemeClr val="accent1"/>
              </a:solidFill>
              <a:highlight>
                <a:schemeClr val="lt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accent1"/>
              </a:solidFill>
              <a:highlight>
                <a:schemeClr val="lt1"/>
              </a:highlight>
            </a:endParaRPr>
          </a:p>
        </p:txBody>
      </p:sp>
      <p:sp>
        <p:nvSpPr>
          <p:cNvPr id="339" name="Google Shape;339;p12"/>
          <p:cNvSpPr txBox="1"/>
          <p:nvPr>
            <p:ph type="ctrTitle"/>
          </p:nvPr>
        </p:nvSpPr>
        <p:spPr>
          <a:xfrm>
            <a:off x="891675" y="2903425"/>
            <a:ext cx="6046200" cy="96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1"/>
                </a:solidFill>
                <a:highlight>
                  <a:schemeClr val="lt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Курс: </a:t>
            </a:r>
            <a:r>
              <a:rPr lang="en" sz="1400">
                <a:solidFill>
                  <a:srgbClr val="666666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Разработка на клиент-сървър (fullstack) приложения с Node.js + Express.js + React.js</a:t>
            </a:r>
            <a:endParaRPr sz="1400">
              <a:solidFill>
                <a:srgbClr val="666666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1"/>
                </a:solidFill>
                <a:highlight>
                  <a:schemeClr val="lt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Изготвил</a:t>
            </a:r>
            <a:r>
              <a:rPr b="1" lang="en" sz="1400">
                <a:solidFill>
                  <a:schemeClr val="accent1"/>
                </a:solidFill>
                <a:highlight>
                  <a:schemeClr val="lt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: </a:t>
            </a:r>
            <a:r>
              <a:rPr lang="en" sz="1400">
                <a:solidFill>
                  <a:srgbClr val="666666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Мария Декова</a:t>
            </a:r>
            <a:endParaRPr sz="1400">
              <a:solidFill>
                <a:srgbClr val="666666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2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63" name="Google Shape;763;p21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764" name="Google Shape;764;p21"/>
            <p:cNvSpPr/>
            <p:nvPr/>
          </p:nvSpPr>
          <p:spPr>
            <a:xfrm>
              <a:off x="3677747" y="776267"/>
              <a:ext cx="2670951" cy="3350306"/>
            </a:xfrm>
            <a:custGeom>
              <a:rect b="b" l="l" r="r" t="t"/>
              <a:pathLst>
                <a:path extrusionOk="0" h="3350306" w="2670951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21"/>
            <p:cNvSpPr/>
            <p:nvPr/>
          </p:nvSpPr>
          <p:spPr>
            <a:xfrm>
              <a:off x="3662233" y="794118"/>
              <a:ext cx="2655076" cy="3335369"/>
            </a:xfrm>
            <a:custGeom>
              <a:rect b="b" l="l" r="r" t="t"/>
              <a:pathLst>
                <a:path extrusionOk="0" h="3335369" w="2655076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21"/>
            <p:cNvSpPr/>
            <p:nvPr/>
          </p:nvSpPr>
          <p:spPr>
            <a:xfrm>
              <a:off x="3763407" y="1012375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21"/>
            <p:cNvSpPr/>
            <p:nvPr/>
          </p:nvSpPr>
          <p:spPr>
            <a:xfrm>
              <a:off x="3763407" y="1170775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21"/>
            <p:cNvSpPr/>
            <p:nvPr/>
          </p:nvSpPr>
          <p:spPr>
            <a:xfrm>
              <a:off x="3763407" y="1252119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21"/>
            <p:cNvSpPr/>
            <p:nvPr/>
          </p:nvSpPr>
          <p:spPr>
            <a:xfrm>
              <a:off x="3763407" y="1333558"/>
              <a:ext cx="1235786" cy="759428"/>
            </a:xfrm>
            <a:custGeom>
              <a:rect b="b" l="l" r="r" t="t"/>
              <a:pathLst>
                <a:path extrusionOk="0" h="759428" w="1235786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21"/>
            <p:cNvSpPr/>
            <p:nvPr/>
          </p:nvSpPr>
          <p:spPr>
            <a:xfrm>
              <a:off x="5632982" y="2768594"/>
              <a:ext cx="578775" cy="425291"/>
            </a:xfrm>
            <a:custGeom>
              <a:rect b="b" l="l" r="r" t="t"/>
              <a:pathLst>
                <a:path extrusionOk="0" h="425291" w="578775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21"/>
            <p:cNvSpPr/>
            <p:nvPr/>
          </p:nvSpPr>
          <p:spPr>
            <a:xfrm>
              <a:off x="5632982" y="2926995"/>
              <a:ext cx="548794" cy="362521"/>
            </a:xfrm>
            <a:custGeom>
              <a:rect b="b" l="l" r="r" t="t"/>
              <a:pathLst>
                <a:path extrusionOk="0" h="362521" w="548794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21"/>
            <p:cNvSpPr/>
            <p:nvPr/>
          </p:nvSpPr>
          <p:spPr>
            <a:xfrm>
              <a:off x="5632982" y="3008338"/>
              <a:ext cx="484930" cy="325659"/>
            </a:xfrm>
            <a:custGeom>
              <a:rect b="b" l="l" r="r" t="t"/>
              <a:pathLst>
                <a:path extrusionOk="0" h="325659" w="48493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21"/>
            <p:cNvSpPr/>
            <p:nvPr/>
          </p:nvSpPr>
          <p:spPr>
            <a:xfrm>
              <a:off x="5632982" y="3089777"/>
              <a:ext cx="454092" cy="307752"/>
            </a:xfrm>
            <a:custGeom>
              <a:rect b="b" l="l" r="r" t="t"/>
              <a:pathLst>
                <a:path extrusionOk="0" h="307752" w="454092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21"/>
            <p:cNvSpPr/>
            <p:nvPr/>
          </p:nvSpPr>
          <p:spPr>
            <a:xfrm>
              <a:off x="3763407" y="1505008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21"/>
            <p:cNvSpPr/>
            <p:nvPr/>
          </p:nvSpPr>
          <p:spPr>
            <a:xfrm>
              <a:off x="3763407" y="1663408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21"/>
            <p:cNvSpPr/>
            <p:nvPr/>
          </p:nvSpPr>
          <p:spPr>
            <a:xfrm>
              <a:off x="3763407" y="1744847"/>
              <a:ext cx="1319638" cy="807910"/>
            </a:xfrm>
            <a:custGeom>
              <a:rect b="b" l="l" r="r" t="t"/>
              <a:pathLst>
                <a:path extrusionOk="0" h="807910" w="1319638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21"/>
            <p:cNvSpPr/>
            <p:nvPr/>
          </p:nvSpPr>
          <p:spPr>
            <a:xfrm>
              <a:off x="3763407" y="1826191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21"/>
            <p:cNvSpPr/>
            <p:nvPr/>
          </p:nvSpPr>
          <p:spPr>
            <a:xfrm>
              <a:off x="3763407" y="1997641"/>
              <a:ext cx="1575095" cy="1001077"/>
            </a:xfrm>
            <a:custGeom>
              <a:rect b="b" l="l" r="r" t="t"/>
              <a:pathLst>
                <a:path extrusionOk="0" h="1001077" w="1575095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21"/>
            <p:cNvSpPr/>
            <p:nvPr/>
          </p:nvSpPr>
          <p:spPr>
            <a:xfrm>
              <a:off x="3763407" y="2156137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21"/>
            <p:cNvSpPr/>
            <p:nvPr/>
          </p:nvSpPr>
          <p:spPr>
            <a:xfrm>
              <a:off x="3763407" y="2237480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21"/>
            <p:cNvSpPr/>
            <p:nvPr/>
          </p:nvSpPr>
          <p:spPr>
            <a:xfrm>
              <a:off x="3763407" y="2318824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21"/>
            <p:cNvSpPr/>
            <p:nvPr/>
          </p:nvSpPr>
          <p:spPr>
            <a:xfrm>
              <a:off x="3763407" y="2490369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21"/>
            <p:cNvSpPr/>
            <p:nvPr/>
          </p:nvSpPr>
          <p:spPr>
            <a:xfrm>
              <a:off x="3763407" y="2648770"/>
              <a:ext cx="1493528" cy="887920"/>
            </a:xfrm>
            <a:custGeom>
              <a:rect b="b" l="l" r="r" t="t"/>
              <a:pathLst>
                <a:path extrusionOk="0" h="887920" w="1493528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21"/>
            <p:cNvSpPr/>
            <p:nvPr/>
          </p:nvSpPr>
          <p:spPr>
            <a:xfrm>
              <a:off x="5633267" y="2100963"/>
              <a:ext cx="578489" cy="901329"/>
            </a:xfrm>
            <a:custGeom>
              <a:rect b="b" l="l" r="r" t="t"/>
              <a:pathLst>
                <a:path extrusionOk="0" h="901329" w="578489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21"/>
            <p:cNvSpPr/>
            <p:nvPr/>
          </p:nvSpPr>
          <p:spPr>
            <a:xfrm>
              <a:off x="3680697" y="317054"/>
              <a:ext cx="2667830" cy="1909376"/>
            </a:xfrm>
            <a:custGeom>
              <a:rect b="b" l="l" r="r" t="t"/>
              <a:pathLst>
                <a:path extrusionOk="0" h="1909376" w="266783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21"/>
            <p:cNvSpPr/>
            <p:nvPr/>
          </p:nvSpPr>
          <p:spPr>
            <a:xfrm>
              <a:off x="3662233" y="334831"/>
              <a:ext cx="2655171" cy="1893451"/>
            </a:xfrm>
            <a:custGeom>
              <a:rect b="b" l="l" r="r" t="t"/>
              <a:pathLst>
                <a:path extrusionOk="0" h="1893451" w="2655171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21"/>
            <p:cNvSpPr/>
            <p:nvPr/>
          </p:nvSpPr>
          <p:spPr>
            <a:xfrm>
              <a:off x="3763692" y="506668"/>
              <a:ext cx="2448064" cy="1546988"/>
            </a:xfrm>
            <a:custGeom>
              <a:rect b="b" l="l" r="r" t="t"/>
              <a:pathLst>
                <a:path extrusionOk="0" h="1546988" w="2448064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21"/>
            <p:cNvSpPr/>
            <p:nvPr/>
          </p:nvSpPr>
          <p:spPr>
            <a:xfrm>
              <a:off x="6042246" y="1815046"/>
              <a:ext cx="173984" cy="241344"/>
            </a:xfrm>
            <a:custGeom>
              <a:rect b="b" l="l" r="r" t="t"/>
              <a:pathLst>
                <a:path extrusionOk="0" h="241344" w="173984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21"/>
            <p:cNvSpPr/>
            <p:nvPr/>
          </p:nvSpPr>
          <p:spPr>
            <a:xfrm>
              <a:off x="3824606" y="578160"/>
              <a:ext cx="40165" cy="72472"/>
            </a:xfrm>
            <a:custGeom>
              <a:rect b="b" l="l" r="r" t="t"/>
              <a:pathLst>
                <a:path extrusionOk="0" h="72472" w="40165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21"/>
            <p:cNvSpPr/>
            <p:nvPr/>
          </p:nvSpPr>
          <p:spPr>
            <a:xfrm>
              <a:off x="3871213" y="621212"/>
              <a:ext cx="35348" cy="54941"/>
            </a:xfrm>
            <a:custGeom>
              <a:rect b="b" l="l" r="r" t="t"/>
              <a:pathLst>
                <a:path extrusionOk="0" h="54941" w="35348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21"/>
            <p:cNvSpPr/>
            <p:nvPr/>
          </p:nvSpPr>
          <p:spPr>
            <a:xfrm>
              <a:off x="3913502" y="644554"/>
              <a:ext cx="33883" cy="60925"/>
            </a:xfrm>
            <a:custGeom>
              <a:rect b="b" l="l" r="r" t="t"/>
              <a:pathLst>
                <a:path extrusionOk="0" h="60925" w="33883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21"/>
            <p:cNvSpPr/>
            <p:nvPr/>
          </p:nvSpPr>
          <p:spPr>
            <a:xfrm>
              <a:off x="3956522" y="663093"/>
              <a:ext cx="19892" cy="51720"/>
            </a:xfrm>
            <a:custGeom>
              <a:rect b="b" l="l" r="r" t="t"/>
              <a:pathLst>
                <a:path extrusionOk="0" h="51720" w="19892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21"/>
            <p:cNvSpPr/>
            <p:nvPr/>
          </p:nvSpPr>
          <p:spPr>
            <a:xfrm>
              <a:off x="3980286" y="683824"/>
              <a:ext cx="34675" cy="54516"/>
            </a:xfrm>
            <a:custGeom>
              <a:rect b="b" l="l" r="r" t="t"/>
              <a:pathLst>
                <a:path extrusionOk="0" h="54516" w="34675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21"/>
            <p:cNvSpPr/>
            <p:nvPr/>
          </p:nvSpPr>
          <p:spPr>
            <a:xfrm>
              <a:off x="4022575" y="681666"/>
              <a:ext cx="32718" cy="85915"/>
            </a:xfrm>
            <a:custGeom>
              <a:rect b="b" l="l" r="r" t="t"/>
              <a:pathLst>
                <a:path extrusionOk="0" h="85915" w="32718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21"/>
            <p:cNvSpPr/>
            <p:nvPr/>
          </p:nvSpPr>
          <p:spPr>
            <a:xfrm>
              <a:off x="4065860" y="766513"/>
              <a:ext cx="8800" cy="10615"/>
            </a:xfrm>
            <a:custGeom>
              <a:rect b="b" l="l" r="r" t="t"/>
              <a:pathLst>
                <a:path extrusionOk="0" h="10615" w="880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21"/>
            <p:cNvSpPr/>
            <p:nvPr/>
          </p:nvSpPr>
          <p:spPr>
            <a:xfrm>
              <a:off x="4086317" y="778377"/>
              <a:ext cx="8807" cy="10445"/>
            </a:xfrm>
            <a:custGeom>
              <a:rect b="b" l="l" r="r" t="t"/>
              <a:pathLst>
                <a:path extrusionOk="0" h="10445" w="8807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21"/>
            <p:cNvSpPr/>
            <p:nvPr/>
          </p:nvSpPr>
          <p:spPr>
            <a:xfrm>
              <a:off x="4106781" y="790188"/>
              <a:ext cx="8804" cy="10445"/>
            </a:xfrm>
            <a:custGeom>
              <a:rect b="b" l="l" r="r" t="t"/>
              <a:pathLst>
                <a:path extrusionOk="0" h="10445" w="8804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21"/>
            <p:cNvSpPr/>
            <p:nvPr/>
          </p:nvSpPr>
          <p:spPr>
            <a:xfrm>
              <a:off x="6091738" y="1886219"/>
              <a:ext cx="73770" cy="113063"/>
            </a:xfrm>
            <a:custGeom>
              <a:rect b="b" l="l" r="r" t="t"/>
              <a:pathLst>
                <a:path extrusionOk="0" h="113063" w="7377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21"/>
            <p:cNvSpPr/>
            <p:nvPr/>
          </p:nvSpPr>
          <p:spPr>
            <a:xfrm>
              <a:off x="5099606" y="2084115"/>
              <a:ext cx="833576" cy="1053763"/>
            </a:xfrm>
            <a:custGeom>
              <a:rect b="b" l="l" r="r" t="t"/>
              <a:pathLst>
                <a:path extrusionOk="0" h="1053763" w="833576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4974070" y="2163744"/>
              <a:ext cx="820424" cy="1006964"/>
            </a:xfrm>
            <a:custGeom>
              <a:rect b="b" l="l" r="r" t="t"/>
              <a:pathLst>
                <a:path extrusionOk="0" h="1006964" w="820424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5034477" y="2242227"/>
              <a:ext cx="618491" cy="852150"/>
            </a:xfrm>
            <a:custGeom>
              <a:rect b="b" l="l" r="r" t="t"/>
              <a:pathLst>
                <a:path extrusionOk="0" h="852150" w="618491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5108865" y="2242623"/>
              <a:ext cx="621582" cy="807149"/>
            </a:xfrm>
            <a:custGeom>
              <a:rect b="b" l="l" r="r" t="t"/>
              <a:pathLst>
                <a:path extrusionOk="0" h="807149" w="621582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5831808" y="2838412"/>
              <a:ext cx="311135" cy="259746"/>
            </a:xfrm>
            <a:custGeom>
              <a:rect b="b" l="l" r="r" t="t"/>
              <a:pathLst>
                <a:path extrusionOk="0" h="259746" w="311135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5831808" y="2798312"/>
              <a:ext cx="380520" cy="219646"/>
            </a:xfrm>
            <a:custGeom>
              <a:rect b="b" l="l" r="r" t="t"/>
              <a:pathLst>
                <a:path extrusionOk="0" h="219646" w="38052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6056214" y="2910510"/>
              <a:ext cx="696628" cy="514166"/>
            </a:xfrm>
            <a:custGeom>
              <a:rect b="b" l="l" r="r" t="t"/>
              <a:pathLst>
                <a:path extrusionOk="0" h="514166" w="696628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21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21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21"/>
            <p:cNvSpPr/>
            <p:nvPr/>
          </p:nvSpPr>
          <p:spPr>
            <a:xfrm>
              <a:off x="3797207" y="2991392"/>
              <a:ext cx="2353338" cy="1403876"/>
            </a:xfrm>
            <a:custGeom>
              <a:rect b="b" l="l" r="r" t="t"/>
              <a:pathLst>
                <a:path extrusionOk="0" h="1403876" w="2353338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21"/>
            <p:cNvSpPr/>
            <p:nvPr/>
          </p:nvSpPr>
          <p:spPr>
            <a:xfrm>
              <a:off x="2602525" y="4569200"/>
              <a:ext cx="891148" cy="510349"/>
            </a:xfrm>
            <a:custGeom>
              <a:rect b="b" l="l" r="r" t="t"/>
              <a:pathLst>
                <a:path extrusionOk="0" h="510349" w="891148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2671243" y="4325932"/>
              <a:ext cx="591243" cy="341661"/>
            </a:xfrm>
            <a:custGeom>
              <a:rect b="b" l="l" r="r" t="t"/>
              <a:pathLst>
                <a:path extrusionOk="0" h="341661" w="591243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2671243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21"/>
            <p:cNvSpPr/>
            <p:nvPr/>
          </p:nvSpPr>
          <p:spPr>
            <a:xfrm>
              <a:off x="2966865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21"/>
            <p:cNvSpPr/>
            <p:nvPr/>
          </p:nvSpPr>
          <p:spPr>
            <a:xfrm>
              <a:off x="3352925" y="4700698"/>
              <a:ext cx="220640" cy="124389"/>
            </a:xfrm>
            <a:custGeom>
              <a:rect b="b" l="l" r="r" t="t"/>
              <a:pathLst>
                <a:path extrusionOk="0" h="124389" w="22064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21"/>
            <p:cNvSpPr/>
            <p:nvPr/>
          </p:nvSpPr>
          <p:spPr>
            <a:xfrm>
              <a:off x="3356617" y="4721600"/>
              <a:ext cx="217074" cy="103773"/>
            </a:xfrm>
            <a:custGeom>
              <a:rect b="b" l="l" r="r" t="t"/>
              <a:pathLst>
                <a:path extrusionOk="0" h="103773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21"/>
            <p:cNvSpPr/>
            <p:nvPr/>
          </p:nvSpPr>
          <p:spPr>
            <a:xfrm>
              <a:off x="3173533" y="4605067"/>
              <a:ext cx="220687" cy="124551"/>
            </a:xfrm>
            <a:custGeom>
              <a:rect b="b" l="l" r="r" t="t"/>
              <a:pathLst>
                <a:path extrusionOk="0" h="124551" w="220687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21"/>
            <p:cNvSpPr/>
            <p:nvPr/>
          </p:nvSpPr>
          <p:spPr>
            <a:xfrm>
              <a:off x="3177588" y="4625969"/>
              <a:ext cx="217074" cy="103649"/>
            </a:xfrm>
            <a:custGeom>
              <a:rect b="b" l="l" r="r" t="t"/>
              <a:pathLst>
                <a:path extrusionOk="0" h="103649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21"/>
            <p:cNvSpPr/>
            <p:nvPr/>
          </p:nvSpPr>
          <p:spPr>
            <a:xfrm>
              <a:off x="2766014" y="4132721"/>
              <a:ext cx="711887" cy="612953"/>
            </a:xfrm>
            <a:custGeom>
              <a:rect b="b" l="l" r="r" t="t"/>
              <a:pathLst>
                <a:path extrusionOk="0" h="612953" w="711887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21"/>
            <p:cNvSpPr/>
            <p:nvPr/>
          </p:nvSpPr>
          <p:spPr>
            <a:xfrm>
              <a:off x="2706078" y="4012750"/>
              <a:ext cx="153426" cy="268033"/>
            </a:xfrm>
            <a:custGeom>
              <a:rect b="b" l="l" r="r" t="t"/>
              <a:pathLst>
                <a:path extrusionOk="0" h="268033" w="153426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21"/>
            <p:cNvSpPr/>
            <p:nvPr/>
          </p:nvSpPr>
          <p:spPr>
            <a:xfrm>
              <a:off x="2694181" y="3854621"/>
              <a:ext cx="102411" cy="197244"/>
            </a:xfrm>
            <a:custGeom>
              <a:rect b="b" l="l" r="r" t="t"/>
              <a:pathLst>
                <a:path extrusionOk="0" h="197244" w="102411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21"/>
            <p:cNvSpPr/>
            <p:nvPr/>
          </p:nvSpPr>
          <p:spPr>
            <a:xfrm>
              <a:off x="2799755" y="3593223"/>
              <a:ext cx="234442" cy="375527"/>
            </a:xfrm>
            <a:custGeom>
              <a:rect b="b" l="l" r="r" t="t"/>
              <a:pathLst>
                <a:path extrusionOk="0" h="375527" w="234442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1" name="Google Shape;821;p21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822" name="Google Shape;822;p21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823" name="Google Shape;823;p21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rect b="b" l="l" r="r" t="t"/>
                  <a:pathLst>
                    <a:path extrusionOk="0" h="167618" w="474083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4" name="Google Shape;824;p21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rect b="b" l="l" r="r" t="t"/>
                  <a:pathLst>
                    <a:path extrusionOk="0" h="123825" w="200539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5" name="Google Shape;825;p21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rect b="b" l="l" r="r" t="t"/>
                  <a:pathLst>
                    <a:path extrusionOk="0" h="274003" w="474198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826" name="Google Shape;826;p21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827" name="Google Shape;827;p21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rect b="b" l="l" r="r" t="t"/>
                    <a:pathLst>
                      <a:path extrusionOk="0" h="77247" w="133724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8" name="Google Shape;828;p21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rect b="b" l="l" r="r" t="t"/>
                    <a:pathLst>
                      <a:path extrusionOk="0" h="75723" w="131154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29" name="Google Shape;829;p21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0" name="Google Shape;830;p21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rect b="b" l="l" r="r" t="t"/>
                  <a:pathLst>
                    <a:path extrusionOk="0" h="16916" w="29303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1" name="Google Shape;831;p21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2" name="Google Shape;832;p21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rect b="b" l="l" r="r" t="t"/>
                  <a:pathLst>
                    <a:path extrusionOk="0" h="17487" w="29345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3" name="Google Shape;833;p21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rect b="b" l="l" r="r" t="t"/>
                  <a:pathLst>
                    <a:path extrusionOk="0" h="17487" w="29372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4" name="Google Shape;834;p21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5" name="Google Shape;835;p21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rect b="b" l="l" r="r" t="t"/>
                  <a:pathLst>
                    <a:path extrusionOk="0" h="17011" w="2927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6" name="Google Shape;836;p21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7" name="Google Shape;837;p21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8" name="Google Shape;838;p21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9" name="Google Shape;839;p21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0" name="Google Shape;840;p21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rect b="b" l="l" r="r" t="t"/>
                  <a:pathLst>
                    <a:path extrusionOk="0" h="16983" w="29387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1" name="Google Shape;841;p21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rect b="b" l="l" r="r" t="t"/>
                  <a:pathLst>
                    <a:path extrusionOk="0" h="17011" w="29458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2" name="Google Shape;842;p21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rect b="b" l="l" r="r" t="t"/>
                  <a:pathLst>
                    <a:path extrusionOk="0" h="21809" w="3768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3" name="Google Shape;843;p21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4" name="Google Shape;844;p21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5" name="Google Shape;845;p21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6" name="Google Shape;846;p21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rect b="b" l="l" r="r" t="t"/>
                  <a:pathLst>
                    <a:path extrusionOk="0" h="16916" w="29434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7" name="Google Shape;847;p21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rect b="b" l="l" r="r" t="t"/>
                  <a:pathLst>
                    <a:path extrusionOk="0" h="17047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8" name="Google Shape;848;p21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rect b="b" l="l" r="r" t="t"/>
                  <a:pathLst>
                    <a:path extrusionOk="0" h="17106" w="29341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9" name="Google Shape;849;p21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0" name="Google Shape;850;p21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rect b="b" l="l" r="r" t="t"/>
                  <a:pathLst>
                    <a:path extrusionOk="0" h="17011" w="29291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1" name="Google Shape;851;p21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rect b="b" l="l" r="r" t="t"/>
                  <a:pathLst>
                    <a:path extrusionOk="0" h="17011" w="2939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2" name="Google Shape;852;p21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rect b="b" l="l" r="r" t="t"/>
                  <a:pathLst>
                    <a:path extrusionOk="0" h="17011" w="29326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3" name="Google Shape;853;p21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4" name="Google Shape;854;p21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5" name="Google Shape;855;p21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rect b="b" l="l" r="r" t="t"/>
                  <a:pathLst>
                    <a:path extrusionOk="0" h="21745" w="3768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6" name="Google Shape;856;p21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rect b="b" l="l" r="r" t="t"/>
                  <a:pathLst>
                    <a:path extrusionOk="0" h="24112" w="46109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7" name="Google Shape;857;p21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8" name="Google Shape;858;p21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rect b="b" l="l" r="r" t="t"/>
                  <a:pathLst>
                    <a:path extrusionOk="0" h="17011" w="28938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9" name="Google Shape;859;p21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0" name="Google Shape;860;p21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rect b="b" l="l" r="r" t="t"/>
                  <a:pathLst>
                    <a:path extrusionOk="0" h="17011" w="29352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1" name="Google Shape;861;p21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2" name="Google Shape;862;p21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3" name="Google Shape;863;p21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rect b="b" l="l" r="r" t="t"/>
                  <a:pathLst>
                    <a:path extrusionOk="0" h="17202" w="29387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4" name="Google Shape;864;p21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rect b="b" l="l" r="r" t="t"/>
                  <a:pathLst>
                    <a:path extrusionOk="0" h="19393" w="34098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5" name="Google Shape;865;p21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rect b="b" l="l" r="r" t="t"/>
                  <a:pathLst>
                    <a:path extrusionOk="0" h="19392" w="33778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6" name="Google Shape;866;p21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rect b="b" l="l" r="r" t="t"/>
                  <a:pathLst>
                    <a:path extrusionOk="0" h="56826" w="98308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7" name="Google Shape;867;p21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rect b="b" l="l" r="r" t="t"/>
                  <a:pathLst>
                    <a:path extrusionOk="0" h="16916" w="29387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8" name="Google Shape;868;p21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9" name="Google Shape;869;p21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rect b="b" l="l" r="r" t="t"/>
                  <a:pathLst>
                    <a:path extrusionOk="0" h="17011" w="29313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0" name="Google Shape;870;p21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1" name="Google Shape;871;p21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2" name="Google Shape;872;p21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rect b="b" l="l" r="r" t="t"/>
                  <a:pathLst>
                    <a:path extrusionOk="0" h="16916" w="29541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3" name="Google Shape;873;p21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rect b="b" l="l" r="r" t="t"/>
                  <a:pathLst>
                    <a:path extrusionOk="0" h="17106" w="29308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4" name="Google Shape;874;p21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5" name="Google Shape;875;p21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rect b="b" l="l" r="r" t="t"/>
                  <a:pathLst>
                    <a:path extrusionOk="0" h="17487" w="29333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6" name="Google Shape;876;p21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rect b="b" l="l" r="r" t="t"/>
                  <a:pathLst>
                    <a:path extrusionOk="0" h="16630" w="29313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7" name="Google Shape;877;p21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rect b="b" l="l" r="r" t="t"/>
                  <a:pathLst>
                    <a:path extrusionOk="0" h="17011" w="29041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8" name="Google Shape;878;p21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9" name="Google Shape;879;p21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rect b="b" l="l" r="r" t="t"/>
                  <a:pathLst>
                    <a:path extrusionOk="0" h="24441" w="42331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0" name="Google Shape;880;p21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rect b="b" l="l" r="r" t="t"/>
                  <a:pathLst>
                    <a:path extrusionOk="0" h="17142" w="29345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1" name="Google Shape;881;p21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2" name="Google Shape;882;p21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3" name="Google Shape;883;p21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4" name="Google Shape;884;p21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rect b="b" l="l" r="r" t="t"/>
                  <a:pathLst>
                    <a:path extrusionOk="0" h="17106" w="29244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5" name="Google Shape;885;p21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6" name="Google Shape;886;p21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7" name="Google Shape;887;p21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8" name="Google Shape;888;p21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9" name="Google Shape;889;p21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rect b="b" l="l" r="r" t="t"/>
                  <a:pathLst>
                    <a:path extrusionOk="0" h="16916" w="29291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0" name="Google Shape;890;p21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rect b="b" l="l" r="r" t="t"/>
                  <a:pathLst>
                    <a:path extrusionOk="0" h="17011" w="29376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1" name="Google Shape;891;p21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rect b="b" l="l" r="r" t="t"/>
                  <a:pathLst>
                    <a:path extrusionOk="0" h="28917" w="50834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2" name="Google Shape;892;p21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rect b="b" l="l" r="r" t="t"/>
                  <a:pathLst>
                    <a:path extrusionOk="0" h="19459" w="33968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93" name="Google Shape;893;p21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894" name="Google Shape;894;p21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895" name="Google Shape;895;p21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rect b="b" l="l" r="r" t="t"/>
                    <a:pathLst>
                      <a:path extrusionOk="0" h="386884" w="286484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6" name="Google Shape;896;p21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rect b="b" l="l" r="r" t="t"/>
                    <a:pathLst>
                      <a:path extrusionOk="0" h="175524" w="284295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7" name="Google Shape;897;p21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8" name="Google Shape;898;p21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9" name="Google Shape;899;p21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rect b="b" l="l" r="r" t="t"/>
                    <a:pathLst>
                      <a:path extrusionOk="0" h="168020" w="277062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00" name="Google Shape;900;p21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rect b="b" l="l" r="r" t="t"/>
                  <a:pathLst>
                    <a:path extrusionOk="0" h="199929" w="3426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1" name="Google Shape;901;p21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rect b="b" l="l" r="r" t="t"/>
                  <a:pathLst>
                    <a:path extrusionOk="0" h="344805" w="257645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2" name="Google Shape;902;p21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rect b="b" l="l" r="r" t="t"/>
                  <a:pathLst>
                    <a:path extrusionOk="0" h="152400" w="261072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903" name="Google Shape;903;p21"/>
            <p:cNvSpPr/>
            <p:nvPr/>
          </p:nvSpPr>
          <p:spPr>
            <a:xfrm>
              <a:off x="2723181" y="3858886"/>
              <a:ext cx="360479" cy="597446"/>
            </a:xfrm>
            <a:custGeom>
              <a:rect b="b" l="l" r="r" t="t"/>
              <a:pathLst>
                <a:path extrusionOk="0" h="597446" w="360479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21"/>
            <p:cNvSpPr/>
            <p:nvPr/>
          </p:nvSpPr>
          <p:spPr>
            <a:xfrm>
              <a:off x="2983060" y="3959444"/>
              <a:ext cx="457273" cy="356362"/>
            </a:xfrm>
            <a:custGeom>
              <a:rect b="b" l="l" r="r" t="t"/>
              <a:pathLst>
                <a:path extrusionOk="0" h="356362" w="457273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21"/>
            <p:cNvSpPr/>
            <p:nvPr/>
          </p:nvSpPr>
          <p:spPr>
            <a:xfrm>
              <a:off x="2966834" y="3952080"/>
              <a:ext cx="139371" cy="203905"/>
            </a:xfrm>
            <a:custGeom>
              <a:rect b="b" l="l" r="r" t="t"/>
              <a:pathLst>
                <a:path extrusionOk="0" h="203905" w="139371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21"/>
            <p:cNvSpPr/>
            <p:nvPr/>
          </p:nvSpPr>
          <p:spPr>
            <a:xfrm>
              <a:off x="2806828" y="3576743"/>
              <a:ext cx="227254" cy="250802"/>
            </a:xfrm>
            <a:custGeom>
              <a:rect b="b" l="l" r="r" t="t"/>
              <a:pathLst>
                <a:path extrusionOk="0" h="250802" w="227254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21"/>
            <p:cNvSpPr/>
            <p:nvPr/>
          </p:nvSpPr>
          <p:spPr>
            <a:xfrm>
              <a:off x="3061186" y="4495381"/>
              <a:ext cx="201300" cy="278129"/>
            </a:xfrm>
            <a:custGeom>
              <a:rect b="b" l="l" r="r" t="t"/>
              <a:pathLst>
                <a:path extrusionOk="0" h="278129" w="20130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21"/>
            <p:cNvSpPr/>
            <p:nvPr/>
          </p:nvSpPr>
          <p:spPr>
            <a:xfrm>
              <a:off x="3130570" y="4465187"/>
              <a:ext cx="131916" cy="77057"/>
            </a:xfrm>
            <a:custGeom>
              <a:rect b="b" l="l" r="r" t="t"/>
              <a:pathLst>
                <a:path extrusionOk="0" h="77057" w="131916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9" name="Google Shape;909;p21"/>
          <p:cNvSpPr txBox="1"/>
          <p:nvPr>
            <p:ph idx="4294967295" type="ctrTitle"/>
          </p:nvPr>
        </p:nvSpPr>
        <p:spPr>
          <a:xfrm>
            <a:off x="642300" y="1463425"/>
            <a:ext cx="5251500" cy="83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Благодаря</a:t>
            </a:r>
            <a:r>
              <a:rPr lang="en" sz="7200"/>
              <a:t>!</a:t>
            </a:r>
            <a:endParaRPr sz="7200"/>
          </a:p>
        </p:txBody>
      </p:sp>
      <p:sp>
        <p:nvSpPr>
          <p:cNvPr id="910" name="Google Shape;910;p21"/>
          <p:cNvSpPr txBox="1"/>
          <p:nvPr>
            <p:ph idx="4294967295" type="subTitle"/>
          </p:nvPr>
        </p:nvSpPr>
        <p:spPr>
          <a:xfrm>
            <a:off x="642300" y="2282034"/>
            <a:ext cx="4343700" cy="192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Време за въпроси…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3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Кратко описание на проекта</a:t>
            </a:r>
            <a:endParaRPr sz="4700"/>
          </a:p>
        </p:txBody>
      </p:sp>
      <p:sp>
        <p:nvSpPr>
          <p:cNvPr id="345" name="Google Shape;345;p13"/>
          <p:cNvSpPr txBox="1"/>
          <p:nvPr>
            <p:ph idx="2" type="body"/>
          </p:nvPr>
        </p:nvSpPr>
        <p:spPr>
          <a:xfrm>
            <a:off x="3815175" y="1919550"/>
            <a:ext cx="3045000" cy="271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chemeClr val="lt1"/>
                </a:highlight>
              </a:rPr>
              <a:t>Онлайн чат приложението предоставя възможност на хората да използват опростена чат платформа и да обсъждат различни теми в интернет. Тя може да се използва само от регистрирани потребители. Приложение се използва в реално време чрез регистриране на събития от сървъра към уеб клиента с помощта на Socket.IO с цел да се позволи комуникация между потребителите в реално време.</a:t>
            </a:r>
            <a:endParaRPr sz="14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highlight>
                <a:schemeClr val="lt1"/>
              </a:highlight>
            </a:endParaRPr>
          </a:p>
        </p:txBody>
      </p:sp>
      <p:sp>
        <p:nvSpPr>
          <p:cNvPr id="346" name="Google Shape;346;p13"/>
          <p:cNvSpPr txBox="1"/>
          <p:nvPr>
            <p:ph idx="1" type="body"/>
          </p:nvPr>
        </p:nvSpPr>
        <p:spPr>
          <a:xfrm>
            <a:off x="457200" y="1919550"/>
            <a:ext cx="3045000" cy="261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Комуникацията в днешно време е по-развита от всякога. Вече почти всяка система в Интернет предоставя и чат, в който може да се обсъждат продуктите на системата. Чат съдържат платформи за изображения (Instagram), на видео сървъри (Чат на живо в Youtube), на различни платформи за игри и т.н. 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347" name="Google Shape;347;p1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547066" y="311974"/>
            <a:ext cx="2460809" cy="2156440"/>
            <a:chOff x="2183550" y="65875"/>
            <a:chExt cx="4483981" cy="4807045"/>
          </a:xfrm>
        </p:grpSpPr>
        <p:sp>
          <p:nvSpPr>
            <p:cNvPr id="349" name="Google Shape;349;p13"/>
            <p:cNvSpPr/>
            <p:nvPr/>
          </p:nvSpPr>
          <p:spPr>
            <a:xfrm>
              <a:off x="3889897" y="3280283"/>
              <a:ext cx="998038" cy="577710"/>
            </a:xfrm>
            <a:custGeom>
              <a:rect b="b" l="l" r="r" t="t"/>
              <a:pathLst>
                <a:path extrusionOk="0" h="577710" w="998038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2372415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3921527" y="3261804"/>
              <a:ext cx="998857" cy="577329"/>
            </a:xfrm>
            <a:custGeom>
              <a:rect b="b" l="l" r="r" t="t"/>
              <a:pathLst>
                <a:path extrusionOk="0" h="577329" w="998857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3922039" y="3231825"/>
              <a:ext cx="998054" cy="577388"/>
            </a:xfrm>
            <a:custGeom>
              <a:rect b="b" l="l" r="r" t="t"/>
              <a:pathLst>
                <a:path extrusionOk="0" h="577388" w="998054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4231770" y="3400376"/>
              <a:ext cx="378145" cy="218912"/>
            </a:xfrm>
            <a:custGeom>
              <a:rect b="b" l="l" r="r" t="t"/>
              <a:pathLst>
                <a:path extrusionOk="0" h="218912" w="378145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4231502" y="3348848"/>
              <a:ext cx="378432" cy="218803"/>
            </a:xfrm>
            <a:custGeom>
              <a:rect b="b" l="l" r="r" t="t"/>
              <a:pathLst>
                <a:path extrusionOk="0" h="218803" w="378432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3409843" y="2513133"/>
              <a:ext cx="2024410" cy="945165"/>
            </a:xfrm>
            <a:custGeom>
              <a:rect b="b" l="l" r="r" t="t"/>
              <a:pathLst>
                <a:path extrusionOk="0" h="945165" w="202441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2963426" y="65875"/>
              <a:ext cx="2875158" cy="2882646"/>
            </a:xfrm>
            <a:custGeom>
              <a:rect b="b" l="l" r="r" t="t"/>
              <a:pathLst>
                <a:path extrusionOk="0" h="2882646" w="2875158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2986102" y="165506"/>
              <a:ext cx="2752826" cy="2463451"/>
            </a:xfrm>
            <a:custGeom>
              <a:rect b="b" l="l" r="r" t="t"/>
              <a:pathLst>
                <a:path extrusionOk="0" h="2463451" w="2752826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2963026" y="773963"/>
              <a:ext cx="2815611" cy="2175092"/>
            </a:xfrm>
            <a:custGeom>
              <a:rect b="b" l="l" r="r" t="t"/>
              <a:pathLst>
                <a:path extrusionOk="0" h="2175092" w="2815611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2183550" y="4458424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2233331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2233331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2447182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2726476" y="4553957"/>
              <a:ext cx="159649" cy="89989"/>
            </a:xfrm>
            <a:custGeom>
              <a:rect b="b" l="l" r="r" t="t"/>
              <a:pathLst>
                <a:path extrusionOk="0" h="89989" w="159649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2729149" y="4569009"/>
              <a:ext cx="157010" cy="75128"/>
            </a:xfrm>
            <a:custGeom>
              <a:rect b="b" l="l" r="r" t="t"/>
              <a:pathLst>
                <a:path extrusionOk="0" h="75128" w="15701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2596621" y="4484615"/>
              <a:ext cx="159662" cy="89989"/>
            </a:xfrm>
            <a:custGeom>
              <a:rect b="b" l="l" r="r" t="t"/>
              <a:pathLst>
                <a:path extrusionOk="0" h="89989" w="159662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2599186" y="4499667"/>
              <a:ext cx="157105" cy="75128"/>
            </a:xfrm>
            <a:custGeom>
              <a:rect b="b" l="l" r="r" t="t"/>
              <a:pathLst>
                <a:path extrusionOk="0" h="75128" w="157105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2302147" y="4142110"/>
              <a:ext cx="514696" cy="443940"/>
            </a:xfrm>
            <a:custGeom>
              <a:rect b="b" l="l" r="r" t="t"/>
              <a:pathLst>
                <a:path extrusionOk="0" h="443940" w="514696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2258507" y="4054849"/>
              <a:ext cx="110678" cy="194691"/>
            </a:xfrm>
            <a:custGeom>
              <a:rect b="b" l="l" r="r" t="t"/>
              <a:pathLst>
                <a:path extrusionOk="0" h="194691" w="110678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2250051" y="3940511"/>
              <a:ext cx="73912" cy="142900"/>
            </a:xfrm>
            <a:custGeom>
              <a:rect b="b" l="l" r="r" t="t"/>
              <a:pathLst>
                <a:path extrusionOk="0" h="142900" w="73912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2326123" y="3751123"/>
              <a:ext cx="169201" cy="272154"/>
            </a:xfrm>
            <a:custGeom>
              <a:rect b="b" l="l" r="r" t="t"/>
              <a:pathLst>
                <a:path extrusionOk="0" h="272154" w="169201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1" name="Google Shape;371;p13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372" name="Google Shape;372;p13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373" name="Google Shape;373;p13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rect b="b" l="l" r="r" t="t"/>
                  <a:pathLst>
                    <a:path extrusionOk="0" h="122070" w="343054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" name="Google Shape;374;p13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rect b="b" l="l" r="r" t="t"/>
                  <a:pathLst>
                    <a:path extrusionOk="0" h="89916" w="145163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5" name="Google Shape;375;p13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rect b="b" l="l" r="r" t="t"/>
                  <a:pathLst>
                    <a:path extrusionOk="0" h="198541" w="343006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76" name="Google Shape;376;p13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377" name="Google Shape;377;p13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rect b="b" l="l" r="r" t="t"/>
                    <a:pathLst>
                      <a:path extrusionOk="0" h="56007" w="96807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8" name="Google Shape;378;p13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rect b="b" l="l" r="r" t="t"/>
                    <a:pathLst>
                      <a:path extrusionOk="0" h="54959" w="94907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79" name="Google Shape;379;p13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rect b="b" l="l" r="r" t="t"/>
                  <a:pathLst>
                    <a:path extrusionOk="0" h="12299" w="21235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0" name="Google Shape;380;p13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1" name="Google Shape;381;p13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rect b="b" l="l" r="r" t="t"/>
                  <a:pathLst>
                    <a:path extrusionOk="0" h="12299" w="21197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2" name="Google Shape;382;p13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3" name="Google Shape;383;p13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4" name="Google Shape;384;p13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5" name="Google Shape;385;p13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6" name="Google Shape;386;p13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7" name="Google Shape;387;p13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8" name="Google Shape;388;p13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9" name="Google Shape;389;p13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0" name="Google Shape;390;p13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rect b="b" l="l" r="r" t="t"/>
                  <a:pathLst>
                    <a:path extrusionOk="0" h="12263" w="21342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1" name="Google Shape;391;p13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2" name="Google Shape;392;p13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rect b="b" l="l" r="r" t="t"/>
                  <a:pathLst>
                    <a:path extrusionOk="0" h="15763" w="27254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" name="Google Shape;393;p13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" name="Google Shape;394;p13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" name="Google Shape;395;p13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rect b="b" l="l" r="r" t="t"/>
                  <a:pathLst>
                    <a:path extrusionOk="0" h="12298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" name="Google Shape;396;p13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" name="Google Shape;397;p13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rect b="b" l="l" r="r" t="t"/>
                  <a:pathLst>
                    <a:path extrusionOk="0" h="12299" w="21411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" name="Google Shape;398;p13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" name="Google Shape;399;p13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rect b="b" l="l" r="r" t="t"/>
                  <a:pathLst>
                    <a:path extrusionOk="0" h="12298" w="21235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" name="Google Shape;400;p13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rect b="b" l="l" r="r" t="t"/>
                  <a:pathLst>
                    <a:path extrusionOk="0" h="12299" w="20976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" name="Google Shape;401;p13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2" name="Google Shape;402;p13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3" name="Google Shape;403;p13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rect b="b" l="l" r="r" t="t"/>
                  <a:pathLst>
                    <a:path extrusionOk="0" h="12358" w="2115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4" name="Google Shape;404;p13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rect b="b" l="l" r="r" t="t"/>
                  <a:pathLst>
                    <a:path extrusionOk="0" h="12263" w="21269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5" name="Google Shape;405;p13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rect b="b" l="l" r="r" t="t"/>
                  <a:pathLst>
                    <a:path extrusionOk="0" h="15823" w="27256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6" name="Google Shape;406;p13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rect b="b" l="l" r="r" t="t"/>
                  <a:pathLst>
                    <a:path extrusionOk="0" h="17487" w="33535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7" name="Google Shape;407;p13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" name="Google Shape;408;p13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rect b="b" l="l" r="r" t="t"/>
                  <a:pathLst>
                    <a:path extrusionOk="0" h="12299" w="20746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" name="Google Shape;409;p13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" name="Google Shape;410;p13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" name="Google Shape;411;p13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" name="Google Shape;412;p13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3" name="Google Shape;413;p13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" name="Google Shape;414;p13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rect b="b" l="l" r="r" t="t"/>
                  <a:pathLst>
                    <a:path extrusionOk="0" h="14108" w="24523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5" name="Google Shape;415;p13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rect b="b" l="l" r="r" t="t"/>
                  <a:pathLst>
                    <a:path extrusionOk="0" h="14108" w="24413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6" name="Google Shape;416;p13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rect b="b" l="l" r="r" t="t"/>
                  <a:pathLst>
                    <a:path extrusionOk="0" h="41195" w="71148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7" name="Google Shape;417;p13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8" name="Google Shape;418;p13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9" name="Google Shape;419;p13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rect b="b" l="l" r="r" t="t"/>
                  <a:pathLst>
                    <a:path extrusionOk="0" h="12263" w="21424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0" name="Google Shape;420;p13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1" name="Google Shape;421;p13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2" name="Google Shape;422;p13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rect b="b" l="l" r="r" t="t"/>
                  <a:pathLst>
                    <a:path extrusionOk="0" h="12299" w="20722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3" name="Google Shape;423;p13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4" name="Google Shape;424;p13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5" name="Google Shape;425;p13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rect b="b" l="l" r="r" t="t"/>
                  <a:pathLst>
                    <a:path extrusionOk="0" h="12299" w="21316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6" name="Google Shape;426;p13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7" name="Google Shape;427;p13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8" name="Google Shape;428;p13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9" name="Google Shape;429;p13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rect b="b" l="l" r="r" t="t"/>
                  <a:pathLst>
                    <a:path extrusionOk="0" h="17728" w="30663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0" name="Google Shape;430;p13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rect b="b" l="l" r="r" t="t"/>
                  <a:pathLst>
                    <a:path extrusionOk="0" h="12299" w="2140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" name="Google Shape;431;p13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rect b="b" l="l" r="r" t="t"/>
                  <a:pathLst>
                    <a:path extrusionOk="0" h="12299" w="2120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" name="Google Shape;432;p13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" name="Google Shape;433;p13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rect b="b" l="l" r="r" t="t"/>
                  <a:pathLst>
                    <a:path extrusionOk="0" h="12299" w="20781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" name="Google Shape;434;p13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" name="Google Shape;435;p13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rect b="b" l="l" r="r" t="t"/>
                  <a:pathLst>
                    <a:path extrusionOk="0" h="12299" w="21271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" name="Google Shape;436;p13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rect b="b" l="l" r="r" t="t"/>
                  <a:pathLst>
                    <a:path extrusionOk="0" h="12299" w="21364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" name="Google Shape;437;p13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" name="Google Shape;438;p13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rect b="b" l="l" r="r" t="t"/>
                  <a:pathLst>
                    <a:path extrusionOk="0" h="12299" w="21269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9" name="Google Shape;439;p13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0" name="Google Shape;440;p13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1" name="Google Shape;441;p13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rect b="b" l="l" r="r" t="t"/>
                  <a:pathLst>
                    <a:path extrusionOk="0" h="21252" w="36743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2" name="Google Shape;442;p13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rect b="b" l="l" r="r" t="t"/>
                  <a:pathLst>
                    <a:path extrusionOk="0" h="14204" w="24428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43" name="Google Shape;443;p13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444" name="Google Shape;444;p13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445" name="Google Shape;445;p13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rect b="b" l="l" r="r" t="t"/>
                    <a:pathLst>
                      <a:path extrusionOk="0" h="280361" w="20739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6" name="Google Shape;446;p13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rect b="b" l="l" r="r" t="t"/>
                    <a:pathLst>
                      <a:path extrusionOk="0" h="127104" w="205775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7" name="Google Shape;447;p13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8" name="Google Shape;448;p13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9" name="Google Shape;449;p13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rect b="b" l="l" r="r" t="t"/>
                    <a:pathLst>
                      <a:path extrusionOk="0" h="121824" w="200455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50" name="Google Shape;450;p13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rect b="b" l="l" r="r" t="t"/>
                  <a:pathLst>
                    <a:path extrusionOk="0" h="144970" w="2375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1" name="Google Shape;451;p13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rect b="b" l="l" r="r" t="t"/>
                  <a:pathLst>
                    <a:path extrusionOk="0" h="249936" w="18649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2" name="Google Shape;452;p13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rect b="b" l="l" r="r" t="t"/>
                  <a:pathLst>
                    <a:path extrusionOk="0" h="110490" w="188865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53" name="Google Shape;453;p13"/>
            <p:cNvSpPr/>
            <p:nvPr/>
          </p:nvSpPr>
          <p:spPr>
            <a:xfrm>
              <a:off x="2270876" y="3943763"/>
              <a:ext cx="260754" cy="432930"/>
            </a:xfrm>
            <a:custGeom>
              <a:rect b="b" l="l" r="r" t="t"/>
              <a:pathLst>
                <a:path extrusionOk="0" h="432930" w="260754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2458935" y="4016678"/>
              <a:ext cx="330765" cy="258321"/>
            </a:xfrm>
            <a:custGeom>
              <a:rect b="b" l="l" r="r" t="t"/>
              <a:pathLst>
                <a:path extrusionOk="0" h="258321" w="330765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13"/>
            <p:cNvSpPr/>
            <p:nvPr/>
          </p:nvSpPr>
          <p:spPr>
            <a:xfrm>
              <a:off x="2447141" y="4011203"/>
              <a:ext cx="100743" cy="148055"/>
            </a:xfrm>
            <a:custGeom>
              <a:rect b="b" l="l" r="r" t="t"/>
              <a:pathLst>
                <a:path extrusionOk="0" h="148055" w="100743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13"/>
            <p:cNvSpPr/>
            <p:nvPr/>
          </p:nvSpPr>
          <p:spPr>
            <a:xfrm>
              <a:off x="2331622" y="3739152"/>
              <a:ext cx="164429" cy="181621"/>
            </a:xfrm>
            <a:custGeom>
              <a:rect b="b" l="l" r="r" t="t"/>
              <a:pathLst>
                <a:path extrusionOk="0" h="181621" w="164429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13"/>
            <p:cNvSpPr/>
            <p:nvPr/>
          </p:nvSpPr>
          <p:spPr>
            <a:xfrm>
              <a:off x="2515394" y="4404988"/>
              <a:ext cx="145638" cy="201549"/>
            </a:xfrm>
            <a:custGeom>
              <a:rect b="b" l="l" r="r" t="t"/>
              <a:pathLst>
                <a:path extrusionOk="0" h="201549" w="145638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13"/>
            <p:cNvSpPr/>
            <p:nvPr/>
          </p:nvSpPr>
          <p:spPr>
            <a:xfrm>
              <a:off x="2565555" y="4383081"/>
              <a:ext cx="95477" cy="55816"/>
            </a:xfrm>
            <a:custGeom>
              <a:rect b="b" l="l" r="r" t="t"/>
              <a:pathLst>
                <a:path extrusionOk="0" h="55816" w="95477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13"/>
            <p:cNvSpPr/>
            <p:nvPr/>
          </p:nvSpPr>
          <p:spPr>
            <a:xfrm>
              <a:off x="4383145" y="3435820"/>
              <a:ext cx="77712" cy="44958"/>
            </a:xfrm>
            <a:custGeom>
              <a:rect b="b" l="l" r="r" t="t"/>
              <a:pathLst>
                <a:path extrusionOk="0" h="44958" w="77712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13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13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3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3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3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6351541" y="3874743"/>
              <a:ext cx="217302" cy="317702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6368017" y="3871983"/>
              <a:ext cx="104086" cy="12826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6388363" y="4011215"/>
              <a:ext cx="128390" cy="143694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6169126" y="4068541"/>
              <a:ext cx="242294" cy="344916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6350989" y="4058254"/>
              <a:ext cx="187162" cy="246878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6384325" y="3881810"/>
              <a:ext cx="137686" cy="169616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3"/>
            <p:cNvSpPr/>
            <p:nvPr/>
          </p:nvSpPr>
          <p:spPr>
            <a:xfrm>
              <a:off x="6389913" y="3881145"/>
              <a:ext cx="138230" cy="130098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6223986" y="4735273"/>
              <a:ext cx="108702" cy="82916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6224466" y="4761723"/>
              <a:ext cx="108209" cy="56495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6169601" y="4699543"/>
              <a:ext cx="99502" cy="77082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6170058" y="4724979"/>
              <a:ext cx="99108" cy="51736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6206498" y="4301929"/>
              <a:ext cx="236938" cy="40866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6271102" y="4302737"/>
              <a:ext cx="235887" cy="442489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6183254" y="4274877"/>
              <a:ext cx="352749" cy="324700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6466820" y="4083042"/>
              <a:ext cx="122590" cy="42978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6490841" y="4077626"/>
              <a:ext cx="74124" cy="94270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3"/>
            <p:cNvSpPr/>
            <p:nvPr/>
          </p:nvSpPr>
          <p:spPr>
            <a:xfrm>
              <a:off x="6345497" y="4058119"/>
              <a:ext cx="63405" cy="6657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2" name="Google Shape;482;p13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483" name="Google Shape;483;p1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1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1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1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1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4"/>
          <p:cNvSpPr txBox="1"/>
          <p:nvPr>
            <p:ph type="title"/>
          </p:nvPr>
        </p:nvSpPr>
        <p:spPr>
          <a:xfrm>
            <a:off x="457200" y="605600"/>
            <a:ext cx="69807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Използвани технологии</a:t>
            </a:r>
            <a:endParaRPr sz="4700"/>
          </a:p>
        </p:txBody>
      </p:sp>
      <p:sp>
        <p:nvSpPr>
          <p:cNvPr id="493" name="Google Shape;493;p14"/>
          <p:cNvSpPr txBox="1"/>
          <p:nvPr>
            <p:ph idx="1" type="body"/>
          </p:nvPr>
        </p:nvSpPr>
        <p:spPr>
          <a:xfrm>
            <a:off x="457200" y="1688300"/>
            <a:ext cx="5640900" cy="294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Online Chat приложението е разработено с помощта на следните технологии:</a:t>
            </a:r>
            <a:endParaRPr sz="1500"/>
          </a:p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SzPts val="1300"/>
              <a:buChar char="▸"/>
            </a:pPr>
            <a:r>
              <a:rPr lang="en" sz="1500"/>
              <a:t>Node.js и Express като back-end</a:t>
            </a:r>
            <a:endParaRPr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▸"/>
            </a:pPr>
            <a:r>
              <a:rPr lang="en" sz="1500"/>
              <a:t>MongoDB като база данни</a:t>
            </a:r>
            <a:endParaRPr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▸"/>
            </a:pPr>
            <a:r>
              <a:rPr lang="en" sz="1500"/>
              <a:t>React.js като front-end</a:t>
            </a:r>
            <a:endParaRPr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▸"/>
            </a:pPr>
            <a:r>
              <a:rPr lang="en" sz="1500"/>
              <a:t>Всеки изглед има обособен URL адрес, а маршрутът между страниците ще се извършва от страната на клиента, като се използва React Router</a:t>
            </a:r>
            <a:endParaRPr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▸"/>
            </a:pPr>
            <a:r>
              <a:rPr lang="en" sz="1500"/>
              <a:t>Приложение в реално време, като изпращането на събития от сървъра към клиента става с помощта на Socket.IO</a:t>
            </a:r>
            <a:endParaRPr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▸"/>
            </a:pPr>
            <a:r>
              <a:rPr lang="en" sz="1500"/>
              <a:t>HTML, CSS, Bootstrap</a:t>
            </a:r>
            <a:endParaRPr sz="1500"/>
          </a:p>
        </p:txBody>
      </p:sp>
      <p:sp>
        <p:nvSpPr>
          <p:cNvPr id="494" name="Google Shape;494;p1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95" name="Google Shape;495;p14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496" name="Google Shape;496;p14"/>
            <p:cNvSpPr/>
            <p:nvPr/>
          </p:nvSpPr>
          <p:spPr>
            <a:xfrm>
              <a:off x="3889897" y="3280283"/>
              <a:ext cx="998038" cy="577710"/>
            </a:xfrm>
            <a:custGeom>
              <a:rect b="b" l="l" r="r" t="t"/>
              <a:pathLst>
                <a:path extrusionOk="0" h="577710" w="998038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2372415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4"/>
            <p:cNvSpPr/>
            <p:nvPr/>
          </p:nvSpPr>
          <p:spPr>
            <a:xfrm>
              <a:off x="3921527" y="3261804"/>
              <a:ext cx="998857" cy="577329"/>
            </a:xfrm>
            <a:custGeom>
              <a:rect b="b" l="l" r="r" t="t"/>
              <a:pathLst>
                <a:path extrusionOk="0" h="577329" w="998857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3922039" y="3231825"/>
              <a:ext cx="998054" cy="577388"/>
            </a:xfrm>
            <a:custGeom>
              <a:rect b="b" l="l" r="r" t="t"/>
              <a:pathLst>
                <a:path extrusionOk="0" h="577388" w="998054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14"/>
            <p:cNvSpPr/>
            <p:nvPr/>
          </p:nvSpPr>
          <p:spPr>
            <a:xfrm>
              <a:off x="4231770" y="3400376"/>
              <a:ext cx="378145" cy="218912"/>
            </a:xfrm>
            <a:custGeom>
              <a:rect b="b" l="l" r="r" t="t"/>
              <a:pathLst>
                <a:path extrusionOk="0" h="218912" w="378145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4231502" y="3348848"/>
              <a:ext cx="378432" cy="218803"/>
            </a:xfrm>
            <a:custGeom>
              <a:rect b="b" l="l" r="r" t="t"/>
              <a:pathLst>
                <a:path extrusionOk="0" h="218803" w="378432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3409843" y="2513133"/>
              <a:ext cx="2024410" cy="945165"/>
            </a:xfrm>
            <a:custGeom>
              <a:rect b="b" l="l" r="r" t="t"/>
              <a:pathLst>
                <a:path extrusionOk="0" h="945165" w="202441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14"/>
            <p:cNvSpPr/>
            <p:nvPr/>
          </p:nvSpPr>
          <p:spPr>
            <a:xfrm>
              <a:off x="2963426" y="65875"/>
              <a:ext cx="2875158" cy="2882646"/>
            </a:xfrm>
            <a:custGeom>
              <a:rect b="b" l="l" r="r" t="t"/>
              <a:pathLst>
                <a:path extrusionOk="0" h="2882646" w="2875158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14"/>
            <p:cNvSpPr/>
            <p:nvPr/>
          </p:nvSpPr>
          <p:spPr>
            <a:xfrm>
              <a:off x="2986102" y="165506"/>
              <a:ext cx="2752826" cy="2463451"/>
            </a:xfrm>
            <a:custGeom>
              <a:rect b="b" l="l" r="r" t="t"/>
              <a:pathLst>
                <a:path extrusionOk="0" h="2463451" w="2752826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14"/>
            <p:cNvSpPr/>
            <p:nvPr/>
          </p:nvSpPr>
          <p:spPr>
            <a:xfrm>
              <a:off x="2963026" y="773963"/>
              <a:ext cx="2815611" cy="2175092"/>
            </a:xfrm>
            <a:custGeom>
              <a:rect b="b" l="l" r="r" t="t"/>
              <a:pathLst>
                <a:path extrusionOk="0" h="2175092" w="2815611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14"/>
            <p:cNvSpPr/>
            <p:nvPr/>
          </p:nvSpPr>
          <p:spPr>
            <a:xfrm>
              <a:off x="2183550" y="4458424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14"/>
            <p:cNvSpPr/>
            <p:nvPr/>
          </p:nvSpPr>
          <p:spPr>
            <a:xfrm>
              <a:off x="2233331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2233331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14"/>
            <p:cNvSpPr/>
            <p:nvPr/>
          </p:nvSpPr>
          <p:spPr>
            <a:xfrm>
              <a:off x="2447182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14"/>
            <p:cNvSpPr/>
            <p:nvPr/>
          </p:nvSpPr>
          <p:spPr>
            <a:xfrm>
              <a:off x="2726476" y="4553957"/>
              <a:ext cx="159649" cy="89989"/>
            </a:xfrm>
            <a:custGeom>
              <a:rect b="b" l="l" r="r" t="t"/>
              <a:pathLst>
                <a:path extrusionOk="0" h="89989" w="159649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2729149" y="4569009"/>
              <a:ext cx="157010" cy="75128"/>
            </a:xfrm>
            <a:custGeom>
              <a:rect b="b" l="l" r="r" t="t"/>
              <a:pathLst>
                <a:path extrusionOk="0" h="75128" w="15701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2596621" y="4484615"/>
              <a:ext cx="159662" cy="89989"/>
            </a:xfrm>
            <a:custGeom>
              <a:rect b="b" l="l" r="r" t="t"/>
              <a:pathLst>
                <a:path extrusionOk="0" h="89989" w="159662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2599186" y="4499667"/>
              <a:ext cx="157105" cy="75128"/>
            </a:xfrm>
            <a:custGeom>
              <a:rect b="b" l="l" r="r" t="t"/>
              <a:pathLst>
                <a:path extrusionOk="0" h="75128" w="157105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2302147" y="4142110"/>
              <a:ext cx="514696" cy="443940"/>
            </a:xfrm>
            <a:custGeom>
              <a:rect b="b" l="l" r="r" t="t"/>
              <a:pathLst>
                <a:path extrusionOk="0" h="443940" w="514696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2258507" y="4054849"/>
              <a:ext cx="110678" cy="194691"/>
            </a:xfrm>
            <a:custGeom>
              <a:rect b="b" l="l" r="r" t="t"/>
              <a:pathLst>
                <a:path extrusionOk="0" h="194691" w="110678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2250051" y="3940511"/>
              <a:ext cx="73912" cy="142900"/>
            </a:xfrm>
            <a:custGeom>
              <a:rect b="b" l="l" r="r" t="t"/>
              <a:pathLst>
                <a:path extrusionOk="0" h="142900" w="73912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2326123" y="3751123"/>
              <a:ext cx="169201" cy="272154"/>
            </a:xfrm>
            <a:custGeom>
              <a:rect b="b" l="l" r="r" t="t"/>
              <a:pathLst>
                <a:path extrusionOk="0" h="272154" w="169201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8" name="Google Shape;518;p14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519" name="Google Shape;519;p14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520" name="Google Shape;520;p14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rect b="b" l="l" r="r" t="t"/>
                  <a:pathLst>
                    <a:path extrusionOk="0" h="122070" w="343054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1" name="Google Shape;521;p14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rect b="b" l="l" r="r" t="t"/>
                  <a:pathLst>
                    <a:path extrusionOk="0" h="89916" w="145163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2" name="Google Shape;522;p14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rect b="b" l="l" r="r" t="t"/>
                  <a:pathLst>
                    <a:path extrusionOk="0" h="198541" w="343006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523" name="Google Shape;523;p14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524" name="Google Shape;524;p14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rect b="b" l="l" r="r" t="t"/>
                    <a:pathLst>
                      <a:path extrusionOk="0" h="56007" w="96807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5" name="Google Shape;525;p14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rect b="b" l="l" r="r" t="t"/>
                    <a:pathLst>
                      <a:path extrusionOk="0" h="54959" w="94907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526" name="Google Shape;526;p14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rect b="b" l="l" r="r" t="t"/>
                  <a:pathLst>
                    <a:path extrusionOk="0" h="12299" w="21235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7" name="Google Shape;527;p14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8" name="Google Shape;528;p14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rect b="b" l="l" r="r" t="t"/>
                  <a:pathLst>
                    <a:path extrusionOk="0" h="12299" w="21197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9" name="Google Shape;529;p14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0" name="Google Shape;530;p14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1" name="Google Shape;531;p14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2" name="Google Shape;532;p14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3" name="Google Shape;533;p14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4" name="Google Shape;534;p14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5" name="Google Shape;535;p14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6" name="Google Shape;536;p14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7" name="Google Shape;537;p14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rect b="b" l="l" r="r" t="t"/>
                  <a:pathLst>
                    <a:path extrusionOk="0" h="12263" w="21342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8" name="Google Shape;538;p14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9" name="Google Shape;539;p14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rect b="b" l="l" r="r" t="t"/>
                  <a:pathLst>
                    <a:path extrusionOk="0" h="15763" w="27254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0" name="Google Shape;540;p14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1" name="Google Shape;541;p14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2" name="Google Shape;542;p14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rect b="b" l="l" r="r" t="t"/>
                  <a:pathLst>
                    <a:path extrusionOk="0" h="12298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3" name="Google Shape;543;p14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4" name="Google Shape;544;p14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rect b="b" l="l" r="r" t="t"/>
                  <a:pathLst>
                    <a:path extrusionOk="0" h="12299" w="21411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5" name="Google Shape;545;p14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6" name="Google Shape;546;p14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rect b="b" l="l" r="r" t="t"/>
                  <a:pathLst>
                    <a:path extrusionOk="0" h="12298" w="21235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7" name="Google Shape;547;p14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rect b="b" l="l" r="r" t="t"/>
                  <a:pathLst>
                    <a:path extrusionOk="0" h="12299" w="20976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8" name="Google Shape;548;p14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9" name="Google Shape;549;p14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0" name="Google Shape;550;p14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rect b="b" l="l" r="r" t="t"/>
                  <a:pathLst>
                    <a:path extrusionOk="0" h="12358" w="2115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1" name="Google Shape;551;p14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rect b="b" l="l" r="r" t="t"/>
                  <a:pathLst>
                    <a:path extrusionOk="0" h="12263" w="21269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2" name="Google Shape;552;p14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rect b="b" l="l" r="r" t="t"/>
                  <a:pathLst>
                    <a:path extrusionOk="0" h="15823" w="27256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3" name="Google Shape;553;p14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rect b="b" l="l" r="r" t="t"/>
                  <a:pathLst>
                    <a:path extrusionOk="0" h="17487" w="33535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4" name="Google Shape;554;p14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5" name="Google Shape;555;p14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rect b="b" l="l" r="r" t="t"/>
                  <a:pathLst>
                    <a:path extrusionOk="0" h="12299" w="20746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6" name="Google Shape;556;p14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7" name="Google Shape;557;p14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8" name="Google Shape;558;p14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9" name="Google Shape;559;p14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" name="Google Shape;560;p14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" name="Google Shape;561;p14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rect b="b" l="l" r="r" t="t"/>
                  <a:pathLst>
                    <a:path extrusionOk="0" h="14108" w="24523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2" name="Google Shape;562;p14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rect b="b" l="l" r="r" t="t"/>
                  <a:pathLst>
                    <a:path extrusionOk="0" h="14108" w="24413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3" name="Google Shape;563;p14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rect b="b" l="l" r="r" t="t"/>
                  <a:pathLst>
                    <a:path extrusionOk="0" h="41195" w="71148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4" name="Google Shape;564;p14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5" name="Google Shape;565;p14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6" name="Google Shape;566;p14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rect b="b" l="l" r="r" t="t"/>
                  <a:pathLst>
                    <a:path extrusionOk="0" h="12263" w="21424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7" name="Google Shape;567;p14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8" name="Google Shape;568;p14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9" name="Google Shape;569;p14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rect b="b" l="l" r="r" t="t"/>
                  <a:pathLst>
                    <a:path extrusionOk="0" h="12299" w="20722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0" name="Google Shape;570;p14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1" name="Google Shape;571;p14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2" name="Google Shape;572;p14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rect b="b" l="l" r="r" t="t"/>
                  <a:pathLst>
                    <a:path extrusionOk="0" h="12299" w="21316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3" name="Google Shape;573;p14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4" name="Google Shape;574;p14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5" name="Google Shape;575;p14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6" name="Google Shape;576;p14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rect b="b" l="l" r="r" t="t"/>
                  <a:pathLst>
                    <a:path extrusionOk="0" h="17728" w="30663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7" name="Google Shape;577;p14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rect b="b" l="l" r="r" t="t"/>
                  <a:pathLst>
                    <a:path extrusionOk="0" h="12299" w="2140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8" name="Google Shape;578;p14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rect b="b" l="l" r="r" t="t"/>
                  <a:pathLst>
                    <a:path extrusionOk="0" h="12299" w="2120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9" name="Google Shape;579;p14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0" name="Google Shape;580;p14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rect b="b" l="l" r="r" t="t"/>
                  <a:pathLst>
                    <a:path extrusionOk="0" h="12299" w="20781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1" name="Google Shape;581;p14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2" name="Google Shape;582;p14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rect b="b" l="l" r="r" t="t"/>
                  <a:pathLst>
                    <a:path extrusionOk="0" h="12299" w="21271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3" name="Google Shape;583;p14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rect b="b" l="l" r="r" t="t"/>
                  <a:pathLst>
                    <a:path extrusionOk="0" h="12299" w="21364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4" name="Google Shape;584;p14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5" name="Google Shape;585;p14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rect b="b" l="l" r="r" t="t"/>
                  <a:pathLst>
                    <a:path extrusionOk="0" h="12299" w="21269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6" name="Google Shape;586;p14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7" name="Google Shape;587;p14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8" name="Google Shape;588;p14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rect b="b" l="l" r="r" t="t"/>
                  <a:pathLst>
                    <a:path extrusionOk="0" h="21252" w="36743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9" name="Google Shape;589;p14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rect b="b" l="l" r="r" t="t"/>
                  <a:pathLst>
                    <a:path extrusionOk="0" h="14204" w="24428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90" name="Google Shape;590;p14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591" name="Google Shape;591;p14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592" name="Google Shape;592;p14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rect b="b" l="l" r="r" t="t"/>
                    <a:pathLst>
                      <a:path extrusionOk="0" h="280361" w="20739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3" name="Google Shape;593;p14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rect b="b" l="l" r="r" t="t"/>
                    <a:pathLst>
                      <a:path extrusionOk="0" h="127104" w="205775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4" name="Google Shape;594;p14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5" name="Google Shape;595;p14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6" name="Google Shape;596;p14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rect b="b" l="l" r="r" t="t"/>
                    <a:pathLst>
                      <a:path extrusionOk="0" h="121824" w="200455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597" name="Google Shape;597;p14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rect b="b" l="l" r="r" t="t"/>
                  <a:pathLst>
                    <a:path extrusionOk="0" h="144970" w="2375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8" name="Google Shape;598;p14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rect b="b" l="l" r="r" t="t"/>
                  <a:pathLst>
                    <a:path extrusionOk="0" h="249936" w="18649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9" name="Google Shape;599;p14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rect b="b" l="l" r="r" t="t"/>
                  <a:pathLst>
                    <a:path extrusionOk="0" h="110490" w="188865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00" name="Google Shape;600;p14"/>
            <p:cNvSpPr/>
            <p:nvPr/>
          </p:nvSpPr>
          <p:spPr>
            <a:xfrm>
              <a:off x="2270876" y="3943763"/>
              <a:ext cx="260754" cy="432930"/>
            </a:xfrm>
            <a:custGeom>
              <a:rect b="b" l="l" r="r" t="t"/>
              <a:pathLst>
                <a:path extrusionOk="0" h="432930" w="260754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4"/>
            <p:cNvSpPr/>
            <p:nvPr/>
          </p:nvSpPr>
          <p:spPr>
            <a:xfrm>
              <a:off x="2458935" y="4016678"/>
              <a:ext cx="330765" cy="258321"/>
            </a:xfrm>
            <a:custGeom>
              <a:rect b="b" l="l" r="r" t="t"/>
              <a:pathLst>
                <a:path extrusionOk="0" h="258321" w="330765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4"/>
            <p:cNvSpPr/>
            <p:nvPr/>
          </p:nvSpPr>
          <p:spPr>
            <a:xfrm>
              <a:off x="2447141" y="4011203"/>
              <a:ext cx="100743" cy="148055"/>
            </a:xfrm>
            <a:custGeom>
              <a:rect b="b" l="l" r="r" t="t"/>
              <a:pathLst>
                <a:path extrusionOk="0" h="148055" w="100743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4"/>
            <p:cNvSpPr/>
            <p:nvPr/>
          </p:nvSpPr>
          <p:spPr>
            <a:xfrm>
              <a:off x="2331622" y="3739152"/>
              <a:ext cx="164429" cy="181621"/>
            </a:xfrm>
            <a:custGeom>
              <a:rect b="b" l="l" r="r" t="t"/>
              <a:pathLst>
                <a:path extrusionOk="0" h="181621" w="164429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4"/>
            <p:cNvSpPr/>
            <p:nvPr/>
          </p:nvSpPr>
          <p:spPr>
            <a:xfrm>
              <a:off x="2515394" y="4404988"/>
              <a:ext cx="145638" cy="201549"/>
            </a:xfrm>
            <a:custGeom>
              <a:rect b="b" l="l" r="r" t="t"/>
              <a:pathLst>
                <a:path extrusionOk="0" h="201549" w="145638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4"/>
            <p:cNvSpPr/>
            <p:nvPr/>
          </p:nvSpPr>
          <p:spPr>
            <a:xfrm>
              <a:off x="2565555" y="4383081"/>
              <a:ext cx="95477" cy="55816"/>
            </a:xfrm>
            <a:custGeom>
              <a:rect b="b" l="l" r="r" t="t"/>
              <a:pathLst>
                <a:path extrusionOk="0" h="55816" w="95477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4"/>
            <p:cNvSpPr/>
            <p:nvPr/>
          </p:nvSpPr>
          <p:spPr>
            <a:xfrm>
              <a:off x="4383145" y="3435820"/>
              <a:ext cx="77712" cy="44958"/>
            </a:xfrm>
            <a:custGeom>
              <a:rect b="b" l="l" r="r" t="t"/>
              <a:pathLst>
                <a:path extrusionOk="0" h="44958" w="77712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4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4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4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4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4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4"/>
            <p:cNvSpPr/>
            <p:nvPr/>
          </p:nvSpPr>
          <p:spPr>
            <a:xfrm>
              <a:off x="6351541" y="3874743"/>
              <a:ext cx="217302" cy="317702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4"/>
            <p:cNvSpPr/>
            <p:nvPr/>
          </p:nvSpPr>
          <p:spPr>
            <a:xfrm>
              <a:off x="6368017" y="3871983"/>
              <a:ext cx="104086" cy="12826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4"/>
            <p:cNvSpPr/>
            <p:nvPr/>
          </p:nvSpPr>
          <p:spPr>
            <a:xfrm>
              <a:off x="6388363" y="4011215"/>
              <a:ext cx="128390" cy="143694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4"/>
            <p:cNvSpPr/>
            <p:nvPr/>
          </p:nvSpPr>
          <p:spPr>
            <a:xfrm>
              <a:off x="6169126" y="4068541"/>
              <a:ext cx="242294" cy="344916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4"/>
            <p:cNvSpPr/>
            <p:nvPr/>
          </p:nvSpPr>
          <p:spPr>
            <a:xfrm>
              <a:off x="6350989" y="4058254"/>
              <a:ext cx="187162" cy="246878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4"/>
            <p:cNvSpPr/>
            <p:nvPr/>
          </p:nvSpPr>
          <p:spPr>
            <a:xfrm>
              <a:off x="6384325" y="3881810"/>
              <a:ext cx="137686" cy="169616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4"/>
            <p:cNvSpPr/>
            <p:nvPr/>
          </p:nvSpPr>
          <p:spPr>
            <a:xfrm>
              <a:off x="6389913" y="3881145"/>
              <a:ext cx="138230" cy="130098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4"/>
            <p:cNvSpPr/>
            <p:nvPr/>
          </p:nvSpPr>
          <p:spPr>
            <a:xfrm>
              <a:off x="6223986" y="4735273"/>
              <a:ext cx="108702" cy="82916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6224466" y="4761723"/>
              <a:ext cx="108209" cy="56495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4"/>
            <p:cNvSpPr/>
            <p:nvPr/>
          </p:nvSpPr>
          <p:spPr>
            <a:xfrm>
              <a:off x="6169601" y="4699543"/>
              <a:ext cx="99502" cy="77082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4"/>
            <p:cNvSpPr/>
            <p:nvPr/>
          </p:nvSpPr>
          <p:spPr>
            <a:xfrm>
              <a:off x="6170058" y="4724979"/>
              <a:ext cx="99108" cy="51736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6206498" y="4301929"/>
              <a:ext cx="236938" cy="40866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6271102" y="4302737"/>
              <a:ext cx="235887" cy="442489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6183254" y="4274877"/>
              <a:ext cx="352749" cy="324700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14"/>
            <p:cNvSpPr/>
            <p:nvPr/>
          </p:nvSpPr>
          <p:spPr>
            <a:xfrm>
              <a:off x="6466820" y="4083042"/>
              <a:ext cx="122590" cy="42978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14"/>
            <p:cNvSpPr/>
            <p:nvPr/>
          </p:nvSpPr>
          <p:spPr>
            <a:xfrm>
              <a:off x="6490841" y="4077626"/>
              <a:ext cx="74124" cy="94270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6345497" y="4058119"/>
              <a:ext cx="63405" cy="6657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9" name="Google Shape;629;p14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630" name="Google Shape;630;p14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14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14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633;p14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14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15"/>
          <p:cNvSpPr txBox="1"/>
          <p:nvPr>
            <p:ph idx="4294967295" type="ctrTitle"/>
          </p:nvPr>
        </p:nvSpPr>
        <p:spPr>
          <a:xfrm>
            <a:off x="685800" y="1202450"/>
            <a:ext cx="7963200" cy="83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Инсталиране и настройка</a:t>
            </a:r>
            <a:endParaRPr sz="4700"/>
          </a:p>
        </p:txBody>
      </p:sp>
      <p:sp>
        <p:nvSpPr>
          <p:cNvPr id="640" name="Google Shape;640;p15"/>
          <p:cNvSpPr txBox="1"/>
          <p:nvPr>
            <p:ph idx="4294967295" type="subTitle"/>
          </p:nvPr>
        </p:nvSpPr>
        <p:spPr>
          <a:xfrm>
            <a:off x="685800" y="2021049"/>
            <a:ext cx="4343700" cy="213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В online-chat-backend директорията се изпълнява командата: </a:t>
            </a:r>
            <a:r>
              <a:rPr lang="en" sz="1400"/>
              <a:t>npm run dev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В online-chat-frontend директорията се изпълнява командата: </a:t>
            </a:r>
            <a:r>
              <a:rPr lang="en" sz="1400"/>
              <a:t>npm start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Endpoint:</a:t>
            </a:r>
            <a:r>
              <a:rPr lang="en" sz="1400"/>
              <a:t>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http://localhost:3000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/>
          </a:p>
        </p:txBody>
      </p:sp>
      <p:sp>
        <p:nvSpPr>
          <p:cNvPr id="641" name="Google Shape;641;p1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2" name="Google Shape;642;p15"/>
          <p:cNvGrpSpPr/>
          <p:nvPr/>
        </p:nvGrpSpPr>
        <p:grpSpPr>
          <a:xfrm>
            <a:off x="7479302" y="1963085"/>
            <a:ext cx="885996" cy="2673675"/>
            <a:chOff x="5678143" y="1151382"/>
            <a:chExt cx="345795" cy="1043508"/>
          </a:xfrm>
        </p:grpSpPr>
        <p:sp>
          <p:nvSpPr>
            <p:cNvPr id="643" name="Google Shape;643;p15"/>
            <p:cNvSpPr/>
            <p:nvPr/>
          </p:nvSpPr>
          <p:spPr>
            <a:xfrm>
              <a:off x="5678143" y="1995246"/>
              <a:ext cx="345795" cy="199644"/>
            </a:xfrm>
            <a:custGeom>
              <a:rect b="b" l="l" r="r" t="t"/>
              <a:pathLst>
                <a:path extrusionOk="0" h="249555" w="432244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15"/>
            <p:cNvSpPr/>
            <p:nvPr/>
          </p:nvSpPr>
          <p:spPr>
            <a:xfrm>
              <a:off x="5781662" y="1153715"/>
              <a:ext cx="174078" cy="254926"/>
            </a:xfrm>
            <a:custGeom>
              <a:rect b="b" l="l" r="r" t="t"/>
              <a:pathLst>
                <a:path extrusionOk="0" h="318657" w="217597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15"/>
            <p:cNvSpPr/>
            <p:nvPr/>
          </p:nvSpPr>
          <p:spPr>
            <a:xfrm>
              <a:off x="5776639" y="1337053"/>
              <a:ext cx="32518" cy="188360"/>
            </a:xfrm>
            <a:custGeom>
              <a:rect b="b" l="l" r="r" t="t"/>
              <a:pathLst>
                <a:path extrusionOk="0" h="235450" w="40647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15"/>
            <p:cNvSpPr/>
            <p:nvPr/>
          </p:nvSpPr>
          <p:spPr>
            <a:xfrm>
              <a:off x="5795186" y="1151382"/>
              <a:ext cx="83137" cy="102663"/>
            </a:xfrm>
            <a:custGeom>
              <a:rect b="b" l="l" r="r" t="t"/>
              <a:pathLst>
                <a:path extrusionOk="0" h="128329" w="103921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15"/>
            <p:cNvSpPr/>
            <p:nvPr/>
          </p:nvSpPr>
          <p:spPr>
            <a:xfrm>
              <a:off x="5811517" y="1263498"/>
              <a:ext cx="102898" cy="115088"/>
            </a:xfrm>
            <a:custGeom>
              <a:rect b="b" l="l" r="r" t="t"/>
              <a:pathLst>
                <a:path extrusionOk="0" h="143860" w="128622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15"/>
            <p:cNvSpPr/>
            <p:nvPr/>
          </p:nvSpPr>
          <p:spPr>
            <a:xfrm>
              <a:off x="5781607" y="1300507"/>
              <a:ext cx="149918" cy="172167"/>
            </a:xfrm>
            <a:custGeom>
              <a:rect b="b" l="l" r="r" t="t"/>
              <a:pathLst>
                <a:path extrusionOk="0" h="215209" w="187397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15"/>
            <p:cNvSpPr/>
            <p:nvPr/>
          </p:nvSpPr>
          <p:spPr>
            <a:xfrm>
              <a:off x="5808246" y="1159602"/>
              <a:ext cx="110823" cy="136345"/>
            </a:xfrm>
            <a:custGeom>
              <a:rect b="b" l="l" r="r" t="t"/>
              <a:pathLst>
                <a:path extrusionOk="0" h="170431" w="138529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15"/>
            <p:cNvSpPr/>
            <p:nvPr/>
          </p:nvSpPr>
          <p:spPr>
            <a:xfrm>
              <a:off x="5812703" y="1158869"/>
              <a:ext cx="110779" cy="104694"/>
            </a:xfrm>
            <a:custGeom>
              <a:rect b="b" l="l" r="r" t="t"/>
              <a:pathLst>
                <a:path extrusionOk="0" h="130867" w="138474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15"/>
            <p:cNvSpPr/>
            <p:nvPr/>
          </p:nvSpPr>
          <p:spPr>
            <a:xfrm>
              <a:off x="5898276" y="1323720"/>
              <a:ext cx="74471" cy="246223"/>
            </a:xfrm>
            <a:custGeom>
              <a:rect b="b" l="l" r="r" t="t"/>
              <a:pathLst>
                <a:path extrusionOk="0" h="307779" w="93089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15"/>
            <p:cNvSpPr/>
            <p:nvPr/>
          </p:nvSpPr>
          <p:spPr>
            <a:xfrm>
              <a:off x="5831068" y="2061801"/>
              <a:ext cx="86995" cy="66513"/>
            </a:xfrm>
            <a:custGeom>
              <a:rect b="b" l="l" r="r" t="t"/>
              <a:pathLst>
                <a:path extrusionOk="0" h="83141" w="108744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15"/>
            <p:cNvSpPr/>
            <p:nvPr/>
          </p:nvSpPr>
          <p:spPr>
            <a:xfrm>
              <a:off x="5831514" y="2082973"/>
              <a:ext cx="86563" cy="44990"/>
            </a:xfrm>
            <a:custGeom>
              <a:rect b="b" l="l" r="r" t="t"/>
              <a:pathLst>
                <a:path extrusionOk="0" h="56238" w="108204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15"/>
            <p:cNvSpPr/>
            <p:nvPr/>
          </p:nvSpPr>
          <p:spPr>
            <a:xfrm>
              <a:off x="5764925" y="2047104"/>
              <a:ext cx="79862" cy="61873"/>
            </a:xfrm>
            <a:custGeom>
              <a:rect b="b" l="l" r="r" t="t"/>
              <a:pathLst>
                <a:path extrusionOk="0" h="77341" w="99827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15"/>
            <p:cNvSpPr/>
            <p:nvPr/>
          </p:nvSpPr>
          <p:spPr>
            <a:xfrm>
              <a:off x="5764880" y="2067438"/>
              <a:ext cx="79629" cy="41383"/>
            </a:xfrm>
            <a:custGeom>
              <a:rect b="b" l="l" r="r" t="t"/>
              <a:pathLst>
                <a:path extrusionOk="0" h="51729" w="99536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15"/>
            <p:cNvSpPr/>
            <p:nvPr/>
          </p:nvSpPr>
          <p:spPr>
            <a:xfrm>
              <a:off x="5777722" y="1472916"/>
              <a:ext cx="170454" cy="595560"/>
            </a:xfrm>
            <a:custGeom>
              <a:rect b="b" l="l" r="r" t="t"/>
              <a:pathLst>
                <a:path extrusionOk="0" h="744450" w="213068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15"/>
            <p:cNvSpPr/>
            <p:nvPr/>
          </p:nvSpPr>
          <p:spPr>
            <a:xfrm>
              <a:off x="5770564" y="1458904"/>
              <a:ext cx="181538" cy="396087"/>
            </a:xfrm>
            <a:custGeom>
              <a:rect b="b" l="l" r="r" t="t"/>
              <a:pathLst>
                <a:path extrusionOk="0" h="495109" w="226922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15"/>
            <p:cNvSpPr/>
            <p:nvPr/>
          </p:nvSpPr>
          <p:spPr>
            <a:xfrm>
              <a:off x="5895126" y="1321170"/>
              <a:ext cx="61010" cy="76023"/>
            </a:xfrm>
            <a:custGeom>
              <a:rect b="b" l="l" r="r" t="t"/>
              <a:pathLst>
                <a:path extrusionOk="0" h="95029" w="76263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15"/>
            <p:cNvSpPr/>
            <p:nvPr/>
          </p:nvSpPr>
          <p:spPr>
            <a:xfrm>
              <a:off x="5777141" y="1300603"/>
              <a:ext cx="50825" cy="53396"/>
            </a:xfrm>
            <a:custGeom>
              <a:rect b="b" l="l" r="r" t="t"/>
              <a:pathLst>
                <a:path extrusionOk="0" h="66745" w="63531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16"/>
          <p:cNvSpPr txBox="1"/>
          <p:nvPr>
            <p:ph type="title"/>
          </p:nvPr>
        </p:nvSpPr>
        <p:spPr>
          <a:xfrm>
            <a:off x="457200" y="605600"/>
            <a:ext cx="85902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Изглед към началната страница</a:t>
            </a:r>
            <a:endParaRPr sz="4700"/>
          </a:p>
        </p:txBody>
      </p:sp>
      <p:sp>
        <p:nvSpPr>
          <p:cNvPr id="665" name="Google Shape;665;p1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6" name="Google Shape;66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113" y="1829825"/>
            <a:ext cx="6277770" cy="3150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7" name="Google Shape;667;p16"/>
          <p:cNvGrpSpPr/>
          <p:nvPr/>
        </p:nvGrpSpPr>
        <p:grpSpPr>
          <a:xfrm>
            <a:off x="7710877" y="2232225"/>
            <a:ext cx="1042234" cy="2747998"/>
            <a:chOff x="2217389" y="2145281"/>
            <a:chExt cx="771968" cy="2035404"/>
          </a:xfrm>
        </p:grpSpPr>
        <p:sp>
          <p:nvSpPr>
            <p:cNvPr id="668" name="Google Shape;668;p16"/>
            <p:cNvSpPr/>
            <p:nvPr/>
          </p:nvSpPr>
          <p:spPr>
            <a:xfrm>
              <a:off x="2315715" y="3791112"/>
              <a:ext cx="673642" cy="389572"/>
            </a:xfrm>
            <a:custGeom>
              <a:rect b="b" l="l" r="r" t="t"/>
              <a:pathLst>
                <a:path extrusionOk="0" h="381000" w="658819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2657140" y="3935803"/>
              <a:ext cx="195392" cy="151201"/>
            </a:xfrm>
            <a:custGeom>
              <a:rect b="b" l="l" r="r" t="t"/>
              <a:pathLst>
                <a:path extrusionOk="0" h="147874" w="191092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2658204" y="3985466"/>
              <a:ext cx="194423" cy="101603"/>
            </a:xfrm>
            <a:custGeom>
              <a:rect b="b" l="l" r="r" t="t"/>
              <a:pathLst>
                <a:path extrusionOk="0" h="99367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2457350" y="3860101"/>
              <a:ext cx="195266" cy="145651"/>
            </a:xfrm>
            <a:custGeom>
              <a:rect b="b" l="l" r="r" t="t"/>
              <a:pathLst>
                <a:path extrusionOk="0" h="142446" w="190969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2457756" y="3906656"/>
              <a:ext cx="194423" cy="101614"/>
            </a:xfrm>
            <a:custGeom>
              <a:rect b="b" l="l" r="r" t="t"/>
              <a:pathLst>
                <a:path extrusionOk="0" h="99378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2506461" y="2987362"/>
              <a:ext cx="335881" cy="964766"/>
            </a:xfrm>
            <a:custGeom>
              <a:rect b="b" l="l" r="r" t="t"/>
              <a:pathLst>
                <a:path extrusionOk="0" h="943536" w="32849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2582229" y="2387101"/>
              <a:ext cx="215046" cy="209600"/>
            </a:xfrm>
            <a:custGeom>
              <a:rect b="b" l="l" r="r" t="t"/>
              <a:pathLst>
                <a:path extrusionOk="0" h="204988" w="210314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16"/>
            <p:cNvSpPr/>
            <p:nvPr/>
          </p:nvSpPr>
          <p:spPr>
            <a:xfrm>
              <a:off x="2243240" y="2453762"/>
              <a:ext cx="324472" cy="463496"/>
            </a:xfrm>
            <a:custGeom>
              <a:rect b="b" l="l" r="r" t="t"/>
              <a:pathLst>
                <a:path extrusionOk="0" h="453297" w="317332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16"/>
            <p:cNvSpPr/>
            <p:nvPr/>
          </p:nvSpPr>
          <p:spPr>
            <a:xfrm>
              <a:off x="2217389" y="2839467"/>
              <a:ext cx="154848" cy="101346"/>
            </a:xfrm>
            <a:custGeom>
              <a:rect b="b" l="l" r="r" t="t"/>
              <a:pathLst>
                <a:path extrusionOk="0" h="99116" w="151441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16"/>
            <p:cNvSpPr/>
            <p:nvPr/>
          </p:nvSpPr>
          <p:spPr>
            <a:xfrm>
              <a:off x="2221873" y="2861121"/>
              <a:ext cx="101110" cy="84281"/>
            </a:xfrm>
            <a:custGeom>
              <a:rect b="b" l="l" r="r" t="t"/>
              <a:pathLst>
                <a:path extrusionOk="0" h="82426" w="98885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16"/>
            <p:cNvSpPr/>
            <p:nvPr/>
          </p:nvSpPr>
          <p:spPr>
            <a:xfrm>
              <a:off x="2506235" y="2416390"/>
              <a:ext cx="349777" cy="704234"/>
            </a:xfrm>
            <a:custGeom>
              <a:rect b="b" l="l" r="r" t="t"/>
              <a:pathLst>
                <a:path extrusionOk="0" h="688737" w="34208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16"/>
            <p:cNvSpPr/>
            <p:nvPr/>
          </p:nvSpPr>
          <p:spPr>
            <a:xfrm>
              <a:off x="2790960" y="2560359"/>
              <a:ext cx="135542" cy="622117"/>
            </a:xfrm>
            <a:custGeom>
              <a:rect b="b" l="l" r="r" t="t"/>
              <a:pathLst>
                <a:path extrusionOk="0" h="608427" w="132559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16"/>
            <p:cNvSpPr/>
            <p:nvPr/>
          </p:nvSpPr>
          <p:spPr>
            <a:xfrm>
              <a:off x="2573358" y="2169926"/>
              <a:ext cx="232033" cy="283078"/>
            </a:xfrm>
            <a:custGeom>
              <a:rect b="b" l="l" r="r" t="t"/>
              <a:pathLst>
                <a:path extrusionOk="0" h="276849" w="226927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2582180" y="2145281"/>
              <a:ext cx="245303" cy="242358"/>
            </a:xfrm>
            <a:custGeom>
              <a:rect b="b" l="l" r="r" t="t"/>
              <a:pathLst>
                <a:path extrusionOk="0" h="237025" w="239905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16"/>
            <p:cNvSpPr/>
            <p:nvPr/>
          </p:nvSpPr>
          <p:spPr>
            <a:xfrm>
              <a:off x="2773661" y="2522433"/>
              <a:ext cx="151977" cy="206889"/>
            </a:xfrm>
            <a:custGeom>
              <a:rect b="b" l="l" r="r" t="t"/>
              <a:pathLst>
                <a:path extrusionOk="0" h="202336" w="148633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16"/>
            <p:cNvSpPr/>
            <p:nvPr/>
          </p:nvSpPr>
          <p:spPr>
            <a:xfrm>
              <a:off x="2459309" y="2417031"/>
              <a:ext cx="123487" cy="199128"/>
            </a:xfrm>
            <a:custGeom>
              <a:rect b="b" l="l" r="r" t="t"/>
              <a:pathLst>
                <a:path extrusionOk="0" h="194746" w="12077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17"/>
          <p:cNvSpPr txBox="1"/>
          <p:nvPr>
            <p:ph type="title"/>
          </p:nvPr>
        </p:nvSpPr>
        <p:spPr>
          <a:xfrm>
            <a:off x="457200" y="605600"/>
            <a:ext cx="85902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Изглед към Login формата</a:t>
            </a:r>
            <a:endParaRPr sz="4700"/>
          </a:p>
        </p:txBody>
      </p:sp>
      <p:sp>
        <p:nvSpPr>
          <p:cNvPr id="689" name="Google Shape;689;p1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0" name="Google Shape;6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263" y="1688300"/>
            <a:ext cx="6259468" cy="3150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1" name="Google Shape;691;p17"/>
          <p:cNvGrpSpPr/>
          <p:nvPr/>
        </p:nvGrpSpPr>
        <p:grpSpPr>
          <a:xfrm>
            <a:off x="7701727" y="2090700"/>
            <a:ext cx="1042234" cy="2747998"/>
            <a:chOff x="2217389" y="2145281"/>
            <a:chExt cx="771968" cy="2035404"/>
          </a:xfrm>
        </p:grpSpPr>
        <p:sp>
          <p:nvSpPr>
            <p:cNvPr id="692" name="Google Shape;692;p17"/>
            <p:cNvSpPr/>
            <p:nvPr/>
          </p:nvSpPr>
          <p:spPr>
            <a:xfrm>
              <a:off x="2315715" y="3791112"/>
              <a:ext cx="673642" cy="389572"/>
            </a:xfrm>
            <a:custGeom>
              <a:rect b="b" l="l" r="r" t="t"/>
              <a:pathLst>
                <a:path extrusionOk="0" h="381000" w="658819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17"/>
            <p:cNvSpPr/>
            <p:nvPr/>
          </p:nvSpPr>
          <p:spPr>
            <a:xfrm>
              <a:off x="2657140" y="3935803"/>
              <a:ext cx="195392" cy="151201"/>
            </a:xfrm>
            <a:custGeom>
              <a:rect b="b" l="l" r="r" t="t"/>
              <a:pathLst>
                <a:path extrusionOk="0" h="147874" w="191092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17"/>
            <p:cNvSpPr/>
            <p:nvPr/>
          </p:nvSpPr>
          <p:spPr>
            <a:xfrm>
              <a:off x="2658204" y="3985466"/>
              <a:ext cx="194423" cy="101603"/>
            </a:xfrm>
            <a:custGeom>
              <a:rect b="b" l="l" r="r" t="t"/>
              <a:pathLst>
                <a:path extrusionOk="0" h="99367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17"/>
            <p:cNvSpPr/>
            <p:nvPr/>
          </p:nvSpPr>
          <p:spPr>
            <a:xfrm>
              <a:off x="2457350" y="3860101"/>
              <a:ext cx="195266" cy="145651"/>
            </a:xfrm>
            <a:custGeom>
              <a:rect b="b" l="l" r="r" t="t"/>
              <a:pathLst>
                <a:path extrusionOk="0" h="142446" w="190969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17"/>
            <p:cNvSpPr/>
            <p:nvPr/>
          </p:nvSpPr>
          <p:spPr>
            <a:xfrm>
              <a:off x="2457756" y="3906656"/>
              <a:ext cx="194423" cy="101614"/>
            </a:xfrm>
            <a:custGeom>
              <a:rect b="b" l="l" r="r" t="t"/>
              <a:pathLst>
                <a:path extrusionOk="0" h="99378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17"/>
            <p:cNvSpPr/>
            <p:nvPr/>
          </p:nvSpPr>
          <p:spPr>
            <a:xfrm>
              <a:off x="2506461" y="2987362"/>
              <a:ext cx="335881" cy="964766"/>
            </a:xfrm>
            <a:custGeom>
              <a:rect b="b" l="l" r="r" t="t"/>
              <a:pathLst>
                <a:path extrusionOk="0" h="943536" w="32849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17"/>
            <p:cNvSpPr/>
            <p:nvPr/>
          </p:nvSpPr>
          <p:spPr>
            <a:xfrm>
              <a:off x="2582229" y="2387101"/>
              <a:ext cx="215046" cy="209600"/>
            </a:xfrm>
            <a:custGeom>
              <a:rect b="b" l="l" r="r" t="t"/>
              <a:pathLst>
                <a:path extrusionOk="0" h="204988" w="210314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17"/>
            <p:cNvSpPr/>
            <p:nvPr/>
          </p:nvSpPr>
          <p:spPr>
            <a:xfrm>
              <a:off x="2243240" y="2453762"/>
              <a:ext cx="324472" cy="463496"/>
            </a:xfrm>
            <a:custGeom>
              <a:rect b="b" l="l" r="r" t="t"/>
              <a:pathLst>
                <a:path extrusionOk="0" h="453297" w="317332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17"/>
            <p:cNvSpPr/>
            <p:nvPr/>
          </p:nvSpPr>
          <p:spPr>
            <a:xfrm>
              <a:off x="2217389" y="2839467"/>
              <a:ext cx="154848" cy="101346"/>
            </a:xfrm>
            <a:custGeom>
              <a:rect b="b" l="l" r="r" t="t"/>
              <a:pathLst>
                <a:path extrusionOk="0" h="99116" w="151441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17"/>
            <p:cNvSpPr/>
            <p:nvPr/>
          </p:nvSpPr>
          <p:spPr>
            <a:xfrm>
              <a:off x="2221873" y="2861121"/>
              <a:ext cx="101110" cy="84281"/>
            </a:xfrm>
            <a:custGeom>
              <a:rect b="b" l="l" r="r" t="t"/>
              <a:pathLst>
                <a:path extrusionOk="0" h="82426" w="98885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17"/>
            <p:cNvSpPr/>
            <p:nvPr/>
          </p:nvSpPr>
          <p:spPr>
            <a:xfrm>
              <a:off x="2506235" y="2416390"/>
              <a:ext cx="349777" cy="704234"/>
            </a:xfrm>
            <a:custGeom>
              <a:rect b="b" l="l" r="r" t="t"/>
              <a:pathLst>
                <a:path extrusionOk="0" h="688737" w="34208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790960" y="2560359"/>
              <a:ext cx="135542" cy="622117"/>
            </a:xfrm>
            <a:custGeom>
              <a:rect b="b" l="l" r="r" t="t"/>
              <a:pathLst>
                <a:path extrusionOk="0" h="608427" w="132559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573358" y="2169926"/>
              <a:ext cx="232033" cy="283078"/>
            </a:xfrm>
            <a:custGeom>
              <a:rect b="b" l="l" r="r" t="t"/>
              <a:pathLst>
                <a:path extrusionOk="0" h="276849" w="226927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582180" y="2145281"/>
              <a:ext cx="245303" cy="242358"/>
            </a:xfrm>
            <a:custGeom>
              <a:rect b="b" l="l" r="r" t="t"/>
              <a:pathLst>
                <a:path extrusionOk="0" h="237025" w="239905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773661" y="2522433"/>
              <a:ext cx="151977" cy="206889"/>
            </a:xfrm>
            <a:custGeom>
              <a:rect b="b" l="l" r="r" t="t"/>
              <a:pathLst>
                <a:path extrusionOk="0" h="202336" w="148633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459309" y="2417031"/>
              <a:ext cx="123487" cy="199128"/>
            </a:xfrm>
            <a:custGeom>
              <a:rect b="b" l="l" r="r" t="t"/>
              <a:pathLst>
                <a:path extrusionOk="0" h="194746" w="12077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8"/>
          <p:cNvSpPr txBox="1"/>
          <p:nvPr>
            <p:ph type="title"/>
          </p:nvPr>
        </p:nvSpPr>
        <p:spPr>
          <a:xfrm>
            <a:off x="457200" y="605600"/>
            <a:ext cx="85902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Изглед към Signup формата</a:t>
            </a:r>
            <a:endParaRPr sz="4700"/>
          </a:p>
        </p:txBody>
      </p:sp>
      <p:sp>
        <p:nvSpPr>
          <p:cNvPr id="713" name="Google Shape;713;p1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4" name="Google Shape;7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413" y="1688300"/>
            <a:ext cx="6241185" cy="3150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5" name="Google Shape;715;p18"/>
          <p:cNvGrpSpPr/>
          <p:nvPr/>
        </p:nvGrpSpPr>
        <p:grpSpPr>
          <a:xfrm>
            <a:off x="7170765" y="2953705"/>
            <a:ext cx="1215960" cy="1885000"/>
            <a:chOff x="6492500" y="4126007"/>
            <a:chExt cx="272380" cy="422295"/>
          </a:xfrm>
        </p:grpSpPr>
        <p:sp>
          <p:nvSpPr>
            <p:cNvPr id="716" name="Google Shape;716;p18"/>
            <p:cNvSpPr/>
            <p:nvPr/>
          </p:nvSpPr>
          <p:spPr>
            <a:xfrm rot="10800000">
              <a:off x="6492500" y="4391998"/>
              <a:ext cx="272380" cy="156304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8"/>
            <p:cNvSpPr/>
            <p:nvPr/>
          </p:nvSpPr>
          <p:spPr>
            <a:xfrm flipH="1">
              <a:off x="6563174" y="4299082"/>
              <a:ext cx="180704" cy="104592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8"/>
            <p:cNvSpPr/>
            <p:nvPr/>
          </p:nvSpPr>
          <p:spPr>
            <a:xfrm flipH="1">
              <a:off x="6653526" y="4351284"/>
              <a:ext cx="90352" cy="156908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8"/>
            <p:cNvSpPr/>
            <p:nvPr/>
          </p:nvSpPr>
          <p:spPr>
            <a:xfrm flipH="1">
              <a:off x="6563303" y="4351284"/>
              <a:ext cx="90352" cy="156908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8"/>
            <p:cNvSpPr/>
            <p:nvPr/>
          </p:nvSpPr>
          <p:spPr>
            <a:xfrm>
              <a:off x="6631565" y="4127172"/>
              <a:ext cx="91738" cy="134124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8"/>
            <p:cNvSpPr/>
            <p:nvPr/>
          </p:nvSpPr>
          <p:spPr>
            <a:xfrm>
              <a:off x="6638516" y="4126007"/>
              <a:ext cx="43942" cy="54150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8"/>
            <p:cNvSpPr/>
            <p:nvPr/>
          </p:nvSpPr>
          <p:spPr>
            <a:xfrm>
              <a:off x="6647100" y="4184749"/>
              <a:ext cx="54203" cy="60663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8"/>
            <p:cNvSpPr/>
            <p:nvPr/>
          </p:nvSpPr>
          <p:spPr>
            <a:xfrm>
              <a:off x="6554604" y="4208935"/>
              <a:ext cx="102289" cy="145613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8"/>
            <p:cNvSpPr/>
            <p:nvPr/>
          </p:nvSpPr>
          <p:spPr>
            <a:xfrm>
              <a:off x="6631332" y="4204595"/>
              <a:ext cx="79014" cy="104225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8"/>
            <p:cNvSpPr/>
            <p:nvPr/>
          </p:nvSpPr>
          <p:spPr>
            <a:xfrm>
              <a:off x="6645396" y="4130153"/>
              <a:ext cx="58127" cy="71607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8"/>
            <p:cNvSpPr/>
            <p:nvPr/>
          </p:nvSpPr>
          <p:spPr>
            <a:xfrm>
              <a:off x="6647754" y="4129873"/>
              <a:ext cx="58357" cy="54923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8"/>
            <p:cNvSpPr/>
            <p:nvPr/>
          </p:nvSpPr>
          <p:spPr>
            <a:xfrm>
              <a:off x="6577749" y="4490229"/>
              <a:ext cx="45891" cy="35005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8"/>
            <p:cNvSpPr/>
            <p:nvPr/>
          </p:nvSpPr>
          <p:spPr>
            <a:xfrm>
              <a:off x="6577951" y="4501389"/>
              <a:ext cx="45683" cy="23850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8"/>
            <p:cNvSpPr/>
            <p:nvPr/>
          </p:nvSpPr>
          <p:spPr>
            <a:xfrm>
              <a:off x="6554804" y="4475155"/>
              <a:ext cx="42007" cy="32542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8"/>
            <p:cNvSpPr/>
            <p:nvPr/>
          </p:nvSpPr>
          <p:spPr>
            <a:xfrm>
              <a:off x="6554997" y="4485886"/>
              <a:ext cx="41840" cy="21842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18"/>
            <p:cNvSpPr/>
            <p:nvPr/>
          </p:nvSpPr>
          <p:spPr>
            <a:xfrm>
              <a:off x="6570371" y="4307401"/>
              <a:ext cx="100028" cy="172524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18"/>
            <p:cNvSpPr/>
            <p:nvPr/>
          </p:nvSpPr>
          <p:spPr>
            <a:xfrm>
              <a:off x="6597627" y="4307742"/>
              <a:ext cx="99584" cy="186805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18"/>
            <p:cNvSpPr/>
            <p:nvPr/>
          </p:nvSpPr>
          <p:spPr>
            <a:xfrm>
              <a:off x="6560564" y="4295988"/>
              <a:ext cx="148920" cy="137079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18"/>
            <p:cNvSpPr/>
            <p:nvPr/>
          </p:nvSpPr>
          <p:spPr>
            <a:xfrm>
              <a:off x="6680201" y="4215053"/>
              <a:ext cx="51754" cy="18144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18"/>
            <p:cNvSpPr/>
            <p:nvPr/>
          </p:nvSpPr>
          <p:spPr>
            <a:xfrm>
              <a:off x="6690335" y="4212768"/>
              <a:ext cx="31293" cy="39798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18"/>
            <p:cNvSpPr/>
            <p:nvPr/>
          </p:nvSpPr>
          <p:spPr>
            <a:xfrm>
              <a:off x="6629015" y="4204538"/>
              <a:ext cx="26768" cy="28104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7" name="Google Shape;737;p18"/>
            <p:cNvGrpSpPr/>
            <p:nvPr/>
          </p:nvGrpSpPr>
          <p:grpSpPr>
            <a:xfrm>
              <a:off x="6551332" y="4270885"/>
              <a:ext cx="147943" cy="112126"/>
              <a:chOff x="6621095" y="1452181"/>
              <a:chExt cx="330894" cy="250785"/>
            </a:xfrm>
          </p:grpSpPr>
          <p:sp>
            <p:nvSpPr>
              <p:cNvPr id="738" name="Google Shape;738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19"/>
          <p:cNvSpPr txBox="1"/>
          <p:nvPr>
            <p:ph type="title"/>
          </p:nvPr>
        </p:nvSpPr>
        <p:spPr>
          <a:xfrm>
            <a:off x="457200" y="605600"/>
            <a:ext cx="85902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Изглед към чат приложението</a:t>
            </a:r>
            <a:endParaRPr sz="4700"/>
          </a:p>
        </p:txBody>
      </p:sp>
      <p:sp>
        <p:nvSpPr>
          <p:cNvPr id="748" name="Google Shape;748;p1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9" name="Google Shape;7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738" y="1688300"/>
            <a:ext cx="6273126" cy="315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0"/>
          <p:cNvSpPr txBox="1"/>
          <p:nvPr>
            <p:ph type="title"/>
          </p:nvPr>
        </p:nvSpPr>
        <p:spPr>
          <a:xfrm>
            <a:off x="457200" y="605600"/>
            <a:ext cx="64152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Бъдещи подобрения </a:t>
            </a:r>
            <a:endParaRPr sz="4700"/>
          </a:p>
        </p:txBody>
      </p:sp>
      <p:sp>
        <p:nvSpPr>
          <p:cNvPr id="755" name="Google Shape;755;p20"/>
          <p:cNvSpPr txBox="1"/>
          <p:nvPr>
            <p:ph idx="1" type="body"/>
          </p:nvPr>
        </p:nvSpPr>
        <p:spPr>
          <a:xfrm>
            <a:off x="1435875" y="1957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Админ права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Освен регистрирани потребители да се добави и форма за вход на админ потребители, които да имат повече права върху различните чат групи.</a:t>
            </a:r>
            <a:endParaRPr/>
          </a:p>
        </p:txBody>
      </p:sp>
      <p:sp>
        <p:nvSpPr>
          <p:cNvPr id="756" name="Google Shape;756;p20"/>
          <p:cNvSpPr txBox="1"/>
          <p:nvPr>
            <p:ph idx="2" type="body"/>
          </p:nvPr>
        </p:nvSpPr>
        <p:spPr>
          <a:xfrm>
            <a:off x="5367225" y="1957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Организиране на събития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Потребителите да имат възможността да организират събития под подобна форма на чат групите - с тема, час, участници и допълнителни права кой има достъп. </a:t>
            </a:r>
            <a:endParaRPr/>
          </a:p>
        </p:txBody>
      </p:sp>
      <p:sp>
        <p:nvSpPr>
          <p:cNvPr id="757" name="Google Shape;757;p2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