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732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1732E-486E-416B-9606-D020854B36C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9F726D0-FED3-4F11-B5D5-5E24BD6D65AF}">
      <dgm:prSet/>
      <dgm:spPr/>
      <dgm:t>
        <a:bodyPr/>
        <a:lstStyle/>
        <a:p>
          <a:r>
            <a:rPr lang="en-US"/>
            <a:t>1. Riesgos físicos relevantes</a:t>
          </a:r>
        </a:p>
      </dgm:t>
    </dgm:pt>
    <dgm:pt modelId="{B10C6788-9D61-4B44-9199-53CA8FFAC214}" type="parTrans" cxnId="{67324E45-1EDB-4B89-8ACD-E1A7C0B50EF7}">
      <dgm:prSet/>
      <dgm:spPr/>
      <dgm:t>
        <a:bodyPr/>
        <a:lstStyle/>
        <a:p>
          <a:endParaRPr lang="en-US"/>
        </a:p>
      </dgm:t>
    </dgm:pt>
    <dgm:pt modelId="{2B61D87A-3713-4362-9DDD-7D1FB559D35E}" type="sibTrans" cxnId="{67324E45-1EDB-4B89-8ACD-E1A7C0B50EF7}">
      <dgm:prSet/>
      <dgm:spPr/>
      <dgm:t>
        <a:bodyPr/>
        <a:lstStyle/>
        <a:p>
          <a:endParaRPr lang="en-US"/>
        </a:p>
      </dgm:t>
    </dgm:pt>
    <dgm:pt modelId="{58402519-99B6-4AD6-96CA-FEE1343847A3}">
      <dgm:prSet/>
      <dgm:spPr/>
      <dgm:t>
        <a:bodyPr/>
        <a:lstStyle/>
        <a:p>
          <a:r>
            <a:rPr lang="en-US"/>
            <a:t>2. Medidas de seguridad física y funcionamiento</a:t>
          </a:r>
        </a:p>
      </dgm:t>
    </dgm:pt>
    <dgm:pt modelId="{12EBCA3E-00EF-495B-A0AB-EBD51C4D3823}" type="parTrans" cxnId="{D9A0FEDA-FE15-43E3-B8BB-E83871452878}">
      <dgm:prSet/>
      <dgm:spPr/>
      <dgm:t>
        <a:bodyPr/>
        <a:lstStyle/>
        <a:p>
          <a:endParaRPr lang="en-US"/>
        </a:p>
      </dgm:t>
    </dgm:pt>
    <dgm:pt modelId="{A696690D-E5D4-49D8-A8F8-0BC6AEEDB2B5}" type="sibTrans" cxnId="{D9A0FEDA-FE15-43E3-B8BB-E83871452878}">
      <dgm:prSet/>
      <dgm:spPr/>
      <dgm:t>
        <a:bodyPr/>
        <a:lstStyle/>
        <a:p>
          <a:endParaRPr lang="en-US"/>
        </a:p>
      </dgm:t>
    </dgm:pt>
    <dgm:pt modelId="{C03B7598-03F9-4777-9158-2363F4C4222E}">
      <dgm:prSet/>
      <dgm:spPr/>
      <dgm:t>
        <a:bodyPr/>
        <a:lstStyle/>
        <a:p>
          <a:r>
            <a:rPr lang="en-US"/>
            <a:t>3. Acceso no autorizado, políticas y modelos de seguridad</a:t>
          </a:r>
        </a:p>
      </dgm:t>
    </dgm:pt>
    <dgm:pt modelId="{7CDAE12D-3C08-47B2-A116-A4F4AEF5B4B4}" type="parTrans" cxnId="{66B05446-20E2-4641-9A57-8C2266718DAC}">
      <dgm:prSet/>
      <dgm:spPr/>
      <dgm:t>
        <a:bodyPr/>
        <a:lstStyle/>
        <a:p>
          <a:endParaRPr lang="en-US"/>
        </a:p>
      </dgm:t>
    </dgm:pt>
    <dgm:pt modelId="{FAE67E31-9104-4A06-A9AD-65F64EA5DF68}" type="sibTrans" cxnId="{66B05446-20E2-4641-9A57-8C2266718DAC}">
      <dgm:prSet/>
      <dgm:spPr/>
      <dgm:t>
        <a:bodyPr/>
        <a:lstStyle/>
        <a:p>
          <a:endParaRPr lang="en-US"/>
        </a:p>
      </dgm:t>
    </dgm:pt>
    <dgm:pt modelId="{452BCCEA-4F41-4040-B8BA-F13CBC79E8FB}">
      <dgm:prSet/>
      <dgm:spPr/>
      <dgm:t>
        <a:bodyPr/>
        <a:lstStyle/>
        <a:p>
          <a:r>
            <a:rPr lang="en-US"/>
            <a:t>4. Conclusión</a:t>
          </a:r>
        </a:p>
      </dgm:t>
    </dgm:pt>
    <dgm:pt modelId="{2BE5CF3B-7578-42ED-A7B5-BE7CE0B3F615}" type="parTrans" cxnId="{B962418F-A9E9-4486-B551-4D6CB9AACBC4}">
      <dgm:prSet/>
      <dgm:spPr/>
      <dgm:t>
        <a:bodyPr/>
        <a:lstStyle/>
        <a:p>
          <a:endParaRPr lang="en-US"/>
        </a:p>
      </dgm:t>
    </dgm:pt>
    <dgm:pt modelId="{A1650CA2-6E8E-46BD-A2F7-3156513C2448}" type="sibTrans" cxnId="{B962418F-A9E9-4486-B551-4D6CB9AACBC4}">
      <dgm:prSet/>
      <dgm:spPr/>
      <dgm:t>
        <a:bodyPr/>
        <a:lstStyle/>
        <a:p>
          <a:endParaRPr lang="en-US"/>
        </a:p>
      </dgm:t>
    </dgm:pt>
    <dgm:pt modelId="{567413A0-7C6A-4460-B404-A41E843B0B6F}">
      <dgm:prSet/>
      <dgm:spPr/>
      <dgm:t>
        <a:bodyPr/>
        <a:lstStyle/>
        <a:p>
          <a:r>
            <a:rPr lang="en-US"/>
            <a:t>5. Referencias</a:t>
          </a:r>
        </a:p>
      </dgm:t>
    </dgm:pt>
    <dgm:pt modelId="{8901E5C0-E84D-4EF0-815C-26A9CDD16F0F}" type="parTrans" cxnId="{53A24A52-410C-4980-B545-6EE5DD39C01A}">
      <dgm:prSet/>
      <dgm:spPr/>
      <dgm:t>
        <a:bodyPr/>
        <a:lstStyle/>
        <a:p>
          <a:endParaRPr lang="en-US"/>
        </a:p>
      </dgm:t>
    </dgm:pt>
    <dgm:pt modelId="{C5927B1C-75E2-454E-B877-57EFED5D8E22}" type="sibTrans" cxnId="{53A24A52-410C-4980-B545-6EE5DD39C01A}">
      <dgm:prSet/>
      <dgm:spPr/>
      <dgm:t>
        <a:bodyPr/>
        <a:lstStyle/>
        <a:p>
          <a:endParaRPr lang="en-US"/>
        </a:p>
      </dgm:t>
    </dgm:pt>
    <dgm:pt modelId="{AA88C812-34CA-44E5-9B03-FDFC14AE5C01}" type="pres">
      <dgm:prSet presAssocID="{F411732E-486E-416B-9606-D020854B36C6}" presName="root" presStyleCnt="0">
        <dgm:presLayoutVars>
          <dgm:dir/>
          <dgm:resizeHandles val="exact"/>
        </dgm:presLayoutVars>
      </dgm:prSet>
      <dgm:spPr/>
    </dgm:pt>
    <dgm:pt modelId="{F9EE5A10-7637-4C98-87BE-A82C4E9B8D48}" type="pres">
      <dgm:prSet presAssocID="{F411732E-486E-416B-9606-D020854B36C6}" presName="container" presStyleCnt="0">
        <dgm:presLayoutVars>
          <dgm:dir/>
          <dgm:resizeHandles val="exact"/>
        </dgm:presLayoutVars>
      </dgm:prSet>
      <dgm:spPr/>
    </dgm:pt>
    <dgm:pt modelId="{6F6D4FEA-AD80-479B-AFB3-5FC24ED016EA}" type="pres">
      <dgm:prSet presAssocID="{19F726D0-FED3-4F11-B5D5-5E24BD6D65AF}" presName="compNode" presStyleCnt="0"/>
      <dgm:spPr/>
    </dgm:pt>
    <dgm:pt modelId="{3A833850-58FE-454A-84FD-A4542CC9D78B}" type="pres">
      <dgm:prSet presAssocID="{19F726D0-FED3-4F11-B5D5-5E24BD6D65AF}" presName="iconBgRect" presStyleLbl="bgShp" presStyleIdx="0" presStyleCnt="5"/>
      <dgm:spPr/>
    </dgm:pt>
    <dgm:pt modelId="{9F3A20F6-C947-497B-9D38-8EDD2AF9446D}" type="pres">
      <dgm:prSet presAssocID="{19F726D0-FED3-4F11-B5D5-5E24BD6D65A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o"/>
        </a:ext>
      </dgm:extLst>
    </dgm:pt>
    <dgm:pt modelId="{210ADECB-5B4D-47DF-A041-C65BB06F9BF3}" type="pres">
      <dgm:prSet presAssocID="{19F726D0-FED3-4F11-B5D5-5E24BD6D65AF}" presName="spaceRect" presStyleCnt="0"/>
      <dgm:spPr/>
    </dgm:pt>
    <dgm:pt modelId="{AB9B3063-DC37-4784-9397-950B1990B68E}" type="pres">
      <dgm:prSet presAssocID="{19F726D0-FED3-4F11-B5D5-5E24BD6D65AF}" presName="textRect" presStyleLbl="revTx" presStyleIdx="0" presStyleCnt="5">
        <dgm:presLayoutVars>
          <dgm:chMax val="1"/>
          <dgm:chPref val="1"/>
        </dgm:presLayoutVars>
      </dgm:prSet>
      <dgm:spPr/>
    </dgm:pt>
    <dgm:pt modelId="{A9C9ED40-8699-4819-A59F-435CBBB4F1F3}" type="pres">
      <dgm:prSet presAssocID="{2B61D87A-3713-4362-9DDD-7D1FB559D35E}" presName="sibTrans" presStyleLbl="sibTrans2D1" presStyleIdx="0" presStyleCnt="0"/>
      <dgm:spPr/>
    </dgm:pt>
    <dgm:pt modelId="{42EAF836-4A0E-4F88-BE0D-FDE784E418E3}" type="pres">
      <dgm:prSet presAssocID="{58402519-99B6-4AD6-96CA-FEE1343847A3}" presName="compNode" presStyleCnt="0"/>
      <dgm:spPr/>
    </dgm:pt>
    <dgm:pt modelId="{47F118E6-A5D4-4736-BFC1-B9F896377C39}" type="pres">
      <dgm:prSet presAssocID="{58402519-99B6-4AD6-96CA-FEE1343847A3}" presName="iconBgRect" presStyleLbl="bgShp" presStyleIdx="1" presStyleCnt="5"/>
      <dgm:spPr/>
    </dgm:pt>
    <dgm:pt modelId="{49A875F6-9616-40D8-AF63-0028508A4A55}" type="pres">
      <dgm:prSet presAssocID="{58402519-99B6-4AD6-96CA-FEE1343847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CCD2BD57-ADA1-4D52-8828-FBAD03940A49}" type="pres">
      <dgm:prSet presAssocID="{58402519-99B6-4AD6-96CA-FEE1343847A3}" presName="spaceRect" presStyleCnt="0"/>
      <dgm:spPr/>
    </dgm:pt>
    <dgm:pt modelId="{08B43ED3-A1FB-42CD-A86E-18DF9F6118E3}" type="pres">
      <dgm:prSet presAssocID="{58402519-99B6-4AD6-96CA-FEE1343847A3}" presName="textRect" presStyleLbl="revTx" presStyleIdx="1" presStyleCnt="5">
        <dgm:presLayoutVars>
          <dgm:chMax val="1"/>
          <dgm:chPref val="1"/>
        </dgm:presLayoutVars>
      </dgm:prSet>
      <dgm:spPr/>
    </dgm:pt>
    <dgm:pt modelId="{40648CA7-5A43-46A7-A707-2D00B86756F1}" type="pres">
      <dgm:prSet presAssocID="{A696690D-E5D4-49D8-A8F8-0BC6AEEDB2B5}" presName="sibTrans" presStyleLbl="sibTrans2D1" presStyleIdx="0" presStyleCnt="0"/>
      <dgm:spPr/>
    </dgm:pt>
    <dgm:pt modelId="{CA8CDC36-EAAD-4F06-AD6F-B32F32D37220}" type="pres">
      <dgm:prSet presAssocID="{C03B7598-03F9-4777-9158-2363F4C4222E}" presName="compNode" presStyleCnt="0"/>
      <dgm:spPr/>
    </dgm:pt>
    <dgm:pt modelId="{0A5B73A8-D938-44EE-B72A-BE894E551F33}" type="pres">
      <dgm:prSet presAssocID="{C03B7598-03F9-4777-9158-2363F4C4222E}" presName="iconBgRect" presStyleLbl="bgShp" presStyleIdx="2" presStyleCnt="5"/>
      <dgm:spPr/>
    </dgm:pt>
    <dgm:pt modelId="{205A95F1-1AF3-4B56-938B-EEE0156002B6}" type="pres">
      <dgm:prSet presAssocID="{C03B7598-03F9-4777-9158-2363F4C4222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CBFE29BE-8216-43EE-86F5-280FDA45F1E4}" type="pres">
      <dgm:prSet presAssocID="{C03B7598-03F9-4777-9158-2363F4C4222E}" presName="spaceRect" presStyleCnt="0"/>
      <dgm:spPr/>
    </dgm:pt>
    <dgm:pt modelId="{C1344A19-B412-478C-826D-DBD977018F1F}" type="pres">
      <dgm:prSet presAssocID="{C03B7598-03F9-4777-9158-2363F4C4222E}" presName="textRect" presStyleLbl="revTx" presStyleIdx="2" presStyleCnt="5">
        <dgm:presLayoutVars>
          <dgm:chMax val="1"/>
          <dgm:chPref val="1"/>
        </dgm:presLayoutVars>
      </dgm:prSet>
      <dgm:spPr/>
    </dgm:pt>
    <dgm:pt modelId="{1D850BE9-A9EA-441D-9C5F-680A474105BB}" type="pres">
      <dgm:prSet presAssocID="{FAE67E31-9104-4A06-A9AD-65F64EA5DF68}" presName="sibTrans" presStyleLbl="sibTrans2D1" presStyleIdx="0" presStyleCnt="0"/>
      <dgm:spPr/>
    </dgm:pt>
    <dgm:pt modelId="{ACE513B9-75F6-4798-B684-02850BD901FD}" type="pres">
      <dgm:prSet presAssocID="{452BCCEA-4F41-4040-B8BA-F13CBC79E8FB}" presName="compNode" presStyleCnt="0"/>
      <dgm:spPr/>
    </dgm:pt>
    <dgm:pt modelId="{8D5C01EF-2DB6-4558-AFE3-877DE9300A30}" type="pres">
      <dgm:prSet presAssocID="{452BCCEA-4F41-4040-B8BA-F13CBC79E8FB}" presName="iconBgRect" presStyleLbl="bgShp" presStyleIdx="3" presStyleCnt="5"/>
      <dgm:spPr/>
    </dgm:pt>
    <dgm:pt modelId="{24101E9F-F99B-4608-8ACB-031524F3A786}" type="pres">
      <dgm:prSet presAssocID="{452BCCEA-4F41-4040-B8BA-F13CBC79E8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6F3344EF-0A1B-4526-840D-83A67C7DC8A4}" type="pres">
      <dgm:prSet presAssocID="{452BCCEA-4F41-4040-B8BA-F13CBC79E8FB}" presName="spaceRect" presStyleCnt="0"/>
      <dgm:spPr/>
    </dgm:pt>
    <dgm:pt modelId="{A8BFEBE7-05D8-439B-ADC4-FC5E22507D56}" type="pres">
      <dgm:prSet presAssocID="{452BCCEA-4F41-4040-B8BA-F13CBC79E8FB}" presName="textRect" presStyleLbl="revTx" presStyleIdx="3" presStyleCnt="5">
        <dgm:presLayoutVars>
          <dgm:chMax val="1"/>
          <dgm:chPref val="1"/>
        </dgm:presLayoutVars>
      </dgm:prSet>
      <dgm:spPr/>
    </dgm:pt>
    <dgm:pt modelId="{EBE2757C-2888-4725-9176-A4AEF72621E1}" type="pres">
      <dgm:prSet presAssocID="{A1650CA2-6E8E-46BD-A2F7-3156513C2448}" presName="sibTrans" presStyleLbl="sibTrans2D1" presStyleIdx="0" presStyleCnt="0"/>
      <dgm:spPr/>
    </dgm:pt>
    <dgm:pt modelId="{A4D32B40-3D0F-41DA-97B6-49043348315A}" type="pres">
      <dgm:prSet presAssocID="{567413A0-7C6A-4460-B404-A41E843B0B6F}" presName="compNode" presStyleCnt="0"/>
      <dgm:spPr/>
    </dgm:pt>
    <dgm:pt modelId="{DCD9A141-A2FA-4452-BD82-B0F2E13653D8}" type="pres">
      <dgm:prSet presAssocID="{567413A0-7C6A-4460-B404-A41E843B0B6F}" presName="iconBgRect" presStyleLbl="bgShp" presStyleIdx="4" presStyleCnt="5"/>
      <dgm:spPr/>
    </dgm:pt>
    <dgm:pt modelId="{25C4CAF2-A96D-4B5A-89EE-4A43DA345F2E}" type="pres">
      <dgm:prSet presAssocID="{567413A0-7C6A-4460-B404-A41E843B0B6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F3EFD975-2626-46A5-80AF-CF75FF07C6A8}" type="pres">
      <dgm:prSet presAssocID="{567413A0-7C6A-4460-B404-A41E843B0B6F}" presName="spaceRect" presStyleCnt="0"/>
      <dgm:spPr/>
    </dgm:pt>
    <dgm:pt modelId="{E963967D-7BA8-4FC0-89FE-9CBEFEA76E52}" type="pres">
      <dgm:prSet presAssocID="{567413A0-7C6A-4460-B404-A41E843B0B6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03BFC05-4B3D-45DD-861C-2AF1ECCBC938}" type="presOf" srcId="{452BCCEA-4F41-4040-B8BA-F13CBC79E8FB}" destId="{A8BFEBE7-05D8-439B-ADC4-FC5E22507D56}" srcOrd="0" destOrd="0" presId="urn:microsoft.com/office/officeart/2018/2/layout/IconCircleList"/>
    <dgm:cxn modelId="{3A63E20A-AB0B-4103-946E-EBF0F1EAE93F}" type="presOf" srcId="{2B61D87A-3713-4362-9DDD-7D1FB559D35E}" destId="{A9C9ED40-8699-4819-A59F-435CBBB4F1F3}" srcOrd="0" destOrd="0" presId="urn:microsoft.com/office/officeart/2018/2/layout/IconCircleList"/>
    <dgm:cxn modelId="{63B07419-B580-4B21-9079-2560DB0AFC90}" type="presOf" srcId="{C03B7598-03F9-4777-9158-2363F4C4222E}" destId="{C1344A19-B412-478C-826D-DBD977018F1F}" srcOrd="0" destOrd="0" presId="urn:microsoft.com/office/officeart/2018/2/layout/IconCircleList"/>
    <dgm:cxn modelId="{BD01E921-134F-4BC2-922C-2C3A6C2E2E6A}" type="presOf" srcId="{58402519-99B6-4AD6-96CA-FEE1343847A3}" destId="{08B43ED3-A1FB-42CD-A86E-18DF9F6118E3}" srcOrd="0" destOrd="0" presId="urn:microsoft.com/office/officeart/2018/2/layout/IconCircleList"/>
    <dgm:cxn modelId="{700D202F-1016-4AE1-8E29-A210E42C1EDB}" type="presOf" srcId="{A1650CA2-6E8E-46BD-A2F7-3156513C2448}" destId="{EBE2757C-2888-4725-9176-A4AEF72621E1}" srcOrd="0" destOrd="0" presId="urn:microsoft.com/office/officeart/2018/2/layout/IconCircleList"/>
    <dgm:cxn modelId="{E1D2D134-0942-44E1-B73E-58E631FF2627}" type="presOf" srcId="{19F726D0-FED3-4F11-B5D5-5E24BD6D65AF}" destId="{AB9B3063-DC37-4784-9397-950B1990B68E}" srcOrd="0" destOrd="0" presId="urn:microsoft.com/office/officeart/2018/2/layout/IconCircleList"/>
    <dgm:cxn modelId="{67324E45-1EDB-4B89-8ACD-E1A7C0B50EF7}" srcId="{F411732E-486E-416B-9606-D020854B36C6}" destId="{19F726D0-FED3-4F11-B5D5-5E24BD6D65AF}" srcOrd="0" destOrd="0" parTransId="{B10C6788-9D61-4B44-9199-53CA8FFAC214}" sibTransId="{2B61D87A-3713-4362-9DDD-7D1FB559D35E}"/>
    <dgm:cxn modelId="{66B05446-20E2-4641-9A57-8C2266718DAC}" srcId="{F411732E-486E-416B-9606-D020854B36C6}" destId="{C03B7598-03F9-4777-9158-2363F4C4222E}" srcOrd="2" destOrd="0" parTransId="{7CDAE12D-3C08-47B2-A116-A4F4AEF5B4B4}" sibTransId="{FAE67E31-9104-4A06-A9AD-65F64EA5DF68}"/>
    <dgm:cxn modelId="{53A24A52-410C-4980-B545-6EE5DD39C01A}" srcId="{F411732E-486E-416B-9606-D020854B36C6}" destId="{567413A0-7C6A-4460-B404-A41E843B0B6F}" srcOrd="4" destOrd="0" parTransId="{8901E5C0-E84D-4EF0-815C-26A9CDD16F0F}" sibTransId="{C5927B1C-75E2-454E-B877-57EFED5D8E22}"/>
    <dgm:cxn modelId="{5094EE84-6774-44C3-82B1-345E5C5B9E31}" type="presOf" srcId="{567413A0-7C6A-4460-B404-A41E843B0B6F}" destId="{E963967D-7BA8-4FC0-89FE-9CBEFEA76E52}" srcOrd="0" destOrd="0" presId="urn:microsoft.com/office/officeart/2018/2/layout/IconCircleList"/>
    <dgm:cxn modelId="{608C438E-1821-4DE8-92B1-F632355355F1}" type="presOf" srcId="{FAE67E31-9104-4A06-A9AD-65F64EA5DF68}" destId="{1D850BE9-A9EA-441D-9C5F-680A474105BB}" srcOrd="0" destOrd="0" presId="urn:microsoft.com/office/officeart/2018/2/layout/IconCircleList"/>
    <dgm:cxn modelId="{B962418F-A9E9-4486-B551-4D6CB9AACBC4}" srcId="{F411732E-486E-416B-9606-D020854B36C6}" destId="{452BCCEA-4F41-4040-B8BA-F13CBC79E8FB}" srcOrd="3" destOrd="0" parTransId="{2BE5CF3B-7578-42ED-A7B5-BE7CE0B3F615}" sibTransId="{A1650CA2-6E8E-46BD-A2F7-3156513C2448}"/>
    <dgm:cxn modelId="{2CB5AC92-25F6-4DC1-B971-786F650AE8A5}" type="presOf" srcId="{F411732E-486E-416B-9606-D020854B36C6}" destId="{AA88C812-34CA-44E5-9B03-FDFC14AE5C01}" srcOrd="0" destOrd="0" presId="urn:microsoft.com/office/officeart/2018/2/layout/IconCircleList"/>
    <dgm:cxn modelId="{D9A0FEDA-FE15-43E3-B8BB-E83871452878}" srcId="{F411732E-486E-416B-9606-D020854B36C6}" destId="{58402519-99B6-4AD6-96CA-FEE1343847A3}" srcOrd="1" destOrd="0" parTransId="{12EBCA3E-00EF-495B-A0AB-EBD51C4D3823}" sibTransId="{A696690D-E5D4-49D8-A8F8-0BC6AEEDB2B5}"/>
    <dgm:cxn modelId="{49CEF4F5-43DD-4FFF-8232-9BAEDBE35940}" type="presOf" srcId="{A696690D-E5D4-49D8-A8F8-0BC6AEEDB2B5}" destId="{40648CA7-5A43-46A7-A707-2D00B86756F1}" srcOrd="0" destOrd="0" presId="urn:microsoft.com/office/officeart/2018/2/layout/IconCircleList"/>
    <dgm:cxn modelId="{1FD752B5-51AE-4A36-AAE2-9D51EE5DD747}" type="presParOf" srcId="{AA88C812-34CA-44E5-9B03-FDFC14AE5C01}" destId="{F9EE5A10-7637-4C98-87BE-A82C4E9B8D48}" srcOrd="0" destOrd="0" presId="urn:microsoft.com/office/officeart/2018/2/layout/IconCircleList"/>
    <dgm:cxn modelId="{830A48B1-6CA7-44C3-91A8-343BBFEB059D}" type="presParOf" srcId="{F9EE5A10-7637-4C98-87BE-A82C4E9B8D48}" destId="{6F6D4FEA-AD80-479B-AFB3-5FC24ED016EA}" srcOrd="0" destOrd="0" presId="urn:microsoft.com/office/officeart/2018/2/layout/IconCircleList"/>
    <dgm:cxn modelId="{F4182DBC-5388-4ACB-9D55-DA11F6B9C88E}" type="presParOf" srcId="{6F6D4FEA-AD80-479B-AFB3-5FC24ED016EA}" destId="{3A833850-58FE-454A-84FD-A4542CC9D78B}" srcOrd="0" destOrd="0" presId="urn:microsoft.com/office/officeart/2018/2/layout/IconCircleList"/>
    <dgm:cxn modelId="{D9474FB2-6DD3-4740-B562-89508F522759}" type="presParOf" srcId="{6F6D4FEA-AD80-479B-AFB3-5FC24ED016EA}" destId="{9F3A20F6-C947-497B-9D38-8EDD2AF9446D}" srcOrd="1" destOrd="0" presId="urn:microsoft.com/office/officeart/2018/2/layout/IconCircleList"/>
    <dgm:cxn modelId="{EC7ED563-D8A9-462E-A624-8105C015F645}" type="presParOf" srcId="{6F6D4FEA-AD80-479B-AFB3-5FC24ED016EA}" destId="{210ADECB-5B4D-47DF-A041-C65BB06F9BF3}" srcOrd="2" destOrd="0" presId="urn:microsoft.com/office/officeart/2018/2/layout/IconCircleList"/>
    <dgm:cxn modelId="{D8B32CAA-DF98-439E-A0B3-8028E584F235}" type="presParOf" srcId="{6F6D4FEA-AD80-479B-AFB3-5FC24ED016EA}" destId="{AB9B3063-DC37-4784-9397-950B1990B68E}" srcOrd="3" destOrd="0" presId="urn:microsoft.com/office/officeart/2018/2/layout/IconCircleList"/>
    <dgm:cxn modelId="{0CE2D3AD-0654-4DFB-8BB4-87123751A524}" type="presParOf" srcId="{F9EE5A10-7637-4C98-87BE-A82C4E9B8D48}" destId="{A9C9ED40-8699-4819-A59F-435CBBB4F1F3}" srcOrd="1" destOrd="0" presId="urn:microsoft.com/office/officeart/2018/2/layout/IconCircleList"/>
    <dgm:cxn modelId="{C4042DD1-B5FD-4243-913A-13E0D854F88A}" type="presParOf" srcId="{F9EE5A10-7637-4C98-87BE-A82C4E9B8D48}" destId="{42EAF836-4A0E-4F88-BE0D-FDE784E418E3}" srcOrd="2" destOrd="0" presId="urn:microsoft.com/office/officeart/2018/2/layout/IconCircleList"/>
    <dgm:cxn modelId="{37329D22-C44D-4820-96A8-47CBA589562E}" type="presParOf" srcId="{42EAF836-4A0E-4F88-BE0D-FDE784E418E3}" destId="{47F118E6-A5D4-4736-BFC1-B9F896377C39}" srcOrd="0" destOrd="0" presId="urn:microsoft.com/office/officeart/2018/2/layout/IconCircleList"/>
    <dgm:cxn modelId="{03DCA654-89E8-4BFC-B496-D479D1D32BC9}" type="presParOf" srcId="{42EAF836-4A0E-4F88-BE0D-FDE784E418E3}" destId="{49A875F6-9616-40D8-AF63-0028508A4A55}" srcOrd="1" destOrd="0" presId="urn:microsoft.com/office/officeart/2018/2/layout/IconCircleList"/>
    <dgm:cxn modelId="{9BFAF89A-86FC-4408-A23E-31AA4BDFD958}" type="presParOf" srcId="{42EAF836-4A0E-4F88-BE0D-FDE784E418E3}" destId="{CCD2BD57-ADA1-4D52-8828-FBAD03940A49}" srcOrd="2" destOrd="0" presId="urn:microsoft.com/office/officeart/2018/2/layout/IconCircleList"/>
    <dgm:cxn modelId="{CD66264C-59F8-42D3-AED7-9B1F23C79A37}" type="presParOf" srcId="{42EAF836-4A0E-4F88-BE0D-FDE784E418E3}" destId="{08B43ED3-A1FB-42CD-A86E-18DF9F6118E3}" srcOrd="3" destOrd="0" presId="urn:microsoft.com/office/officeart/2018/2/layout/IconCircleList"/>
    <dgm:cxn modelId="{DE1B7EA7-D15E-46F0-A2C2-44351CCD758E}" type="presParOf" srcId="{F9EE5A10-7637-4C98-87BE-A82C4E9B8D48}" destId="{40648CA7-5A43-46A7-A707-2D00B86756F1}" srcOrd="3" destOrd="0" presId="urn:microsoft.com/office/officeart/2018/2/layout/IconCircleList"/>
    <dgm:cxn modelId="{72A454B7-BEAB-4714-BB79-03B994ACC81D}" type="presParOf" srcId="{F9EE5A10-7637-4C98-87BE-A82C4E9B8D48}" destId="{CA8CDC36-EAAD-4F06-AD6F-B32F32D37220}" srcOrd="4" destOrd="0" presId="urn:microsoft.com/office/officeart/2018/2/layout/IconCircleList"/>
    <dgm:cxn modelId="{8D999808-682F-415B-88F3-BD36BA3C8EAC}" type="presParOf" srcId="{CA8CDC36-EAAD-4F06-AD6F-B32F32D37220}" destId="{0A5B73A8-D938-44EE-B72A-BE894E551F33}" srcOrd="0" destOrd="0" presId="urn:microsoft.com/office/officeart/2018/2/layout/IconCircleList"/>
    <dgm:cxn modelId="{B2F37305-6345-46DF-B929-A7BB19BD6121}" type="presParOf" srcId="{CA8CDC36-EAAD-4F06-AD6F-B32F32D37220}" destId="{205A95F1-1AF3-4B56-938B-EEE0156002B6}" srcOrd="1" destOrd="0" presId="urn:microsoft.com/office/officeart/2018/2/layout/IconCircleList"/>
    <dgm:cxn modelId="{68091EA8-8C79-42C9-B1E4-7531A086FD47}" type="presParOf" srcId="{CA8CDC36-EAAD-4F06-AD6F-B32F32D37220}" destId="{CBFE29BE-8216-43EE-86F5-280FDA45F1E4}" srcOrd="2" destOrd="0" presId="urn:microsoft.com/office/officeart/2018/2/layout/IconCircleList"/>
    <dgm:cxn modelId="{4B41B8D4-9086-4571-A619-0B2370A39EA1}" type="presParOf" srcId="{CA8CDC36-EAAD-4F06-AD6F-B32F32D37220}" destId="{C1344A19-B412-478C-826D-DBD977018F1F}" srcOrd="3" destOrd="0" presId="urn:microsoft.com/office/officeart/2018/2/layout/IconCircleList"/>
    <dgm:cxn modelId="{163F5CCF-747B-4BE3-8FF6-67710D7D29C5}" type="presParOf" srcId="{F9EE5A10-7637-4C98-87BE-A82C4E9B8D48}" destId="{1D850BE9-A9EA-441D-9C5F-680A474105BB}" srcOrd="5" destOrd="0" presId="urn:microsoft.com/office/officeart/2018/2/layout/IconCircleList"/>
    <dgm:cxn modelId="{4FE15B30-1D7B-4C3E-9F9D-E11514E3CCDB}" type="presParOf" srcId="{F9EE5A10-7637-4C98-87BE-A82C4E9B8D48}" destId="{ACE513B9-75F6-4798-B684-02850BD901FD}" srcOrd="6" destOrd="0" presId="urn:microsoft.com/office/officeart/2018/2/layout/IconCircleList"/>
    <dgm:cxn modelId="{C7D5A5BE-3B60-4378-88AF-B21FBBDEA0A3}" type="presParOf" srcId="{ACE513B9-75F6-4798-B684-02850BD901FD}" destId="{8D5C01EF-2DB6-4558-AFE3-877DE9300A30}" srcOrd="0" destOrd="0" presId="urn:microsoft.com/office/officeart/2018/2/layout/IconCircleList"/>
    <dgm:cxn modelId="{AB6DE520-EC4A-401B-9C23-4595F46E74E9}" type="presParOf" srcId="{ACE513B9-75F6-4798-B684-02850BD901FD}" destId="{24101E9F-F99B-4608-8ACB-031524F3A786}" srcOrd="1" destOrd="0" presId="urn:microsoft.com/office/officeart/2018/2/layout/IconCircleList"/>
    <dgm:cxn modelId="{A32A302C-8B71-45FC-9CE9-3352A7BF1C90}" type="presParOf" srcId="{ACE513B9-75F6-4798-B684-02850BD901FD}" destId="{6F3344EF-0A1B-4526-840D-83A67C7DC8A4}" srcOrd="2" destOrd="0" presId="urn:microsoft.com/office/officeart/2018/2/layout/IconCircleList"/>
    <dgm:cxn modelId="{4CDF9CB0-F995-40E5-93F6-1C230759B93C}" type="presParOf" srcId="{ACE513B9-75F6-4798-B684-02850BD901FD}" destId="{A8BFEBE7-05D8-439B-ADC4-FC5E22507D56}" srcOrd="3" destOrd="0" presId="urn:microsoft.com/office/officeart/2018/2/layout/IconCircleList"/>
    <dgm:cxn modelId="{0208336B-3307-4766-A092-4F58DCF5C711}" type="presParOf" srcId="{F9EE5A10-7637-4C98-87BE-A82C4E9B8D48}" destId="{EBE2757C-2888-4725-9176-A4AEF72621E1}" srcOrd="7" destOrd="0" presId="urn:microsoft.com/office/officeart/2018/2/layout/IconCircleList"/>
    <dgm:cxn modelId="{2BE3EF1E-F66D-4EF2-8D92-68B741B4E223}" type="presParOf" srcId="{F9EE5A10-7637-4C98-87BE-A82C4E9B8D48}" destId="{A4D32B40-3D0F-41DA-97B6-49043348315A}" srcOrd="8" destOrd="0" presId="urn:microsoft.com/office/officeart/2018/2/layout/IconCircleList"/>
    <dgm:cxn modelId="{3AB5E1E4-12CA-456B-852D-EB76C15F61F0}" type="presParOf" srcId="{A4D32B40-3D0F-41DA-97B6-49043348315A}" destId="{DCD9A141-A2FA-4452-BD82-B0F2E13653D8}" srcOrd="0" destOrd="0" presId="urn:microsoft.com/office/officeart/2018/2/layout/IconCircleList"/>
    <dgm:cxn modelId="{FFA85118-71F6-49EB-9FE7-D27513D11FB8}" type="presParOf" srcId="{A4D32B40-3D0F-41DA-97B6-49043348315A}" destId="{25C4CAF2-A96D-4B5A-89EE-4A43DA345F2E}" srcOrd="1" destOrd="0" presId="urn:microsoft.com/office/officeart/2018/2/layout/IconCircleList"/>
    <dgm:cxn modelId="{96B6F774-785C-4010-86AF-9949258A8AF6}" type="presParOf" srcId="{A4D32B40-3D0F-41DA-97B6-49043348315A}" destId="{F3EFD975-2626-46A5-80AF-CF75FF07C6A8}" srcOrd="2" destOrd="0" presId="urn:microsoft.com/office/officeart/2018/2/layout/IconCircleList"/>
    <dgm:cxn modelId="{3320AA2C-0A49-48AF-B28D-419349714EF5}" type="presParOf" srcId="{A4D32B40-3D0F-41DA-97B6-49043348315A}" destId="{E963967D-7BA8-4FC0-89FE-9CBEFEA76E5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FBFC55-E115-4DE8-B486-4199342CE48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417D7D-15C4-40CE-9B19-E0128EE25C65}">
      <dgm:prSet/>
      <dgm:spPr/>
      <dgm:t>
        <a:bodyPr/>
        <a:lstStyle/>
        <a:p>
          <a:r>
            <a:rPr lang="en-US"/>
            <a:t>• Daño: deterioro o destrucción de bienes físicos por accidente o negligencia.</a:t>
          </a:r>
        </a:p>
      </dgm:t>
    </dgm:pt>
    <dgm:pt modelId="{D50FF215-5F3B-4286-987D-C80C31AADDBA}" type="parTrans" cxnId="{9FDF9049-7142-479B-A6BE-74676EF6474D}">
      <dgm:prSet/>
      <dgm:spPr/>
      <dgm:t>
        <a:bodyPr/>
        <a:lstStyle/>
        <a:p>
          <a:endParaRPr lang="en-US"/>
        </a:p>
      </dgm:t>
    </dgm:pt>
    <dgm:pt modelId="{31CA5171-D282-4B2B-B9B0-94C3A780140D}" type="sibTrans" cxnId="{9FDF9049-7142-479B-A6BE-74676EF6474D}">
      <dgm:prSet/>
      <dgm:spPr/>
      <dgm:t>
        <a:bodyPr/>
        <a:lstStyle/>
        <a:p>
          <a:endParaRPr lang="en-US"/>
        </a:p>
      </dgm:t>
    </dgm:pt>
    <dgm:pt modelId="{4E1AA83D-9AC6-4CAA-90C8-3F378291BE2D}">
      <dgm:prSet/>
      <dgm:spPr/>
      <dgm:t>
        <a:bodyPr/>
        <a:lstStyle/>
        <a:p>
          <a:r>
            <a:rPr lang="en-US"/>
            <a:t>• Robo/Hurto: sustracción de bienes, con o sin uso de fuerza.</a:t>
          </a:r>
        </a:p>
      </dgm:t>
    </dgm:pt>
    <dgm:pt modelId="{7FF452CC-0A39-4683-8C16-B4017B7FE0FE}" type="parTrans" cxnId="{028FF939-7CEC-4775-B258-52249ACD0E00}">
      <dgm:prSet/>
      <dgm:spPr/>
      <dgm:t>
        <a:bodyPr/>
        <a:lstStyle/>
        <a:p>
          <a:endParaRPr lang="en-US"/>
        </a:p>
      </dgm:t>
    </dgm:pt>
    <dgm:pt modelId="{80C7EE6E-4FFD-4D59-A055-4B11175761CD}" type="sibTrans" cxnId="{028FF939-7CEC-4775-B258-52249ACD0E00}">
      <dgm:prSet/>
      <dgm:spPr/>
      <dgm:t>
        <a:bodyPr/>
        <a:lstStyle/>
        <a:p>
          <a:endParaRPr lang="en-US"/>
        </a:p>
      </dgm:t>
    </dgm:pt>
    <dgm:pt modelId="{0DDDD697-F08D-4825-A986-12AE4A20E297}">
      <dgm:prSet/>
      <dgm:spPr/>
      <dgm:t>
        <a:bodyPr/>
        <a:lstStyle/>
        <a:p>
          <a:r>
            <a:rPr lang="en-US"/>
            <a:t>• Sabotaje: daño deliberado a instalaciones o sistemas.</a:t>
          </a:r>
        </a:p>
      </dgm:t>
    </dgm:pt>
    <dgm:pt modelId="{3D7EF2D1-D85B-496E-A172-2DCFD821E2FE}" type="parTrans" cxnId="{9EABD60B-831E-4480-8873-5864636BA516}">
      <dgm:prSet/>
      <dgm:spPr/>
      <dgm:t>
        <a:bodyPr/>
        <a:lstStyle/>
        <a:p>
          <a:endParaRPr lang="en-US"/>
        </a:p>
      </dgm:t>
    </dgm:pt>
    <dgm:pt modelId="{4BD52FC4-BF97-442F-AD7D-D50BD3DED111}" type="sibTrans" cxnId="{9EABD60B-831E-4480-8873-5864636BA516}">
      <dgm:prSet/>
      <dgm:spPr/>
      <dgm:t>
        <a:bodyPr/>
        <a:lstStyle/>
        <a:p>
          <a:endParaRPr lang="en-US"/>
        </a:p>
      </dgm:t>
    </dgm:pt>
    <dgm:pt modelId="{CC5D94F4-BBE6-4304-B1F9-F64051DFFD8A}">
      <dgm:prSet/>
      <dgm:spPr/>
      <dgm:t>
        <a:bodyPr/>
        <a:lstStyle/>
        <a:p>
          <a:r>
            <a:rPr lang="en-US"/>
            <a:t>• Espionaje: extracción de información confidencial.</a:t>
          </a:r>
        </a:p>
      </dgm:t>
    </dgm:pt>
    <dgm:pt modelId="{717F3150-7EED-4C3A-92B1-0246165B5420}" type="parTrans" cxnId="{BAD084A6-310E-4E3F-89A2-CDBBB5782113}">
      <dgm:prSet/>
      <dgm:spPr/>
      <dgm:t>
        <a:bodyPr/>
        <a:lstStyle/>
        <a:p>
          <a:endParaRPr lang="en-US"/>
        </a:p>
      </dgm:t>
    </dgm:pt>
    <dgm:pt modelId="{A7DDFFD3-98DA-48F6-84A9-D6ADE7268AE7}" type="sibTrans" cxnId="{BAD084A6-310E-4E3F-89A2-CDBBB5782113}">
      <dgm:prSet/>
      <dgm:spPr/>
      <dgm:t>
        <a:bodyPr/>
        <a:lstStyle/>
        <a:p>
          <a:endParaRPr lang="en-US"/>
        </a:p>
      </dgm:t>
    </dgm:pt>
    <dgm:pt modelId="{34BF7886-1C40-4580-AA95-F6ECAA2C1ADE}">
      <dgm:prSet/>
      <dgm:spPr/>
      <dgm:t>
        <a:bodyPr/>
        <a:lstStyle/>
        <a:p>
          <a:r>
            <a:rPr lang="en-US"/>
            <a:t>• Mal uso/Abuso: empleo indebido de recursos físicos o tecnológicos.</a:t>
          </a:r>
        </a:p>
      </dgm:t>
    </dgm:pt>
    <dgm:pt modelId="{AEED33B9-DDB9-4461-AEC9-F907418E21E1}" type="parTrans" cxnId="{87136C5F-1F1A-475E-A9DF-586BEA073A99}">
      <dgm:prSet/>
      <dgm:spPr/>
      <dgm:t>
        <a:bodyPr/>
        <a:lstStyle/>
        <a:p>
          <a:endParaRPr lang="en-US"/>
        </a:p>
      </dgm:t>
    </dgm:pt>
    <dgm:pt modelId="{28D95D31-8CA5-40CE-B93E-B7FEF365A94A}" type="sibTrans" cxnId="{87136C5F-1F1A-475E-A9DF-586BEA073A99}">
      <dgm:prSet/>
      <dgm:spPr/>
      <dgm:t>
        <a:bodyPr/>
        <a:lstStyle/>
        <a:p>
          <a:endParaRPr lang="en-US"/>
        </a:p>
      </dgm:t>
    </dgm:pt>
    <dgm:pt modelId="{7B907E1E-C8B7-45C9-A16A-E8D19BCB48F1}" type="pres">
      <dgm:prSet presAssocID="{95FBFC55-E115-4DE8-B486-4199342CE484}" presName="linear" presStyleCnt="0">
        <dgm:presLayoutVars>
          <dgm:animLvl val="lvl"/>
          <dgm:resizeHandles val="exact"/>
        </dgm:presLayoutVars>
      </dgm:prSet>
      <dgm:spPr/>
    </dgm:pt>
    <dgm:pt modelId="{C8D8783D-1A79-4E66-8373-21187A9F4A24}" type="pres">
      <dgm:prSet presAssocID="{AC417D7D-15C4-40CE-9B19-E0128EE25C6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9BEF0F6-E2FF-4EA0-B2B9-80108A7C1AEB}" type="pres">
      <dgm:prSet presAssocID="{31CA5171-D282-4B2B-B9B0-94C3A780140D}" presName="spacer" presStyleCnt="0"/>
      <dgm:spPr/>
    </dgm:pt>
    <dgm:pt modelId="{07837578-68FF-479F-8B6E-4F4D3A5176B7}" type="pres">
      <dgm:prSet presAssocID="{4E1AA83D-9AC6-4CAA-90C8-3F378291BE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6627B2-0478-40CA-A871-30829DAEBFD9}" type="pres">
      <dgm:prSet presAssocID="{80C7EE6E-4FFD-4D59-A055-4B11175761CD}" presName="spacer" presStyleCnt="0"/>
      <dgm:spPr/>
    </dgm:pt>
    <dgm:pt modelId="{A882A5CB-4236-4255-8640-483A45C8FBDB}" type="pres">
      <dgm:prSet presAssocID="{0DDDD697-F08D-4825-A986-12AE4A20E2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41A8CF2-FED2-4001-A46A-D2E7BD5EA7C0}" type="pres">
      <dgm:prSet presAssocID="{4BD52FC4-BF97-442F-AD7D-D50BD3DED111}" presName="spacer" presStyleCnt="0"/>
      <dgm:spPr/>
    </dgm:pt>
    <dgm:pt modelId="{BF037AA2-7EA6-439F-A554-FFFCC53ECDC1}" type="pres">
      <dgm:prSet presAssocID="{CC5D94F4-BBE6-4304-B1F9-F64051DFFD8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AF2A228-0A38-4AA3-8056-B770135A4C8C}" type="pres">
      <dgm:prSet presAssocID="{A7DDFFD3-98DA-48F6-84A9-D6ADE7268AE7}" presName="spacer" presStyleCnt="0"/>
      <dgm:spPr/>
    </dgm:pt>
    <dgm:pt modelId="{87E24BF3-83CE-4492-AE90-99A7FA7D4D9C}" type="pres">
      <dgm:prSet presAssocID="{34BF7886-1C40-4580-AA95-F6ECAA2C1AD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EABD60B-831E-4480-8873-5864636BA516}" srcId="{95FBFC55-E115-4DE8-B486-4199342CE484}" destId="{0DDDD697-F08D-4825-A986-12AE4A20E297}" srcOrd="2" destOrd="0" parTransId="{3D7EF2D1-D85B-496E-A172-2DCFD821E2FE}" sibTransId="{4BD52FC4-BF97-442F-AD7D-D50BD3DED111}"/>
    <dgm:cxn modelId="{028FF939-7CEC-4775-B258-52249ACD0E00}" srcId="{95FBFC55-E115-4DE8-B486-4199342CE484}" destId="{4E1AA83D-9AC6-4CAA-90C8-3F378291BE2D}" srcOrd="1" destOrd="0" parTransId="{7FF452CC-0A39-4683-8C16-B4017B7FE0FE}" sibTransId="{80C7EE6E-4FFD-4D59-A055-4B11175761CD}"/>
    <dgm:cxn modelId="{87136C5F-1F1A-475E-A9DF-586BEA073A99}" srcId="{95FBFC55-E115-4DE8-B486-4199342CE484}" destId="{34BF7886-1C40-4580-AA95-F6ECAA2C1ADE}" srcOrd="4" destOrd="0" parTransId="{AEED33B9-DDB9-4461-AEC9-F907418E21E1}" sibTransId="{28D95D31-8CA5-40CE-B93E-B7FEF365A94A}"/>
    <dgm:cxn modelId="{CBB89F45-AB3F-4482-925A-87FCCCA1FB2E}" type="presOf" srcId="{0DDDD697-F08D-4825-A986-12AE4A20E297}" destId="{A882A5CB-4236-4255-8640-483A45C8FBDB}" srcOrd="0" destOrd="0" presId="urn:microsoft.com/office/officeart/2005/8/layout/vList2"/>
    <dgm:cxn modelId="{9FDF9049-7142-479B-A6BE-74676EF6474D}" srcId="{95FBFC55-E115-4DE8-B486-4199342CE484}" destId="{AC417D7D-15C4-40CE-9B19-E0128EE25C65}" srcOrd="0" destOrd="0" parTransId="{D50FF215-5F3B-4286-987D-C80C31AADDBA}" sibTransId="{31CA5171-D282-4B2B-B9B0-94C3A780140D}"/>
    <dgm:cxn modelId="{B3B01C6B-CB7C-4729-8FE8-16AE3BBE658D}" type="presOf" srcId="{CC5D94F4-BBE6-4304-B1F9-F64051DFFD8A}" destId="{BF037AA2-7EA6-439F-A554-FFFCC53ECDC1}" srcOrd="0" destOrd="0" presId="urn:microsoft.com/office/officeart/2005/8/layout/vList2"/>
    <dgm:cxn modelId="{91DBCC70-19EA-4F1A-864C-E0E42E28C380}" type="presOf" srcId="{95FBFC55-E115-4DE8-B486-4199342CE484}" destId="{7B907E1E-C8B7-45C9-A16A-E8D19BCB48F1}" srcOrd="0" destOrd="0" presId="urn:microsoft.com/office/officeart/2005/8/layout/vList2"/>
    <dgm:cxn modelId="{34B09D95-8DC5-40CD-9B9D-49B7C2866DCF}" type="presOf" srcId="{AC417D7D-15C4-40CE-9B19-E0128EE25C65}" destId="{C8D8783D-1A79-4E66-8373-21187A9F4A24}" srcOrd="0" destOrd="0" presId="urn:microsoft.com/office/officeart/2005/8/layout/vList2"/>
    <dgm:cxn modelId="{BAD084A6-310E-4E3F-89A2-CDBBB5782113}" srcId="{95FBFC55-E115-4DE8-B486-4199342CE484}" destId="{CC5D94F4-BBE6-4304-B1F9-F64051DFFD8A}" srcOrd="3" destOrd="0" parTransId="{717F3150-7EED-4C3A-92B1-0246165B5420}" sibTransId="{A7DDFFD3-98DA-48F6-84A9-D6ADE7268AE7}"/>
    <dgm:cxn modelId="{18E451DD-E227-4730-8BAC-AA467FB1B22D}" type="presOf" srcId="{34BF7886-1C40-4580-AA95-F6ECAA2C1ADE}" destId="{87E24BF3-83CE-4492-AE90-99A7FA7D4D9C}" srcOrd="0" destOrd="0" presId="urn:microsoft.com/office/officeart/2005/8/layout/vList2"/>
    <dgm:cxn modelId="{EBB0A3DD-8084-497C-A074-D3347D5352EA}" type="presOf" srcId="{4E1AA83D-9AC6-4CAA-90C8-3F378291BE2D}" destId="{07837578-68FF-479F-8B6E-4F4D3A5176B7}" srcOrd="0" destOrd="0" presId="urn:microsoft.com/office/officeart/2005/8/layout/vList2"/>
    <dgm:cxn modelId="{E022A1EB-C690-477B-8205-16FE47CDF1C7}" type="presParOf" srcId="{7B907E1E-C8B7-45C9-A16A-E8D19BCB48F1}" destId="{C8D8783D-1A79-4E66-8373-21187A9F4A24}" srcOrd="0" destOrd="0" presId="urn:microsoft.com/office/officeart/2005/8/layout/vList2"/>
    <dgm:cxn modelId="{BE91E985-A640-49AF-8081-7CA65EB9BA3E}" type="presParOf" srcId="{7B907E1E-C8B7-45C9-A16A-E8D19BCB48F1}" destId="{B9BEF0F6-E2FF-4EA0-B2B9-80108A7C1AEB}" srcOrd="1" destOrd="0" presId="urn:microsoft.com/office/officeart/2005/8/layout/vList2"/>
    <dgm:cxn modelId="{B485EFC2-7D97-4E89-8F06-1482943B6C2E}" type="presParOf" srcId="{7B907E1E-C8B7-45C9-A16A-E8D19BCB48F1}" destId="{07837578-68FF-479F-8B6E-4F4D3A5176B7}" srcOrd="2" destOrd="0" presId="urn:microsoft.com/office/officeart/2005/8/layout/vList2"/>
    <dgm:cxn modelId="{37B48194-814F-4A57-9BC1-E3518BA9F218}" type="presParOf" srcId="{7B907E1E-C8B7-45C9-A16A-E8D19BCB48F1}" destId="{3A6627B2-0478-40CA-A871-30829DAEBFD9}" srcOrd="3" destOrd="0" presId="urn:microsoft.com/office/officeart/2005/8/layout/vList2"/>
    <dgm:cxn modelId="{7B26C92D-8B8A-4471-862E-77EB016874B3}" type="presParOf" srcId="{7B907E1E-C8B7-45C9-A16A-E8D19BCB48F1}" destId="{A882A5CB-4236-4255-8640-483A45C8FBDB}" srcOrd="4" destOrd="0" presId="urn:microsoft.com/office/officeart/2005/8/layout/vList2"/>
    <dgm:cxn modelId="{1D8230DF-089C-4196-9B90-EF57682F181B}" type="presParOf" srcId="{7B907E1E-C8B7-45C9-A16A-E8D19BCB48F1}" destId="{C41A8CF2-FED2-4001-A46A-D2E7BD5EA7C0}" srcOrd="5" destOrd="0" presId="urn:microsoft.com/office/officeart/2005/8/layout/vList2"/>
    <dgm:cxn modelId="{A4657836-CECC-4699-B8B0-85D8C31E871F}" type="presParOf" srcId="{7B907E1E-C8B7-45C9-A16A-E8D19BCB48F1}" destId="{BF037AA2-7EA6-439F-A554-FFFCC53ECDC1}" srcOrd="6" destOrd="0" presId="urn:microsoft.com/office/officeart/2005/8/layout/vList2"/>
    <dgm:cxn modelId="{A4AE9BF4-1BED-4491-A59F-C4BC9D8FE0B2}" type="presParOf" srcId="{7B907E1E-C8B7-45C9-A16A-E8D19BCB48F1}" destId="{AAF2A228-0A38-4AA3-8056-B770135A4C8C}" srcOrd="7" destOrd="0" presId="urn:microsoft.com/office/officeart/2005/8/layout/vList2"/>
    <dgm:cxn modelId="{13D80E66-C29F-4574-8618-E83A8C8DBB66}" type="presParOf" srcId="{7B907E1E-C8B7-45C9-A16A-E8D19BCB48F1}" destId="{87E24BF3-83CE-4492-AE90-99A7FA7D4D9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21D0E3-826D-483E-BF19-E03F435182E9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838A726-E066-49E8-8DC3-F1096BAA5027}">
      <dgm:prSet/>
      <dgm:spPr/>
      <dgm:t>
        <a:bodyPr/>
        <a:lstStyle/>
        <a:p>
          <a:r>
            <a:rPr lang="en-US"/>
            <a:t>• Realizar inspecciones y mantenimientos periódicos.</a:t>
          </a:r>
        </a:p>
      </dgm:t>
    </dgm:pt>
    <dgm:pt modelId="{A6CBB6CF-511F-4C22-BC19-CC6280584B48}" type="parTrans" cxnId="{47FC45FD-247F-4C4C-8DF1-EB6B085EBB61}">
      <dgm:prSet/>
      <dgm:spPr/>
      <dgm:t>
        <a:bodyPr/>
        <a:lstStyle/>
        <a:p>
          <a:endParaRPr lang="en-US"/>
        </a:p>
      </dgm:t>
    </dgm:pt>
    <dgm:pt modelId="{8DA37C10-3869-492C-879E-5C80A43551AB}" type="sibTrans" cxnId="{47FC45FD-247F-4C4C-8DF1-EB6B085EBB61}">
      <dgm:prSet/>
      <dgm:spPr/>
      <dgm:t>
        <a:bodyPr/>
        <a:lstStyle/>
        <a:p>
          <a:endParaRPr lang="en-US"/>
        </a:p>
      </dgm:t>
    </dgm:pt>
    <dgm:pt modelId="{C418B799-E6C3-4B13-9D21-881B1C5143F6}">
      <dgm:prSet/>
      <dgm:spPr/>
      <dgm:t>
        <a:bodyPr/>
        <a:lstStyle/>
        <a:p>
          <a:r>
            <a:rPr lang="en-US"/>
            <a:t>• Implementar redundancia en sistemas críticos (UPS, refrigeración).</a:t>
          </a:r>
        </a:p>
      </dgm:t>
    </dgm:pt>
    <dgm:pt modelId="{A185FC30-2C10-4A70-B77E-1D2AD4DCAB1E}" type="parTrans" cxnId="{7FFCC013-1A43-4624-A722-97B90BD97638}">
      <dgm:prSet/>
      <dgm:spPr/>
      <dgm:t>
        <a:bodyPr/>
        <a:lstStyle/>
        <a:p>
          <a:endParaRPr lang="en-US"/>
        </a:p>
      </dgm:t>
    </dgm:pt>
    <dgm:pt modelId="{FDB69E7C-9A51-43F8-86F6-A2B16AC2C43F}" type="sibTrans" cxnId="{7FFCC013-1A43-4624-A722-97B90BD97638}">
      <dgm:prSet/>
      <dgm:spPr/>
      <dgm:t>
        <a:bodyPr/>
        <a:lstStyle/>
        <a:p>
          <a:endParaRPr lang="en-US"/>
        </a:p>
      </dgm:t>
    </dgm:pt>
    <dgm:pt modelId="{AA867A3E-2C1D-47D5-8929-066469C0CB2D}">
      <dgm:prSet/>
      <dgm:spPr/>
      <dgm:t>
        <a:bodyPr/>
        <a:lstStyle/>
        <a:p>
          <a:r>
            <a:rPr lang="en-US"/>
            <a:t>• Controlar el acceso a áreas sensibles.</a:t>
          </a:r>
        </a:p>
      </dgm:t>
    </dgm:pt>
    <dgm:pt modelId="{FAE47533-8E6E-415B-845C-F9A9D438DE53}" type="parTrans" cxnId="{5C9063A6-55E9-48BE-935B-E09DF57A150E}">
      <dgm:prSet/>
      <dgm:spPr/>
      <dgm:t>
        <a:bodyPr/>
        <a:lstStyle/>
        <a:p>
          <a:endParaRPr lang="en-US"/>
        </a:p>
      </dgm:t>
    </dgm:pt>
    <dgm:pt modelId="{32535C40-6360-4DD6-A8B8-1FE02C4CA19E}" type="sibTrans" cxnId="{5C9063A6-55E9-48BE-935B-E09DF57A150E}">
      <dgm:prSet/>
      <dgm:spPr/>
      <dgm:t>
        <a:bodyPr/>
        <a:lstStyle/>
        <a:p>
          <a:endParaRPr lang="en-US"/>
        </a:p>
      </dgm:t>
    </dgm:pt>
    <dgm:pt modelId="{56CB092D-C707-4037-A54B-2B50D61180FD}">
      <dgm:prSet/>
      <dgm:spPr/>
      <dgm:t>
        <a:bodyPr/>
        <a:lstStyle/>
        <a:p>
          <a:r>
            <a:rPr lang="en-US"/>
            <a:t>• Monitorear continuamente con CCTV y sensores.</a:t>
          </a:r>
        </a:p>
      </dgm:t>
    </dgm:pt>
    <dgm:pt modelId="{C5E30664-85D5-4A10-B85D-4E0B982414EF}" type="parTrans" cxnId="{7EFB33D1-0E56-4A98-A0AB-7B97F2830E58}">
      <dgm:prSet/>
      <dgm:spPr/>
      <dgm:t>
        <a:bodyPr/>
        <a:lstStyle/>
        <a:p>
          <a:endParaRPr lang="en-US"/>
        </a:p>
      </dgm:t>
    </dgm:pt>
    <dgm:pt modelId="{E2873728-B82F-4617-8CE8-FDD6E07D8ECA}" type="sibTrans" cxnId="{7EFB33D1-0E56-4A98-A0AB-7B97F2830E58}">
      <dgm:prSet/>
      <dgm:spPr/>
      <dgm:t>
        <a:bodyPr/>
        <a:lstStyle/>
        <a:p>
          <a:endParaRPr lang="en-US"/>
        </a:p>
      </dgm:t>
    </dgm:pt>
    <dgm:pt modelId="{1877826B-75D7-4DF0-8354-8481F923F345}">
      <dgm:prSet/>
      <dgm:spPr/>
      <dgm:t>
        <a:bodyPr/>
        <a:lstStyle/>
        <a:p>
          <a:r>
            <a:rPr lang="en-US"/>
            <a:t>• Capacitar al personal y aplicar sanciones ante abusos.</a:t>
          </a:r>
        </a:p>
      </dgm:t>
    </dgm:pt>
    <dgm:pt modelId="{3F3FE393-07B5-4A16-B028-834510083FEE}" type="parTrans" cxnId="{4A77A5D4-FE40-4D2A-BEDA-50FC2A948B40}">
      <dgm:prSet/>
      <dgm:spPr/>
      <dgm:t>
        <a:bodyPr/>
        <a:lstStyle/>
        <a:p>
          <a:endParaRPr lang="en-US"/>
        </a:p>
      </dgm:t>
    </dgm:pt>
    <dgm:pt modelId="{98A91209-B3EA-4106-994B-232F02975233}" type="sibTrans" cxnId="{4A77A5D4-FE40-4D2A-BEDA-50FC2A948B40}">
      <dgm:prSet/>
      <dgm:spPr/>
      <dgm:t>
        <a:bodyPr/>
        <a:lstStyle/>
        <a:p>
          <a:endParaRPr lang="en-US"/>
        </a:p>
      </dgm:t>
    </dgm:pt>
    <dgm:pt modelId="{21821805-1107-4B40-87DF-CC8832CA364D}" type="pres">
      <dgm:prSet presAssocID="{9021D0E3-826D-483E-BF19-E03F435182E9}" presName="cycle" presStyleCnt="0">
        <dgm:presLayoutVars>
          <dgm:dir/>
          <dgm:resizeHandles val="exact"/>
        </dgm:presLayoutVars>
      </dgm:prSet>
      <dgm:spPr/>
    </dgm:pt>
    <dgm:pt modelId="{30E44B03-0488-465D-A07A-934ED6021B93}" type="pres">
      <dgm:prSet presAssocID="{C838A726-E066-49E8-8DC3-F1096BAA5027}" presName="node" presStyleLbl="node1" presStyleIdx="0" presStyleCnt="5">
        <dgm:presLayoutVars>
          <dgm:bulletEnabled val="1"/>
        </dgm:presLayoutVars>
      </dgm:prSet>
      <dgm:spPr/>
    </dgm:pt>
    <dgm:pt modelId="{068B6290-A24E-4333-A57E-B10E8D37D69F}" type="pres">
      <dgm:prSet presAssocID="{8DA37C10-3869-492C-879E-5C80A43551AB}" presName="sibTrans" presStyleLbl="sibTrans2D1" presStyleIdx="0" presStyleCnt="5"/>
      <dgm:spPr/>
    </dgm:pt>
    <dgm:pt modelId="{61830BB1-A680-4F5D-8FE7-B0AC3F6232BB}" type="pres">
      <dgm:prSet presAssocID="{8DA37C10-3869-492C-879E-5C80A43551AB}" presName="connectorText" presStyleLbl="sibTrans2D1" presStyleIdx="0" presStyleCnt="5"/>
      <dgm:spPr/>
    </dgm:pt>
    <dgm:pt modelId="{2505E932-2CCE-406F-A6B6-C2AAB42BB328}" type="pres">
      <dgm:prSet presAssocID="{C418B799-E6C3-4B13-9D21-881B1C5143F6}" presName="node" presStyleLbl="node1" presStyleIdx="1" presStyleCnt="5">
        <dgm:presLayoutVars>
          <dgm:bulletEnabled val="1"/>
        </dgm:presLayoutVars>
      </dgm:prSet>
      <dgm:spPr/>
    </dgm:pt>
    <dgm:pt modelId="{F669FE89-5CD7-4519-95B2-9BDD0748F35A}" type="pres">
      <dgm:prSet presAssocID="{FDB69E7C-9A51-43F8-86F6-A2B16AC2C43F}" presName="sibTrans" presStyleLbl="sibTrans2D1" presStyleIdx="1" presStyleCnt="5"/>
      <dgm:spPr/>
    </dgm:pt>
    <dgm:pt modelId="{B33B0C6B-9655-4F6F-8FF2-2A0BE74E23F5}" type="pres">
      <dgm:prSet presAssocID="{FDB69E7C-9A51-43F8-86F6-A2B16AC2C43F}" presName="connectorText" presStyleLbl="sibTrans2D1" presStyleIdx="1" presStyleCnt="5"/>
      <dgm:spPr/>
    </dgm:pt>
    <dgm:pt modelId="{1127F1FA-2CE0-433B-A37A-C9AA7EEF6B3A}" type="pres">
      <dgm:prSet presAssocID="{AA867A3E-2C1D-47D5-8929-066469C0CB2D}" presName="node" presStyleLbl="node1" presStyleIdx="2" presStyleCnt="5">
        <dgm:presLayoutVars>
          <dgm:bulletEnabled val="1"/>
        </dgm:presLayoutVars>
      </dgm:prSet>
      <dgm:spPr/>
    </dgm:pt>
    <dgm:pt modelId="{B6300E89-7689-4A2C-B3B9-74CF3C989A25}" type="pres">
      <dgm:prSet presAssocID="{32535C40-6360-4DD6-A8B8-1FE02C4CA19E}" presName="sibTrans" presStyleLbl="sibTrans2D1" presStyleIdx="2" presStyleCnt="5"/>
      <dgm:spPr/>
    </dgm:pt>
    <dgm:pt modelId="{93A75F03-6350-4A95-8EDC-1897592EC5C1}" type="pres">
      <dgm:prSet presAssocID="{32535C40-6360-4DD6-A8B8-1FE02C4CA19E}" presName="connectorText" presStyleLbl="sibTrans2D1" presStyleIdx="2" presStyleCnt="5"/>
      <dgm:spPr/>
    </dgm:pt>
    <dgm:pt modelId="{A8C24673-B208-4362-AA1B-9C85AC4ABE1B}" type="pres">
      <dgm:prSet presAssocID="{56CB092D-C707-4037-A54B-2B50D61180FD}" presName="node" presStyleLbl="node1" presStyleIdx="3" presStyleCnt="5">
        <dgm:presLayoutVars>
          <dgm:bulletEnabled val="1"/>
        </dgm:presLayoutVars>
      </dgm:prSet>
      <dgm:spPr/>
    </dgm:pt>
    <dgm:pt modelId="{8FFF39A2-F03C-4196-907D-87C023ECDAF9}" type="pres">
      <dgm:prSet presAssocID="{E2873728-B82F-4617-8CE8-FDD6E07D8ECA}" presName="sibTrans" presStyleLbl="sibTrans2D1" presStyleIdx="3" presStyleCnt="5"/>
      <dgm:spPr/>
    </dgm:pt>
    <dgm:pt modelId="{EA38CCBE-5747-4257-AB99-F560C995F555}" type="pres">
      <dgm:prSet presAssocID="{E2873728-B82F-4617-8CE8-FDD6E07D8ECA}" presName="connectorText" presStyleLbl="sibTrans2D1" presStyleIdx="3" presStyleCnt="5"/>
      <dgm:spPr/>
    </dgm:pt>
    <dgm:pt modelId="{AFF8995D-56F0-4BA8-BBE5-D43B888F78F9}" type="pres">
      <dgm:prSet presAssocID="{1877826B-75D7-4DF0-8354-8481F923F345}" presName="node" presStyleLbl="node1" presStyleIdx="4" presStyleCnt="5">
        <dgm:presLayoutVars>
          <dgm:bulletEnabled val="1"/>
        </dgm:presLayoutVars>
      </dgm:prSet>
      <dgm:spPr/>
    </dgm:pt>
    <dgm:pt modelId="{21337AE3-EB93-4427-8E45-91CE94457C35}" type="pres">
      <dgm:prSet presAssocID="{98A91209-B3EA-4106-994B-232F02975233}" presName="sibTrans" presStyleLbl="sibTrans2D1" presStyleIdx="4" presStyleCnt="5"/>
      <dgm:spPr/>
    </dgm:pt>
    <dgm:pt modelId="{113AD9FD-299F-42C1-AB79-37C8CA4AA08A}" type="pres">
      <dgm:prSet presAssocID="{98A91209-B3EA-4106-994B-232F02975233}" presName="connectorText" presStyleLbl="sibTrans2D1" presStyleIdx="4" presStyleCnt="5"/>
      <dgm:spPr/>
    </dgm:pt>
  </dgm:ptLst>
  <dgm:cxnLst>
    <dgm:cxn modelId="{31DA4D01-A6A4-4F2E-8EB5-1094991054B7}" type="presOf" srcId="{8DA37C10-3869-492C-879E-5C80A43551AB}" destId="{068B6290-A24E-4333-A57E-B10E8D37D69F}" srcOrd="0" destOrd="0" presId="urn:microsoft.com/office/officeart/2005/8/layout/cycle2"/>
    <dgm:cxn modelId="{7FFCC013-1A43-4624-A722-97B90BD97638}" srcId="{9021D0E3-826D-483E-BF19-E03F435182E9}" destId="{C418B799-E6C3-4B13-9D21-881B1C5143F6}" srcOrd="1" destOrd="0" parTransId="{A185FC30-2C10-4A70-B77E-1D2AD4DCAB1E}" sibTransId="{FDB69E7C-9A51-43F8-86F6-A2B16AC2C43F}"/>
    <dgm:cxn modelId="{D42A4D19-47AF-4C15-8A9F-4A97B288B075}" type="presOf" srcId="{FDB69E7C-9A51-43F8-86F6-A2B16AC2C43F}" destId="{B33B0C6B-9655-4F6F-8FF2-2A0BE74E23F5}" srcOrd="1" destOrd="0" presId="urn:microsoft.com/office/officeart/2005/8/layout/cycle2"/>
    <dgm:cxn modelId="{99D1021A-6D70-4986-82A9-AD456A29F727}" type="presOf" srcId="{C838A726-E066-49E8-8DC3-F1096BAA5027}" destId="{30E44B03-0488-465D-A07A-934ED6021B93}" srcOrd="0" destOrd="0" presId="urn:microsoft.com/office/officeart/2005/8/layout/cycle2"/>
    <dgm:cxn modelId="{5F50741F-CD0B-40E9-9E78-3022B3F8E442}" type="presOf" srcId="{1877826B-75D7-4DF0-8354-8481F923F345}" destId="{AFF8995D-56F0-4BA8-BBE5-D43B888F78F9}" srcOrd="0" destOrd="0" presId="urn:microsoft.com/office/officeart/2005/8/layout/cycle2"/>
    <dgm:cxn modelId="{FAEF7B5D-6A7B-4688-95D9-8090C2C11C68}" type="presOf" srcId="{E2873728-B82F-4617-8CE8-FDD6E07D8ECA}" destId="{EA38CCBE-5747-4257-AB99-F560C995F555}" srcOrd="1" destOrd="0" presId="urn:microsoft.com/office/officeart/2005/8/layout/cycle2"/>
    <dgm:cxn modelId="{CF80BF45-900D-4377-A96F-162005D578DB}" type="presOf" srcId="{9021D0E3-826D-483E-BF19-E03F435182E9}" destId="{21821805-1107-4B40-87DF-CC8832CA364D}" srcOrd="0" destOrd="0" presId="urn:microsoft.com/office/officeart/2005/8/layout/cycle2"/>
    <dgm:cxn modelId="{8F9BD645-61C0-446E-A223-09101760AEE1}" type="presOf" srcId="{C418B799-E6C3-4B13-9D21-881B1C5143F6}" destId="{2505E932-2CCE-406F-A6B6-C2AAB42BB328}" srcOrd="0" destOrd="0" presId="urn:microsoft.com/office/officeart/2005/8/layout/cycle2"/>
    <dgm:cxn modelId="{856C4957-5670-4889-9051-C2BA3E32DDF5}" type="presOf" srcId="{8DA37C10-3869-492C-879E-5C80A43551AB}" destId="{61830BB1-A680-4F5D-8FE7-B0AC3F6232BB}" srcOrd="1" destOrd="0" presId="urn:microsoft.com/office/officeart/2005/8/layout/cycle2"/>
    <dgm:cxn modelId="{F2A0B382-1E17-4FAB-9F4C-E01F90B28BC5}" type="presOf" srcId="{56CB092D-C707-4037-A54B-2B50D61180FD}" destId="{A8C24673-B208-4362-AA1B-9C85AC4ABE1B}" srcOrd="0" destOrd="0" presId="urn:microsoft.com/office/officeart/2005/8/layout/cycle2"/>
    <dgm:cxn modelId="{93CD3A83-B589-4E0D-87C1-81AC6640987C}" type="presOf" srcId="{98A91209-B3EA-4106-994B-232F02975233}" destId="{113AD9FD-299F-42C1-AB79-37C8CA4AA08A}" srcOrd="1" destOrd="0" presId="urn:microsoft.com/office/officeart/2005/8/layout/cycle2"/>
    <dgm:cxn modelId="{8E133485-0A18-47F4-B4E4-B1FDAA346E68}" type="presOf" srcId="{E2873728-B82F-4617-8CE8-FDD6E07D8ECA}" destId="{8FFF39A2-F03C-4196-907D-87C023ECDAF9}" srcOrd="0" destOrd="0" presId="urn:microsoft.com/office/officeart/2005/8/layout/cycle2"/>
    <dgm:cxn modelId="{5C9063A6-55E9-48BE-935B-E09DF57A150E}" srcId="{9021D0E3-826D-483E-BF19-E03F435182E9}" destId="{AA867A3E-2C1D-47D5-8929-066469C0CB2D}" srcOrd="2" destOrd="0" parTransId="{FAE47533-8E6E-415B-845C-F9A9D438DE53}" sibTransId="{32535C40-6360-4DD6-A8B8-1FE02C4CA19E}"/>
    <dgm:cxn modelId="{88E69AA6-87F2-4BF5-9D01-D7126166E7FD}" type="presOf" srcId="{32535C40-6360-4DD6-A8B8-1FE02C4CA19E}" destId="{93A75F03-6350-4A95-8EDC-1897592EC5C1}" srcOrd="1" destOrd="0" presId="urn:microsoft.com/office/officeart/2005/8/layout/cycle2"/>
    <dgm:cxn modelId="{04B4C3BE-009E-4B34-8D96-B0781F19D155}" type="presOf" srcId="{AA867A3E-2C1D-47D5-8929-066469C0CB2D}" destId="{1127F1FA-2CE0-433B-A37A-C9AA7EEF6B3A}" srcOrd="0" destOrd="0" presId="urn:microsoft.com/office/officeart/2005/8/layout/cycle2"/>
    <dgm:cxn modelId="{3C43D2C2-163D-4D6F-8DC8-2085693348F1}" type="presOf" srcId="{FDB69E7C-9A51-43F8-86F6-A2B16AC2C43F}" destId="{F669FE89-5CD7-4519-95B2-9BDD0748F35A}" srcOrd="0" destOrd="0" presId="urn:microsoft.com/office/officeart/2005/8/layout/cycle2"/>
    <dgm:cxn modelId="{7EFB33D1-0E56-4A98-A0AB-7B97F2830E58}" srcId="{9021D0E3-826D-483E-BF19-E03F435182E9}" destId="{56CB092D-C707-4037-A54B-2B50D61180FD}" srcOrd="3" destOrd="0" parTransId="{C5E30664-85D5-4A10-B85D-4E0B982414EF}" sibTransId="{E2873728-B82F-4617-8CE8-FDD6E07D8ECA}"/>
    <dgm:cxn modelId="{4A77A5D4-FE40-4D2A-BEDA-50FC2A948B40}" srcId="{9021D0E3-826D-483E-BF19-E03F435182E9}" destId="{1877826B-75D7-4DF0-8354-8481F923F345}" srcOrd="4" destOrd="0" parTransId="{3F3FE393-07B5-4A16-B028-834510083FEE}" sibTransId="{98A91209-B3EA-4106-994B-232F02975233}"/>
    <dgm:cxn modelId="{4152E5DA-8BD8-49E7-A848-CB04B8CF3B02}" type="presOf" srcId="{98A91209-B3EA-4106-994B-232F02975233}" destId="{21337AE3-EB93-4427-8E45-91CE94457C35}" srcOrd="0" destOrd="0" presId="urn:microsoft.com/office/officeart/2005/8/layout/cycle2"/>
    <dgm:cxn modelId="{243EFCE2-E141-4C2B-8B8C-C09E315627B8}" type="presOf" srcId="{32535C40-6360-4DD6-A8B8-1FE02C4CA19E}" destId="{B6300E89-7689-4A2C-B3B9-74CF3C989A25}" srcOrd="0" destOrd="0" presId="urn:microsoft.com/office/officeart/2005/8/layout/cycle2"/>
    <dgm:cxn modelId="{47FC45FD-247F-4C4C-8DF1-EB6B085EBB61}" srcId="{9021D0E3-826D-483E-BF19-E03F435182E9}" destId="{C838A726-E066-49E8-8DC3-F1096BAA5027}" srcOrd="0" destOrd="0" parTransId="{A6CBB6CF-511F-4C22-BC19-CC6280584B48}" sibTransId="{8DA37C10-3869-492C-879E-5C80A43551AB}"/>
    <dgm:cxn modelId="{AAB2A62B-8B41-41C9-9B15-19F0D886C4B0}" type="presParOf" srcId="{21821805-1107-4B40-87DF-CC8832CA364D}" destId="{30E44B03-0488-465D-A07A-934ED6021B93}" srcOrd="0" destOrd="0" presId="urn:microsoft.com/office/officeart/2005/8/layout/cycle2"/>
    <dgm:cxn modelId="{2F0BD181-947A-464F-B263-F1BC476E57CF}" type="presParOf" srcId="{21821805-1107-4B40-87DF-CC8832CA364D}" destId="{068B6290-A24E-4333-A57E-B10E8D37D69F}" srcOrd="1" destOrd="0" presId="urn:microsoft.com/office/officeart/2005/8/layout/cycle2"/>
    <dgm:cxn modelId="{9F8865EF-8997-4C28-9BA2-5F72EDB05B0E}" type="presParOf" srcId="{068B6290-A24E-4333-A57E-B10E8D37D69F}" destId="{61830BB1-A680-4F5D-8FE7-B0AC3F6232BB}" srcOrd="0" destOrd="0" presId="urn:microsoft.com/office/officeart/2005/8/layout/cycle2"/>
    <dgm:cxn modelId="{6B492236-B121-480D-B749-96DEE586FE7E}" type="presParOf" srcId="{21821805-1107-4B40-87DF-CC8832CA364D}" destId="{2505E932-2CCE-406F-A6B6-C2AAB42BB328}" srcOrd="2" destOrd="0" presId="urn:microsoft.com/office/officeart/2005/8/layout/cycle2"/>
    <dgm:cxn modelId="{A3954CC3-2D66-4908-86B6-CEB2DC920C03}" type="presParOf" srcId="{21821805-1107-4B40-87DF-CC8832CA364D}" destId="{F669FE89-5CD7-4519-95B2-9BDD0748F35A}" srcOrd="3" destOrd="0" presId="urn:microsoft.com/office/officeart/2005/8/layout/cycle2"/>
    <dgm:cxn modelId="{4C6A34A1-0A92-4E58-8C92-DD3D6780FCF6}" type="presParOf" srcId="{F669FE89-5CD7-4519-95B2-9BDD0748F35A}" destId="{B33B0C6B-9655-4F6F-8FF2-2A0BE74E23F5}" srcOrd="0" destOrd="0" presId="urn:microsoft.com/office/officeart/2005/8/layout/cycle2"/>
    <dgm:cxn modelId="{E72680D3-EFEC-4DBC-89CC-EF77D0CFAB3B}" type="presParOf" srcId="{21821805-1107-4B40-87DF-CC8832CA364D}" destId="{1127F1FA-2CE0-433B-A37A-C9AA7EEF6B3A}" srcOrd="4" destOrd="0" presId="urn:microsoft.com/office/officeart/2005/8/layout/cycle2"/>
    <dgm:cxn modelId="{669D49F6-22F3-453D-93FF-040080A4DFC4}" type="presParOf" srcId="{21821805-1107-4B40-87DF-CC8832CA364D}" destId="{B6300E89-7689-4A2C-B3B9-74CF3C989A25}" srcOrd="5" destOrd="0" presId="urn:microsoft.com/office/officeart/2005/8/layout/cycle2"/>
    <dgm:cxn modelId="{F7DEDE62-7E98-421D-A9F2-949DD53EC60D}" type="presParOf" srcId="{B6300E89-7689-4A2C-B3B9-74CF3C989A25}" destId="{93A75F03-6350-4A95-8EDC-1897592EC5C1}" srcOrd="0" destOrd="0" presId="urn:microsoft.com/office/officeart/2005/8/layout/cycle2"/>
    <dgm:cxn modelId="{9857409E-9AB3-4878-93E8-A73501481CC7}" type="presParOf" srcId="{21821805-1107-4B40-87DF-CC8832CA364D}" destId="{A8C24673-B208-4362-AA1B-9C85AC4ABE1B}" srcOrd="6" destOrd="0" presId="urn:microsoft.com/office/officeart/2005/8/layout/cycle2"/>
    <dgm:cxn modelId="{09B130CF-4E16-47C9-A067-6BD2F4AE52B9}" type="presParOf" srcId="{21821805-1107-4B40-87DF-CC8832CA364D}" destId="{8FFF39A2-F03C-4196-907D-87C023ECDAF9}" srcOrd="7" destOrd="0" presId="urn:microsoft.com/office/officeart/2005/8/layout/cycle2"/>
    <dgm:cxn modelId="{2DA58FBA-4112-424E-8FD0-637EF0E915AC}" type="presParOf" srcId="{8FFF39A2-F03C-4196-907D-87C023ECDAF9}" destId="{EA38CCBE-5747-4257-AB99-F560C995F555}" srcOrd="0" destOrd="0" presId="urn:microsoft.com/office/officeart/2005/8/layout/cycle2"/>
    <dgm:cxn modelId="{440DAE22-F7D4-4E9A-B2FC-0001EE76E10F}" type="presParOf" srcId="{21821805-1107-4B40-87DF-CC8832CA364D}" destId="{AFF8995D-56F0-4BA8-BBE5-D43B888F78F9}" srcOrd="8" destOrd="0" presId="urn:microsoft.com/office/officeart/2005/8/layout/cycle2"/>
    <dgm:cxn modelId="{66E17CF7-22EC-49A5-9171-FDED7E0E3521}" type="presParOf" srcId="{21821805-1107-4B40-87DF-CC8832CA364D}" destId="{21337AE3-EB93-4427-8E45-91CE94457C35}" srcOrd="9" destOrd="0" presId="urn:microsoft.com/office/officeart/2005/8/layout/cycle2"/>
    <dgm:cxn modelId="{F5B8E445-C2CB-44E1-BBBC-B9C3BB0C9C19}" type="presParOf" srcId="{21337AE3-EB93-4427-8E45-91CE94457C35}" destId="{113AD9FD-299F-42C1-AB79-37C8CA4AA08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06C393-0730-419C-8FC1-EA23A3C6121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867FC5-DD6A-42DF-9F35-62CEA612A576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Perímetro</a:t>
          </a:r>
          <a:r>
            <a:rPr lang="en-US" dirty="0"/>
            <a:t>: </a:t>
          </a:r>
          <a:r>
            <a:rPr lang="en-US" dirty="0" err="1"/>
            <a:t>primera</a:t>
          </a:r>
          <a:r>
            <a:rPr lang="en-US" dirty="0"/>
            <a:t> barrera de </a:t>
          </a:r>
          <a:r>
            <a:rPr lang="en-US" dirty="0" err="1"/>
            <a:t>seguridad</a:t>
          </a:r>
          <a:r>
            <a:rPr lang="en-US" dirty="0"/>
            <a:t>, con </a:t>
          </a:r>
          <a:r>
            <a:rPr lang="en-US" dirty="0" err="1"/>
            <a:t>vallas</a:t>
          </a:r>
          <a:r>
            <a:rPr lang="en-US" dirty="0"/>
            <a:t>, </a:t>
          </a:r>
          <a:r>
            <a:rPr lang="en-US" dirty="0" err="1"/>
            <a:t>muros</a:t>
          </a:r>
          <a:r>
            <a:rPr lang="en-US" dirty="0"/>
            <a:t> y </a:t>
          </a:r>
          <a:r>
            <a:rPr lang="en-US" dirty="0" err="1"/>
            <a:t>sensores</a:t>
          </a:r>
          <a:r>
            <a:rPr lang="en-US" dirty="0"/>
            <a:t>.</a:t>
          </a:r>
        </a:p>
      </dgm:t>
    </dgm:pt>
    <dgm:pt modelId="{45796C7A-5CDE-414A-93AF-743C5E56FE08}" type="parTrans" cxnId="{23630A4F-6BE3-494A-8614-0FC53D7FE746}">
      <dgm:prSet/>
      <dgm:spPr/>
      <dgm:t>
        <a:bodyPr/>
        <a:lstStyle/>
        <a:p>
          <a:endParaRPr lang="en-US"/>
        </a:p>
      </dgm:t>
    </dgm:pt>
    <dgm:pt modelId="{54C74005-545A-48BE-BF15-667EBAE3F472}" type="sibTrans" cxnId="{23630A4F-6BE3-494A-8614-0FC53D7FE74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DD3E861-DFD8-4662-96F3-AAA4E4EDA019}">
      <dgm:prSet/>
      <dgm:spPr/>
      <dgm:t>
        <a:bodyPr/>
        <a:lstStyle/>
        <a:p>
          <a:r>
            <a:rPr lang="en-US"/>
            <a:t>• Control de acceso: tarjetas, biometría y gestión de visitantes.</a:t>
          </a:r>
        </a:p>
      </dgm:t>
    </dgm:pt>
    <dgm:pt modelId="{11DD4A97-BA52-432C-8547-9114768CE801}" type="parTrans" cxnId="{7B37AECF-5EF6-411A-9AAC-EB928F9D01E7}">
      <dgm:prSet/>
      <dgm:spPr/>
      <dgm:t>
        <a:bodyPr/>
        <a:lstStyle/>
        <a:p>
          <a:endParaRPr lang="en-US"/>
        </a:p>
      </dgm:t>
    </dgm:pt>
    <dgm:pt modelId="{21F4F8CC-CED5-4FA8-8830-6062C1159BF3}" type="sibTrans" cxnId="{7B37AECF-5EF6-411A-9AAC-EB928F9D01E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E2A0149-007E-4728-8B9F-B3ED214AF909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Cuidados</a:t>
          </a:r>
          <a:r>
            <a:rPr lang="en-US" dirty="0"/>
            <a:t>: </a:t>
          </a:r>
          <a:r>
            <a:rPr lang="en-US" dirty="0" err="1"/>
            <a:t>mantener</a:t>
          </a:r>
          <a:r>
            <a:rPr lang="en-US" dirty="0"/>
            <a:t> </a:t>
          </a:r>
          <a:r>
            <a:rPr lang="en-US" dirty="0" err="1"/>
            <a:t>iluminación</a:t>
          </a:r>
          <a:r>
            <a:rPr lang="en-US" dirty="0"/>
            <a:t> </a:t>
          </a:r>
          <a:r>
            <a:rPr lang="en-US" dirty="0" err="1"/>
            <a:t>adecuada</a:t>
          </a:r>
          <a:r>
            <a:rPr lang="en-US" dirty="0"/>
            <a:t> y </a:t>
          </a:r>
          <a:r>
            <a:rPr lang="en-US" dirty="0" err="1"/>
            <a:t>auditorías</a:t>
          </a:r>
          <a:r>
            <a:rPr lang="en-US" dirty="0"/>
            <a:t> </a:t>
          </a:r>
          <a:r>
            <a:rPr lang="en-US" dirty="0" err="1"/>
            <a:t>periódicas</a:t>
          </a:r>
          <a:r>
            <a:rPr lang="en-US" dirty="0"/>
            <a:t> de </a:t>
          </a:r>
          <a:r>
            <a:rPr lang="en-US" dirty="0" err="1"/>
            <a:t>accesos</a:t>
          </a:r>
          <a:r>
            <a:rPr lang="en-US" dirty="0"/>
            <a:t>.</a:t>
          </a:r>
        </a:p>
      </dgm:t>
    </dgm:pt>
    <dgm:pt modelId="{F0B8759D-B6CD-48D8-A038-7088A4F80E35}" type="parTrans" cxnId="{77578E5D-FC09-4A43-BCAC-A95E1F81CDE2}">
      <dgm:prSet/>
      <dgm:spPr/>
      <dgm:t>
        <a:bodyPr/>
        <a:lstStyle/>
        <a:p>
          <a:endParaRPr lang="en-US"/>
        </a:p>
      </dgm:t>
    </dgm:pt>
    <dgm:pt modelId="{1B1B06D5-6168-4A75-A8D6-F7250AEB965F}" type="sibTrans" cxnId="{77578E5D-FC09-4A43-BCAC-A95E1F81CDE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7DA0E2F-6CCE-49F1-A8EF-5ADF08C40617}" type="pres">
      <dgm:prSet presAssocID="{4906C393-0730-419C-8FC1-EA23A3C61216}" presName="Name0" presStyleCnt="0">
        <dgm:presLayoutVars>
          <dgm:animLvl val="lvl"/>
          <dgm:resizeHandles val="exact"/>
        </dgm:presLayoutVars>
      </dgm:prSet>
      <dgm:spPr/>
    </dgm:pt>
    <dgm:pt modelId="{F1A68057-049C-499F-921B-4AFFDF5F0CC4}" type="pres">
      <dgm:prSet presAssocID="{5B867FC5-DD6A-42DF-9F35-62CEA612A576}" presName="compositeNode" presStyleCnt="0">
        <dgm:presLayoutVars>
          <dgm:bulletEnabled val="1"/>
        </dgm:presLayoutVars>
      </dgm:prSet>
      <dgm:spPr/>
    </dgm:pt>
    <dgm:pt modelId="{36596475-4D9C-454A-8F5E-AFAFDFF70C34}" type="pres">
      <dgm:prSet presAssocID="{5B867FC5-DD6A-42DF-9F35-62CEA612A576}" presName="bgRect" presStyleLbl="bgAccFollowNode1" presStyleIdx="0" presStyleCnt="3" custScaleY="127122"/>
      <dgm:spPr/>
    </dgm:pt>
    <dgm:pt modelId="{786746CB-5FFC-45DD-B91F-6C1B6DCA0D99}" type="pres">
      <dgm:prSet presAssocID="{54C74005-545A-48BE-BF15-667EBAE3F47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ECD59B4-BF45-4FC0-856E-60F5A04D2529}" type="pres">
      <dgm:prSet presAssocID="{5B867FC5-DD6A-42DF-9F35-62CEA612A576}" presName="bottomLine" presStyleLbl="alignNode1" presStyleIdx="1" presStyleCnt="6" custLinFactY="173700000" custLinFactNeighborY="173743064">
        <dgm:presLayoutVars/>
      </dgm:prSet>
      <dgm:spPr/>
    </dgm:pt>
    <dgm:pt modelId="{A68EED10-4213-4691-AC56-55C57F726999}" type="pres">
      <dgm:prSet presAssocID="{5B867FC5-DD6A-42DF-9F35-62CEA612A576}" presName="nodeText" presStyleLbl="bgAccFollowNode1" presStyleIdx="0" presStyleCnt="3">
        <dgm:presLayoutVars>
          <dgm:bulletEnabled val="1"/>
        </dgm:presLayoutVars>
      </dgm:prSet>
      <dgm:spPr/>
    </dgm:pt>
    <dgm:pt modelId="{A75AFA11-A545-45E8-AE9F-17B3596978FC}" type="pres">
      <dgm:prSet presAssocID="{54C74005-545A-48BE-BF15-667EBAE3F472}" presName="sibTrans" presStyleCnt="0"/>
      <dgm:spPr/>
    </dgm:pt>
    <dgm:pt modelId="{B12CBFA5-BC9C-48F7-8088-04C98254D029}" type="pres">
      <dgm:prSet presAssocID="{9DD3E861-DFD8-4662-96F3-AAA4E4EDA019}" presName="compositeNode" presStyleCnt="0">
        <dgm:presLayoutVars>
          <dgm:bulletEnabled val="1"/>
        </dgm:presLayoutVars>
      </dgm:prSet>
      <dgm:spPr/>
    </dgm:pt>
    <dgm:pt modelId="{EC74A0ED-DB02-4F97-8398-D04E0E3D6F9C}" type="pres">
      <dgm:prSet presAssocID="{9DD3E861-DFD8-4662-96F3-AAA4E4EDA019}" presName="bgRect" presStyleLbl="bgAccFollowNode1" presStyleIdx="1" presStyleCnt="3" custScaleY="127122"/>
      <dgm:spPr/>
    </dgm:pt>
    <dgm:pt modelId="{28CF6C04-0698-48DF-B8E2-C46C0271F473}" type="pres">
      <dgm:prSet presAssocID="{21F4F8CC-CED5-4FA8-8830-6062C1159BF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8DFC447-8CE5-47BD-A7FF-9D1FCC3C6558}" type="pres">
      <dgm:prSet presAssocID="{9DD3E861-DFD8-4662-96F3-AAA4E4EDA019}" presName="bottomLine" presStyleLbl="alignNode1" presStyleIdx="3" presStyleCnt="6" custLinFactY="173700000" custLinFactNeighborY="173743064">
        <dgm:presLayoutVars/>
      </dgm:prSet>
      <dgm:spPr/>
    </dgm:pt>
    <dgm:pt modelId="{D02D6615-25D9-461A-99E2-2EE9F0D969D5}" type="pres">
      <dgm:prSet presAssocID="{9DD3E861-DFD8-4662-96F3-AAA4E4EDA019}" presName="nodeText" presStyleLbl="bgAccFollowNode1" presStyleIdx="1" presStyleCnt="3">
        <dgm:presLayoutVars>
          <dgm:bulletEnabled val="1"/>
        </dgm:presLayoutVars>
      </dgm:prSet>
      <dgm:spPr/>
    </dgm:pt>
    <dgm:pt modelId="{610ECE0D-2956-458D-99CE-0A795CD26411}" type="pres">
      <dgm:prSet presAssocID="{21F4F8CC-CED5-4FA8-8830-6062C1159BF3}" presName="sibTrans" presStyleCnt="0"/>
      <dgm:spPr/>
    </dgm:pt>
    <dgm:pt modelId="{3308E4B9-914A-4E67-A90B-E5487F72427D}" type="pres">
      <dgm:prSet presAssocID="{8E2A0149-007E-4728-8B9F-B3ED214AF909}" presName="compositeNode" presStyleCnt="0">
        <dgm:presLayoutVars>
          <dgm:bulletEnabled val="1"/>
        </dgm:presLayoutVars>
      </dgm:prSet>
      <dgm:spPr/>
    </dgm:pt>
    <dgm:pt modelId="{ED05D449-6BF3-4319-9B00-6C826F35FD6C}" type="pres">
      <dgm:prSet presAssocID="{8E2A0149-007E-4728-8B9F-B3ED214AF909}" presName="bgRect" presStyleLbl="bgAccFollowNode1" presStyleIdx="2" presStyleCnt="3" custScaleY="127752"/>
      <dgm:spPr/>
    </dgm:pt>
    <dgm:pt modelId="{F3D865D9-A1B3-431F-925D-07FE6B0241CE}" type="pres">
      <dgm:prSet presAssocID="{1B1B06D5-6168-4A75-A8D6-F7250AEB965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C5B163B-1EFD-41F5-AEA3-8822533C7C9A}" type="pres">
      <dgm:prSet presAssocID="{8E2A0149-007E-4728-8B9F-B3ED214AF909}" presName="bottomLine" presStyleLbl="alignNode1" presStyleIdx="5" presStyleCnt="6" custLinFactY="173700000" custLinFactNeighborY="173743064">
        <dgm:presLayoutVars/>
      </dgm:prSet>
      <dgm:spPr/>
    </dgm:pt>
    <dgm:pt modelId="{B4EB3ED5-CB85-474B-8C18-9F053D295C29}" type="pres">
      <dgm:prSet presAssocID="{8E2A0149-007E-4728-8B9F-B3ED214AF90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F423D23-1D74-4C82-9CEB-A67C3CB53B24}" type="presOf" srcId="{8E2A0149-007E-4728-8B9F-B3ED214AF909}" destId="{B4EB3ED5-CB85-474B-8C18-9F053D295C29}" srcOrd="1" destOrd="0" presId="urn:microsoft.com/office/officeart/2016/7/layout/BasicLinearProcessNumbered"/>
    <dgm:cxn modelId="{77578E5D-FC09-4A43-BCAC-A95E1F81CDE2}" srcId="{4906C393-0730-419C-8FC1-EA23A3C61216}" destId="{8E2A0149-007E-4728-8B9F-B3ED214AF909}" srcOrd="2" destOrd="0" parTransId="{F0B8759D-B6CD-48D8-A038-7088A4F80E35}" sibTransId="{1B1B06D5-6168-4A75-A8D6-F7250AEB965F}"/>
    <dgm:cxn modelId="{4A7F854D-05CA-4CB2-9B2B-80E0018912D3}" type="presOf" srcId="{9DD3E861-DFD8-4662-96F3-AAA4E4EDA019}" destId="{EC74A0ED-DB02-4F97-8398-D04E0E3D6F9C}" srcOrd="0" destOrd="0" presId="urn:microsoft.com/office/officeart/2016/7/layout/BasicLinearProcessNumbered"/>
    <dgm:cxn modelId="{23630A4F-6BE3-494A-8614-0FC53D7FE746}" srcId="{4906C393-0730-419C-8FC1-EA23A3C61216}" destId="{5B867FC5-DD6A-42DF-9F35-62CEA612A576}" srcOrd="0" destOrd="0" parTransId="{45796C7A-5CDE-414A-93AF-743C5E56FE08}" sibTransId="{54C74005-545A-48BE-BF15-667EBAE3F472}"/>
    <dgm:cxn modelId="{48684E75-F73A-4233-9D1B-9C59AD94C52C}" type="presOf" srcId="{1B1B06D5-6168-4A75-A8D6-F7250AEB965F}" destId="{F3D865D9-A1B3-431F-925D-07FE6B0241CE}" srcOrd="0" destOrd="0" presId="urn:microsoft.com/office/officeart/2016/7/layout/BasicLinearProcessNumbered"/>
    <dgm:cxn modelId="{A2C38B7F-4F90-4190-8F7E-1A0CEBB8BA9B}" type="presOf" srcId="{5B867FC5-DD6A-42DF-9F35-62CEA612A576}" destId="{A68EED10-4213-4691-AC56-55C57F726999}" srcOrd="1" destOrd="0" presId="urn:microsoft.com/office/officeart/2016/7/layout/BasicLinearProcessNumbered"/>
    <dgm:cxn modelId="{DBAFF181-44CB-458E-99B3-A7902539F6EE}" type="presOf" srcId="{21F4F8CC-CED5-4FA8-8830-6062C1159BF3}" destId="{28CF6C04-0698-48DF-B8E2-C46C0271F473}" srcOrd="0" destOrd="0" presId="urn:microsoft.com/office/officeart/2016/7/layout/BasicLinearProcessNumbered"/>
    <dgm:cxn modelId="{19006F90-4953-417B-8585-DB314F2B2F9E}" type="presOf" srcId="{54C74005-545A-48BE-BF15-667EBAE3F472}" destId="{786746CB-5FFC-45DD-B91F-6C1B6DCA0D99}" srcOrd="0" destOrd="0" presId="urn:microsoft.com/office/officeart/2016/7/layout/BasicLinearProcessNumbered"/>
    <dgm:cxn modelId="{A1A912A3-2001-4EBB-84EB-6988F711C726}" type="presOf" srcId="{4906C393-0730-419C-8FC1-EA23A3C61216}" destId="{C7DA0E2F-6CCE-49F1-A8EF-5ADF08C40617}" srcOrd="0" destOrd="0" presId="urn:microsoft.com/office/officeart/2016/7/layout/BasicLinearProcessNumbered"/>
    <dgm:cxn modelId="{7B37AECF-5EF6-411A-9AAC-EB928F9D01E7}" srcId="{4906C393-0730-419C-8FC1-EA23A3C61216}" destId="{9DD3E861-DFD8-4662-96F3-AAA4E4EDA019}" srcOrd="1" destOrd="0" parTransId="{11DD4A97-BA52-432C-8547-9114768CE801}" sibTransId="{21F4F8CC-CED5-4FA8-8830-6062C1159BF3}"/>
    <dgm:cxn modelId="{ABAAB4DD-F37F-480C-A56A-8FE0D9D80C8B}" type="presOf" srcId="{5B867FC5-DD6A-42DF-9F35-62CEA612A576}" destId="{36596475-4D9C-454A-8F5E-AFAFDFF70C34}" srcOrd="0" destOrd="0" presId="urn:microsoft.com/office/officeart/2016/7/layout/BasicLinearProcessNumbered"/>
    <dgm:cxn modelId="{D571A7E0-82D5-432F-B841-3A798E818F66}" type="presOf" srcId="{9DD3E861-DFD8-4662-96F3-AAA4E4EDA019}" destId="{D02D6615-25D9-461A-99E2-2EE9F0D969D5}" srcOrd="1" destOrd="0" presId="urn:microsoft.com/office/officeart/2016/7/layout/BasicLinearProcessNumbered"/>
    <dgm:cxn modelId="{55DC6EF6-6691-4771-AD76-C45ACAF88F16}" type="presOf" srcId="{8E2A0149-007E-4728-8B9F-B3ED214AF909}" destId="{ED05D449-6BF3-4319-9B00-6C826F35FD6C}" srcOrd="0" destOrd="0" presId="urn:microsoft.com/office/officeart/2016/7/layout/BasicLinearProcessNumbered"/>
    <dgm:cxn modelId="{3709B64E-1F97-4C5E-9B43-06451C25301F}" type="presParOf" srcId="{C7DA0E2F-6CCE-49F1-A8EF-5ADF08C40617}" destId="{F1A68057-049C-499F-921B-4AFFDF5F0CC4}" srcOrd="0" destOrd="0" presId="urn:microsoft.com/office/officeart/2016/7/layout/BasicLinearProcessNumbered"/>
    <dgm:cxn modelId="{F4CDFA74-180E-4FF2-AFAC-17121E4B9B6C}" type="presParOf" srcId="{F1A68057-049C-499F-921B-4AFFDF5F0CC4}" destId="{36596475-4D9C-454A-8F5E-AFAFDFF70C34}" srcOrd="0" destOrd="0" presId="urn:microsoft.com/office/officeart/2016/7/layout/BasicLinearProcessNumbered"/>
    <dgm:cxn modelId="{85B0CB2B-9AF5-4F16-8C7B-39C5FEED6D05}" type="presParOf" srcId="{F1A68057-049C-499F-921B-4AFFDF5F0CC4}" destId="{786746CB-5FFC-45DD-B91F-6C1B6DCA0D99}" srcOrd="1" destOrd="0" presId="urn:microsoft.com/office/officeart/2016/7/layout/BasicLinearProcessNumbered"/>
    <dgm:cxn modelId="{1B170CF7-68B1-4FE2-AD88-0C3E07DE230B}" type="presParOf" srcId="{F1A68057-049C-499F-921B-4AFFDF5F0CC4}" destId="{EECD59B4-BF45-4FC0-856E-60F5A04D2529}" srcOrd="2" destOrd="0" presId="urn:microsoft.com/office/officeart/2016/7/layout/BasicLinearProcessNumbered"/>
    <dgm:cxn modelId="{813C6383-5682-48E8-9C9D-158D586C2D39}" type="presParOf" srcId="{F1A68057-049C-499F-921B-4AFFDF5F0CC4}" destId="{A68EED10-4213-4691-AC56-55C57F726999}" srcOrd="3" destOrd="0" presId="urn:microsoft.com/office/officeart/2016/7/layout/BasicLinearProcessNumbered"/>
    <dgm:cxn modelId="{9C4E2331-D265-4658-8A66-7CEA21E69490}" type="presParOf" srcId="{C7DA0E2F-6CCE-49F1-A8EF-5ADF08C40617}" destId="{A75AFA11-A545-45E8-AE9F-17B3596978FC}" srcOrd="1" destOrd="0" presId="urn:microsoft.com/office/officeart/2016/7/layout/BasicLinearProcessNumbered"/>
    <dgm:cxn modelId="{E4E8836A-84AE-4F3A-95D1-217E2EE07428}" type="presParOf" srcId="{C7DA0E2F-6CCE-49F1-A8EF-5ADF08C40617}" destId="{B12CBFA5-BC9C-48F7-8088-04C98254D029}" srcOrd="2" destOrd="0" presId="urn:microsoft.com/office/officeart/2016/7/layout/BasicLinearProcessNumbered"/>
    <dgm:cxn modelId="{B0DF3D35-DDD2-446E-A55E-A0FFB9A5DBD6}" type="presParOf" srcId="{B12CBFA5-BC9C-48F7-8088-04C98254D029}" destId="{EC74A0ED-DB02-4F97-8398-D04E0E3D6F9C}" srcOrd="0" destOrd="0" presId="urn:microsoft.com/office/officeart/2016/7/layout/BasicLinearProcessNumbered"/>
    <dgm:cxn modelId="{2066C378-949C-463B-A92D-A8F7C4CB57E9}" type="presParOf" srcId="{B12CBFA5-BC9C-48F7-8088-04C98254D029}" destId="{28CF6C04-0698-48DF-B8E2-C46C0271F473}" srcOrd="1" destOrd="0" presId="urn:microsoft.com/office/officeart/2016/7/layout/BasicLinearProcessNumbered"/>
    <dgm:cxn modelId="{80FB1DB2-FCBC-4E81-90FA-DEA0B23B36BC}" type="presParOf" srcId="{B12CBFA5-BC9C-48F7-8088-04C98254D029}" destId="{B8DFC447-8CE5-47BD-A7FF-9D1FCC3C6558}" srcOrd="2" destOrd="0" presId="urn:microsoft.com/office/officeart/2016/7/layout/BasicLinearProcessNumbered"/>
    <dgm:cxn modelId="{9DA12081-ED1C-498F-BF4B-C598396F9462}" type="presParOf" srcId="{B12CBFA5-BC9C-48F7-8088-04C98254D029}" destId="{D02D6615-25D9-461A-99E2-2EE9F0D969D5}" srcOrd="3" destOrd="0" presId="urn:microsoft.com/office/officeart/2016/7/layout/BasicLinearProcessNumbered"/>
    <dgm:cxn modelId="{95E8513A-5A59-43D5-A2A3-509F67BDFC46}" type="presParOf" srcId="{C7DA0E2F-6CCE-49F1-A8EF-5ADF08C40617}" destId="{610ECE0D-2956-458D-99CE-0A795CD26411}" srcOrd="3" destOrd="0" presId="urn:microsoft.com/office/officeart/2016/7/layout/BasicLinearProcessNumbered"/>
    <dgm:cxn modelId="{EAD36B53-479D-4545-B55C-2D10F15756B5}" type="presParOf" srcId="{C7DA0E2F-6CCE-49F1-A8EF-5ADF08C40617}" destId="{3308E4B9-914A-4E67-A90B-E5487F72427D}" srcOrd="4" destOrd="0" presId="urn:microsoft.com/office/officeart/2016/7/layout/BasicLinearProcessNumbered"/>
    <dgm:cxn modelId="{EB9663A4-8665-45C9-B562-FDD8330C2C77}" type="presParOf" srcId="{3308E4B9-914A-4E67-A90B-E5487F72427D}" destId="{ED05D449-6BF3-4319-9B00-6C826F35FD6C}" srcOrd="0" destOrd="0" presId="urn:microsoft.com/office/officeart/2016/7/layout/BasicLinearProcessNumbered"/>
    <dgm:cxn modelId="{976F2675-915A-453E-8332-F916A230ADC3}" type="presParOf" srcId="{3308E4B9-914A-4E67-A90B-E5487F72427D}" destId="{F3D865D9-A1B3-431F-925D-07FE6B0241CE}" srcOrd="1" destOrd="0" presId="urn:microsoft.com/office/officeart/2016/7/layout/BasicLinearProcessNumbered"/>
    <dgm:cxn modelId="{178840CE-FEF7-4C81-A07B-F04F2971A6B4}" type="presParOf" srcId="{3308E4B9-914A-4E67-A90B-E5487F72427D}" destId="{FC5B163B-1EFD-41F5-AEA3-8822533C7C9A}" srcOrd="2" destOrd="0" presId="urn:microsoft.com/office/officeart/2016/7/layout/BasicLinearProcessNumbered"/>
    <dgm:cxn modelId="{3B709157-DB70-4205-81C7-B1EEFD48B9B3}" type="presParOf" srcId="{3308E4B9-914A-4E67-A90B-E5487F72427D}" destId="{B4EB3ED5-CB85-474B-8C18-9F053D295C2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08E965-0E69-4698-9CDE-D57A62A22AD6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0AC7C3-2E85-42F3-8A3D-70F06037BC44}">
      <dgm:prSet/>
      <dgm:spPr/>
      <dgm:t>
        <a:bodyPr/>
        <a:lstStyle/>
        <a:p>
          <a:r>
            <a:rPr lang="en-US"/>
            <a:t>• Alarmas detectan intrusiones mediante sensores de movimiento o vibración.</a:t>
          </a:r>
        </a:p>
      </dgm:t>
    </dgm:pt>
    <dgm:pt modelId="{A1416607-6263-4AF8-B48B-593D7DC0FE8A}" type="parTrans" cxnId="{D727D6DC-DFCB-42DA-8177-19880AEA0188}">
      <dgm:prSet/>
      <dgm:spPr/>
      <dgm:t>
        <a:bodyPr/>
        <a:lstStyle/>
        <a:p>
          <a:endParaRPr lang="en-US"/>
        </a:p>
      </dgm:t>
    </dgm:pt>
    <dgm:pt modelId="{422D771D-D3E4-4592-AD9F-03E2987CC910}" type="sibTrans" cxnId="{D727D6DC-DFCB-42DA-8177-19880AEA0188}">
      <dgm:prSet/>
      <dgm:spPr/>
      <dgm:t>
        <a:bodyPr/>
        <a:lstStyle/>
        <a:p>
          <a:endParaRPr lang="en-US"/>
        </a:p>
      </dgm:t>
    </dgm:pt>
    <dgm:pt modelId="{71E6583A-F11D-46D6-8AB2-924DF4AA041E}">
      <dgm:prSet/>
      <dgm:spPr/>
      <dgm:t>
        <a:bodyPr/>
        <a:lstStyle/>
        <a:p>
          <a:r>
            <a:rPr lang="en-US"/>
            <a:t>• CCTV monitorea áreas críticas en tiempo real.</a:t>
          </a:r>
        </a:p>
      </dgm:t>
    </dgm:pt>
    <dgm:pt modelId="{959F1E9A-F1C7-4302-AB79-8FE94D8707BB}" type="parTrans" cxnId="{1D5E303B-2AE0-4861-9A4A-7027F00E5778}">
      <dgm:prSet/>
      <dgm:spPr/>
      <dgm:t>
        <a:bodyPr/>
        <a:lstStyle/>
        <a:p>
          <a:endParaRPr lang="en-US"/>
        </a:p>
      </dgm:t>
    </dgm:pt>
    <dgm:pt modelId="{554ADF1B-2FE6-4B27-9C76-07B0FD39E0E5}" type="sibTrans" cxnId="{1D5E303B-2AE0-4861-9A4A-7027F00E5778}">
      <dgm:prSet/>
      <dgm:spPr/>
      <dgm:t>
        <a:bodyPr/>
        <a:lstStyle/>
        <a:p>
          <a:endParaRPr lang="en-US"/>
        </a:p>
      </dgm:t>
    </dgm:pt>
    <dgm:pt modelId="{6566840A-9CFB-4E52-99C3-05030BDB1408}">
      <dgm:prSet/>
      <dgm:spPr/>
      <dgm:t>
        <a:bodyPr/>
        <a:lstStyle/>
        <a:p>
          <a:r>
            <a:rPr lang="en-US"/>
            <a:t>• Cuidados: limpieza de lentes, calibración de sensores, respaldo energético.</a:t>
          </a:r>
        </a:p>
      </dgm:t>
    </dgm:pt>
    <dgm:pt modelId="{371DCC17-A221-4AD1-A9B6-C39F7A2BCD3E}" type="parTrans" cxnId="{6AA7172B-11FC-422D-A4AA-395824DBB0AD}">
      <dgm:prSet/>
      <dgm:spPr/>
      <dgm:t>
        <a:bodyPr/>
        <a:lstStyle/>
        <a:p>
          <a:endParaRPr lang="en-US"/>
        </a:p>
      </dgm:t>
    </dgm:pt>
    <dgm:pt modelId="{989A4E99-0D64-4996-A1FB-D4A69B9ED148}" type="sibTrans" cxnId="{6AA7172B-11FC-422D-A4AA-395824DBB0AD}">
      <dgm:prSet/>
      <dgm:spPr/>
      <dgm:t>
        <a:bodyPr/>
        <a:lstStyle/>
        <a:p>
          <a:endParaRPr lang="en-US"/>
        </a:p>
      </dgm:t>
    </dgm:pt>
    <dgm:pt modelId="{482C6B5F-DDAE-4D69-822A-AA20AA1976B7}" type="pres">
      <dgm:prSet presAssocID="{1308E965-0E69-4698-9CDE-D57A62A22AD6}" presName="diagram" presStyleCnt="0">
        <dgm:presLayoutVars>
          <dgm:dir/>
          <dgm:resizeHandles val="exact"/>
        </dgm:presLayoutVars>
      </dgm:prSet>
      <dgm:spPr/>
    </dgm:pt>
    <dgm:pt modelId="{7D05FC34-0AF7-47A8-988F-070FA27CDF5E}" type="pres">
      <dgm:prSet presAssocID="{EE0AC7C3-2E85-42F3-8A3D-70F06037BC44}" presName="node" presStyleLbl="node1" presStyleIdx="0" presStyleCnt="3">
        <dgm:presLayoutVars>
          <dgm:bulletEnabled val="1"/>
        </dgm:presLayoutVars>
      </dgm:prSet>
      <dgm:spPr/>
    </dgm:pt>
    <dgm:pt modelId="{6B9419B2-C400-445F-BAC8-8BC7C2E0E84A}" type="pres">
      <dgm:prSet presAssocID="{422D771D-D3E4-4592-AD9F-03E2987CC910}" presName="sibTrans" presStyleLbl="sibTrans2D1" presStyleIdx="0" presStyleCnt="2"/>
      <dgm:spPr/>
    </dgm:pt>
    <dgm:pt modelId="{CFF129E3-C312-4F22-84D8-21B2086BD060}" type="pres">
      <dgm:prSet presAssocID="{422D771D-D3E4-4592-AD9F-03E2987CC910}" presName="connectorText" presStyleLbl="sibTrans2D1" presStyleIdx="0" presStyleCnt="2"/>
      <dgm:spPr/>
    </dgm:pt>
    <dgm:pt modelId="{1FD484EE-5F6A-4823-9538-21E565A09763}" type="pres">
      <dgm:prSet presAssocID="{71E6583A-F11D-46D6-8AB2-924DF4AA041E}" presName="node" presStyleLbl="node1" presStyleIdx="1" presStyleCnt="3">
        <dgm:presLayoutVars>
          <dgm:bulletEnabled val="1"/>
        </dgm:presLayoutVars>
      </dgm:prSet>
      <dgm:spPr/>
    </dgm:pt>
    <dgm:pt modelId="{AC18C1FA-E4A5-4815-8C49-15FE579DA08A}" type="pres">
      <dgm:prSet presAssocID="{554ADF1B-2FE6-4B27-9C76-07B0FD39E0E5}" presName="sibTrans" presStyleLbl="sibTrans2D1" presStyleIdx="1" presStyleCnt="2"/>
      <dgm:spPr/>
    </dgm:pt>
    <dgm:pt modelId="{BFC3387E-1DC2-46FA-8C02-5057C9199A68}" type="pres">
      <dgm:prSet presAssocID="{554ADF1B-2FE6-4B27-9C76-07B0FD39E0E5}" presName="connectorText" presStyleLbl="sibTrans2D1" presStyleIdx="1" presStyleCnt="2"/>
      <dgm:spPr/>
    </dgm:pt>
    <dgm:pt modelId="{83C4A2A9-53C3-4309-BA33-F6CD863B230B}" type="pres">
      <dgm:prSet presAssocID="{6566840A-9CFB-4E52-99C3-05030BDB1408}" presName="node" presStyleLbl="node1" presStyleIdx="2" presStyleCnt="3">
        <dgm:presLayoutVars>
          <dgm:bulletEnabled val="1"/>
        </dgm:presLayoutVars>
      </dgm:prSet>
      <dgm:spPr/>
    </dgm:pt>
  </dgm:ptLst>
  <dgm:cxnLst>
    <dgm:cxn modelId="{D9E0B50D-6F96-4256-80F6-A6E66E5006D8}" type="presOf" srcId="{422D771D-D3E4-4592-AD9F-03E2987CC910}" destId="{6B9419B2-C400-445F-BAC8-8BC7C2E0E84A}" srcOrd="0" destOrd="0" presId="urn:microsoft.com/office/officeart/2005/8/layout/process5"/>
    <dgm:cxn modelId="{9CF4C215-459F-4A6A-AF3F-3A58CF8BF665}" type="presOf" srcId="{71E6583A-F11D-46D6-8AB2-924DF4AA041E}" destId="{1FD484EE-5F6A-4823-9538-21E565A09763}" srcOrd="0" destOrd="0" presId="urn:microsoft.com/office/officeart/2005/8/layout/process5"/>
    <dgm:cxn modelId="{A51A8D16-CF9B-4D8A-8FC8-2FF9FDB2D6E4}" type="presOf" srcId="{1308E965-0E69-4698-9CDE-D57A62A22AD6}" destId="{482C6B5F-DDAE-4D69-822A-AA20AA1976B7}" srcOrd="0" destOrd="0" presId="urn:microsoft.com/office/officeart/2005/8/layout/process5"/>
    <dgm:cxn modelId="{1722EC1C-825B-4284-80B8-E9F0E139164C}" type="presOf" srcId="{EE0AC7C3-2E85-42F3-8A3D-70F06037BC44}" destId="{7D05FC34-0AF7-47A8-988F-070FA27CDF5E}" srcOrd="0" destOrd="0" presId="urn:microsoft.com/office/officeart/2005/8/layout/process5"/>
    <dgm:cxn modelId="{6AA7172B-11FC-422D-A4AA-395824DBB0AD}" srcId="{1308E965-0E69-4698-9CDE-D57A62A22AD6}" destId="{6566840A-9CFB-4E52-99C3-05030BDB1408}" srcOrd="2" destOrd="0" parTransId="{371DCC17-A221-4AD1-A9B6-C39F7A2BCD3E}" sibTransId="{989A4E99-0D64-4996-A1FB-D4A69B9ED148}"/>
    <dgm:cxn modelId="{1D5E303B-2AE0-4861-9A4A-7027F00E5778}" srcId="{1308E965-0E69-4698-9CDE-D57A62A22AD6}" destId="{71E6583A-F11D-46D6-8AB2-924DF4AA041E}" srcOrd="1" destOrd="0" parTransId="{959F1E9A-F1C7-4302-AB79-8FE94D8707BB}" sibTransId="{554ADF1B-2FE6-4B27-9C76-07B0FD39E0E5}"/>
    <dgm:cxn modelId="{6BE1664A-C563-44B0-BD22-DC56D243A4FD}" type="presOf" srcId="{422D771D-D3E4-4592-AD9F-03E2987CC910}" destId="{CFF129E3-C312-4F22-84D8-21B2086BD060}" srcOrd="1" destOrd="0" presId="urn:microsoft.com/office/officeart/2005/8/layout/process5"/>
    <dgm:cxn modelId="{957A8B76-C786-4B0A-98C6-18AF0805B269}" type="presOf" srcId="{6566840A-9CFB-4E52-99C3-05030BDB1408}" destId="{83C4A2A9-53C3-4309-BA33-F6CD863B230B}" srcOrd="0" destOrd="0" presId="urn:microsoft.com/office/officeart/2005/8/layout/process5"/>
    <dgm:cxn modelId="{BFBA0386-4ADE-470A-B6E8-C5CF6E0B8278}" type="presOf" srcId="{554ADF1B-2FE6-4B27-9C76-07B0FD39E0E5}" destId="{AC18C1FA-E4A5-4815-8C49-15FE579DA08A}" srcOrd="0" destOrd="0" presId="urn:microsoft.com/office/officeart/2005/8/layout/process5"/>
    <dgm:cxn modelId="{D727D6DC-DFCB-42DA-8177-19880AEA0188}" srcId="{1308E965-0E69-4698-9CDE-D57A62A22AD6}" destId="{EE0AC7C3-2E85-42F3-8A3D-70F06037BC44}" srcOrd="0" destOrd="0" parTransId="{A1416607-6263-4AF8-B48B-593D7DC0FE8A}" sibTransId="{422D771D-D3E4-4592-AD9F-03E2987CC910}"/>
    <dgm:cxn modelId="{4AE6B0E3-9F78-4BC2-B657-A2A2A4C284D8}" type="presOf" srcId="{554ADF1B-2FE6-4B27-9C76-07B0FD39E0E5}" destId="{BFC3387E-1DC2-46FA-8C02-5057C9199A68}" srcOrd="1" destOrd="0" presId="urn:microsoft.com/office/officeart/2005/8/layout/process5"/>
    <dgm:cxn modelId="{CB54F0DB-E420-4553-BE7B-6A54AF082756}" type="presParOf" srcId="{482C6B5F-DDAE-4D69-822A-AA20AA1976B7}" destId="{7D05FC34-0AF7-47A8-988F-070FA27CDF5E}" srcOrd="0" destOrd="0" presId="urn:microsoft.com/office/officeart/2005/8/layout/process5"/>
    <dgm:cxn modelId="{8604183C-2F73-4AEF-B960-BBEE68EA176D}" type="presParOf" srcId="{482C6B5F-DDAE-4D69-822A-AA20AA1976B7}" destId="{6B9419B2-C400-445F-BAC8-8BC7C2E0E84A}" srcOrd="1" destOrd="0" presId="urn:microsoft.com/office/officeart/2005/8/layout/process5"/>
    <dgm:cxn modelId="{542B989B-9A3E-4199-9496-705494ED3E92}" type="presParOf" srcId="{6B9419B2-C400-445F-BAC8-8BC7C2E0E84A}" destId="{CFF129E3-C312-4F22-84D8-21B2086BD060}" srcOrd="0" destOrd="0" presId="urn:microsoft.com/office/officeart/2005/8/layout/process5"/>
    <dgm:cxn modelId="{DCE552CE-8D70-427C-8FA9-9A07507181CB}" type="presParOf" srcId="{482C6B5F-DDAE-4D69-822A-AA20AA1976B7}" destId="{1FD484EE-5F6A-4823-9538-21E565A09763}" srcOrd="2" destOrd="0" presId="urn:microsoft.com/office/officeart/2005/8/layout/process5"/>
    <dgm:cxn modelId="{91962650-94C8-4106-9C42-7962B6EF4B88}" type="presParOf" srcId="{482C6B5F-DDAE-4D69-822A-AA20AA1976B7}" destId="{AC18C1FA-E4A5-4815-8C49-15FE579DA08A}" srcOrd="3" destOrd="0" presId="urn:microsoft.com/office/officeart/2005/8/layout/process5"/>
    <dgm:cxn modelId="{035A7DDF-708F-42D6-B1F7-60E6D15FED36}" type="presParOf" srcId="{AC18C1FA-E4A5-4815-8C49-15FE579DA08A}" destId="{BFC3387E-1DC2-46FA-8C02-5057C9199A68}" srcOrd="0" destOrd="0" presId="urn:microsoft.com/office/officeart/2005/8/layout/process5"/>
    <dgm:cxn modelId="{B357E939-CEA6-424F-AA89-59EEA646A402}" type="presParOf" srcId="{482C6B5F-DDAE-4D69-822A-AA20AA1976B7}" destId="{83C4A2A9-53C3-4309-BA33-F6CD863B230B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33850-58FE-454A-84FD-A4542CC9D78B}">
      <dsp:nvSpPr>
        <dsp:cNvPr id="0" name=""/>
        <dsp:cNvSpPr/>
      </dsp:nvSpPr>
      <dsp:spPr>
        <a:xfrm>
          <a:off x="1404239" y="58408"/>
          <a:ext cx="710001" cy="7100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A20F6-C947-497B-9D38-8EDD2AF9446D}">
      <dsp:nvSpPr>
        <dsp:cNvPr id="0" name=""/>
        <dsp:cNvSpPr/>
      </dsp:nvSpPr>
      <dsp:spPr>
        <a:xfrm>
          <a:off x="1553339" y="207509"/>
          <a:ext cx="411801" cy="4118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B3063-DC37-4784-9397-950B1990B68E}">
      <dsp:nvSpPr>
        <dsp:cNvPr id="0" name=""/>
        <dsp:cNvSpPr/>
      </dsp:nvSpPr>
      <dsp:spPr>
        <a:xfrm>
          <a:off x="2266384" y="58408"/>
          <a:ext cx="1673575" cy="710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Riesgos físicos relevantes</a:t>
          </a:r>
        </a:p>
      </dsp:txBody>
      <dsp:txXfrm>
        <a:off x="2266384" y="58408"/>
        <a:ext cx="1673575" cy="710001"/>
      </dsp:txXfrm>
    </dsp:sp>
    <dsp:sp modelId="{47F118E6-A5D4-4736-BFC1-B9F896377C39}">
      <dsp:nvSpPr>
        <dsp:cNvPr id="0" name=""/>
        <dsp:cNvSpPr/>
      </dsp:nvSpPr>
      <dsp:spPr>
        <a:xfrm>
          <a:off x="4231567" y="58408"/>
          <a:ext cx="710001" cy="7100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875F6-9616-40D8-AF63-0028508A4A55}">
      <dsp:nvSpPr>
        <dsp:cNvPr id="0" name=""/>
        <dsp:cNvSpPr/>
      </dsp:nvSpPr>
      <dsp:spPr>
        <a:xfrm>
          <a:off x="4380668" y="207509"/>
          <a:ext cx="411801" cy="4118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43ED3-A1FB-42CD-A86E-18DF9F6118E3}">
      <dsp:nvSpPr>
        <dsp:cNvPr id="0" name=""/>
        <dsp:cNvSpPr/>
      </dsp:nvSpPr>
      <dsp:spPr>
        <a:xfrm>
          <a:off x="5093712" y="58408"/>
          <a:ext cx="1673575" cy="710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Medidas de seguridad física y funcionamiento</a:t>
          </a:r>
        </a:p>
      </dsp:txBody>
      <dsp:txXfrm>
        <a:off x="5093712" y="58408"/>
        <a:ext cx="1673575" cy="710001"/>
      </dsp:txXfrm>
    </dsp:sp>
    <dsp:sp modelId="{0A5B73A8-D938-44EE-B72A-BE894E551F33}">
      <dsp:nvSpPr>
        <dsp:cNvPr id="0" name=""/>
        <dsp:cNvSpPr/>
      </dsp:nvSpPr>
      <dsp:spPr>
        <a:xfrm>
          <a:off x="1404239" y="1347137"/>
          <a:ext cx="710001" cy="7100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A95F1-1AF3-4B56-938B-EEE0156002B6}">
      <dsp:nvSpPr>
        <dsp:cNvPr id="0" name=""/>
        <dsp:cNvSpPr/>
      </dsp:nvSpPr>
      <dsp:spPr>
        <a:xfrm>
          <a:off x="1553339" y="1496237"/>
          <a:ext cx="411801" cy="4118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44A19-B412-478C-826D-DBD977018F1F}">
      <dsp:nvSpPr>
        <dsp:cNvPr id="0" name=""/>
        <dsp:cNvSpPr/>
      </dsp:nvSpPr>
      <dsp:spPr>
        <a:xfrm>
          <a:off x="2266384" y="1347137"/>
          <a:ext cx="1673575" cy="710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Acceso no autorizado, políticas y modelos de seguridad</a:t>
          </a:r>
        </a:p>
      </dsp:txBody>
      <dsp:txXfrm>
        <a:off x="2266384" y="1347137"/>
        <a:ext cx="1673575" cy="710001"/>
      </dsp:txXfrm>
    </dsp:sp>
    <dsp:sp modelId="{8D5C01EF-2DB6-4558-AFE3-877DE9300A30}">
      <dsp:nvSpPr>
        <dsp:cNvPr id="0" name=""/>
        <dsp:cNvSpPr/>
      </dsp:nvSpPr>
      <dsp:spPr>
        <a:xfrm>
          <a:off x="4231567" y="1347137"/>
          <a:ext cx="710001" cy="7100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01E9F-F99B-4608-8ACB-031524F3A786}">
      <dsp:nvSpPr>
        <dsp:cNvPr id="0" name=""/>
        <dsp:cNvSpPr/>
      </dsp:nvSpPr>
      <dsp:spPr>
        <a:xfrm>
          <a:off x="4380668" y="1496237"/>
          <a:ext cx="411801" cy="4118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FEBE7-05D8-439B-ADC4-FC5E22507D56}">
      <dsp:nvSpPr>
        <dsp:cNvPr id="0" name=""/>
        <dsp:cNvSpPr/>
      </dsp:nvSpPr>
      <dsp:spPr>
        <a:xfrm>
          <a:off x="5093712" y="1347137"/>
          <a:ext cx="1673575" cy="710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Conclusión</a:t>
          </a:r>
        </a:p>
      </dsp:txBody>
      <dsp:txXfrm>
        <a:off x="5093712" y="1347137"/>
        <a:ext cx="1673575" cy="710001"/>
      </dsp:txXfrm>
    </dsp:sp>
    <dsp:sp modelId="{DCD9A141-A2FA-4452-BD82-B0F2E13653D8}">
      <dsp:nvSpPr>
        <dsp:cNvPr id="0" name=""/>
        <dsp:cNvSpPr/>
      </dsp:nvSpPr>
      <dsp:spPr>
        <a:xfrm>
          <a:off x="1404239" y="2635866"/>
          <a:ext cx="710001" cy="7100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4CAF2-A96D-4B5A-89EE-4A43DA345F2E}">
      <dsp:nvSpPr>
        <dsp:cNvPr id="0" name=""/>
        <dsp:cNvSpPr/>
      </dsp:nvSpPr>
      <dsp:spPr>
        <a:xfrm>
          <a:off x="1553339" y="2784966"/>
          <a:ext cx="411801" cy="4118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3967D-7BA8-4FC0-89FE-9CBEFEA76E52}">
      <dsp:nvSpPr>
        <dsp:cNvPr id="0" name=""/>
        <dsp:cNvSpPr/>
      </dsp:nvSpPr>
      <dsp:spPr>
        <a:xfrm>
          <a:off x="2266384" y="2635866"/>
          <a:ext cx="1673575" cy="710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 Referencias</a:t>
          </a:r>
        </a:p>
      </dsp:txBody>
      <dsp:txXfrm>
        <a:off x="2266384" y="2635866"/>
        <a:ext cx="1673575" cy="710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8783D-1A79-4E66-8373-21187A9F4A24}">
      <dsp:nvSpPr>
        <dsp:cNvPr id="0" name=""/>
        <dsp:cNvSpPr/>
      </dsp:nvSpPr>
      <dsp:spPr>
        <a:xfrm>
          <a:off x="0" y="497430"/>
          <a:ext cx="4872038" cy="6762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Daño: deterioro o destrucción de bienes físicos por accidente o negligencia.</a:t>
          </a:r>
        </a:p>
      </dsp:txBody>
      <dsp:txXfrm>
        <a:off x="33012" y="530442"/>
        <a:ext cx="4806014" cy="610236"/>
      </dsp:txXfrm>
    </dsp:sp>
    <dsp:sp modelId="{07837578-68FF-479F-8B6E-4F4D3A5176B7}">
      <dsp:nvSpPr>
        <dsp:cNvPr id="0" name=""/>
        <dsp:cNvSpPr/>
      </dsp:nvSpPr>
      <dsp:spPr>
        <a:xfrm>
          <a:off x="0" y="1222650"/>
          <a:ext cx="4872038" cy="676260"/>
        </a:xfrm>
        <a:prstGeom prst="roundRect">
          <a:avLst/>
        </a:prstGeom>
        <a:gradFill rotWithShape="0">
          <a:gsLst>
            <a:gs pos="0">
              <a:schemeClr val="accent2">
                <a:hueOff val="338703"/>
                <a:satOff val="-1658"/>
                <a:lumOff val="931"/>
                <a:alphaOff val="0"/>
                <a:tint val="98000"/>
                <a:lumMod val="114000"/>
              </a:schemeClr>
            </a:gs>
            <a:gs pos="100000">
              <a:schemeClr val="accent2">
                <a:hueOff val="338703"/>
                <a:satOff val="-1658"/>
                <a:lumOff val="93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Robo/Hurto: sustracción de bienes, con o sin uso de fuerza.</a:t>
          </a:r>
        </a:p>
      </dsp:txBody>
      <dsp:txXfrm>
        <a:off x="33012" y="1255662"/>
        <a:ext cx="4806014" cy="610236"/>
      </dsp:txXfrm>
    </dsp:sp>
    <dsp:sp modelId="{A882A5CB-4236-4255-8640-483A45C8FBDB}">
      <dsp:nvSpPr>
        <dsp:cNvPr id="0" name=""/>
        <dsp:cNvSpPr/>
      </dsp:nvSpPr>
      <dsp:spPr>
        <a:xfrm>
          <a:off x="0" y="1947870"/>
          <a:ext cx="4872038" cy="676260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Sabotaje: daño deliberado a instalaciones o sistemas.</a:t>
          </a:r>
        </a:p>
      </dsp:txBody>
      <dsp:txXfrm>
        <a:off x="33012" y="1980882"/>
        <a:ext cx="4806014" cy="610236"/>
      </dsp:txXfrm>
    </dsp:sp>
    <dsp:sp modelId="{BF037AA2-7EA6-439F-A554-FFFCC53ECDC1}">
      <dsp:nvSpPr>
        <dsp:cNvPr id="0" name=""/>
        <dsp:cNvSpPr/>
      </dsp:nvSpPr>
      <dsp:spPr>
        <a:xfrm>
          <a:off x="0" y="2673090"/>
          <a:ext cx="4872038" cy="676260"/>
        </a:xfrm>
        <a:prstGeom prst="roundRect">
          <a:avLst/>
        </a:prstGeom>
        <a:gradFill rotWithShape="0">
          <a:gsLst>
            <a:gs pos="0">
              <a:schemeClr val="accent2">
                <a:hueOff val="1016110"/>
                <a:satOff val="-4974"/>
                <a:lumOff val="2794"/>
                <a:alphaOff val="0"/>
                <a:tint val="98000"/>
                <a:lumMod val="114000"/>
              </a:schemeClr>
            </a:gs>
            <a:gs pos="100000">
              <a:schemeClr val="accent2">
                <a:hueOff val="1016110"/>
                <a:satOff val="-4974"/>
                <a:lumOff val="279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Espionaje: extracción de información confidencial.</a:t>
          </a:r>
        </a:p>
      </dsp:txBody>
      <dsp:txXfrm>
        <a:off x="33012" y="2706102"/>
        <a:ext cx="4806014" cy="610236"/>
      </dsp:txXfrm>
    </dsp:sp>
    <dsp:sp modelId="{87E24BF3-83CE-4492-AE90-99A7FA7D4D9C}">
      <dsp:nvSpPr>
        <dsp:cNvPr id="0" name=""/>
        <dsp:cNvSpPr/>
      </dsp:nvSpPr>
      <dsp:spPr>
        <a:xfrm>
          <a:off x="0" y="3398310"/>
          <a:ext cx="4872038" cy="67626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Mal uso/Abuso: empleo indebido de recursos físicos o tecnológicos.</a:t>
          </a:r>
        </a:p>
      </dsp:txBody>
      <dsp:txXfrm>
        <a:off x="33012" y="3431322"/>
        <a:ext cx="4806014" cy="610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44B03-0488-465D-A07A-934ED6021B93}">
      <dsp:nvSpPr>
        <dsp:cNvPr id="0" name=""/>
        <dsp:cNvSpPr/>
      </dsp:nvSpPr>
      <dsp:spPr>
        <a:xfrm>
          <a:off x="1491823" y="354699"/>
          <a:ext cx="1227592" cy="12275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• Realizar inspecciones y mantenimientos periódicos.</a:t>
          </a:r>
        </a:p>
      </dsp:txBody>
      <dsp:txXfrm>
        <a:off x="1671600" y="534476"/>
        <a:ext cx="868038" cy="868038"/>
      </dsp:txXfrm>
    </dsp:sp>
    <dsp:sp modelId="{068B6290-A24E-4333-A57E-B10E8D37D69F}">
      <dsp:nvSpPr>
        <dsp:cNvPr id="0" name=""/>
        <dsp:cNvSpPr/>
      </dsp:nvSpPr>
      <dsp:spPr>
        <a:xfrm rot="2160000">
          <a:off x="2680622" y="1297656"/>
          <a:ext cx="326350" cy="414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689971" y="1351744"/>
        <a:ext cx="228445" cy="248588"/>
      </dsp:txXfrm>
    </dsp:sp>
    <dsp:sp modelId="{2505E932-2CCE-406F-A6B6-C2AAB42BB328}">
      <dsp:nvSpPr>
        <dsp:cNvPr id="0" name=""/>
        <dsp:cNvSpPr/>
      </dsp:nvSpPr>
      <dsp:spPr>
        <a:xfrm>
          <a:off x="2983123" y="1438192"/>
          <a:ext cx="1227592" cy="1227592"/>
        </a:xfrm>
        <a:prstGeom prst="ellipse">
          <a:avLst/>
        </a:prstGeom>
        <a:solidFill>
          <a:schemeClr val="accent5">
            <a:hueOff val="1827658"/>
            <a:satOff val="199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• Implementar redundancia en sistemas críticos (UPS, refrigeración).</a:t>
          </a:r>
        </a:p>
      </dsp:txBody>
      <dsp:txXfrm>
        <a:off x="3162900" y="1617969"/>
        <a:ext cx="868038" cy="868038"/>
      </dsp:txXfrm>
    </dsp:sp>
    <dsp:sp modelId="{F669FE89-5CD7-4519-95B2-9BDD0748F35A}">
      <dsp:nvSpPr>
        <dsp:cNvPr id="0" name=""/>
        <dsp:cNvSpPr/>
      </dsp:nvSpPr>
      <dsp:spPr>
        <a:xfrm rot="6480000">
          <a:off x="3151786" y="2712612"/>
          <a:ext cx="326350" cy="414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827658"/>
            <a:satOff val="199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3215866" y="2748917"/>
        <a:ext cx="228445" cy="248588"/>
      </dsp:txXfrm>
    </dsp:sp>
    <dsp:sp modelId="{1127F1FA-2CE0-433B-A37A-C9AA7EEF6B3A}">
      <dsp:nvSpPr>
        <dsp:cNvPr id="0" name=""/>
        <dsp:cNvSpPr/>
      </dsp:nvSpPr>
      <dsp:spPr>
        <a:xfrm>
          <a:off x="2413497" y="3191320"/>
          <a:ext cx="1227592" cy="1227592"/>
        </a:xfrm>
        <a:prstGeom prst="ellipse">
          <a:avLst/>
        </a:prstGeom>
        <a:solidFill>
          <a:schemeClr val="accent5">
            <a:hueOff val="3655316"/>
            <a:satOff val="397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• Controlar el acceso a áreas sensibles.</a:t>
          </a:r>
        </a:p>
      </dsp:txBody>
      <dsp:txXfrm>
        <a:off x="2593274" y="3371097"/>
        <a:ext cx="868038" cy="868038"/>
      </dsp:txXfrm>
    </dsp:sp>
    <dsp:sp modelId="{B6300E89-7689-4A2C-B3B9-74CF3C989A25}">
      <dsp:nvSpPr>
        <dsp:cNvPr id="0" name=""/>
        <dsp:cNvSpPr/>
      </dsp:nvSpPr>
      <dsp:spPr>
        <a:xfrm rot="10800000">
          <a:off x="1951681" y="3597960"/>
          <a:ext cx="326350" cy="414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655316"/>
            <a:satOff val="397"/>
            <a:lumOff val="-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2049586" y="3680822"/>
        <a:ext cx="228445" cy="248588"/>
      </dsp:txXfrm>
    </dsp:sp>
    <dsp:sp modelId="{A8C24673-B208-4362-AA1B-9C85AC4ABE1B}">
      <dsp:nvSpPr>
        <dsp:cNvPr id="0" name=""/>
        <dsp:cNvSpPr/>
      </dsp:nvSpPr>
      <dsp:spPr>
        <a:xfrm>
          <a:off x="570149" y="3191320"/>
          <a:ext cx="1227592" cy="1227592"/>
        </a:xfrm>
        <a:prstGeom prst="ellipse">
          <a:avLst/>
        </a:prstGeom>
        <a:solidFill>
          <a:schemeClr val="accent5">
            <a:hueOff val="5482974"/>
            <a:satOff val="596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• Monitorear continuamente con CCTV y sensores.</a:t>
          </a:r>
        </a:p>
      </dsp:txBody>
      <dsp:txXfrm>
        <a:off x="749926" y="3371097"/>
        <a:ext cx="868038" cy="868038"/>
      </dsp:txXfrm>
    </dsp:sp>
    <dsp:sp modelId="{8FFF39A2-F03C-4196-907D-87C023ECDAF9}">
      <dsp:nvSpPr>
        <dsp:cNvPr id="0" name=""/>
        <dsp:cNvSpPr/>
      </dsp:nvSpPr>
      <dsp:spPr>
        <a:xfrm rot="15120000">
          <a:off x="738811" y="2730180"/>
          <a:ext cx="326350" cy="414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5482974"/>
            <a:satOff val="596"/>
            <a:lumOff val="-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802891" y="2859599"/>
        <a:ext cx="228445" cy="248588"/>
      </dsp:txXfrm>
    </dsp:sp>
    <dsp:sp modelId="{AFF8995D-56F0-4BA8-BBE5-D43B888F78F9}">
      <dsp:nvSpPr>
        <dsp:cNvPr id="0" name=""/>
        <dsp:cNvSpPr/>
      </dsp:nvSpPr>
      <dsp:spPr>
        <a:xfrm>
          <a:off x="523" y="1438192"/>
          <a:ext cx="1227592" cy="1227592"/>
        </a:xfrm>
        <a:prstGeom prst="ellipse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• Capacitar al personal y aplicar sanciones ante abusos.</a:t>
          </a:r>
        </a:p>
      </dsp:txBody>
      <dsp:txXfrm>
        <a:off x="180300" y="1617969"/>
        <a:ext cx="868038" cy="868038"/>
      </dsp:txXfrm>
    </dsp:sp>
    <dsp:sp modelId="{21337AE3-EB93-4427-8E45-91CE94457C35}">
      <dsp:nvSpPr>
        <dsp:cNvPr id="0" name=""/>
        <dsp:cNvSpPr/>
      </dsp:nvSpPr>
      <dsp:spPr>
        <a:xfrm rot="19440000">
          <a:off x="1189322" y="1308514"/>
          <a:ext cx="326350" cy="414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198671" y="1420150"/>
        <a:ext cx="228445" cy="2485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96475-4D9C-454A-8F5E-AFAFDFF70C34}">
      <dsp:nvSpPr>
        <dsp:cNvPr id="0" name=""/>
        <dsp:cNvSpPr/>
      </dsp:nvSpPr>
      <dsp:spPr>
        <a:xfrm>
          <a:off x="0" y="1209943"/>
          <a:ext cx="1316012" cy="23421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01" tIns="330200" rIns="10260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• </a:t>
          </a:r>
          <a:r>
            <a:rPr lang="en-US" sz="1100" kern="1200" dirty="0" err="1"/>
            <a:t>Perímetro</a:t>
          </a:r>
          <a:r>
            <a:rPr lang="en-US" sz="1100" kern="1200" dirty="0"/>
            <a:t>: </a:t>
          </a:r>
          <a:r>
            <a:rPr lang="en-US" sz="1100" kern="1200" dirty="0" err="1"/>
            <a:t>primera</a:t>
          </a:r>
          <a:r>
            <a:rPr lang="en-US" sz="1100" kern="1200" dirty="0"/>
            <a:t> barrera de </a:t>
          </a:r>
          <a:r>
            <a:rPr lang="en-US" sz="1100" kern="1200" dirty="0" err="1"/>
            <a:t>seguridad</a:t>
          </a:r>
          <a:r>
            <a:rPr lang="en-US" sz="1100" kern="1200" dirty="0"/>
            <a:t>, con </a:t>
          </a:r>
          <a:r>
            <a:rPr lang="en-US" sz="1100" kern="1200" dirty="0" err="1"/>
            <a:t>vallas</a:t>
          </a:r>
          <a:r>
            <a:rPr lang="en-US" sz="1100" kern="1200" dirty="0"/>
            <a:t>, </a:t>
          </a:r>
          <a:r>
            <a:rPr lang="en-US" sz="1100" kern="1200" dirty="0" err="1"/>
            <a:t>muros</a:t>
          </a:r>
          <a:r>
            <a:rPr lang="en-US" sz="1100" kern="1200" dirty="0"/>
            <a:t> y </a:t>
          </a:r>
          <a:r>
            <a:rPr lang="en-US" sz="1100" kern="1200" dirty="0" err="1"/>
            <a:t>sensores</a:t>
          </a:r>
          <a:r>
            <a:rPr lang="en-US" sz="1100" kern="1200" dirty="0"/>
            <a:t>.</a:t>
          </a:r>
        </a:p>
      </dsp:txBody>
      <dsp:txXfrm>
        <a:off x="0" y="2099948"/>
        <a:ext cx="1316012" cy="1405270"/>
      </dsp:txXfrm>
    </dsp:sp>
    <dsp:sp modelId="{786746CB-5FFC-45DD-B91F-6C1B6DCA0D99}">
      <dsp:nvSpPr>
        <dsp:cNvPr id="0" name=""/>
        <dsp:cNvSpPr/>
      </dsp:nvSpPr>
      <dsp:spPr>
        <a:xfrm>
          <a:off x="381643" y="1644035"/>
          <a:ext cx="552725" cy="5527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93" tIns="12700" rIns="43093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</a:t>
          </a:r>
        </a:p>
      </dsp:txBody>
      <dsp:txXfrm>
        <a:off x="462588" y="1724980"/>
        <a:ext cx="390835" cy="390835"/>
      </dsp:txXfrm>
    </dsp:sp>
    <dsp:sp modelId="{EECD59B4-BF45-4FC0-856E-60F5A04D2529}">
      <dsp:nvSpPr>
        <dsp:cNvPr id="0" name=""/>
        <dsp:cNvSpPr/>
      </dsp:nvSpPr>
      <dsp:spPr>
        <a:xfrm>
          <a:off x="0" y="3552298"/>
          <a:ext cx="131601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4A0ED-DB02-4F97-8398-D04E0E3D6F9C}">
      <dsp:nvSpPr>
        <dsp:cNvPr id="0" name=""/>
        <dsp:cNvSpPr/>
      </dsp:nvSpPr>
      <dsp:spPr>
        <a:xfrm>
          <a:off x="1447613" y="1209943"/>
          <a:ext cx="1316012" cy="234211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01" tIns="330200" rIns="10260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Control de acceso: tarjetas, biometría y gestión de visitantes.</a:t>
          </a:r>
        </a:p>
      </dsp:txBody>
      <dsp:txXfrm>
        <a:off x="1447613" y="2099948"/>
        <a:ext cx="1316012" cy="1405270"/>
      </dsp:txXfrm>
    </dsp:sp>
    <dsp:sp modelId="{28CF6C04-0698-48DF-B8E2-C46C0271F473}">
      <dsp:nvSpPr>
        <dsp:cNvPr id="0" name=""/>
        <dsp:cNvSpPr/>
      </dsp:nvSpPr>
      <dsp:spPr>
        <a:xfrm>
          <a:off x="1829257" y="1644035"/>
          <a:ext cx="552725" cy="5527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93" tIns="12700" rIns="43093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</a:t>
          </a:r>
        </a:p>
      </dsp:txBody>
      <dsp:txXfrm>
        <a:off x="1910202" y="1724980"/>
        <a:ext cx="390835" cy="390835"/>
      </dsp:txXfrm>
    </dsp:sp>
    <dsp:sp modelId="{B8DFC447-8CE5-47BD-A7FF-9D1FCC3C6558}">
      <dsp:nvSpPr>
        <dsp:cNvPr id="0" name=""/>
        <dsp:cNvSpPr/>
      </dsp:nvSpPr>
      <dsp:spPr>
        <a:xfrm>
          <a:off x="1447613" y="3552298"/>
          <a:ext cx="1316012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5D449-6BF3-4319-9B00-6C826F35FD6C}">
      <dsp:nvSpPr>
        <dsp:cNvPr id="0" name=""/>
        <dsp:cNvSpPr/>
      </dsp:nvSpPr>
      <dsp:spPr>
        <a:xfrm>
          <a:off x="2895227" y="1209943"/>
          <a:ext cx="1316012" cy="235372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01" tIns="330200" rIns="10260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• </a:t>
          </a:r>
          <a:r>
            <a:rPr lang="en-US" sz="1100" kern="1200" dirty="0" err="1"/>
            <a:t>Cuidados</a:t>
          </a:r>
          <a:r>
            <a:rPr lang="en-US" sz="1100" kern="1200" dirty="0"/>
            <a:t>: </a:t>
          </a:r>
          <a:r>
            <a:rPr lang="en-US" sz="1100" kern="1200" dirty="0" err="1"/>
            <a:t>mantener</a:t>
          </a:r>
          <a:r>
            <a:rPr lang="en-US" sz="1100" kern="1200" dirty="0"/>
            <a:t> </a:t>
          </a:r>
          <a:r>
            <a:rPr lang="en-US" sz="1100" kern="1200" dirty="0" err="1"/>
            <a:t>iluminación</a:t>
          </a:r>
          <a:r>
            <a:rPr lang="en-US" sz="1100" kern="1200" dirty="0"/>
            <a:t> </a:t>
          </a:r>
          <a:r>
            <a:rPr lang="en-US" sz="1100" kern="1200" dirty="0" err="1"/>
            <a:t>adecuada</a:t>
          </a:r>
          <a:r>
            <a:rPr lang="en-US" sz="1100" kern="1200" dirty="0"/>
            <a:t> y </a:t>
          </a:r>
          <a:r>
            <a:rPr lang="en-US" sz="1100" kern="1200" dirty="0" err="1"/>
            <a:t>auditorías</a:t>
          </a:r>
          <a:r>
            <a:rPr lang="en-US" sz="1100" kern="1200" dirty="0"/>
            <a:t> </a:t>
          </a:r>
          <a:r>
            <a:rPr lang="en-US" sz="1100" kern="1200" dirty="0" err="1"/>
            <a:t>periódicas</a:t>
          </a:r>
          <a:r>
            <a:rPr lang="en-US" sz="1100" kern="1200" dirty="0"/>
            <a:t> de </a:t>
          </a:r>
          <a:r>
            <a:rPr lang="en-US" sz="1100" kern="1200" dirty="0" err="1"/>
            <a:t>accesos</a:t>
          </a:r>
          <a:r>
            <a:rPr lang="en-US" sz="1100" kern="1200" dirty="0"/>
            <a:t>.</a:t>
          </a:r>
        </a:p>
      </dsp:txBody>
      <dsp:txXfrm>
        <a:off x="2895227" y="2104359"/>
        <a:ext cx="1316012" cy="1412235"/>
      </dsp:txXfrm>
    </dsp:sp>
    <dsp:sp modelId="{F3D865D9-A1B3-431F-925D-07FE6B0241CE}">
      <dsp:nvSpPr>
        <dsp:cNvPr id="0" name=""/>
        <dsp:cNvSpPr/>
      </dsp:nvSpPr>
      <dsp:spPr>
        <a:xfrm>
          <a:off x="3276871" y="1649839"/>
          <a:ext cx="552725" cy="5527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93" tIns="12700" rIns="43093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</a:t>
          </a:r>
        </a:p>
      </dsp:txBody>
      <dsp:txXfrm>
        <a:off x="3357816" y="1730784"/>
        <a:ext cx="390835" cy="390835"/>
      </dsp:txXfrm>
    </dsp:sp>
    <dsp:sp modelId="{FC5B163B-1EFD-41F5-AEA3-8822533C7C9A}">
      <dsp:nvSpPr>
        <dsp:cNvPr id="0" name=""/>
        <dsp:cNvSpPr/>
      </dsp:nvSpPr>
      <dsp:spPr>
        <a:xfrm>
          <a:off x="2895227" y="3558102"/>
          <a:ext cx="1316012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5FC34-0AF7-47A8-988F-070FA27CDF5E}">
      <dsp:nvSpPr>
        <dsp:cNvPr id="0" name=""/>
        <dsp:cNvSpPr/>
      </dsp:nvSpPr>
      <dsp:spPr>
        <a:xfrm>
          <a:off x="951" y="662621"/>
          <a:ext cx="2029222" cy="1217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Alarmas detectan intrusiones mediante sensores de movimiento o vibración.</a:t>
          </a:r>
        </a:p>
      </dsp:txBody>
      <dsp:txXfrm>
        <a:off x="36611" y="698281"/>
        <a:ext cx="1957902" cy="1146213"/>
      </dsp:txXfrm>
    </dsp:sp>
    <dsp:sp modelId="{6B9419B2-C400-445F-BAC8-8BC7C2E0E84A}">
      <dsp:nvSpPr>
        <dsp:cNvPr id="0" name=""/>
        <dsp:cNvSpPr/>
      </dsp:nvSpPr>
      <dsp:spPr>
        <a:xfrm>
          <a:off x="2208746" y="1019764"/>
          <a:ext cx="430195" cy="5032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208746" y="1120413"/>
        <a:ext cx="301137" cy="301949"/>
      </dsp:txXfrm>
    </dsp:sp>
    <dsp:sp modelId="{1FD484EE-5F6A-4823-9538-21E565A09763}">
      <dsp:nvSpPr>
        <dsp:cNvPr id="0" name=""/>
        <dsp:cNvSpPr/>
      </dsp:nvSpPr>
      <dsp:spPr>
        <a:xfrm>
          <a:off x="2841863" y="662621"/>
          <a:ext cx="2029222" cy="1217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CCTV monitorea áreas críticas en tiempo real.</a:t>
          </a:r>
        </a:p>
      </dsp:txBody>
      <dsp:txXfrm>
        <a:off x="2877523" y="698281"/>
        <a:ext cx="1957902" cy="1146213"/>
      </dsp:txXfrm>
    </dsp:sp>
    <dsp:sp modelId="{AC18C1FA-E4A5-4815-8C49-15FE579DA08A}">
      <dsp:nvSpPr>
        <dsp:cNvPr id="0" name=""/>
        <dsp:cNvSpPr/>
      </dsp:nvSpPr>
      <dsp:spPr>
        <a:xfrm rot="5400000">
          <a:off x="3641377" y="2022201"/>
          <a:ext cx="430195" cy="5032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3705500" y="2058727"/>
        <a:ext cx="301949" cy="301137"/>
      </dsp:txXfrm>
    </dsp:sp>
    <dsp:sp modelId="{83C4A2A9-53C3-4309-BA33-F6CD863B230B}">
      <dsp:nvSpPr>
        <dsp:cNvPr id="0" name=""/>
        <dsp:cNvSpPr/>
      </dsp:nvSpPr>
      <dsp:spPr>
        <a:xfrm>
          <a:off x="2841863" y="2691844"/>
          <a:ext cx="2029222" cy="1217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Cuidados: limpieza de lentes, calibración de sensores, respaldo energético.</a:t>
          </a:r>
        </a:p>
      </dsp:txBody>
      <dsp:txXfrm>
        <a:off x="2877523" y="2727504"/>
        <a:ext cx="1957902" cy="1146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1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7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3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5715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27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86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9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3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3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5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6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62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Seguridad Física y Controles de Acceso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Definiciones, Funcionamiento y Cuidados</a:t>
            </a:r>
          </a:p>
          <a:p>
            <a:r>
              <a:t>Francisco Ochoa Ornelas –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EBEBEB"/>
                </a:solidFill>
              </a:rP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s-MX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 sz="2000">
                <a:latin typeface="Calibri"/>
              </a:defRPr>
            </a:pPr>
            <a:r>
              <a:rPr lang="es-MX">
                <a:solidFill>
                  <a:srgbClr val="FFFFFF"/>
                </a:solidFill>
              </a:rPr>
              <a:t>• La seguridad física complementa la cibernética.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 sz="2000">
                <a:latin typeface="Calibri"/>
              </a:defRPr>
            </a:pPr>
            <a:r>
              <a:rPr lang="es-MX">
                <a:solidFill>
                  <a:srgbClr val="FFFFFF"/>
                </a:solidFill>
              </a:rPr>
              <a:t>• La prevención es más eficaz que la respuesta al incidente.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 sz="2000">
                <a:latin typeface="Calibri"/>
              </a:defRPr>
            </a:pPr>
            <a:r>
              <a:rPr lang="es-MX">
                <a:solidFill>
                  <a:srgbClr val="FFFFFF"/>
                </a:solidFill>
              </a:rPr>
              <a:t>• La formación del personal es clave para evitar sabotajes o abusos.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 sz="2000">
                <a:latin typeface="Calibri"/>
              </a:defRPr>
            </a:pPr>
            <a:r>
              <a:rPr lang="es-MX">
                <a:solidFill>
                  <a:srgbClr val="FFFFFF"/>
                </a:solidFill>
              </a:rPr>
              <a:t>• Auditorías regulares garantizan funcionamiento óptimo de controles físicos.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419D7C9F-3A9C-18F6-E56E-FFC099E7BA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026" r="37742" b="-2"/>
          <a:stretch>
            <a:fillRect/>
          </a:stretch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t>• CISA. Physical Security Best Practices, 2024.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t>• Center for Internet Security (CIS). Physical Security Controls, 2023.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t>• NIST SP 800-53. Security and Privacy Controls, 2023.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t>• Microsoft Docs. What is Access Control, 2024.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t>• ISACA. Physical and Environmental Security Guidelines, 2022.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EBEBEB"/>
                </a:solidFill>
              </a:rPr>
              <a:t>Índice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MX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0AF2AA-7FD2-A2F1-A356-A27F48E60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298714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s-MX" sz="2800">
                <a:solidFill>
                  <a:srgbClr val="F2F2F2"/>
                </a:solidFill>
              </a:rPr>
              <a:t>Riesgos Físicos Relevantes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D17E6-1CB8-1038-B21F-DD28548D6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129116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1063417"/>
            <a:ext cx="2629122" cy="4675396"/>
          </a:xfrm>
        </p:spPr>
        <p:txBody>
          <a:bodyPr anchor="ctr">
            <a:normAutofit/>
          </a:bodyPr>
          <a:lstStyle/>
          <a:p>
            <a:r>
              <a:rPr lang="es-MX" sz="2300">
                <a:solidFill>
                  <a:srgbClr val="F2F2F2"/>
                </a:solidFill>
              </a:rPr>
              <a:t>Funcionamiento y Cuidados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4676DA-7142-DB0F-A82B-B1D4FC6E1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857721"/>
              </p:ext>
            </p:extLst>
          </p:nvPr>
        </p:nvGraphicFramePr>
        <p:xfrm>
          <a:off x="4206478" y="965200"/>
          <a:ext cx="4211240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1063417"/>
            <a:ext cx="2629122" cy="4675396"/>
          </a:xfrm>
        </p:spPr>
        <p:txBody>
          <a:bodyPr anchor="ctr">
            <a:normAutofit/>
          </a:bodyPr>
          <a:lstStyle/>
          <a:p>
            <a:r>
              <a:rPr lang="es-MX" sz="3900">
                <a:solidFill>
                  <a:srgbClr val="F2F2F2"/>
                </a:solidFill>
              </a:rPr>
              <a:t>Perímetro y Control de Acceso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58191D-BFF4-1F72-A836-41E0A6554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840221"/>
              </p:ext>
            </p:extLst>
          </p:nvPr>
        </p:nvGraphicFramePr>
        <p:xfrm>
          <a:off x="4206478" y="965200"/>
          <a:ext cx="4211240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s-MX" sz="2800">
                <a:solidFill>
                  <a:srgbClr val="F2F2F2"/>
                </a:solidFill>
              </a:rPr>
              <a:t>Alarmas, Sensores y CCTV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9D64DC-DA7A-07A7-BE49-BFA149090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015846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UPS, Piso Elevado y Aire Acondicionado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endParaRPr/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t>• UPS: evita pérdida de energía y protege equipos.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t>• Piso elevado: facilita cableado y ventilación controlada.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t>• Aire acondicionado: mantiene condiciones térmicas estables.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t>• Cuidados: mantenimiento preventivo, limpieza y pruebas de respaldo.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EBEBEB"/>
                </a:solidFill>
              </a:rPr>
              <a:t>Escudos RF y 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1454804"/>
            <a:ext cx="4641142" cy="3056812"/>
          </a:xfrm>
        </p:spPr>
        <p:txBody>
          <a:bodyPr>
            <a:normAutofit lnSpcReduction="10000"/>
          </a:bodyPr>
          <a:lstStyle/>
          <a:p>
            <a:endParaRPr lang="es-MX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rPr lang="es-MX" dirty="0">
                <a:solidFill>
                  <a:srgbClr val="FFFFFF"/>
                </a:solidFill>
              </a:rPr>
              <a:t>• Bloquean o atenúan señales electromagnéticas (salas Faraday, blindajes).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rPr lang="es-MX" dirty="0">
                <a:solidFill>
                  <a:srgbClr val="FFFFFF"/>
                </a:solidFill>
              </a:rPr>
              <a:t>• Funcionamiento: reflejan o absorben ondas electromagnéticas.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rPr lang="es-MX" dirty="0">
                <a:solidFill>
                  <a:srgbClr val="FFFFFF"/>
                </a:solidFill>
              </a:rPr>
              <a:t>• Cuidados: verificar continuidad del blindaje, evitar filtraciones por cables.</a:t>
            </a: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Colorful wires">
            <a:extLst>
              <a:ext uri="{FF2B5EF4-FFF2-40B4-BE49-F238E27FC236}">
                <a16:creationId xmlns:a16="http://schemas.microsoft.com/office/drawing/2014/main" id="{3C125C1D-650C-A5A8-5D7B-B668DC3627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817" r="36109" b="1"/>
          <a:stretch>
            <a:fillRect/>
          </a:stretch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8FEC0E-5808-5A40-902B-7E4EBE2B5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97" y="4639036"/>
            <a:ext cx="2484408" cy="13962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6F3B90-145E-8CBE-A614-045E0EF5D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851" y="4639036"/>
            <a:ext cx="1925988" cy="13610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Acceso No Autorizado y Políticas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endParaRPr/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t>• Acceso no autorizado: uso o ingreso sin permiso.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t>• Políticas de seguridad: establecen reglas para la protección de activos.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t>• Modelos: RBAC (roles), ABAC (atributos), DAC (discrecional), MAC (mandatorio).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484</Words>
  <Application>Microsoft Office PowerPoint</Application>
  <PresentationFormat>Presentación en pantalla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Seguridad Física y Controles de Acceso</vt:lpstr>
      <vt:lpstr>Índice</vt:lpstr>
      <vt:lpstr>Riesgos Físicos Relevantes</vt:lpstr>
      <vt:lpstr>Funcionamiento y Cuidados</vt:lpstr>
      <vt:lpstr>Perímetro y Control de Acceso</vt:lpstr>
      <vt:lpstr>Alarmas, Sensores y CCTV</vt:lpstr>
      <vt:lpstr>UPS, Piso Elevado y Aire Acondicionado</vt:lpstr>
      <vt:lpstr>Escudos RF y EM</vt:lpstr>
      <vt:lpstr>Acceso No Autorizado y Políticas</vt:lpstr>
      <vt:lpstr>Conclusión</vt:lpstr>
      <vt:lpstr>Referencias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Pako</dc:creator>
  <cp:keywords/>
  <dc:description>generated using python-pptx</dc:description>
  <cp:lastModifiedBy>Francisco Ochoa</cp:lastModifiedBy>
  <cp:revision>2</cp:revision>
  <dcterms:created xsi:type="dcterms:W3CDTF">2013-01-27T09:14:16Z</dcterms:created>
  <dcterms:modified xsi:type="dcterms:W3CDTF">2025-10-14T18:11:24Z</dcterms:modified>
  <cp:category/>
</cp:coreProperties>
</file>