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한민수" initials="한" lastIdx="1" clrIdx="0">
    <p:extLst/>
  </p:cmAuthor>
  <p:cmAuthor id="2" name="한민수" initials="한 [2]" lastIdx="1" clrIdx="1">
    <p:extLst/>
  </p:cmAuthor>
  <p:cmAuthor id="3" name="한민수" initials="한 [3]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5"/>
    <p:restoredTop sz="94686"/>
  </p:normalViewPr>
  <p:slideViewPr>
    <p:cSldViewPr snapToGrid="0" snapToObjects="1" showGuides="1">
      <p:cViewPr>
        <p:scale>
          <a:sx n="119" d="100"/>
          <a:sy n="119" d="100"/>
        </p:scale>
        <p:origin x="1736" y="6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60000-0C84-B243-9F7C-ACA02A767111}" type="datetimeFigureOut">
              <a:rPr kumimoji="1" lang="ko-KR" altLang="en-US" smtClean="0"/>
              <a:t>2017. 9. 23.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22335-327D-A745-8108-AFDC694320E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3579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A875-5E19-174E-A436-2444B26DBC80}" type="datetimeFigureOut">
              <a:rPr kumimoji="1" lang="ko-KR" altLang="en-US" smtClean="0"/>
              <a:t>2017. 9. 23.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8A3A-000D-DB42-8DB0-BCB1DB0302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321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A875-5E19-174E-A436-2444B26DBC80}" type="datetimeFigureOut">
              <a:rPr kumimoji="1" lang="ko-KR" altLang="en-US" smtClean="0"/>
              <a:t>2017. 9. 23.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8A3A-000D-DB42-8DB0-BCB1DB0302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754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A875-5E19-174E-A436-2444B26DBC80}" type="datetimeFigureOut">
              <a:rPr kumimoji="1" lang="ko-KR" altLang="en-US" smtClean="0"/>
              <a:t>2017. 9. 23.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8A3A-000D-DB42-8DB0-BCB1DB0302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798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A875-5E19-174E-A436-2444B26DBC80}" type="datetimeFigureOut">
              <a:rPr kumimoji="1" lang="ko-KR" altLang="en-US" smtClean="0"/>
              <a:t>2017. 9. 23.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8A3A-000D-DB42-8DB0-BCB1DB0302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396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A875-5E19-174E-A436-2444B26DBC80}" type="datetimeFigureOut">
              <a:rPr kumimoji="1" lang="ko-KR" altLang="en-US" smtClean="0"/>
              <a:t>2017. 9. 23.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8A3A-000D-DB42-8DB0-BCB1DB0302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5087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A875-5E19-174E-A436-2444B26DBC80}" type="datetimeFigureOut">
              <a:rPr kumimoji="1" lang="ko-KR" altLang="en-US" smtClean="0"/>
              <a:t>2017. 9. 23.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8A3A-000D-DB42-8DB0-BCB1DB0302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950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A875-5E19-174E-A436-2444B26DBC80}" type="datetimeFigureOut">
              <a:rPr kumimoji="1" lang="ko-KR" altLang="en-US" smtClean="0"/>
              <a:t>2017. 9. 23.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8A3A-000D-DB42-8DB0-BCB1DB0302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873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A875-5E19-174E-A436-2444B26DBC80}" type="datetimeFigureOut">
              <a:rPr kumimoji="1" lang="ko-KR" altLang="en-US" smtClean="0"/>
              <a:t>2017. 9. 23.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8A3A-000D-DB42-8DB0-BCB1DB0302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174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A875-5E19-174E-A436-2444B26DBC80}" type="datetimeFigureOut">
              <a:rPr kumimoji="1" lang="ko-KR" altLang="en-US" smtClean="0"/>
              <a:t>2017. 9. 23.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8A3A-000D-DB42-8DB0-BCB1DB0302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385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A875-5E19-174E-A436-2444B26DBC80}" type="datetimeFigureOut">
              <a:rPr kumimoji="1" lang="ko-KR" altLang="en-US" smtClean="0"/>
              <a:t>2017. 9. 23.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8A3A-000D-DB42-8DB0-BCB1DB0302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495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A875-5E19-174E-A436-2444B26DBC80}" type="datetimeFigureOut">
              <a:rPr kumimoji="1" lang="ko-KR" altLang="en-US" smtClean="0"/>
              <a:t>2017. 9. 23.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8A3A-000D-DB42-8DB0-BCB1DB0302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034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3A875-5E19-174E-A436-2444B26DBC80}" type="datetimeFigureOut">
              <a:rPr kumimoji="1" lang="ko-KR" altLang="en-US" smtClean="0"/>
              <a:t>2017. 9. 23.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A8A3A-000D-DB42-8DB0-BCB1DB0302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143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14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2" y="643467"/>
            <a:ext cx="2841244" cy="557106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96000" y="643467"/>
            <a:ext cx="5450237" cy="5571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Requirement</a:t>
            </a:r>
          </a:p>
          <a:p>
            <a:pPr lvl="1"/>
            <a:endParaRPr lang="en-US" altLang="ko-KR" b="1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Socket </a:t>
            </a:r>
            <a:r>
              <a:rPr lang="en-US" altLang="ko-KR" dirty="0">
                <a:solidFill>
                  <a:schemeClr val="tx1"/>
                </a:solidFill>
              </a:rPr>
              <a:t>Communication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File Handler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Peer to </a:t>
            </a:r>
            <a:r>
              <a:rPr lang="en-US" altLang="ko-KR" dirty="0" smtClean="0">
                <a:solidFill>
                  <a:schemeClr val="tx1"/>
                </a:solidFill>
              </a:rPr>
              <a:t>Peer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Distributing Roles of Class &amp; Method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Simultaneous Chat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Addition Feature</a:t>
            </a:r>
          </a:p>
          <a:p>
            <a:pPr marL="742950" lvl="1" indent="-285750">
              <a:buFont typeface="Arial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Object Transmission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Check </a:t>
            </a:r>
            <a:r>
              <a:rPr lang="en-US" altLang="ko-KR" dirty="0" smtClean="0">
                <a:solidFill>
                  <a:schemeClr val="tx1"/>
                </a:solidFill>
              </a:rPr>
              <a:t>Connection</a:t>
            </a: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Show Friend List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Show Connected User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Block Unknown User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Modify </a:t>
            </a:r>
            <a:r>
              <a:rPr lang="en-US" altLang="ko-KR" dirty="0" smtClean="0">
                <a:solidFill>
                  <a:schemeClr val="tx1"/>
                </a:solidFill>
              </a:rPr>
              <a:t>Contact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Time Format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7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355002"/>
            <a:ext cx="12192000" cy="791225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4532" y="1219536"/>
            <a:ext cx="11158796" cy="550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kumimoji="1" lang="en-US" altLang="ko-KR" sz="1400" dirty="0" smtClean="0">
                <a:solidFill>
                  <a:sysClr val="windowText" lastClr="000000"/>
                </a:solidFill>
              </a:rPr>
              <a:t>&lt;&lt;</a:t>
            </a:r>
            <a:r>
              <a:rPr kumimoji="1" lang="en-US" altLang="ko-KR" sz="1400" dirty="0" err="1" smtClean="0">
                <a:solidFill>
                  <a:sysClr val="windowText" lastClr="000000"/>
                </a:solidFill>
              </a:rPr>
              <a:t>userinterface</a:t>
            </a:r>
            <a:r>
              <a:rPr kumimoji="1" lang="en-US" altLang="ko-KR" sz="1400" dirty="0" smtClean="0">
                <a:solidFill>
                  <a:sysClr val="windowText" lastClr="000000"/>
                </a:solidFill>
              </a:rPr>
              <a:t>&gt;&gt;</a:t>
            </a:r>
          </a:p>
          <a:p>
            <a:pPr algn="ctr">
              <a:lnSpc>
                <a:spcPts val="1400"/>
              </a:lnSpc>
            </a:pPr>
            <a:r>
              <a:rPr kumimoji="1" lang="en-US" altLang="ko-KR" sz="1400" dirty="0" err="1" smtClean="0">
                <a:solidFill>
                  <a:sysClr val="windowText" lastClr="000000"/>
                </a:solidFill>
              </a:rPr>
              <a:t>LoginInterface</a:t>
            </a:r>
            <a:endParaRPr kumimoji="1" lang="en-US" altLang="ko-KR" sz="1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8519" y="-436584"/>
            <a:ext cx="3635982" cy="49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kumimoji="1" lang="en-US" altLang="ko-KR" sz="1400" dirty="0" smtClean="0">
                <a:solidFill>
                  <a:sysClr val="windowText" lastClr="000000"/>
                </a:solidFill>
              </a:rPr>
              <a:t>&lt;&lt;messenger&gt;&gt;</a:t>
            </a:r>
          </a:p>
          <a:p>
            <a:pPr algn="ctr">
              <a:lnSpc>
                <a:spcPts val="1400"/>
              </a:lnSpc>
            </a:pPr>
            <a:r>
              <a:rPr kumimoji="1" lang="en-US" altLang="ko-KR" sz="1400" dirty="0" smtClean="0">
                <a:solidFill>
                  <a:sysClr val="windowText" lastClr="000000"/>
                </a:solidFill>
              </a:rPr>
              <a:t>Messenger</a:t>
            </a:r>
            <a:endParaRPr kumimoji="1"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06481" y="2303503"/>
            <a:ext cx="2132330" cy="550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kumimoji="1" lang="en-US" altLang="ko-KR" sz="1400" dirty="0" smtClean="0">
                <a:solidFill>
                  <a:sysClr val="windowText" lastClr="000000"/>
                </a:solidFill>
              </a:rPr>
              <a:t>&lt;&lt;entity&gt;&gt;</a:t>
            </a:r>
          </a:p>
          <a:p>
            <a:pPr algn="ctr">
              <a:lnSpc>
                <a:spcPts val="1400"/>
              </a:lnSpc>
            </a:pPr>
            <a:r>
              <a:rPr kumimoji="1" lang="en-US" altLang="ko-KR" sz="1400" dirty="0" smtClean="0">
                <a:solidFill>
                  <a:sysClr val="windowText" lastClr="000000"/>
                </a:solidFill>
              </a:rPr>
              <a:t>Contact</a:t>
            </a:r>
            <a:endParaRPr kumimoji="1" lang="en-US" altLang="ko-KR" sz="1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13186" y="2299294"/>
            <a:ext cx="2132330" cy="550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kumimoji="1" lang="en-US" altLang="ko-KR" sz="1400" dirty="0">
                <a:solidFill>
                  <a:sysClr val="windowText" lastClr="000000"/>
                </a:solidFill>
              </a:rPr>
              <a:t>&lt;&lt;storage&gt;&gt;</a:t>
            </a:r>
          </a:p>
          <a:p>
            <a:pPr algn="ctr">
              <a:lnSpc>
                <a:spcPts val="1400"/>
              </a:lnSpc>
            </a:pPr>
            <a:r>
              <a:rPr kumimoji="1" lang="en-US" altLang="ko-KR" sz="1400" dirty="0" err="1">
                <a:solidFill>
                  <a:sysClr val="windowText" lastClr="000000"/>
                </a:solidFill>
              </a:rPr>
              <a:t>ContactStorage</a:t>
            </a:r>
            <a:endParaRPr kumimoji="1"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99776" y="2298668"/>
            <a:ext cx="2132330" cy="550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kumimoji="1" lang="en-US" altLang="ko-KR" sz="1400" dirty="0" smtClean="0">
                <a:solidFill>
                  <a:sysClr val="windowText" lastClr="000000"/>
                </a:solidFill>
              </a:rPr>
              <a:t>&lt;&lt;</a:t>
            </a:r>
            <a:r>
              <a:rPr kumimoji="1" lang="en-US" altLang="ko-KR" sz="1400" dirty="0" err="1" smtClean="0">
                <a:solidFill>
                  <a:sysClr val="windowText" lastClr="000000"/>
                </a:solidFill>
              </a:rPr>
              <a:t>businesslogic</a:t>
            </a:r>
            <a:r>
              <a:rPr kumimoji="1" lang="en-US" altLang="ko-KR" sz="1400" dirty="0" smtClean="0">
                <a:solidFill>
                  <a:sysClr val="windowText" lastClr="000000"/>
                </a:solidFill>
              </a:rPr>
              <a:t>&gt;&gt;</a:t>
            </a:r>
          </a:p>
          <a:p>
            <a:pPr algn="ctr">
              <a:lnSpc>
                <a:spcPts val="1400"/>
              </a:lnSpc>
            </a:pPr>
            <a:r>
              <a:rPr kumimoji="1" lang="en-US" altLang="ko-KR" sz="1400" dirty="0" err="1" smtClean="0">
                <a:solidFill>
                  <a:sysClr val="windowText" lastClr="000000"/>
                </a:solidFill>
              </a:rPr>
              <a:t>IdChecker</a:t>
            </a:r>
            <a:endParaRPr kumimoji="1" lang="en-US" altLang="ko-KR" sz="1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90680" y="2298668"/>
            <a:ext cx="2132330" cy="550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kumimoji="1" lang="en-US" altLang="ko-KR" sz="1400" dirty="0" smtClean="0">
                <a:solidFill>
                  <a:sysClr val="windowText" lastClr="000000"/>
                </a:solidFill>
              </a:rPr>
              <a:t>&lt;&lt;</a:t>
            </a:r>
            <a:r>
              <a:rPr kumimoji="1" lang="en-US" altLang="ko-KR" sz="1400" dirty="0" err="1" smtClean="0">
                <a:solidFill>
                  <a:sysClr val="windowText" lastClr="000000"/>
                </a:solidFill>
              </a:rPr>
              <a:t>userinterface</a:t>
            </a:r>
            <a:r>
              <a:rPr kumimoji="1" lang="en-US" altLang="ko-KR" sz="1400" dirty="0" smtClean="0">
                <a:solidFill>
                  <a:sysClr val="windowText" lastClr="000000"/>
                </a:solidFill>
              </a:rPr>
              <a:t>&gt;&gt;</a:t>
            </a:r>
          </a:p>
          <a:p>
            <a:pPr algn="ctr">
              <a:lnSpc>
                <a:spcPts val="1400"/>
              </a:lnSpc>
            </a:pPr>
            <a:r>
              <a:rPr kumimoji="1" lang="en-US" altLang="ko-KR" sz="1400" dirty="0" err="1" smtClean="0">
                <a:solidFill>
                  <a:sysClr val="windowText" lastClr="000000"/>
                </a:solidFill>
              </a:rPr>
              <a:t>ChatInterface</a:t>
            </a:r>
            <a:endParaRPr kumimoji="1" lang="en-US" altLang="ko-KR" sz="1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55197" y="1577830"/>
            <a:ext cx="252248" cy="182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337847" y="1588337"/>
            <a:ext cx="252248" cy="182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833112" y="1577830"/>
            <a:ext cx="252248" cy="182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846522" y="1588338"/>
            <a:ext cx="252248" cy="182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3" name="직선 화살표 연결선 22"/>
          <p:cNvCxnSpPr>
            <a:stCxn id="16" idx="2"/>
            <a:endCxn id="11" idx="0"/>
          </p:cNvCxnSpPr>
          <p:nvPr/>
        </p:nvCxnSpPr>
        <p:spPr>
          <a:xfrm flipH="1">
            <a:off x="2479351" y="1759883"/>
            <a:ext cx="1970" cy="53941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1" idx="2"/>
            <a:endCxn id="10" idx="0"/>
          </p:cNvCxnSpPr>
          <p:nvPr/>
        </p:nvCxnSpPr>
        <p:spPr>
          <a:xfrm>
            <a:off x="4972646" y="1770391"/>
            <a:ext cx="0" cy="53311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7" idx="2"/>
            <a:endCxn id="12" idx="0"/>
          </p:cNvCxnSpPr>
          <p:nvPr/>
        </p:nvCxnSpPr>
        <p:spPr>
          <a:xfrm>
            <a:off x="7463971" y="1770390"/>
            <a:ext cx="1970" cy="52827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0" idx="2"/>
            <a:endCxn id="13" idx="0"/>
          </p:cNvCxnSpPr>
          <p:nvPr/>
        </p:nvCxnSpPr>
        <p:spPr>
          <a:xfrm flipH="1">
            <a:off x="9956845" y="1759883"/>
            <a:ext cx="2391" cy="53878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7698391" y="4572767"/>
            <a:ext cx="2132330" cy="550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kumimoji="1" lang="en-US" altLang="ko-KR" sz="1400" dirty="0" smtClean="0">
                <a:solidFill>
                  <a:sysClr val="windowText" lastClr="000000"/>
                </a:solidFill>
              </a:rPr>
              <a:t>&lt;&lt;connection&gt;&gt;</a:t>
            </a:r>
          </a:p>
          <a:p>
            <a:pPr algn="ctr">
              <a:lnSpc>
                <a:spcPts val="1400"/>
              </a:lnSpc>
            </a:pPr>
            <a:r>
              <a:rPr kumimoji="1" lang="en-US" altLang="ko-KR" sz="1400" dirty="0" smtClean="0">
                <a:solidFill>
                  <a:sysClr val="windowText" lastClr="000000"/>
                </a:solidFill>
              </a:rPr>
              <a:t>Connector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9830721" y="2678605"/>
            <a:ext cx="252248" cy="182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7341347" y="2678605"/>
            <a:ext cx="252248" cy="182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8" name="직선 화살표 연결선 47"/>
          <p:cNvCxnSpPr>
            <a:stCxn id="47" idx="2"/>
            <a:endCxn id="66" idx="0"/>
          </p:cNvCxnSpPr>
          <p:nvPr/>
        </p:nvCxnSpPr>
        <p:spPr>
          <a:xfrm flipH="1">
            <a:off x="7465941" y="2860658"/>
            <a:ext cx="1530" cy="54837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2350769" y="2678605"/>
            <a:ext cx="252248" cy="182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50" name="직선 화살표 연결선 49"/>
          <p:cNvCxnSpPr>
            <a:stCxn id="49" idx="2"/>
            <a:endCxn id="55" idx="0"/>
          </p:cNvCxnSpPr>
          <p:nvPr/>
        </p:nvCxnSpPr>
        <p:spPr>
          <a:xfrm>
            <a:off x="2476893" y="2860658"/>
            <a:ext cx="0" cy="54701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4846521" y="2697451"/>
            <a:ext cx="252248" cy="182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52" name="직선 화살표 연결선 51"/>
          <p:cNvCxnSpPr>
            <a:stCxn id="51" idx="2"/>
            <a:endCxn id="59" idx="0"/>
          </p:cNvCxnSpPr>
          <p:nvPr/>
        </p:nvCxnSpPr>
        <p:spPr>
          <a:xfrm>
            <a:off x="4972645" y="2879504"/>
            <a:ext cx="1" cy="528167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1410728" y="3407671"/>
            <a:ext cx="2132330" cy="5508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kumimoji="1" lang="en-US" altLang="ko-KR" sz="1400" dirty="0" err="1">
                <a:solidFill>
                  <a:sysClr val="windowText" lastClr="000000"/>
                </a:solidFill>
              </a:rPr>
              <a:t>loadContactFile</a:t>
            </a:r>
            <a:r>
              <a:rPr kumimoji="1" lang="en-US" altLang="ko-KR" sz="1400" dirty="0">
                <a:solidFill>
                  <a:sysClr val="windowText" lastClr="000000"/>
                </a:solidFill>
              </a:rPr>
              <a:t>()</a:t>
            </a:r>
          </a:p>
          <a:p>
            <a:pPr algn="ctr">
              <a:lnSpc>
                <a:spcPts val="1400"/>
              </a:lnSpc>
            </a:pPr>
            <a:r>
              <a:rPr kumimoji="1" lang="en-US" altLang="ko-KR" sz="1400" dirty="0">
                <a:solidFill>
                  <a:sysClr val="windowText" lastClr="000000"/>
                </a:solidFill>
              </a:rPr>
              <a:t>:</a:t>
            </a:r>
            <a:r>
              <a:rPr kumimoji="1" lang="en-US" altLang="ko-KR" sz="1400" dirty="0" err="1">
                <a:solidFill>
                  <a:sysClr val="windowText" lastClr="000000"/>
                </a:solidFill>
              </a:rPr>
              <a:t>PlayerDatabase</a:t>
            </a:r>
            <a:endParaRPr kumimoji="1"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906481" y="3407671"/>
            <a:ext cx="2132330" cy="5508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kumimoji="1" lang="en-US" altLang="ko-KR" sz="1400" dirty="0" err="1" smtClean="0">
                <a:solidFill>
                  <a:sysClr val="windowText" lastClr="000000"/>
                </a:solidFill>
              </a:rPr>
              <a:t>setContacts</a:t>
            </a:r>
            <a:r>
              <a:rPr kumimoji="1" lang="en-US" altLang="ko-KR" sz="1400" dirty="0" smtClean="0">
                <a:solidFill>
                  <a:sysClr val="windowText" lastClr="000000"/>
                </a:solidFill>
              </a:rPr>
              <a:t>()</a:t>
            </a:r>
          </a:p>
          <a:p>
            <a:pPr algn="ctr">
              <a:lnSpc>
                <a:spcPts val="1400"/>
              </a:lnSpc>
            </a:pPr>
            <a:r>
              <a:rPr kumimoji="1" lang="en-US" altLang="ko-KR" sz="1400" dirty="0" smtClean="0">
                <a:solidFill>
                  <a:sysClr val="windowText" lastClr="000000"/>
                </a:solidFill>
              </a:rPr>
              <a:t>:Contact</a:t>
            </a:r>
            <a:endParaRPr kumimoji="1" lang="en-US" altLang="ko-KR" sz="1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399776" y="3409029"/>
            <a:ext cx="2132330" cy="5508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kumimoji="1" lang="en-US" altLang="ko-KR" sz="1400" dirty="0" smtClean="0">
                <a:solidFill>
                  <a:sysClr val="windowText" lastClr="000000"/>
                </a:solidFill>
              </a:rPr>
              <a:t>check()</a:t>
            </a:r>
          </a:p>
          <a:p>
            <a:pPr algn="ctr">
              <a:lnSpc>
                <a:spcPts val="1400"/>
              </a:lnSpc>
            </a:pPr>
            <a:r>
              <a:rPr kumimoji="1" lang="en-US" altLang="ko-KR" sz="1400" dirty="0" smtClean="0">
                <a:solidFill>
                  <a:sysClr val="windowText" lastClr="000000"/>
                </a:solidFill>
              </a:rPr>
              <a:t>:</a:t>
            </a:r>
            <a:r>
              <a:rPr kumimoji="1" lang="en-US" altLang="ko-KR" sz="1400" dirty="0" err="1" smtClean="0">
                <a:solidFill>
                  <a:sysClr val="windowText" lastClr="000000"/>
                </a:solidFill>
              </a:rPr>
              <a:t>IdChecker</a:t>
            </a:r>
            <a:endParaRPr kumimoji="1" lang="en-US" altLang="ko-KR" sz="1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" name="원통[C] 2"/>
          <p:cNvSpPr/>
          <p:nvPr/>
        </p:nvSpPr>
        <p:spPr>
          <a:xfrm>
            <a:off x="1917379" y="4572767"/>
            <a:ext cx="1119368" cy="1256660"/>
          </a:xfrm>
          <a:prstGeom prst="can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 smtClean="0">
                <a:solidFill>
                  <a:sysClr val="windowText" lastClr="000000"/>
                </a:solidFill>
              </a:rPr>
              <a:t>ContactDB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직선 화살표 연결선 53"/>
          <p:cNvCxnSpPr>
            <a:stCxn id="55" idx="2"/>
            <a:endCxn id="3" idx="1"/>
          </p:cNvCxnSpPr>
          <p:nvPr/>
        </p:nvCxnSpPr>
        <p:spPr>
          <a:xfrm>
            <a:off x="2476893" y="3958527"/>
            <a:ext cx="170" cy="61424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[E] 70"/>
          <p:cNvCxnSpPr>
            <a:stCxn id="40" idx="2"/>
            <a:endCxn id="60" idx="0"/>
          </p:cNvCxnSpPr>
          <p:nvPr/>
        </p:nvCxnSpPr>
        <p:spPr>
          <a:xfrm rot="16200000" flipH="1">
            <a:off x="8878338" y="5009840"/>
            <a:ext cx="946763" cy="11743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[E] 72"/>
          <p:cNvCxnSpPr>
            <a:stCxn id="40" idx="2"/>
            <a:endCxn id="58" idx="0"/>
          </p:cNvCxnSpPr>
          <p:nvPr/>
        </p:nvCxnSpPr>
        <p:spPr>
          <a:xfrm rot="5400000">
            <a:off x="7641868" y="4947697"/>
            <a:ext cx="946763" cy="12986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534532" y="143269"/>
            <a:ext cx="11158796" cy="550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kumimoji="1" lang="en-US" altLang="ko-KR" sz="1400" dirty="0" smtClean="0">
                <a:solidFill>
                  <a:sysClr val="windowText" lastClr="000000"/>
                </a:solidFill>
              </a:rPr>
              <a:t>&lt;&lt;</a:t>
            </a:r>
            <a:r>
              <a:rPr kumimoji="1" lang="en-US" altLang="ko-KR" sz="1400" dirty="0" err="1" smtClean="0">
                <a:solidFill>
                  <a:sysClr val="windowText" lastClr="000000"/>
                </a:solidFill>
              </a:rPr>
              <a:t>userinterface</a:t>
            </a:r>
            <a:r>
              <a:rPr kumimoji="1" lang="en-US" altLang="ko-KR" sz="1400" dirty="0" smtClean="0">
                <a:solidFill>
                  <a:sysClr val="windowText" lastClr="000000"/>
                </a:solidFill>
              </a:rPr>
              <a:t>&gt;&gt;</a:t>
            </a:r>
          </a:p>
          <a:p>
            <a:pPr algn="ctr">
              <a:lnSpc>
                <a:spcPts val="1400"/>
              </a:lnSpc>
            </a:pPr>
            <a:r>
              <a:rPr kumimoji="1" lang="en-US" altLang="ko-KR" sz="1400" dirty="0" err="1" smtClean="0">
                <a:solidFill>
                  <a:sysClr val="windowText" lastClr="000000"/>
                </a:solidFill>
              </a:rPr>
              <a:t>MessengerViewer</a:t>
            </a:r>
            <a:endParaRPr kumimoji="1" lang="en-US" altLang="ko-KR" sz="14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57" name="직선 화살표 연결선 56"/>
          <p:cNvCxnSpPr>
            <a:stCxn id="56" idx="2"/>
            <a:endCxn id="9" idx="0"/>
          </p:cNvCxnSpPr>
          <p:nvPr/>
        </p:nvCxnSpPr>
        <p:spPr>
          <a:xfrm>
            <a:off x="6113930" y="694125"/>
            <a:ext cx="0" cy="52541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6399776" y="6070386"/>
            <a:ext cx="2132330" cy="550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kumimoji="1" lang="en-US" altLang="ko-KR" sz="1400" dirty="0" smtClean="0">
                <a:solidFill>
                  <a:sysClr val="windowText" lastClr="000000"/>
                </a:solidFill>
              </a:rPr>
              <a:t>&lt;&lt;</a:t>
            </a:r>
            <a:r>
              <a:rPr kumimoji="1" lang="en-US" altLang="ko-KR" sz="1400" dirty="0" err="1" smtClean="0">
                <a:solidFill>
                  <a:sysClr val="windowText" lastClr="000000"/>
                </a:solidFill>
              </a:rPr>
              <a:t>businesslogic</a:t>
            </a:r>
            <a:r>
              <a:rPr kumimoji="1" lang="en-US" altLang="ko-KR" sz="1400" dirty="0" smtClean="0">
                <a:solidFill>
                  <a:sysClr val="windowText" lastClr="000000"/>
                </a:solidFill>
              </a:rPr>
              <a:t>&gt;&gt;</a:t>
            </a:r>
          </a:p>
          <a:p>
            <a:pPr algn="ctr">
              <a:lnSpc>
                <a:spcPts val="1400"/>
              </a:lnSpc>
            </a:pPr>
            <a:r>
              <a:rPr kumimoji="1" lang="en-US" altLang="ko-KR" sz="1400" dirty="0" err="1" smtClean="0">
                <a:solidFill>
                  <a:sysClr val="windowText" lastClr="000000"/>
                </a:solidFill>
              </a:rPr>
              <a:t>MessegeReceiver</a:t>
            </a:r>
            <a:endParaRPr kumimoji="1" lang="en-US" altLang="ko-KR" sz="1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872718" y="6070386"/>
            <a:ext cx="2132330" cy="550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kumimoji="1" lang="en-US" altLang="ko-KR" sz="1400" dirty="0" smtClean="0">
                <a:solidFill>
                  <a:sysClr val="windowText" lastClr="000000"/>
                </a:solidFill>
              </a:rPr>
              <a:t>&lt;&lt;</a:t>
            </a:r>
            <a:r>
              <a:rPr kumimoji="1" lang="en-US" altLang="ko-KR" sz="1400" dirty="0" err="1" smtClean="0">
                <a:solidFill>
                  <a:sysClr val="windowText" lastClr="000000"/>
                </a:solidFill>
              </a:rPr>
              <a:t>businesslogic</a:t>
            </a:r>
            <a:r>
              <a:rPr kumimoji="1" lang="en-US" altLang="ko-KR" sz="1400" dirty="0" smtClean="0">
                <a:solidFill>
                  <a:sysClr val="windowText" lastClr="000000"/>
                </a:solidFill>
              </a:rPr>
              <a:t>&gt;&gt;</a:t>
            </a:r>
          </a:p>
          <a:p>
            <a:pPr algn="ctr">
              <a:lnSpc>
                <a:spcPts val="1400"/>
              </a:lnSpc>
            </a:pPr>
            <a:r>
              <a:rPr kumimoji="1" lang="en-US" altLang="ko-KR" sz="1400" dirty="0" err="1" smtClean="0">
                <a:solidFill>
                  <a:sysClr val="windowText" lastClr="000000"/>
                </a:solidFill>
              </a:rPr>
              <a:t>MessegeSender</a:t>
            </a:r>
            <a:endParaRPr kumimoji="1" lang="en-US" altLang="ko-KR" sz="1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922895" y="4572767"/>
            <a:ext cx="2132330" cy="550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kumimoji="1" lang="en-US" altLang="ko-KR" sz="1400" dirty="0" smtClean="0">
                <a:solidFill>
                  <a:sysClr val="windowText" lastClr="000000"/>
                </a:solidFill>
              </a:rPr>
              <a:t>&lt;&lt;entity&gt;&gt;</a:t>
            </a:r>
          </a:p>
          <a:p>
            <a:pPr algn="ctr">
              <a:lnSpc>
                <a:spcPts val="1400"/>
              </a:lnSpc>
            </a:pPr>
            <a:r>
              <a:rPr kumimoji="1" lang="en-US" altLang="ko-KR" sz="1400" dirty="0" smtClean="0">
                <a:solidFill>
                  <a:sysClr val="windowText" lastClr="000000"/>
                </a:solidFill>
              </a:rPr>
              <a:t>Server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10030316" y="4573534"/>
            <a:ext cx="2132330" cy="550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kumimoji="1" lang="en-US" altLang="ko-KR" sz="1400" dirty="0" smtClean="0">
                <a:solidFill>
                  <a:sysClr val="windowText" lastClr="000000"/>
                </a:solidFill>
              </a:rPr>
              <a:t>&lt;&lt;entity&gt;&gt;</a:t>
            </a:r>
          </a:p>
          <a:p>
            <a:pPr algn="ctr">
              <a:lnSpc>
                <a:spcPts val="1400"/>
              </a:lnSpc>
            </a:pPr>
            <a:r>
              <a:rPr kumimoji="1" lang="en-US" altLang="ko-KR" sz="1400" dirty="0" smtClean="0">
                <a:solidFill>
                  <a:sysClr val="windowText" lastClr="000000"/>
                </a:solidFill>
              </a:rPr>
              <a:t>Client</a:t>
            </a:r>
          </a:p>
        </p:txBody>
      </p:sp>
      <p:cxnSp>
        <p:nvCxnSpPr>
          <p:cNvPr id="91" name="꺾인 연결선[E] 90"/>
          <p:cNvCxnSpPr>
            <a:stCxn id="13" idx="2"/>
            <a:endCxn id="77" idx="0"/>
          </p:cNvCxnSpPr>
          <p:nvPr/>
        </p:nvCxnSpPr>
        <p:spPr>
          <a:xfrm rot="16200000" flipH="1">
            <a:off x="9664658" y="3141711"/>
            <a:ext cx="1724010" cy="11396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[E] 93"/>
          <p:cNvCxnSpPr>
            <a:stCxn id="13" idx="2"/>
            <a:endCxn id="40" idx="0"/>
          </p:cNvCxnSpPr>
          <p:nvPr/>
        </p:nvCxnSpPr>
        <p:spPr>
          <a:xfrm rot="5400000">
            <a:off x="8499080" y="3115001"/>
            <a:ext cx="1723243" cy="119228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>
            <a:endCxn id="69" idx="3"/>
          </p:cNvCxnSpPr>
          <p:nvPr/>
        </p:nvCxnSpPr>
        <p:spPr>
          <a:xfrm flipH="1">
            <a:off x="6055225" y="4848195"/>
            <a:ext cx="1643166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[E] 60"/>
          <p:cNvCxnSpPr>
            <a:stCxn id="60" idx="2"/>
            <a:endCxn id="69" idx="2"/>
          </p:cNvCxnSpPr>
          <p:nvPr/>
        </p:nvCxnSpPr>
        <p:spPr>
          <a:xfrm rot="5400000" flipH="1">
            <a:off x="6715162" y="3397522"/>
            <a:ext cx="1497619" cy="4949823"/>
          </a:xfrm>
          <a:prstGeom prst="bentConnector3">
            <a:avLst>
              <a:gd name="adj1" fmla="val -1526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[E] 61"/>
          <p:cNvCxnSpPr>
            <a:stCxn id="69" idx="2"/>
            <a:endCxn id="58" idx="0"/>
          </p:cNvCxnSpPr>
          <p:nvPr/>
        </p:nvCxnSpPr>
        <p:spPr>
          <a:xfrm rot="16200000" flipH="1">
            <a:off x="5754119" y="4358563"/>
            <a:ext cx="946763" cy="24768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50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700349"/>
            <a:ext cx="2668793" cy="655116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/>
              <a:t>Problem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76400" y="1623919"/>
            <a:ext cx="10515600" cy="1805082"/>
          </a:xfrm>
        </p:spPr>
        <p:txBody>
          <a:bodyPr>
            <a:normAutofit/>
          </a:bodyPr>
          <a:lstStyle/>
          <a:p>
            <a:r>
              <a:rPr kumimoji="1" lang="en-US" altLang="ko-KR" sz="2400" dirty="0" smtClean="0"/>
              <a:t>Handle of server thread is difficult</a:t>
            </a:r>
          </a:p>
          <a:p>
            <a:r>
              <a:rPr kumimoji="1" lang="en-US" altLang="ko-KR" sz="2400" dirty="0"/>
              <a:t>Problems with stream </a:t>
            </a:r>
            <a:r>
              <a:rPr kumimoji="1" lang="en-US" altLang="ko-KR" sz="2400" dirty="0" smtClean="0"/>
              <a:t>reuse</a:t>
            </a:r>
          </a:p>
          <a:p>
            <a:r>
              <a:rPr kumimoji="1" lang="en-US" altLang="ko-KR" sz="2400" dirty="0" smtClean="0"/>
              <a:t>Inside connector, connection retry to remote client’s socket is difficult</a:t>
            </a:r>
          </a:p>
          <a:p>
            <a:r>
              <a:rPr kumimoji="1" lang="en-US" altLang="ko-KR" sz="2400" dirty="0" smtClean="0"/>
              <a:t>Don’t know how to easily debug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3697455"/>
            <a:ext cx="2668793" cy="945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4000" dirty="0" smtClean="0"/>
              <a:t>Solution</a:t>
            </a:r>
            <a:endParaRPr kumimoji="1" lang="ko-KR" altLang="en-US" sz="4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676400" y="4539241"/>
            <a:ext cx="10515600" cy="1805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2400" dirty="0" smtClean="0"/>
              <a:t>Study of server thread handle</a:t>
            </a:r>
          </a:p>
          <a:p>
            <a:r>
              <a:rPr kumimoji="1" lang="en-US" altLang="ko-KR" sz="2400" dirty="0" smtClean="0"/>
              <a:t>Use of parallel streams</a:t>
            </a:r>
          </a:p>
          <a:p>
            <a:r>
              <a:rPr kumimoji="1" lang="en-US" altLang="ko-KR" sz="2400" dirty="0" smtClean="0"/>
              <a:t>Restructuring of connector</a:t>
            </a:r>
          </a:p>
          <a:p>
            <a:r>
              <a:rPr kumimoji="1" lang="en-US" altLang="ko-KR" sz="2400" dirty="0" smtClean="0"/>
              <a:t>Study of how to debug</a:t>
            </a:r>
            <a:endParaRPr kumimoji="1"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604812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142</Words>
  <Application>Microsoft Macintosh PowerPoint</Application>
  <PresentationFormat>와이드스크린</PresentationFormat>
  <Paragraphs>58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Problem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한민수</dc:creator>
  <cp:lastModifiedBy>한민수</cp:lastModifiedBy>
  <cp:revision>19</cp:revision>
  <dcterms:created xsi:type="dcterms:W3CDTF">2017-09-22T14:35:30Z</dcterms:created>
  <dcterms:modified xsi:type="dcterms:W3CDTF">2017-09-23T01:56:26Z</dcterms:modified>
</cp:coreProperties>
</file>