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8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16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15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6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04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37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2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68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96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053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06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5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9DF2-018B-4C45-930A-F4046D208DCB}" type="datetimeFigureOut">
              <a:rPr kumimoji="1" lang="ko-KR" altLang="en-US" smtClean="0"/>
              <a:t>2017. 12. 18.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F627-A2AD-E347-AAF1-2F751A4B7C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69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435" y="179294"/>
            <a:ext cx="11905130" cy="649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" y="188259"/>
            <a:ext cx="11896165" cy="268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3431" y="179294"/>
            <a:ext cx="1317816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javastory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0212" y="179294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File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6001" y="179294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Edit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01790" y="179294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window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7579" y="183776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Help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364" y="2169459"/>
            <a:ext cx="2133601" cy="45002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 smtClean="0">
                <a:solidFill>
                  <a:schemeClr val="tx1"/>
                </a:solidFill>
              </a:rPr>
              <a:t>§Club</a:t>
            </a:r>
          </a:p>
          <a:p>
            <a:endParaRPr kumimoji="1" lang="en-US" altLang="ko-KR" sz="1100" dirty="0">
              <a:solidFill>
                <a:schemeClr val="tx1"/>
              </a:solidFill>
            </a:endParaRPr>
          </a:p>
          <a:p>
            <a:r>
              <a:rPr kumimoji="1" lang="en-US" altLang="ko-KR" sz="1100" dirty="0" smtClean="0">
                <a:solidFill>
                  <a:schemeClr val="tx1"/>
                </a:solidFill>
              </a:rPr>
              <a:t>  • </a:t>
            </a:r>
            <a:r>
              <a:rPr kumimoji="1" lang="en-US" altLang="ko-KR" sz="1100" dirty="0" err="1" smtClean="0">
                <a:solidFill>
                  <a:schemeClr val="tx1"/>
                </a:solidFill>
              </a:rPr>
              <a:t>TravelClubView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en-US" altLang="ko-KR" sz="1100" dirty="0" smtClean="0">
                <a:solidFill>
                  <a:schemeClr val="tx1"/>
                </a:solidFill>
              </a:rPr>
              <a:t>  • </a:t>
            </a:r>
            <a:r>
              <a:rPr kumimoji="1" lang="en-US" altLang="ko-KR" sz="1100" dirty="0" err="1" smtClean="0">
                <a:solidFill>
                  <a:schemeClr val="tx1"/>
                </a:solidFill>
              </a:rPr>
              <a:t>MemberView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en-US" altLang="ko-KR" sz="1100" dirty="0" smtClean="0">
                <a:solidFill>
                  <a:schemeClr val="tx1"/>
                </a:solidFill>
              </a:rPr>
              <a:t>  •</a:t>
            </a:r>
            <a:r>
              <a:rPr kumimoji="1" lang="en-US" altLang="ko-KR" sz="1100" dirty="0" err="1" smtClean="0">
                <a:solidFill>
                  <a:schemeClr val="tx1"/>
                </a:solidFill>
              </a:rPr>
              <a:t>ClubMembershipView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en-US" altLang="ko-KR" sz="1100" dirty="0" smtClean="0">
                <a:solidFill>
                  <a:schemeClr val="tx1"/>
                </a:solidFill>
              </a:rPr>
              <a:t>  • </a:t>
            </a:r>
            <a:r>
              <a:rPr kumimoji="1" lang="en-US" altLang="ko-KR" sz="1100" dirty="0" err="1" smtClean="0">
                <a:solidFill>
                  <a:schemeClr val="tx1"/>
                </a:solidFill>
              </a:rPr>
              <a:t>BoardView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en-US" altLang="ko-KR" sz="1100" dirty="0" smtClean="0">
                <a:solidFill>
                  <a:schemeClr val="tx1"/>
                </a:solidFill>
              </a:rPr>
              <a:t>  •</a:t>
            </a:r>
            <a:r>
              <a:rPr kumimoji="1" lang="en-US" altLang="ko-KR" sz="1100" dirty="0" err="1" smtClean="0">
                <a:solidFill>
                  <a:schemeClr val="tx1"/>
                </a:solidFill>
              </a:rPr>
              <a:t>PostingView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en-US" altLang="ko-KR" sz="1100" dirty="0" smtClean="0">
                <a:solidFill>
                  <a:schemeClr val="tx1"/>
                </a:solidFill>
              </a:rPr>
              <a:t>§</a:t>
            </a:r>
            <a:r>
              <a:rPr kumimoji="1" lang="en-US" altLang="ko-KR" sz="1100" dirty="0" err="1" smtClean="0">
                <a:solidFill>
                  <a:schemeClr val="tx1"/>
                </a:solidFill>
              </a:rPr>
              <a:t>Buget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 • </a:t>
            </a:r>
            <a:r>
              <a:rPr kumimoji="1" lang="en-US" altLang="ko-KR" sz="1100" dirty="0" err="1" smtClean="0">
                <a:solidFill>
                  <a:schemeClr val="tx1"/>
                </a:solidFill>
              </a:rPr>
              <a:t>TravelView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 • </a:t>
            </a:r>
            <a:r>
              <a:rPr kumimoji="1" lang="en-US" altLang="ko-KR" sz="1100" dirty="0" err="1" smtClean="0">
                <a:solidFill>
                  <a:schemeClr val="tx1"/>
                </a:solidFill>
              </a:rPr>
              <a:t>CashBookView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 • </a:t>
            </a:r>
            <a:r>
              <a:rPr kumimoji="1" lang="en-US" altLang="ko-KR" sz="1100" dirty="0" err="1" smtClean="0">
                <a:solidFill>
                  <a:schemeClr val="tx1"/>
                </a:solidFill>
              </a:rPr>
              <a:t>AccountYearlyDueView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0212" y="448236"/>
            <a:ext cx="797859" cy="8785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n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ew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o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pen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ave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c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lose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86001" y="448236"/>
            <a:ext cx="797859" cy="8785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earch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m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odify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d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elete</a:t>
            </a:r>
          </a:p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cancle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01790" y="443753"/>
            <a:ext cx="797859" cy="488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m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inimum</a:t>
            </a:r>
          </a:p>
          <a:p>
            <a:pPr algn="ctr"/>
            <a:r>
              <a:rPr kumimoji="1" lang="en-US" altLang="ko-KR" sz="1100" dirty="0" err="1" smtClean="0">
                <a:solidFill>
                  <a:schemeClr val="tx1"/>
                </a:solidFill>
              </a:rPr>
              <a:t>fullscreen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17579" y="448235"/>
            <a:ext cx="797859" cy="488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chemeClr val="tx1"/>
                </a:solidFill>
              </a:rPr>
              <a:t>support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15438" y="1721224"/>
            <a:ext cx="2841809" cy="654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TravelClubView</a:t>
            </a:r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16508" y="2563906"/>
            <a:ext cx="3500716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16508" y="3043518"/>
            <a:ext cx="3500716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90965" y="2563906"/>
            <a:ext cx="762000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S</a:t>
            </a:r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earch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42612" y="2563906"/>
            <a:ext cx="762000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New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연결선[R] 2"/>
          <p:cNvCxnSpPr/>
          <p:nvPr/>
        </p:nvCxnSpPr>
        <p:spPr>
          <a:xfrm rot="10800000">
            <a:off x="0" y="0"/>
            <a:ext cx="1219200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 rot="10800000" flipH="1">
            <a:off x="0" y="1"/>
            <a:ext cx="1219200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9671" y="1111623"/>
            <a:ext cx="5056094" cy="463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9671" y="1111623"/>
            <a:ext cx="744071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ysClr val="windowText" lastClr="000000"/>
                </a:solidFill>
              </a:rPr>
              <a:t>javastory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83742" y="1107141"/>
            <a:ext cx="896470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ysClr val="windowText" lastClr="000000"/>
                </a:solidFill>
              </a:rPr>
              <a:t>TravelClub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9177" y="1107141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Member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04966" y="1107141"/>
            <a:ext cx="1272986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ysClr val="windowText" lastClr="000000"/>
                </a:solidFill>
              </a:rPr>
              <a:t>ClubMembership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77952" y="1111623"/>
            <a:ext cx="564777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Board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42730" y="1111623"/>
            <a:ext cx="753036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Posting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7156" y="2788018"/>
            <a:ext cx="2841809" cy="654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TravelClubView</a:t>
            </a:r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02740" y="1631576"/>
            <a:ext cx="2774578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Area</a:t>
            </a:r>
            <a:endParaRPr kumimoji="1"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0092" y="3910288"/>
            <a:ext cx="812959" cy="251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• Name :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60394" y="1631576"/>
            <a:ext cx="603942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New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02740" y="2068606"/>
            <a:ext cx="4461596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Console Area</a:t>
            </a:r>
            <a:endParaRPr kumimoji="1"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28032" y="4463300"/>
            <a:ext cx="603942" cy="251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• Info :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05458" y="3910288"/>
            <a:ext cx="2774578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17136" y="4474505"/>
            <a:ext cx="2774578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56398" y="1631576"/>
            <a:ext cx="603942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Search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95119" y="5329517"/>
            <a:ext cx="705385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Register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30485" y="5329517"/>
            <a:ext cx="705385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Modify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92747" y="5329517"/>
            <a:ext cx="705385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Delete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55009" y="5329517"/>
            <a:ext cx="705385" cy="25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ysClr val="windowText" lastClr="000000"/>
                </a:solidFill>
              </a:rPr>
              <a:t>Cancle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[R] 25"/>
          <p:cNvCxnSpPr/>
          <p:nvPr/>
        </p:nvCxnSpPr>
        <p:spPr>
          <a:xfrm rot="10800000">
            <a:off x="0" y="0"/>
            <a:ext cx="1219200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[R] 26"/>
          <p:cNvCxnSpPr/>
          <p:nvPr/>
        </p:nvCxnSpPr>
        <p:spPr>
          <a:xfrm rot="10800000" flipH="1">
            <a:off x="0" y="1"/>
            <a:ext cx="1219200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9768" y="-2669769"/>
            <a:ext cx="6852464" cy="121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435" y="179294"/>
            <a:ext cx="11905130" cy="649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3435" y="340659"/>
            <a:ext cx="1317816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javastory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0216" y="340659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File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6005" y="340659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Edit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1794" y="340659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window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7583" y="345141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Help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89529" y="896471"/>
            <a:ext cx="9395012" cy="5325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9529" y="103093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89529" y="285973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89529" y="194533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New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3435" y="179294"/>
            <a:ext cx="11905130" cy="16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24116" y="224117"/>
            <a:ext cx="98612" cy="986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6516" y="224118"/>
            <a:ext cx="98612" cy="986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46842" y="224114"/>
            <a:ext cx="98612" cy="986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 flipV="1">
            <a:off x="1389529" y="896470"/>
            <a:ext cx="9395012" cy="134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452279" y="923363"/>
            <a:ext cx="421338" cy="98616"/>
            <a:chOff x="1452279" y="905433"/>
            <a:chExt cx="421338" cy="98616"/>
          </a:xfrm>
        </p:grpSpPr>
        <p:sp>
          <p:nvSpPr>
            <p:cNvPr id="18" name="타원 17"/>
            <p:cNvSpPr/>
            <p:nvPr/>
          </p:nvSpPr>
          <p:spPr>
            <a:xfrm>
              <a:off x="1452279" y="905436"/>
              <a:ext cx="98612" cy="986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604679" y="905437"/>
              <a:ext cx="98612" cy="9861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775005" y="905433"/>
              <a:ext cx="98612" cy="9861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389529" y="3774135"/>
            <a:ext cx="914400" cy="224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1389529" y="6015318"/>
            <a:ext cx="9395012" cy="197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74580" y="6060140"/>
            <a:ext cx="705385" cy="121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Cancel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36842" y="6060140"/>
            <a:ext cx="705385" cy="121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Create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41" y="1487106"/>
            <a:ext cx="1901717" cy="238564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38" y="1649489"/>
            <a:ext cx="1800000" cy="186470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48" y="1649488"/>
            <a:ext cx="1800000" cy="186470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28" y="1649488"/>
            <a:ext cx="1800000" cy="186470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99" y="3784138"/>
            <a:ext cx="1800000" cy="185561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44" y="3784137"/>
            <a:ext cx="1800000" cy="194534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18" y="3784137"/>
            <a:ext cx="1655120" cy="177501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28" y="3784137"/>
            <a:ext cx="1800000" cy="18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3435" y="179294"/>
            <a:ext cx="11905130" cy="6499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3435" y="340659"/>
            <a:ext cx="1317816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>
                <a:solidFill>
                  <a:sysClr val="windowText" lastClr="000000"/>
                </a:solidFill>
              </a:rPr>
              <a:t>javastory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0216" y="340659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File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6005" y="340659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Edit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01794" y="340659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window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17583" y="345141"/>
            <a:ext cx="806824" cy="259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ysClr val="windowText" lastClr="000000"/>
                </a:solidFill>
              </a:rPr>
              <a:t>Help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89529" y="896471"/>
            <a:ext cx="9395012" cy="5325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89529" y="103093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89529" y="285973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Open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9529" y="194533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3435" y="179294"/>
            <a:ext cx="11905130" cy="16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4116" y="224117"/>
            <a:ext cx="98612" cy="986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76516" y="224118"/>
            <a:ext cx="98612" cy="986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46842" y="224114"/>
            <a:ext cx="98612" cy="986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1389529" y="896470"/>
            <a:ext cx="9395012" cy="134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452279" y="923363"/>
            <a:ext cx="421338" cy="98616"/>
            <a:chOff x="1452279" y="905433"/>
            <a:chExt cx="421338" cy="98616"/>
          </a:xfrm>
        </p:grpSpPr>
        <p:sp>
          <p:nvSpPr>
            <p:cNvPr id="28" name="타원 27"/>
            <p:cNvSpPr/>
            <p:nvPr/>
          </p:nvSpPr>
          <p:spPr>
            <a:xfrm>
              <a:off x="1452279" y="905436"/>
              <a:ext cx="98612" cy="986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604679" y="905437"/>
              <a:ext cx="98612" cy="9861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775005" y="905433"/>
              <a:ext cx="98612" cy="9861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389529" y="3774135"/>
            <a:ext cx="914400" cy="224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1389529" y="6015318"/>
            <a:ext cx="9395012" cy="197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74580" y="6060140"/>
            <a:ext cx="705385" cy="121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Cancel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736842" y="6060140"/>
            <a:ext cx="705385" cy="121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ysClr val="windowText" lastClr="000000"/>
                </a:solidFill>
              </a:rPr>
              <a:t>Open</a:t>
            </a:r>
            <a:endParaRPr kumimoji="1"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59" y="1789951"/>
            <a:ext cx="1800000" cy="117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53" y="1735776"/>
            <a:ext cx="1800000" cy="122727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7" y="1805952"/>
            <a:ext cx="1800000" cy="122993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41" y="1793049"/>
            <a:ext cx="1800000" cy="122993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59" y="4080542"/>
            <a:ext cx="1800000" cy="122993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53" y="4080543"/>
            <a:ext cx="1800000" cy="122993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7" y="4085856"/>
            <a:ext cx="1800000" cy="122462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41" y="4080543"/>
            <a:ext cx="1800000" cy="12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2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86</Words>
  <Application>Microsoft Macintosh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한민수</dc:creator>
  <cp:lastModifiedBy>한민수</cp:lastModifiedBy>
  <cp:revision>13</cp:revision>
  <dcterms:created xsi:type="dcterms:W3CDTF">2017-12-16T07:23:04Z</dcterms:created>
  <dcterms:modified xsi:type="dcterms:W3CDTF">2017-12-18T04:38:22Z</dcterms:modified>
</cp:coreProperties>
</file>