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72" r:id="rId9"/>
    <p:sldId id="269" r:id="rId10"/>
    <p:sldId id="270" r:id="rId11"/>
    <p:sldId id="271" r:id="rId12"/>
    <p:sldId id="274" r:id="rId13"/>
    <p:sldId id="275" r:id="rId14"/>
    <p:sldId id="276" r:id="rId15"/>
    <p:sldId id="277" r:id="rId16"/>
    <p:sldId id="273" r:id="rId17"/>
    <p:sldId id="265" r:id="rId18"/>
    <p:sldId id="278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4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0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0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1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7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7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85C7-2278-4834-A5EA-1E6AB9B8A6CA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FECB-6DED-47DD-B005-ADBBAB31D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0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library</a:t>
            </a:r>
            <a:endParaRPr lang="ko-KR" altLang="en-US" dirty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ko-KR" altLang="en-US" dirty="0" smtClean="0"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한민수</a:t>
            </a:r>
            <a:endParaRPr lang="en-US" altLang="ko-KR" dirty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dirty="0" smtClean="0"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Incomplete version</a:t>
            </a:r>
            <a:endParaRPr lang="ko-KR" altLang="en-US" dirty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40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11668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entity;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service.GuestService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ui.GuestInterface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class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Guest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extends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GuestService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implements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GuestInterface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exe() {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"\</a:t>
            </a:r>
            <a:r>
              <a:rPr lang="en-US" altLang="ko-KR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nRunning</a:t>
            </a:r>
            <a:r>
              <a:rPr lang="en-US" altLang="ko-KR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Guest Mode...\n"</a:t>
            </a:r>
            <a:r>
              <a:rPr lang="en-US" altLang="ko-KR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this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.excuteMenu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5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service;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storage.BookStorage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storage.BookStorageInterface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storage.FileStorage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storage.FileStorageInterface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LibrarianService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implements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LibraryService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String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selectedMenu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FileStorageInterface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fsi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BookStorageInterface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bsi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LibrarianService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super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2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2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constructor stub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fsi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FileStorage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bsi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showMenu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2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2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"\n\t&lt;Librarian Menu&gt;"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"1. </a:t>
            </a:r>
            <a:r>
              <a:rPr lang="en-US" altLang="ko-KR" sz="12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Registrate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Book"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"2. Edit Book"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"3. Delete Book"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"0. Exit"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selectMenu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2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2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"\</a:t>
            </a:r>
            <a:r>
              <a:rPr lang="en-US" altLang="ko-KR" sz="12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nPlease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enter menu number.\t"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"ex) &lt;Librarian&gt; : 1"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"&lt;Librarian&gt; : 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selectedMenu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keybordIn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0" y="0"/>
            <a:ext cx="6096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excuteMenu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4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4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endParaRPr lang="ko-KR" altLang="en-US" sz="14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while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true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r>
              <a:rPr lang="en-US" altLang="ko-KR" sz="1400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this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.showMenu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400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this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.selectMenu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switch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Integer.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parseInt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selectedMenu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 {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1:</a:t>
            </a:r>
          </a:p>
          <a:p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4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FileStorage.loadFile</a:t>
            </a:r>
            <a:endParaRPr lang="en-US" altLang="ko-KR" sz="14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4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BookStorage.addBookList</a:t>
            </a:r>
            <a:endParaRPr lang="en-US" altLang="ko-KR" sz="14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fsi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.loadFile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2:</a:t>
            </a:r>
          </a:p>
          <a:p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</a:t>
            </a:r>
            <a:r>
              <a:rPr lang="en-US" altLang="ko-KR" sz="14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BookStorage.editBookList</a:t>
            </a:r>
            <a:endParaRPr lang="en-US" altLang="ko-KR" sz="14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</a:t>
            </a:r>
            <a:r>
              <a:rPr lang="en-US" altLang="ko-KR" sz="14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FileStorage.updateFile</a:t>
            </a:r>
            <a:endParaRPr lang="en-US" altLang="ko-KR" sz="14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fsi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.saveFile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bsi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.editBookList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());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3:</a:t>
            </a:r>
          </a:p>
          <a:p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</a:t>
            </a:r>
            <a:r>
              <a:rPr lang="en-US" altLang="ko-KR" sz="14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BookStorage.removeBookList</a:t>
            </a:r>
            <a:endParaRPr lang="en-US" altLang="ko-KR" sz="14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</a:t>
            </a:r>
            <a:r>
              <a:rPr lang="en-US" altLang="ko-KR" sz="14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FileStorage.saveFile</a:t>
            </a:r>
            <a:endParaRPr lang="en-US" altLang="ko-KR" sz="14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fsi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.saveFile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bsi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.deleteBookList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());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0:</a:t>
            </a:r>
          </a:p>
          <a:p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//recall </a:t>
            </a:r>
            <a:r>
              <a:rPr lang="en-US" altLang="ko-KR" sz="14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UserInterface</a:t>
            </a:r>
            <a:endParaRPr lang="en-US" altLang="ko-KR" sz="14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Integer.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parseInt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selectedMenu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)==0)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sz="1400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40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18593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storage;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java.util.ArrayList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entity.Book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FileStorageInterface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loadFile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saveFile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58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111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storage;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/* import */</a:t>
            </a:r>
            <a:endParaRPr lang="ko-KR" altLang="en-US" sz="1600" dirty="0" smtClean="0">
              <a:solidFill>
                <a:srgbClr val="00B05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FileStorage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extends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implements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FileStorageInterface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String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fileLocation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File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FileStorage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super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6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fileLocation</a:t>
            </a:r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600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"./</a:t>
            </a:r>
            <a:r>
              <a:rPr lang="en-US" altLang="ko-KR" sz="1600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src</a:t>
            </a:r>
            <a:r>
              <a:rPr lang="en-US" altLang="ko-KR" sz="1600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/libraryBook.dat"</a:t>
            </a:r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600" dirty="0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</a:t>
            </a:r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File(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fileLocation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loadFile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endParaRPr lang="en-US" altLang="ko-KR" sz="1600" b="1" dirty="0" smtClean="0">
              <a:solidFill>
                <a:srgbClr val="7F0055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.exists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()==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false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try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.createNewFile</a:t>
            </a:r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IOException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.printStackTrace</a:t>
            </a:r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0" y="47434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try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</a:t>
            </a:r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BufferedReader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FileReader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fileLocation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));</a:t>
            </a:r>
          </a:p>
          <a:p>
            <a:r>
              <a:rPr lang="en-US" altLang="ko-KR" sz="1600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this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.makeBookList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FileNotFoundException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6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6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catch block</a:t>
            </a:r>
          </a:p>
          <a:p>
            <a:r>
              <a:rPr lang="en-US" altLang="ko-KR" sz="16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.printStackTrace</a:t>
            </a:r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en-US" altLang="ko-KR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saveFile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6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6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6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BufferedWriter</a:t>
            </a:r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lang="en-US" altLang="ko-KR" sz="16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FileWriter</a:t>
            </a:r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</a:t>
            </a:r>
            <a:r>
              <a:rPr lang="en-US" altLang="ko-KR" sz="16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endParaRPr lang="en-US" altLang="ko-KR" sz="16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sz="1600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53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storage;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java.util.ArrayList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u="sng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java.util.List</a:t>
            </a:r>
            <a:r>
              <a:rPr lang="en-US" altLang="ko-KR" b="1" u="sng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entity.Book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makeBookList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editBookList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deleteBookList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getBookList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61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73457"/>
            <a:ext cx="6096000" cy="72019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storage;</a:t>
            </a:r>
          </a:p>
          <a:p>
            <a:r>
              <a:rPr lang="en-US" altLang="ko-KR" sz="1400" dirty="0" smtClean="0">
                <a:solidFill>
                  <a:srgbClr val="00B05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/* import */</a:t>
            </a:r>
            <a:endParaRPr lang="ko-KR" altLang="en-US" sz="1400" dirty="0" smtClean="0">
              <a:solidFill>
                <a:srgbClr val="00B05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class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implements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BookStorageInterface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</a:p>
          <a:p>
            <a:endParaRPr lang="ko-KR" altLang="en-US" sz="14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sz="14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protected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BufferedReader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sz="14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endParaRPr lang="ko-KR" altLang="en-US" sz="14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super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4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4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constructor stub</a:t>
            </a:r>
          </a:p>
          <a:p>
            <a:r>
              <a:rPr lang="en-US" altLang="ko-KR" sz="14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&lt;Book&gt;();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4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makeBookList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4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4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4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try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  <a:r>
              <a:rPr lang="en-US" altLang="ko-KR" sz="14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//set book list &amp; book info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String </a:t>
            </a:r>
            <a:r>
              <a:rPr lang="en-US" altLang="ko-KR" sz="14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line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</a:t>
            </a:r>
            <a:r>
              <a:rPr lang="en-US" altLang="ko-KR" sz="1400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""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while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((</a:t>
            </a:r>
            <a:r>
              <a:rPr lang="en-US" altLang="ko-KR" sz="1400" b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line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4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.readLine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()) != </a:t>
            </a:r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null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endParaRPr lang="ko-KR" altLang="en-US" sz="14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String </a:t>
            </a:r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bookInfo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[] = </a:t>
            </a:r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line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.split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";"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 </a:t>
            </a:r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4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4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Book();</a:t>
            </a:r>
          </a:p>
          <a:p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.setBookNumber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bookInfo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[0]);</a:t>
            </a:r>
          </a:p>
          <a:p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.setBookName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bookInfo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[1]);</a:t>
            </a:r>
          </a:p>
          <a:p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.setAuthor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bookInfo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[2]);</a:t>
            </a:r>
          </a:p>
          <a:p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.setCategoryName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bookInfo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[3]);</a:t>
            </a:r>
          </a:p>
          <a:p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.setRentPossible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Boolean.</a:t>
            </a:r>
            <a:r>
              <a:rPr lang="en-US" altLang="ko-KR" sz="1400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parseBoolean</a:t>
            </a:r>
            <a:r>
              <a:rPr lang="en-US" altLang="ko-KR" sz="1400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i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bookInfo</a:t>
            </a:r>
            <a:r>
              <a:rPr lang="en-US" altLang="ko-KR" sz="1400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[4]));</a:t>
            </a:r>
          </a:p>
          <a:p>
            <a:r>
              <a:rPr lang="en-US" altLang="ko-KR" sz="14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.setNumberOfBorrowed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Integer.</a:t>
            </a:r>
            <a:r>
              <a:rPr lang="en-US" altLang="ko-KR" sz="1400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parseInt</a:t>
            </a:r>
            <a:r>
              <a:rPr lang="en-US" altLang="ko-KR" sz="1400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i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bookInfo</a:t>
            </a:r>
            <a:r>
              <a:rPr lang="en-US" altLang="ko-KR" sz="1400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[5]));</a:t>
            </a:r>
          </a:p>
          <a:p>
            <a:r>
              <a:rPr lang="en-US" altLang="ko-KR" sz="14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4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.add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4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lang="ko-KR" altLang="en-US" sz="14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0" y="0"/>
            <a:ext cx="6096000" cy="77251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.close</a:t>
            </a:r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IOException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6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6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catch block</a:t>
            </a:r>
          </a:p>
          <a:p>
            <a:r>
              <a:rPr lang="en-US" altLang="ko-KR" sz="16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.printStackTrace</a:t>
            </a:r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en-US" altLang="ko-KR" sz="1600" dirty="0" smtClean="0">
              <a:solidFill>
                <a:srgbClr val="646464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editBookList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6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6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//edit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&lt;Book&gt;)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deleteBookList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6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6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//delete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&lt;Book&gt;)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getBookList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6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6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6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endParaRPr lang="ko-KR" altLang="en-US" sz="16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sz="1600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31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1898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service;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ui.BookDataFormat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GuestService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implements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LibraryService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String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selectedMenu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RentalService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rental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BookDataFormat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GuestService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super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rental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RentalService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BookDataFormat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showMenu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2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2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"\n\t&lt;Guest Menu&gt;"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"1. Search by Book Name."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"2. Search by Book Category."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"3. Rent Books."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"4. Return Books."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"5. Most Popular Book."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"0. Exit."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selectMenu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sz="1200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sz="12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"\</a:t>
            </a:r>
            <a:r>
              <a:rPr lang="en-US" altLang="ko-KR" sz="12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nPlease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enter menu number.\t"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"ex) &lt;Guest&gt; : 1"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"&lt;Guest&gt; : 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selectedMenu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keybordIn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96000" y="-91898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excuteMenu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while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true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r>
              <a:rPr lang="en-US" altLang="ko-KR" sz="1200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this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.showMenu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this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.selectMenu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switch</a:t>
            </a:r>
            <a:r>
              <a:rPr lang="en-US" altLang="ko-KR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Integer.</a:t>
            </a:r>
            <a:r>
              <a:rPr lang="en-US" altLang="ko-KR" sz="12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parseInt</a:t>
            </a:r>
            <a:r>
              <a:rPr lang="en-US" altLang="ko-KR" sz="12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selectedMenu</a:t>
            </a:r>
            <a:r>
              <a:rPr lang="en-US" altLang="ko-KR" sz="12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1: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"Please enter book name"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</a:t>
            </a:r>
            <a:r>
              <a:rPr lang="en-US" altLang="ko-KR" sz="12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SearchService.bookName</a:t>
            </a:r>
            <a:endParaRPr lang="en-US" altLang="ko-KR" sz="12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.bookName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2: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"Please enter book category"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</a:t>
            </a:r>
            <a:r>
              <a:rPr lang="en-US" altLang="ko-KR" sz="12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SearchService.bookCategory</a:t>
            </a:r>
            <a:endParaRPr lang="en-US" altLang="ko-KR" sz="12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.bookCategory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3: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"Please enter book Id for rent"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</a:t>
            </a:r>
            <a:r>
              <a:rPr lang="en-US" altLang="ko-KR" sz="12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RentalService.rent</a:t>
            </a:r>
            <a:endParaRPr lang="en-US" altLang="ko-KR" sz="12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rental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.rentBook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4: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"Please enter book Id for return"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</a:t>
            </a:r>
            <a:r>
              <a:rPr lang="en-US" altLang="ko-KR" sz="12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RentalService.return</a:t>
            </a:r>
            <a:endParaRPr lang="en-US" altLang="ko-KR" sz="12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rental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.returnBook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5: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"Now Most Popular Book is..."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</a:t>
            </a:r>
            <a:r>
              <a:rPr lang="en-US" altLang="ko-KR" sz="1200" dirty="0" err="1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SearchService.mostPopular</a:t>
            </a:r>
            <a:endParaRPr lang="en-US" altLang="ko-KR" sz="1200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.showMostPopularBook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.numberOfBorrowed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0: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//exit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D4D4D4"/>
                </a:highlight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Integer.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parseInt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selectedMenu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)==0)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}}}</a:t>
            </a:r>
            <a:endParaRPr lang="en-US" altLang="ko-KR" sz="1200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8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service;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/* import */</a:t>
            </a:r>
            <a:endParaRPr lang="ko-KR" altLang="en-US" sz="1200" dirty="0" smtClean="0">
              <a:solidFill>
                <a:srgbClr val="00B05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BookDataFormat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Scanner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scanner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SearchService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super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 </a:t>
            </a:r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BookDataFormat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 </a:t>
            </a:r>
            <a:r>
              <a:rPr lang="en-US" altLang="ko-KR" sz="1200" dirty="0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scanner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Scanner(System.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 </a:t>
            </a:r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&lt;Book&gt;();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.getBookList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bookCategory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//request book category for search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"&lt;Search by </a:t>
            </a:r>
            <a:r>
              <a:rPr lang="en-US" altLang="ko-KR" sz="12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bookCategory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&gt;"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"&lt;Category Index&gt; : 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String </a:t>
            </a:r>
            <a:r>
              <a:rPr lang="en-US" altLang="ko-KR" sz="12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index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scanner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.nextLine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//input format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.windowFormat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try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  <a:r>
              <a:rPr lang="en-US" altLang="ko-KR" sz="12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//bring and show category list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BookCategoryList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category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BookCategoryList.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values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()) {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categoryIndex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category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.ordinal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+1;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String </a:t>
            </a:r>
            <a:r>
              <a:rPr lang="en-US" altLang="ko-KR" sz="12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categoryName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category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.name();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//Show and find books matching category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categoryIndex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==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Integer.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parseInt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index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 {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(Book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.getCategoryName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().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equalsIgnoreCase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categoryName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 {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.dataFormatting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}}}}</a:t>
            </a:r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(Exception </a:t>
            </a:r>
            <a:r>
              <a:rPr lang="en-US" altLang="ko-KR" sz="1200" b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"Check again Category Index"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}}</a:t>
            </a:r>
            <a:endParaRPr lang="en-US" altLang="ko-KR" sz="1200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96000" y="0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bookName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//request book name for search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"&lt;Search by </a:t>
            </a:r>
            <a:r>
              <a:rPr lang="en-US" altLang="ko-KR" sz="12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bookName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&gt;"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</a:t>
            </a:r>
            <a:r>
              <a:rPr lang="en-US" altLang="ko-KR" sz="12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bookName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&gt; : 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String </a:t>
            </a:r>
            <a:r>
              <a:rPr lang="en-US" altLang="ko-KR" sz="12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bookName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scanner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.nextLine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//input format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.windowFormat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//find book contained the word that user input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(Book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.getBookName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().contains(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bookName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)){</a:t>
            </a:r>
          </a:p>
          <a:p>
            <a:r>
              <a:rPr lang="en-US" altLang="ko-KR" sz="12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.dataFormatting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//show book found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}}}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Book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numberOfBorrowed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//input format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"&lt;Search by number of borrowed&gt;"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200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maxValue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=0;</a:t>
            </a:r>
          </a:p>
          <a:p>
            <a:endParaRPr lang="ko-KR" altLang="en-US" sz="12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//compare book's number of borrowed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(Book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.getNumberOfBorrowed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&gt;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maxValue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</a:p>
          <a:p>
            <a:r>
              <a:rPr lang="en-US" altLang="ko-KR" sz="12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maxValue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.getNumberOfBorrowed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  <a:r>
              <a:rPr lang="en-US" altLang="ko-KR" sz="12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//set max value of book list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 </a:t>
            </a:r>
            <a:r>
              <a:rPr lang="en-US" altLang="ko-KR" sz="12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popularBook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Book();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(Book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</a:t>
            </a:r>
            <a:r>
              <a:rPr lang="en-US" altLang="ko-KR" sz="1200" b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  <a:r>
              <a:rPr lang="en-US" altLang="ko-KR" sz="12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//find the book that matches max value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.getNumberOfBorrowed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==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maxValue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</a:p>
          <a:p>
            <a:r>
              <a:rPr lang="en-US" altLang="ko-KR" sz="12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popularBook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2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}}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return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popularBook</a:t>
            </a:r>
            <a:r>
              <a:rPr lang="en-US" altLang="ko-KR" sz="12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ko-KR" altLang="en-US" sz="1200" dirty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27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0841"/>
            <a:ext cx="6096000" cy="72019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rentBook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(){</a:t>
            </a:r>
            <a:r>
              <a:rPr lang="en-US" altLang="ko-KR" sz="11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//request book number for return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"&lt;Search by </a:t>
            </a:r>
            <a:r>
              <a:rPr lang="en-US" altLang="ko-KR" sz="11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&gt;"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 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</a:t>
            </a:r>
            <a:r>
              <a:rPr lang="en-US" altLang="ko-KR" sz="11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&gt; : 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String </a:t>
            </a:r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1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scanner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.nextLine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//input format &amp; bring book list</a:t>
            </a:r>
          </a:p>
          <a:p>
            <a:r>
              <a:rPr lang="en-US" altLang="ko-KR" sz="11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.windowFormat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&lt;Book&gt;(); </a:t>
            </a:r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.getBookList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//find book that match the requested book number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(Book 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.getBookNumber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().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equalsIgnoreCase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)){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.dataFormatting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r>
              <a:rPr lang="en-US" altLang="ko-KR" sz="11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//show the book found</a:t>
            </a:r>
          </a:p>
          <a:p>
            <a:r>
              <a:rPr lang="en-US" altLang="ko-KR" sz="11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"[ Book rental ]"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try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r>
              <a:rPr lang="en-US" altLang="ko-KR" sz="11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//according to book's rent state change the rent state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.isRentPossible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()){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.setRentPossible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false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b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count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.getNumberOfBorrowed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.setNumberOfBorrowed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count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++);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.getBookNumber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+ 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 Rental is complete."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else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.getBookNumber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+ 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 is already rented."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(Exception </a:t>
            </a:r>
            <a:r>
              <a:rPr lang="en-US" altLang="ko-KR" sz="1100" b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"Something is wrong! please check again!"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else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+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 undetected"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}}}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96000" y="0"/>
            <a:ext cx="6096000" cy="70326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returnBook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(){</a:t>
            </a:r>
            <a:r>
              <a:rPr lang="en-US" altLang="ko-KR" sz="11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//request book number for return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"&lt;Search by </a:t>
            </a:r>
            <a:r>
              <a:rPr lang="en-US" altLang="ko-KR" sz="11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&gt;"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"&lt;</a:t>
            </a:r>
            <a:r>
              <a:rPr lang="en-US" altLang="ko-KR" sz="1100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&gt; : 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String </a:t>
            </a:r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1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scanner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.nextLine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//input format &amp; bring book list</a:t>
            </a:r>
          </a:p>
          <a:p>
            <a:r>
              <a:rPr lang="en-US" altLang="ko-KR" sz="11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.windowFormat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BookStorage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 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 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ArrayList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&lt;Book&gt;();</a:t>
            </a:r>
          </a:p>
          <a:p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bs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.getBookList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//find book that match the requested book number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for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(Book 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: 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bookList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.getBookNumber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().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equalsIgnoreCase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)){</a:t>
            </a:r>
          </a:p>
          <a:p>
            <a:r>
              <a:rPr lang="en-US" altLang="ko-KR" sz="1100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bdf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.dataFormatting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r>
              <a:rPr lang="en-US" altLang="ko-KR" sz="1100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//show the book found </a:t>
            </a:r>
          </a:p>
          <a:p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"[ Return books ]"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try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r>
              <a:rPr lang="en-US" altLang="ko-KR" sz="1100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//according to book's rent state change the rent state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if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(!</a:t>
            </a:r>
            <a:r>
              <a:rPr lang="en-US" altLang="ko-KR" sz="1100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.isRentPossible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()){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.setRentPossible</a:t>
            </a:r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true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.getBookNumber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+ 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 Return is complete."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else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.getBookNumber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+ 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 is already returned."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(Exception </a:t>
            </a:r>
            <a:r>
              <a:rPr lang="en-US" altLang="ko-KR" sz="1100" b="1" dirty="0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){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"Something is wrong! please check again!"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"--------------------------------------------------------------------------------"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r>
              <a:rPr lang="en-US" altLang="ko-KR" sz="1100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else</a:t>
            </a:r>
            <a:r>
              <a:rPr lang="en-US" altLang="ko-KR" sz="1100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sz="1100" b="1" i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bookNumber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+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 undetected"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lang="ko-KR" altLang="en-US" sz="1100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}}}}</a:t>
            </a:r>
            <a:endParaRPr lang="en-US" altLang="ko-KR" sz="1100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13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entity.Book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entity.BookCategoryList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BookDataFormat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dataFormatting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(Book 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ko-KR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//output formatted book information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.isRentPossible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"Rent Possible"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"Rent Impossible"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rent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              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.getBookNumber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           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.getCategoryName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.getBookName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windowFormat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altLang="ko-KR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//table format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"--------------------------------------------------------------------------------"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"&lt;Rent&gt;    &lt;</a:t>
            </a:r>
            <a:r>
              <a:rPr lang="en-US" altLang="ko-KR" sz="16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BookNumber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&gt;    &lt;</a:t>
            </a:r>
            <a:r>
              <a:rPr lang="en-US" altLang="ko-KR" sz="16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BookCategory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&gt;        &lt;</a:t>
            </a:r>
            <a:r>
              <a:rPr lang="en-US" altLang="ko-KR" sz="1600" b="1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BookName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96000" y="0"/>
            <a:ext cx="6096000" cy="7232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showCategoryList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altLang="ko-KR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//show category list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BookCategoryList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BookCategoryList.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) {</a:t>
            </a:r>
          </a:p>
          <a:p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.ordinal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()+1;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showMostPopularBook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(Book 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altLang="ko-KR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//show formatted most popular book information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"--------------------------------------------------------------------------------"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"[ Most popular book ]"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"Book number"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"\t|\t"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.getBookNumber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"Book category"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"\t|\t"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.getCategoryName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"Book name"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"\t|\t"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.getBookName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"Book author"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"\t|\t"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.getAuthor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.isRentPossible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"* Rental available."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"* This book is currently being rented."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6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260"/>
            <a:ext cx="12192000" cy="42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43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entity;</a:t>
            </a:r>
          </a:p>
          <a:p>
            <a:endParaRPr lang="ko-KR" altLang="en-US" dirty="0" smtClean="0"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BookCategoryList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Novel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Essay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Magazine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Webtoon</a:t>
            </a:r>
            <a:r>
              <a:rPr lang="en-US" altLang="ko-KR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5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9455" y="-64659"/>
            <a:ext cx="6096000" cy="7232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entity;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bookNumber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bookName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categoryName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rentPossible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numberOfBorrowed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Book()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b="1" dirty="0" smtClean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Auto-generated constructor stub</a:t>
            </a:r>
          </a:p>
          <a:p>
            <a:r>
              <a:rPr lang="en-US" altLang="ko-KR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//Do I have to initialize the field?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getBookNumber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bookNumber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setBookNumber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bookNumber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bookNumber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bookNumber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getBookName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bookName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0" y="-64659"/>
            <a:ext cx="6096000" cy="7232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setBookName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bookName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bookName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setAuthor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getCategoryName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categoryName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setCategoryName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categoryName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categoryName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categoryName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isRentPossible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rentPossible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setRentPossible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rentPossible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rentPossible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rentPossible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getNumberOfBorrowed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numberOfBorrowed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setNumberOfBorrowed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numberOfBorrowed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numberOfBorrowed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numberOfBorrowed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6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60" y="0"/>
            <a:ext cx="495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10283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library;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ui.UserInterface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class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LibrarySystem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</a:p>
          <a:p>
            <a:pPr lvl="1"/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lvl="1"/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static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main(String[] </a:t>
            </a:r>
            <a:r>
              <a:rPr lang="en-US" altLang="ko-KR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args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pPr lvl="2"/>
            <a:r>
              <a:rPr lang="en-US" altLang="ko-KR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pPr lvl="2"/>
            <a:endParaRPr lang="en-US" altLang="ko-KR" b="1" dirty="0" smtClean="0">
              <a:solidFill>
                <a:srgbClr val="3F7F5F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lvl="2"/>
            <a:r>
              <a:rPr lang="en-US" altLang="ko-KR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UserInterface</a:t>
            </a:r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</a:t>
            </a:r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UserInterface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pPr lvl="2"/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while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true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{</a:t>
            </a:r>
          </a:p>
          <a:p>
            <a:pPr lvl="3"/>
            <a:r>
              <a:rPr lang="en-US" altLang="ko-KR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</a:t>
            </a:r>
            <a:r>
              <a:rPr lang="en-US" altLang="ko-KR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.showAlternative</a:t>
            </a:r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pPr lvl="3"/>
            <a:r>
              <a:rPr lang="en-US" altLang="ko-KR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</a:t>
            </a:r>
            <a:r>
              <a:rPr lang="en-US" altLang="ko-KR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.setUser</a:t>
            </a:r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pPr lvl="3"/>
            <a:r>
              <a:rPr lang="en-US" altLang="ko-KR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</a:t>
            </a:r>
            <a:r>
              <a:rPr lang="en-US" altLang="ko-KR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.excuteMode</a:t>
            </a:r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27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6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1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LibrarianInterface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exe();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4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8000" y="11668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entity;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service.LibrarianService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ui.LibrarianInterface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class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Librarian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extends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LibrarianService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implements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LibrarianInterface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{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@Override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exe() {</a:t>
            </a:r>
          </a:p>
          <a:p>
            <a:r>
              <a:rPr lang="en-US" altLang="ko-KR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</a:t>
            </a:r>
            <a:r>
              <a:rPr lang="en-US" altLang="ko-KR" b="1" dirty="0" smtClean="0">
                <a:solidFill>
                  <a:srgbClr val="7F9FB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TODO</a:t>
            </a:r>
            <a:r>
              <a:rPr lang="en-US" altLang="ko-KR" b="1" dirty="0" smtClean="0">
                <a:solidFill>
                  <a:srgbClr val="3F7F5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Auto-generated method stub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out</a:t>
            </a:r>
            <a:r>
              <a:rPr lang="en-US" altLang="ko-KR" b="1" i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.println</a:t>
            </a:r>
            <a:r>
              <a:rPr lang="en-US" altLang="ko-KR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lang="en-US" altLang="ko-KR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"\</a:t>
            </a:r>
            <a:r>
              <a:rPr lang="en-US" altLang="ko-KR" b="1" i="1" dirty="0" err="1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nRunning</a:t>
            </a:r>
            <a:r>
              <a:rPr lang="en-US" altLang="ko-KR" b="1" i="1" dirty="0" smtClean="0">
                <a:solidFill>
                  <a:srgbClr val="2A00FF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Librarian Mode...\n"</a:t>
            </a:r>
            <a:r>
              <a:rPr lang="en-US" altLang="ko-KR" b="1" i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b="1" dirty="0" err="1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this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.excuteMenu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76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service;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import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java.util.Scanner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LibraryService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showMenu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selectMenu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excuteMenu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default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String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keybordIn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Scanner </a:t>
            </a:r>
            <a:r>
              <a:rPr lang="en-US" altLang="ko-KR" u="sng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keybordIn</a:t>
            </a:r>
            <a:r>
              <a:rPr lang="en-US" altLang="ko-KR" u="sng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b="1" u="sng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new</a:t>
            </a:r>
            <a:r>
              <a:rPr lang="en-US" altLang="ko-KR" b="1" u="sng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Scanner(System.</a:t>
            </a:r>
            <a:r>
              <a:rPr lang="en-US" altLang="ko-KR" b="1" i="1" u="sng" dirty="0" smtClean="0">
                <a:solidFill>
                  <a:srgbClr val="0000C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</a:t>
            </a:r>
            <a:r>
              <a:rPr lang="en-US" altLang="ko-KR" b="1" i="1" u="sng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String </a:t>
            </a:r>
            <a:r>
              <a:rPr lang="en-US" altLang="ko-KR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inputData</a:t>
            </a:r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</a:t>
            </a:r>
            <a:r>
              <a:rPr lang="en-US" altLang="ko-KR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keybordIn</a:t>
            </a:r>
            <a:r>
              <a:rPr lang="en-US" altLang="ko-KR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.nextLine</a:t>
            </a:r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return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6A3E3E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inputData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9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package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ui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GuestInterface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{</a:t>
            </a:r>
          </a:p>
          <a:p>
            <a:endParaRPr lang="ko-KR" altLang="en-US" dirty="0" smtClean="0"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void</a:t>
            </a:r>
            <a:r>
              <a:rPr lang="en-US" altLang="ko-KR" b="1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exe();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lang="en-US" altLang="ko-KR" dirty="0" smtClean="0">
              <a:solidFill>
                <a:srgbClr val="000000"/>
              </a:solidFill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8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2038</Words>
  <Application>Microsoft Office PowerPoint</Application>
  <PresentationFormat>와이드스크린</PresentationFormat>
  <Paragraphs>590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Bitstream Vera Sans Mono</vt:lpstr>
      <vt:lpstr>맑은 고딕</vt:lpstr>
      <vt:lpstr>Arial</vt:lpstr>
      <vt:lpstr>Consolas</vt:lpstr>
      <vt:lpstr>Office 테마</vt:lpstr>
      <vt:lpstr>library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</dc:title>
  <dc:creator>nulgraces</dc:creator>
  <cp:lastModifiedBy>nulgraces</cp:lastModifiedBy>
  <cp:revision>14</cp:revision>
  <dcterms:created xsi:type="dcterms:W3CDTF">2017-08-25T18:48:38Z</dcterms:created>
  <dcterms:modified xsi:type="dcterms:W3CDTF">2017-08-25T20:15:17Z</dcterms:modified>
</cp:coreProperties>
</file>