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5D1DC-91F8-E4A2-118D-A25877C3A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03AA8D-51E1-EF49-A6E2-85C0F2F6B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36B7AF-5CFC-6720-5E07-2B89C729D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77DD-BB54-4B97-8DDD-B484DE8FC314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881E16-8BB5-53FB-C670-D9EC24715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96528-EB19-4B8A-BD1A-3E05877A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FB8AC-19A4-48F4-AEA6-5559037C5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054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A6FF6-0102-1F79-171C-679706DD5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C0F6B4-5467-815F-C824-2A63AF726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D29354-1BC5-D92A-81D5-E7DA61D98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77DD-BB54-4B97-8DDD-B484DE8FC314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2522BA-D189-B873-D1E3-62FE1DD39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A0A866-62A7-D3AB-B84E-81277E471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FB8AC-19A4-48F4-AEA6-5559037C5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657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BE56DA4-7766-D8E8-4ABA-BDCA024437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0C3D75-33ED-BE10-E7C8-B9C37BC87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DF69B0-D77A-3BFC-CCB3-BCEB8600C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77DD-BB54-4B97-8DDD-B484DE8FC314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5620D5-10B8-6D1B-3FC3-B71FE2157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1CF955-610B-5606-3E27-1EE477DA1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FB8AC-19A4-48F4-AEA6-5559037C5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154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6F9BA-0457-AF12-F8FB-C1B89AA3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23F6EC-09B0-7E13-66A1-2FE08DF72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3A9C6D-6A41-E1ED-DEF7-28CD19322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77DD-BB54-4B97-8DDD-B484DE8FC314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F76784-927C-48C2-E10A-2B46986F2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D91C65-1A0B-CD41-524C-D1B7968C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FB8AC-19A4-48F4-AEA6-5559037C5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15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2E0AE-6B91-8140-9174-856F63D40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586477-2B9F-3A6A-5CD6-5B5A3F0D9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72D0DE-9785-BB58-7A2A-CF7686339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77DD-BB54-4B97-8DDD-B484DE8FC314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76E76F-6CE5-F3B3-8F47-4F8211B4D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CFCC3B-AE3F-5BC3-3E5B-D6F5FB96A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FB8AC-19A4-48F4-AEA6-5559037C5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800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B924E1-78B6-5D29-7EEE-21A86BC64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4589CA-C6F8-933F-A55A-AEF7649F9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8F914A-563F-952C-28A5-98C065ACB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6EDB2B-20DD-0D63-20A8-F94E9ADB7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77DD-BB54-4B97-8DDD-B484DE8FC314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7A9103-32DC-84E6-92EC-4D30304F1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BE955F-7DC9-CC43-E034-00A80D558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FB8AC-19A4-48F4-AEA6-5559037C5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701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7429C-6E53-6422-AFFA-729FFE814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530107-3CBD-5200-0AFE-71EE69679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888E9A-2BF5-6A6D-63B5-7FDF439AA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C54418-1012-8FCE-7CF8-9BE8FDCF4B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06FF50-0B4F-BF5B-2215-9C84C55F4C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183DEF-BEEB-65EF-BE7A-F602D94F2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77DD-BB54-4B97-8DDD-B484DE8FC314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527171-4930-71AE-D6A8-ECE21024E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5A9BB6-D4BB-A1F9-35EC-34DE1C503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FB8AC-19A4-48F4-AEA6-5559037C5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68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00738-B934-994B-C145-6638448F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C85BB3-DEE3-8690-E238-6D7B29963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77DD-BB54-4B97-8DDD-B484DE8FC314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83BEFF-E366-B622-0584-5061D9B42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7471BF-4DDF-BE26-F2C3-B8337C389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FB8AC-19A4-48F4-AEA6-5559037C5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710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CBE92D-4E24-6022-4909-D3B47C1DC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77DD-BB54-4B97-8DDD-B484DE8FC314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40685C-DC4C-03BE-41F4-68D8921E7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B7A5A8-DC2A-F666-EAAC-7FF4B7FBC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FB8AC-19A4-48F4-AEA6-5559037C5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098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B4EA7-4526-BDD3-CF69-A0087596E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1B24E7-0B7C-2E0D-4FC1-538DE2CDA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C85022-0780-990F-1DD5-26C4E41F1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5C41FA-D8AD-FAB7-B836-7245DCE4C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77DD-BB54-4B97-8DDD-B484DE8FC314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F5947B-9AEF-2378-2357-296050721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F745B0-0BDB-3F39-7ED8-47F860ABB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FB8AC-19A4-48F4-AEA6-5559037C5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27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8FFD0-3179-BA76-7F4B-298F7EB14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81675F9-4A8B-3ED6-4B86-0D336CCC5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2500E7-07BF-ADEA-35DA-D79108EBF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1AF095-09DB-BC3B-CD71-950402413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77DD-BB54-4B97-8DDD-B484DE8FC314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773A13-FEA9-AAC1-F45F-631E27997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327FB6-329E-1680-8179-334086D32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FB8AC-19A4-48F4-AEA6-5559037C5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79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B0A840-88BA-0AF3-B2F3-764CDE3D7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213515-1344-5BB8-A0ED-DBA400E14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875B83-0FF0-FDA1-000C-00126E8AF1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477DD-BB54-4B97-8DDD-B484DE8FC314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DFBC4C-07EA-83F4-670E-A1FCD7091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F49F78-83AC-5E96-DFE2-2DDB7C1FA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FB8AC-19A4-48F4-AEA6-5559037C5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28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838905C7-3A10-8935-9DFC-BE723BD2EFDB}"/>
              </a:ext>
            </a:extLst>
          </p:cNvPr>
          <p:cNvCxnSpPr>
            <a:cxnSpLocks/>
          </p:cNvCxnSpPr>
          <p:nvPr/>
        </p:nvCxnSpPr>
        <p:spPr>
          <a:xfrm>
            <a:off x="3346939" y="2030812"/>
            <a:ext cx="0" cy="295016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0EFA81D9-8B69-20B1-2852-5C18F536DEB7}"/>
              </a:ext>
            </a:extLst>
          </p:cNvPr>
          <p:cNvSpPr/>
          <p:nvPr/>
        </p:nvSpPr>
        <p:spPr>
          <a:xfrm>
            <a:off x="596412" y="2654302"/>
            <a:ext cx="2523392" cy="452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/>
              <a:t>LAB_data_generator</a:t>
            </a:r>
            <a:endParaRPr lang="ko-KR" altLang="en-US" sz="1400" b="1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D9E6E9-88CF-A2D9-65EC-E7937E4D80DB}"/>
              </a:ext>
            </a:extLst>
          </p:cNvPr>
          <p:cNvSpPr/>
          <p:nvPr/>
        </p:nvSpPr>
        <p:spPr>
          <a:xfrm>
            <a:off x="596412" y="3279181"/>
            <a:ext cx="2523392" cy="452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 err="1"/>
              <a:t>MES_CMB_data_generator</a:t>
            </a:r>
            <a:endParaRPr lang="ko-KR" altLang="en-US" sz="14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5147D2-6883-0305-DE9B-6FFE5448EA3E}"/>
              </a:ext>
            </a:extLst>
          </p:cNvPr>
          <p:cNvSpPr/>
          <p:nvPr/>
        </p:nvSpPr>
        <p:spPr>
          <a:xfrm>
            <a:off x="596412" y="3904060"/>
            <a:ext cx="2523392" cy="452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 err="1"/>
              <a:t>MES_FMB_data_generator</a:t>
            </a:r>
            <a:endParaRPr lang="ko-KR" altLang="en-US" sz="14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417D1FF-E904-4E2C-1455-202BDF1A7E0E}"/>
              </a:ext>
            </a:extLst>
          </p:cNvPr>
          <p:cNvSpPr/>
          <p:nvPr/>
        </p:nvSpPr>
        <p:spPr>
          <a:xfrm>
            <a:off x="3564793" y="3279179"/>
            <a:ext cx="2066190" cy="452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 err="1"/>
              <a:t>data_integration</a:t>
            </a:r>
            <a:endParaRPr lang="ko-KR" altLang="en-US" sz="14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66CE21-F5CA-6E48-919B-E0492F3E9360}"/>
              </a:ext>
            </a:extLst>
          </p:cNvPr>
          <p:cNvSpPr/>
          <p:nvPr/>
        </p:nvSpPr>
        <p:spPr>
          <a:xfrm>
            <a:off x="6094534" y="2654300"/>
            <a:ext cx="2523392" cy="452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 err="1"/>
              <a:t>model_learning</a:t>
            </a:r>
            <a:endParaRPr lang="ko-KR" altLang="en-US" sz="14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914747-CB3F-BE1A-ACA0-AC26A52AD676}"/>
              </a:ext>
            </a:extLst>
          </p:cNvPr>
          <p:cNvSpPr/>
          <p:nvPr/>
        </p:nvSpPr>
        <p:spPr>
          <a:xfrm>
            <a:off x="6094534" y="3279179"/>
            <a:ext cx="2523392" cy="452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 err="1"/>
              <a:t>model_evaluation</a:t>
            </a:r>
            <a:br>
              <a:rPr lang="en-US" altLang="ko-KR" sz="1400" b="1" dirty="0"/>
            </a:br>
            <a:r>
              <a:rPr lang="en-US" altLang="ko-KR" sz="1400" b="1" dirty="0"/>
              <a:t>_same(vary)_models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2240B17-53BE-A8F6-4BD9-65753E12D725}"/>
              </a:ext>
            </a:extLst>
          </p:cNvPr>
          <p:cNvSpPr/>
          <p:nvPr/>
        </p:nvSpPr>
        <p:spPr>
          <a:xfrm>
            <a:off x="6094534" y="3904060"/>
            <a:ext cx="2523392" cy="452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 err="1"/>
              <a:t>model_prediction</a:t>
            </a:r>
            <a:endParaRPr lang="ko-KR" altLang="en-US" sz="14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5653D16-D72F-BD79-406F-0CF88E5617E1}"/>
              </a:ext>
            </a:extLst>
          </p:cNvPr>
          <p:cNvSpPr/>
          <p:nvPr/>
        </p:nvSpPr>
        <p:spPr>
          <a:xfrm>
            <a:off x="9072196" y="2654301"/>
            <a:ext cx="2523392" cy="452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 err="1"/>
              <a:t>mlops_kafka_exam</a:t>
            </a:r>
            <a:endParaRPr lang="ko-KR" altLang="en-US" sz="14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E07B25-248A-9293-A026-2CF30ECFBBED}"/>
              </a:ext>
            </a:extLst>
          </p:cNvPr>
          <p:cNvSpPr/>
          <p:nvPr/>
        </p:nvSpPr>
        <p:spPr>
          <a:xfrm>
            <a:off x="9072196" y="3279179"/>
            <a:ext cx="2523392" cy="452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 err="1"/>
              <a:t>mlops_make_mlflow_model</a:t>
            </a:r>
            <a:endParaRPr lang="ko-KR" altLang="en-US" sz="1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5A02C1-DE92-98A2-B2D7-03057E231D38}"/>
              </a:ext>
            </a:extLst>
          </p:cNvPr>
          <p:cNvSpPr/>
          <p:nvPr/>
        </p:nvSpPr>
        <p:spPr>
          <a:xfrm>
            <a:off x="9072196" y="3904057"/>
            <a:ext cx="2523392" cy="452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 err="1"/>
              <a:t>mlops_test</a:t>
            </a:r>
            <a:endParaRPr lang="ko-KR" altLang="en-US" sz="1400" b="1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6795CC9-E155-ACF7-0DFA-DE94CC027414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3119804" y="3505199"/>
            <a:ext cx="44498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8496DE65-5124-A1D6-9212-4BE9887A1B6E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3119804" y="2880322"/>
            <a:ext cx="444989" cy="62487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BC5FAEAB-0B47-6710-527B-D46372D18A4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119804" y="3505199"/>
            <a:ext cx="444989" cy="6248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E8ED4B19-7113-CE68-5D98-12A4CADDB89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5630983" y="2880320"/>
            <a:ext cx="463551" cy="6248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CA0C178-B0B6-57BD-88B6-A47F1B9AB63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7356230" y="3106340"/>
            <a:ext cx="0" cy="172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87BD3FB-3383-52AB-E6A0-014DF4946E82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7356230" y="3731219"/>
            <a:ext cx="0" cy="172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연결선: 구부러짐 34">
            <a:extLst>
              <a:ext uri="{FF2B5EF4-FFF2-40B4-BE49-F238E27FC236}">
                <a16:creationId xmlns:a16="http://schemas.microsoft.com/office/drawing/2014/main" id="{7B6AFBBF-0C0A-C3B6-9B0F-E520694F96B6}"/>
              </a:ext>
            </a:extLst>
          </p:cNvPr>
          <p:cNvCxnSpPr>
            <a:cxnSpLocks/>
            <a:stCxn id="10" idx="3"/>
            <a:endCxn id="46" idx="1"/>
          </p:cNvCxnSpPr>
          <p:nvPr/>
        </p:nvCxnSpPr>
        <p:spPr>
          <a:xfrm flipV="1">
            <a:off x="8617926" y="2256832"/>
            <a:ext cx="454270" cy="18732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AAE3586-6522-985B-D2D2-DC63D2E4DCD2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10333892" y="3106341"/>
            <a:ext cx="0" cy="172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C655583-1C36-E60D-CF3E-5EA18C4C140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10333892" y="3731219"/>
            <a:ext cx="0" cy="172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3BCB0B7-6E21-B720-E374-D4690EBCF9F6}"/>
              </a:ext>
            </a:extLst>
          </p:cNvPr>
          <p:cNvSpPr/>
          <p:nvPr/>
        </p:nvSpPr>
        <p:spPr>
          <a:xfrm>
            <a:off x="9072196" y="2030812"/>
            <a:ext cx="2523392" cy="452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/>
              <a:t>Requirement (</a:t>
            </a:r>
            <a:r>
              <a:rPr lang="ko-KR" altLang="en-US" sz="1400" b="1" dirty="0"/>
              <a:t>설치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A7E8F2E-6D37-3082-E81C-13B6F92222C1}"/>
              </a:ext>
            </a:extLst>
          </p:cNvPr>
          <p:cNvSpPr/>
          <p:nvPr/>
        </p:nvSpPr>
        <p:spPr>
          <a:xfrm>
            <a:off x="9072196" y="4528935"/>
            <a:ext cx="2523392" cy="452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b="1" dirty="0" err="1"/>
              <a:t>배포파일만들기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서버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FAACAE4-9964-8FDD-0DD0-4BF7658D905F}"/>
              </a:ext>
            </a:extLst>
          </p:cNvPr>
          <p:cNvCxnSpPr>
            <a:cxnSpLocks/>
            <a:stCxn id="46" idx="2"/>
            <a:endCxn id="11" idx="0"/>
          </p:cNvCxnSpPr>
          <p:nvPr/>
        </p:nvCxnSpPr>
        <p:spPr>
          <a:xfrm>
            <a:off x="10333892" y="2482852"/>
            <a:ext cx="0" cy="17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21408EF3-2C4F-B542-A71C-F3016B547013}"/>
              </a:ext>
            </a:extLst>
          </p:cNvPr>
          <p:cNvCxnSpPr>
            <a:cxnSpLocks/>
            <a:stCxn id="13" idx="2"/>
            <a:endCxn id="47" idx="0"/>
          </p:cNvCxnSpPr>
          <p:nvPr/>
        </p:nvCxnSpPr>
        <p:spPr>
          <a:xfrm>
            <a:off x="10333892" y="4356097"/>
            <a:ext cx="0" cy="172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88E0335-76C3-8F70-2C3E-21314AB6BD2D}"/>
              </a:ext>
            </a:extLst>
          </p:cNvPr>
          <p:cNvCxnSpPr>
            <a:cxnSpLocks/>
          </p:cNvCxnSpPr>
          <p:nvPr/>
        </p:nvCxnSpPr>
        <p:spPr>
          <a:xfrm>
            <a:off x="5848838" y="2030812"/>
            <a:ext cx="0" cy="295016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50E3E2F-C2B7-46B8-866A-3269A78CBCDE}"/>
              </a:ext>
            </a:extLst>
          </p:cNvPr>
          <p:cNvCxnSpPr>
            <a:cxnSpLocks/>
          </p:cNvCxnSpPr>
          <p:nvPr/>
        </p:nvCxnSpPr>
        <p:spPr>
          <a:xfrm>
            <a:off x="8839199" y="2030812"/>
            <a:ext cx="0" cy="295016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39916A5-2553-235C-574B-3290E88503B8}"/>
              </a:ext>
            </a:extLst>
          </p:cNvPr>
          <p:cNvSpPr txBox="1"/>
          <p:nvPr/>
        </p:nvSpPr>
        <p:spPr>
          <a:xfrm flipH="1">
            <a:off x="668217" y="1646091"/>
            <a:ext cx="2379782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2000" b="1" dirty="0">
                <a:latin typeface="+mn-ea"/>
              </a:rPr>
              <a:t>가</a:t>
            </a:r>
            <a:r>
              <a:rPr lang="en-US" altLang="ko-KR" sz="2000" b="1" dirty="0">
                <a:latin typeface="+mn-ea"/>
              </a:rPr>
              <a:t>. </a:t>
            </a:r>
            <a:r>
              <a:rPr lang="ko-KR" altLang="en-US" sz="2000" b="1" dirty="0">
                <a:latin typeface="+mn-ea"/>
              </a:rPr>
              <a:t>개별 데이터 생성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4A453D8-02DF-98FF-DE70-DD271CC0C71B}"/>
              </a:ext>
            </a:extLst>
          </p:cNvPr>
          <p:cNvSpPr txBox="1"/>
          <p:nvPr/>
        </p:nvSpPr>
        <p:spPr>
          <a:xfrm flipH="1">
            <a:off x="8767399" y="1646091"/>
            <a:ext cx="2828186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2000" b="1" dirty="0">
                <a:latin typeface="+mn-ea"/>
              </a:rPr>
              <a:t>마</a:t>
            </a:r>
            <a:r>
              <a:rPr lang="en-US" altLang="ko-KR" sz="2000" b="1" dirty="0">
                <a:latin typeface="+mn-ea"/>
              </a:rPr>
              <a:t>. </a:t>
            </a:r>
            <a:r>
              <a:rPr lang="en-US" altLang="ko-KR" sz="2000" b="1" dirty="0" err="1">
                <a:latin typeface="+mn-ea"/>
              </a:rPr>
              <a:t>MLOps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배포</a:t>
            </a:r>
            <a:r>
              <a:rPr lang="en-US" altLang="ko-KR" sz="2000" b="1" dirty="0">
                <a:latin typeface="+mn-ea"/>
              </a:rPr>
              <a:t>/</a:t>
            </a:r>
            <a:r>
              <a:rPr lang="ko-KR" altLang="en-US" sz="2000" b="1" dirty="0">
                <a:latin typeface="+mn-ea"/>
              </a:rPr>
              <a:t>테스트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AAC2566-EE6E-9F06-93A5-4C26F928BB96}"/>
              </a:ext>
            </a:extLst>
          </p:cNvPr>
          <p:cNvSpPr txBox="1"/>
          <p:nvPr/>
        </p:nvSpPr>
        <p:spPr>
          <a:xfrm flipH="1">
            <a:off x="3360715" y="1646091"/>
            <a:ext cx="2474346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2000" b="1" dirty="0">
                <a:latin typeface="+mn-ea"/>
              </a:rPr>
              <a:t>나</a:t>
            </a:r>
            <a:r>
              <a:rPr lang="en-US" altLang="ko-KR" sz="2000" b="1" dirty="0">
                <a:latin typeface="+mn-ea"/>
              </a:rPr>
              <a:t>. </a:t>
            </a:r>
            <a:r>
              <a:rPr lang="ko-KR" altLang="en-US" sz="2000" b="1" dirty="0">
                <a:latin typeface="+mn-ea"/>
              </a:rPr>
              <a:t>통합 데이터 생성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AC6B2C8-68CB-7ABC-5549-F512939ECEA8}"/>
              </a:ext>
            </a:extLst>
          </p:cNvPr>
          <p:cNvSpPr txBox="1"/>
          <p:nvPr/>
        </p:nvSpPr>
        <p:spPr>
          <a:xfrm flipH="1">
            <a:off x="5987559" y="1646091"/>
            <a:ext cx="2635742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2000" b="1">
                <a:latin typeface="+mn-ea"/>
              </a:rPr>
              <a:t>다</a:t>
            </a:r>
            <a:r>
              <a:rPr lang="en-US" altLang="ko-KR" sz="2000" b="1" dirty="0">
                <a:latin typeface="+mn-ea"/>
              </a:rPr>
              <a:t>/</a:t>
            </a:r>
            <a:r>
              <a:rPr lang="ko-KR" altLang="en-US" sz="2000" b="1" dirty="0">
                <a:latin typeface="+mn-ea"/>
              </a:rPr>
              <a:t>라</a:t>
            </a:r>
            <a:r>
              <a:rPr lang="en-US" altLang="ko-KR" sz="2000" b="1" dirty="0">
                <a:latin typeface="+mn-ea"/>
              </a:rPr>
              <a:t>. </a:t>
            </a:r>
            <a:r>
              <a:rPr lang="ko-KR" altLang="en-US" sz="2000" b="1" dirty="0">
                <a:latin typeface="+mn-ea"/>
              </a:rPr>
              <a:t>모델 학습</a:t>
            </a:r>
            <a:r>
              <a:rPr lang="en-US" altLang="ko-KR" sz="2000" b="1" dirty="0">
                <a:latin typeface="+mn-ea"/>
              </a:rPr>
              <a:t>/</a:t>
            </a:r>
            <a:r>
              <a:rPr lang="ko-KR" altLang="en-US" sz="2000" b="1" dirty="0">
                <a:latin typeface="+mn-ea"/>
              </a:rPr>
              <a:t>선정</a:t>
            </a:r>
          </a:p>
        </p:txBody>
      </p:sp>
    </p:spTree>
    <p:extLst>
      <p:ext uri="{BB962C8B-B14F-4D97-AF65-F5344CB8AC3E}">
        <p14:creationId xmlns:p14="http://schemas.microsoft.com/office/powerpoint/2010/main" val="4161782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85</Words>
  <Application>Microsoft Office PowerPoint</Application>
  <PresentationFormat>와이드스크린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 민성</dc:creator>
  <cp:lastModifiedBy>홍 민성</cp:lastModifiedBy>
  <cp:revision>2</cp:revision>
  <dcterms:created xsi:type="dcterms:W3CDTF">2023-11-20T04:01:56Z</dcterms:created>
  <dcterms:modified xsi:type="dcterms:W3CDTF">2023-11-20T06:40:00Z</dcterms:modified>
</cp:coreProperties>
</file>