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57" r:id="rId4"/>
    <p:sldId id="290" r:id="rId5"/>
    <p:sldId id="260" r:id="rId6"/>
    <p:sldId id="262" r:id="rId7"/>
    <p:sldId id="289" r:id="rId8"/>
    <p:sldId id="263" r:id="rId9"/>
    <p:sldId id="264" r:id="rId10"/>
    <p:sldId id="265" r:id="rId11"/>
    <p:sldId id="266" r:id="rId12"/>
    <p:sldId id="267" r:id="rId13"/>
    <p:sldId id="291" r:id="rId14"/>
    <p:sldId id="272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92" r:id="rId23"/>
    <p:sldId id="280" r:id="rId24"/>
    <p:sldId id="268" r:id="rId25"/>
    <p:sldId id="279" r:id="rId26"/>
    <p:sldId id="281" r:id="rId27"/>
    <p:sldId id="283" r:id="rId28"/>
    <p:sldId id="270" r:id="rId29"/>
    <p:sldId id="271" r:id="rId30"/>
    <p:sldId id="282" r:id="rId31"/>
    <p:sldId id="284" r:id="rId32"/>
    <p:sldId id="285" r:id="rId33"/>
    <p:sldId id="294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D6B3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0" autoAdjust="0"/>
    <p:restoredTop sz="76226" autoAdjust="0"/>
  </p:normalViewPr>
  <p:slideViewPr>
    <p:cSldViewPr snapToGrid="0" showGuides="1">
      <p:cViewPr varScale="1">
        <p:scale>
          <a:sx n="88" d="100"/>
          <a:sy n="88" d="100"/>
        </p:scale>
        <p:origin x="13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6551E-F169-433B-9C81-1501F07E99FD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439A3-AFAE-41AF-ACB9-F7FD48E4A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39A3-AFAE-41AF-ACB9-F7FD48E4AD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3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39A3-AFAE-41AF-ACB9-F7FD48E4AD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4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39A3-AFAE-41AF-ACB9-F7FD48E4AD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6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E439A3-AFAE-41AF-ACB9-F7FD48E4AD4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55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39A3-AFAE-41AF-ACB9-F7FD48E4AD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9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39A3-AFAE-41AF-ACB9-F7FD48E4AD4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4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39A3-AFAE-41AF-ACB9-F7FD48E4AD4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1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39A3-AFAE-41AF-ACB9-F7FD48E4AD4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84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39A3-AFAE-41AF-ACB9-F7FD48E4AD4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V="1">
            <a:off x="5731481" y="-304800"/>
            <a:ext cx="7602277" cy="5490434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5293950" y="5490434"/>
            <a:ext cx="1586377" cy="1367566"/>
          </a:xfrm>
          <a:prstGeom prst="triangl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9070" y="3418567"/>
            <a:ext cx="489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웹</a:t>
            </a:r>
            <a:r>
              <a:rPr lang="en-US" altLang="ko-KR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&amp;</a:t>
            </a:r>
            <a:r>
              <a:rPr lang="ko-KR" altLang="en-US" sz="2400" b="1" dirty="0" err="1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앱</a:t>
            </a:r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제작 프로젝트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1872" y="2402904"/>
            <a:ext cx="6552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bg1"/>
                </a:solidFill>
              </a:rPr>
              <a:t>그린라이트</a:t>
            </a:r>
            <a:r>
              <a:rPr lang="ko-KR" altLang="en-US" sz="6000" b="1" dirty="0">
                <a:solidFill>
                  <a:schemeClr val="bg1"/>
                </a:solidFill>
              </a:rPr>
              <a:t> 여행사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13"/>
          <a:stretch/>
        </p:blipFill>
        <p:spPr>
          <a:xfrm>
            <a:off x="2006831" y="2402904"/>
            <a:ext cx="1639688" cy="900024"/>
          </a:xfrm>
          <a:prstGeom prst="rect">
            <a:avLst/>
          </a:prstGeom>
        </p:spPr>
      </p:pic>
      <p:sp>
        <p:nvSpPr>
          <p:cNvPr id="3" name="이등변 삼각형 2"/>
          <p:cNvSpPr/>
          <p:nvPr/>
        </p:nvSpPr>
        <p:spPr>
          <a:xfrm>
            <a:off x="7009618" y="5185634"/>
            <a:ext cx="5046001" cy="346729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1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02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87" y="1584817"/>
            <a:ext cx="8344800" cy="52731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01262" y="1595703"/>
            <a:ext cx="240436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 wireframe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628142" y="2658154"/>
            <a:ext cx="1454002" cy="25810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/>
              <a:t>Description</a:t>
            </a:r>
          </a:p>
          <a:p>
            <a:endParaRPr lang="en-US" altLang="ko-KR" sz="1300" dirty="0"/>
          </a:p>
          <a:p>
            <a:r>
              <a:rPr lang="en-US" altLang="ko-KR" sz="1300" dirty="0"/>
              <a:t>1.</a:t>
            </a:r>
            <a:r>
              <a:rPr lang="ko-KR" altLang="en-US" sz="1300" dirty="0"/>
              <a:t>회사로고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 err="1"/>
              <a:t>네비게이션바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/>
              <a:t>검색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/>
              <a:t>카테고리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 err="1"/>
              <a:t>드롭박스</a:t>
            </a:r>
            <a:endParaRPr lang="en-US" altLang="ko-KR" sz="1300" dirty="0"/>
          </a:p>
          <a:p>
            <a:r>
              <a:rPr lang="en-US" altLang="ko-KR" sz="1300" dirty="0"/>
              <a:t>6.</a:t>
            </a:r>
            <a:r>
              <a:rPr lang="ko-KR" altLang="en-US" sz="1300" dirty="0"/>
              <a:t>상품 </a:t>
            </a:r>
            <a:r>
              <a:rPr lang="ko-KR" altLang="en-US" sz="1300" dirty="0" err="1"/>
              <a:t>썸네일</a:t>
            </a:r>
            <a:endParaRPr lang="en-US" altLang="ko-KR" sz="1300" dirty="0"/>
          </a:p>
          <a:p>
            <a:r>
              <a:rPr lang="en-US" altLang="ko-KR" sz="1300" dirty="0"/>
              <a:t>7.</a:t>
            </a:r>
            <a:r>
              <a:rPr lang="ko-KR" altLang="en-US" sz="1300" dirty="0"/>
              <a:t>상품 상세내용</a:t>
            </a:r>
            <a:endParaRPr lang="en-US" altLang="ko-KR" sz="1300" dirty="0"/>
          </a:p>
          <a:p>
            <a:r>
              <a:rPr lang="en-US" altLang="ko-KR" sz="1300" dirty="0"/>
              <a:t>8.</a:t>
            </a:r>
            <a:r>
              <a:rPr lang="ko-KR" altLang="en-US" sz="1300" dirty="0" err="1"/>
              <a:t>마이페이지</a:t>
            </a:r>
            <a:endParaRPr lang="en-US" altLang="ko-KR" sz="1300" dirty="0"/>
          </a:p>
          <a:p>
            <a:r>
              <a:rPr lang="en-US" altLang="ko-KR" sz="1300" dirty="0"/>
              <a:t>9.</a:t>
            </a:r>
            <a:r>
              <a:rPr lang="ko-KR" altLang="en-US" sz="1300" dirty="0"/>
              <a:t>로그인</a:t>
            </a:r>
            <a:endParaRPr lang="en-US" altLang="ko-KR" sz="13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4757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02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" y="2732837"/>
            <a:ext cx="4478715" cy="2869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79" y="1660605"/>
            <a:ext cx="7882144" cy="50810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관리자페이지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4430" y="2115953"/>
            <a:ext cx="1025518" cy="40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HEADER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34543" y="4476093"/>
            <a:ext cx="727422" cy="4027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20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02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6" r="28314"/>
          <a:stretch/>
        </p:blipFill>
        <p:spPr>
          <a:xfrm>
            <a:off x="2079171" y="1790400"/>
            <a:ext cx="4499634" cy="48595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2" t="-1907" r="38224" b="1907"/>
          <a:stretch/>
        </p:blipFill>
        <p:spPr>
          <a:xfrm>
            <a:off x="6797840" y="1790400"/>
            <a:ext cx="3468960" cy="47374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관리자페이지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6771" y="1904331"/>
            <a:ext cx="228345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 wireframe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2939144" y="2605257"/>
            <a:ext cx="1025518" cy="40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HEADER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93585" y="3916185"/>
            <a:ext cx="1271077" cy="40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CONTENTS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578805" y="4018766"/>
            <a:ext cx="1073852" cy="40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SIDE-BAR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5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5698" y="2602137"/>
            <a:ext cx="682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spc="-300" dirty="0">
                <a:solidFill>
                  <a:srgbClr val="FFC000"/>
                </a:solidFill>
                <a:latin typeface="맑은 고딕"/>
                <a:ea typeface="맑은 고딕" panose="020B0503020000020004" pitchFamily="50" charset="-127"/>
              </a:rPr>
              <a:t>관리자페이지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7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320" y="1161167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먼저</a:t>
            </a:r>
            <a:r>
              <a:rPr lang="en-US" altLang="ko-KR" sz="4800" b="1" spc="-300" dirty="0">
                <a:solidFill>
                  <a:schemeClr val="bg1"/>
                </a:solidFill>
              </a:rPr>
              <a:t>! </a:t>
            </a:r>
            <a:r>
              <a:rPr lang="ko-KR" altLang="en-US" sz="4800" b="1" spc="-300" dirty="0">
                <a:solidFill>
                  <a:schemeClr val="bg1"/>
                </a:solidFill>
              </a:rPr>
              <a:t>페이지</a:t>
            </a:r>
            <a:r>
              <a:rPr lang="en-US" altLang="ko-KR" sz="4800" b="1" spc="-300" dirty="0">
                <a:solidFill>
                  <a:schemeClr val="bg1"/>
                </a:solidFill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</a:rPr>
              <a:t>연동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8" y="3192482"/>
            <a:ext cx="1363460" cy="1744247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155008" y="4034886"/>
            <a:ext cx="985849" cy="0"/>
          </a:xfrm>
          <a:prstGeom prst="straightConnector1">
            <a:avLst/>
          </a:prstGeom>
          <a:ln w="5715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4103" y="48877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이용자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54500" y="3527729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로그인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99997" y="48846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관리자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0146" y="2204765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마켓페이지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관리자페이지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952670" y="4043758"/>
            <a:ext cx="937631" cy="0"/>
          </a:xfrm>
          <a:prstGeom prst="straightConnector1">
            <a:avLst/>
          </a:prstGeom>
          <a:ln w="5715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52670" y="3643648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로그인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640310" y="3163595"/>
            <a:ext cx="2588095" cy="14996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상품정보 관리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고객정보 관리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결제정보 관리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68284" y="3192482"/>
            <a:ext cx="2817790" cy="14707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상품정보확인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회원정보입력</a:t>
            </a:r>
            <a:r>
              <a:rPr lang="en-US" altLang="ko-KR" sz="2000" b="1" dirty="0">
                <a:solidFill>
                  <a:schemeClr val="bg1"/>
                </a:solidFill>
              </a:rPr>
              <a:t>/</a:t>
            </a:r>
            <a:r>
              <a:rPr lang="ko-KR" altLang="en-US" sz="2000" b="1" dirty="0">
                <a:solidFill>
                  <a:schemeClr val="bg1"/>
                </a:solidFill>
              </a:rPr>
              <a:t>수정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상품 주문</a:t>
            </a:r>
            <a:r>
              <a:rPr lang="en-US" altLang="ko-KR" sz="2000" b="1" dirty="0">
                <a:solidFill>
                  <a:schemeClr val="bg1"/>
                </a:solidFill>
              </a:rPr>
              <a:t>/</a:t>
            </a:r>
            <a:r>
              <a:rPr lang="ko-KR" altLang="en-US" sz="2000" b="1" dirty="0">
                <a:solidFill>
                  <a:schemeClr val="bg1"/>
                </a:solidFill>
              </a:rPr>
              <a:t>결제하기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497328" y="3506900"/>
            <a:ext cx="1360672" cy="15079"/>
          </a:xfrm>
          <a:prstGeom prst="line">
            <a:avLst/>
          </a:prstGeom>
          <a:ln w="57150">
            <a:solidFill>
              <a:srgbClr val="00666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>
            <a:off x="5620415" y="3930792"/>
            <a:ext cx="1233405" cy="0"/>
          </a:xfrm>
          <a:prstGeom prst="line">
            <a:avLst/>
          </a:prstGeom>
          <a:ln w="57150">
            <a:solidFill>
              <a:srgbClr val="00666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5624595" y="4422589"/>
            <a:ext cx="1233405" cy="22802"/>
          </a:xfrm>
          <a:prstGeom prst="line">
            <a:avLst/>
          </a:prstGeom>
          <a:ln w="57150">
            <a:solidFill>
              <a:srgbClr val="00666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641" y="3163595"/>
            <a:ext cx="1590511" cy="15905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1" t="214" r="39036" b="50145"/>
          <a:stretch/>
        </p:blipFill>
        <p:spPr>
          <a:xfrm>
            <a:off x="8095639" y="1025767"/>
            <a:ext cx="952056" cy="109385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2298" r="67806" b="66233"/>
          <a:stretch/>
        </p:blipFill>
        <p:spPr>
          <a:xfrm>
            <a:off x="4984607" y="1472362"/>
            <a:ext cx="3517136" cy="74528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2298" r="67806" b="66233"/>
          <a:stretch/>
        </p:blipFill>
        <p:spPr>
          <a:xfrm>
            <a:off x="4999068" y="1582914"/>
            <a:ext cx="3517136" cy="7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9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03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관리자페이지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19931" y="11681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유스케이스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22" y="1660605"/>
            <a:ext cx="8280236" cy="509297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1976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03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관리자페이지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6385" y="50827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관리자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45898" y="4181690"/>
            <a:ext cx="1492752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5602" y="4297654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로그인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856411" y="3546265"/>
            <a:ext cx="2687962" cy="0"/>
          </a:xfrm>
          <a:prstGeom prst="straightConnector1">
            <a:avLst/>
          </a:prstGeom>
          <a:ln w="76200">
            <a:solidFill>
              <a:srgbClr val="00666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49860" y="3164990"/>
            <a:ext cx="344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리스트페이지</a:t>
            </a:r>
            <a:r>
              <a:rPr lang="en-US" altLang="ko-KR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&gt;</a:t>
            </a:r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디테일페이지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50679" y="2263723"/>
            <a:ext cx="73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공통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924296" y="2871922"/>
            <a:ext cx="1090707" cy="2903987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50917" y="4112373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</a:rPr>
              <a:t>CRUD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67200" y="2176055"/>
            <a:ext cx="2091313" cy="3996145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슬라이드 관리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상품관리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이벤트관리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고객관리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주문관리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VOC</a:t>
            </a:r>
            <a:r>
              <a:rPr lang="ko-KR" altLang="en-US" sz="2000" b="1" dirty="0">
                <a:solidFill>
                  <a:schemeClr val="bg1"/>
                </a:solidFill>
              </a:rPr>
              <a:t>관리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쿠폰관리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공지사항관리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529526" y="2595054"/>
            <a:ext cx="332543" cy="2368107"/>
            <a:chOff x="6529526" y="2595054"/>
            <a:chExt cx="332543" cy="2368107"/>
          </a:xfrm>
        </p:grpSpPr>
        <p:cxnSp>
          <p:nvCxnSpPr>
            <p:cNvPr id="69" name="꺾인 연결선 68"/>
            <p:cNvCxnSpPr/>
            <p:nvPr/>
          </p:nvCxnSpPr>
          <p:spPr>
            <a:xfrm rot="16200000" flipH="1">
              <a:off x="5508915" y="3615666"/>
              <a:ext cx="2368107" cy="326884"/>
            </a:xfrm>
            <a:prstGeom prst="bentConnector3">
              <a:avLst>
                <a:gd name="adj1" fmla="val 527"/>
              </a:avLst>
            </a:prstGeom>
            <a:ln w="7620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6529526" y="4944111"/>
              <a:ext cx="332543" cy="0"/>
            </a:xfrm>
            <a:prstGeom prst="line">
              <a:avLst/>
            </a:prstGeom>
            <a:ln w="7620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화살표 연결선 77"/>
          <p:cNvCxnSpPr/>
          <p:nvPr/>
        </p:nvCxnSpPr>
        <p:spPr>
          <a:xfrm flipV="1">
            <a:off x="6856411" y="5236620"/>
            <a:ext cx="2687002" cy="23284"/>
          </a:xfrm>
          <a:prstGeom prst="straightConnector1">
            <a:avLst/>
          </a:prstGeom>
          <a:ln w="76200">
            <a:solidFill>
              <a:srgbClr val="00666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389153" y="4836510"/>
            <a:ext cx="190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리스트페이지</a:t>
            </a:r>
          </a:p>
        </p:txBody>
      </p:sp>
      <p:grpSp>
        <p:nvGrpSpPr>
          <p:cNvPr id="81" name="그룹 80"/>
          <p:cNvGrpSpPr/>
          <p:nvPr/>
        </p:nvGrpSpPr>
        <p:grpSpPr>
          <a:xfrm flipV="1">
            <a:off x="6529526" y="5123297"/>
            <a:ext cx="332543" cy="599439"/>
            <a:chOff x="6529526" y="2595054"/>
            <a:chExt cx="332543" cy="2368107"/>
          </a:xfrm>
        </p:grpSpPr>
        <p:cxnSp>
          <p:nvCxnSpPr>
            <p:cNvPr id="82" name="꺾인 연결선 81"/>
            <p:cNvCxnSpPr/>
            <p:nvPr/>
          </p:nvCxnSpPr>
          <p:spPr>
            <a:xfrm rot="16200000" flipH="1">
              <a:off x="5508915" y="3615666"/>
              <a:ext cx="2368107" cy="326884"/>
            </a:xfrm>
            <a:prstGeom prst="bentConnector3">
              <a:avLst>
                <a:gd name="adj1" fmla="val 527"/>
              </a:avLst>
            </a:prstGeom>
            <a:ln w="7620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6529526" y="4944111"/>
              <a:ext cx="332543" cy="0"/>
            </a:xfrm>
            <a:prstGeom prst="line">
              <a:avLst/>
            </a:prstGeom>
            <a:ln w="7620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7" y="3502387"/>
            <a:ext cx="1714037" cy="17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03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관리자페이지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19931" y="1168163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 시퀀스다이어그램</a:t>
            </a: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11" y="1809375"/>
            <a:ext cx="8047256" cy="48868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225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03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관리자페이지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19931" y="1168163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관리페이지 시퀀스다이어그램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7734" y="1793953"/>
            <a:ext cx="2182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ko-KR" dirty="0"/>
          </a:p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슬라이드</a:t>
            </a:r>
            <a:r>
              <a:rPr lang="en-US" altLang="ko-KR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상품</a:t>
            </a:r>
            <a:r>
              <a:rPr lang="en-US" altLang="ko-KR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,</a:t>
            </a:r>
          </a:p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이벤트</a:t>
            </a:r>
            <a:r>
              <a:rPr lang="en-US" altLang="ko-KR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고객</a:t>
            </a:r>
            <a:r>
              <a:rPr lang="en-US" altLang="ko-KR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주문</a:t>
            </a:r>
            <a:r>
              <a:rPr lang="en-US" altLang="ko-KR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,</a:t>
            </a:r>
          </a:p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VOD </a:t>
            </a:r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관리 동일</a:t>
            </a:r>
            <a:endParaRPr lang="en-US" altLang="ko-KR" sz="20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  <a:p>
            <a:pPr algn="r"/>
            <a:endParaRPr lang="en-US" altLang="ko-KR" dirty="0"/>
          </a:p>
        </p:txBody>
      </p: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0" y="1775053"/>
            <a:ext cx="8327577" cy="528090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340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03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관리자페이지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19931" y="1168163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주문관리 시퀀스다이어그램</a:t>
            </a: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09" y="1660605"/>
            <a:ext cx="8124825" cy="54483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0936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01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1"/>
                </a:solidFill>
              </a:rPr>
              <a:t>PRGRAM</a:t>
            </a:r>
            <a:r>
              <a:rPr lang="en-US" altLang="ko-KR" sz="2800" b="1" spc="-300" dirty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3200" b="1" spc="-300" dirty="0">
                <a:solidFill>
                  <a:schemeClr val="bg1"/>
                </a:solidFill>
              </a:rPr>
              <a:t>IS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41" y="2016636"/>
            <a:ext cx="2505249" cy="658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9960" y="21396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조원소개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43" y="3103767"/>
            <a:ext cx="968757" cy="123931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11" y="4613447"/>
            <a:ext cx="1041349" cy="104134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50545"/>
              </p:ext>
            </p:extLst>
          </p:nvPr>
        </p:nvGraphicFramePr>
        <p:xfrm>
          <a:off x="4566148" y="3246973"/>
          <a:ext cx="57389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기능구현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</a:rPr>
                        <a:t>최힘찬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장덕원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UI</a:t>
                      </a:r>
                      <a:r>
                        <a:rPr lang="ko-KR" altLang="en-US" sz="2400" b="1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 송승호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임경영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44294"/>
              </p:ext>
            </p:extLst>
          </p:nvPr>
        </p:nvGraphicFramePr>
        <p:xfrm>
          <a:off x="4566148" y="4904185"/>
          <a:ext cx="5738995" cy="69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/>
                        <a:t>기능구현 </a:t>
                      </a:r>
                      <a:r>
                        <a:rPr lang="en-US" altLang="ko-KR" sz="2400" b="1" dirty="0"/>
                        <a:t>UI</a:t>
                      </a:r>
                      <a:r>
                        <a:rPr lang="ko-KR" altLang="en-US" sz="2400" b="1" dirty="0"/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 박미선</a:t>
                      </a:r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황유정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11032" y="269293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마켓페이지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1032" y="43826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43385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03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관리자페이지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19931" y="1168163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쿠폰관리 시퀀스다이어그램</a:t>
            </a:r>
          </a:p>
        </p:txBody>
      </p: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11" y="1794103"/>
            <a:ext cx="8153400" cy="51625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2330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03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관리자페이지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19931" y="1168163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고객관리 시퀀스다이어그램</a:t>
            </a:r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11" y="1671083"/>
            <a:ext cx="8191500" cy="53530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7370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04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5188" y="2602137"/>
            <a:ext cx="682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-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마켓페이지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84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9856" y="114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유스케이스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62" y="1574152"/>
            <a:ext cx="6112290" cy="528856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9254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4623" y="1167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51589" y="3545526"/>
            <a:ext cx="1565181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4" y="4624992"/>
            <a:ext cx="902798" cy="14535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28527" y="41853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회원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00286" y="6306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비회원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751589" y="5226341"/>
            <a:ext cx="428422" cy="7695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8882" y="50098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회원가입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578706" y="2859154"/>
            <a:ext cx="614406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039876" y="2875313"/>
            <a:ext cx="973232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614623" y="3545526"/>
            <a:ext cx="614406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16207" y="2659099"/>
            <a:ext cx="150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ID/PW</a:t>
            </a:r>
            <a:r>
              <a:rPr lang="ko-KR" altLang="en-US" sz="2000" b="1" dirty="0">
                <a:solidFill>
                  <a:schemeClr val="bg1"/>
                </a:solidFill>
              </a:rPr>
              <a:t>찾기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22983" y="2659099"/>
            <a:ext cx="2685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ID</a:t>
            </a:r>
            <a:r>
              <a:rPr lang="ko-KR" altLang="en-US" sz="2000" b="1" dirty="0">
                <a:solidFill>
                  <a:schemeClr val="bg1"/>
                </a:solidFill>
              </a:rPr>
              <a:t>확인 및 새 </a:t>
            </a:r>
            <a:r>
              <a:rPr lang="en-US" altLang="ko-KR" sz="2000" b="1" dirty="0">
                <a:solidFill>
                  <a:schemeClr val="bg1"/>
                </a:solidFill>
              </a:rPr>
              <a:t>PW</a:t>
            </a:r>
            <a:r>
              <a:rPr lang="ko-KR" altLang="en-US" sz="2000" b="1" dirty="0">
                <a:solidFill>
                  <a:schemeClr val="bg1"/>
                </a:solidFill>
              </a:rPr>
              <a:t>입력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69185" y="33608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마이페이지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996633" y="5368185"/>
            <a:ext cx="1346265" cy="1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34582" y="50866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회원가입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4104" y="477903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이용약관동의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19759" y="55474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정보입력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79547" y="33608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로그인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>
            <a:cxnSpLocks/>
          </p:cNvCxnSpPr>
          <p:nvPr/>
        </p:nvCxnSpPr>
        <p:spPr>
          <a:xfrm flipH="1" flipV="1">
            <a:off x="4996633" y="3930642"/>
            <a:ext cx="2505297" cy="1108571"/>
          </a:xfrm>
          <a:prstGeom prst="straightConnector1">
            <a:avLst/>
          </a:prstGeom>
          <a:ln w="38100">
            <a:solidFill>
              <a:srgbClr val="00666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03220" y="21017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정보입력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5533848" y="2424602"/>
            <a:ext cx="0" cy="14687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830000" y="2546403"/>
            <a:ext cx="0" cy="146876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18" y="2743199"/>
            <a:ext cx="1258402" cy="16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5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9856" y="1148316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회원가입 시퀀스다이어그램</a:t>
            </a: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94" y="1750713"/>
            <a:ext cx="6946497" cy="4964412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73281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9856" y="1148316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로그인 시퀀스다이어그램</a:t>
            </a: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09" y="1660605"/>
            <a:ext cx="7066970" cy="5062421"/>
          </a:xfrm>
          <a:prstGeom prst="rect">
            <a:avLst/>
          </a:prstGeom>
          <a:ln w="0" cap="flat" cmpd="sng"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47951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9856" y="114831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위시리스트 시퀀스다이어그램</a:t>
            </a: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73" y="1836356"/>
            <a:ext cx="5485801" cy="4905791"/>
          </a:xfrm>
          <a:prstGeom prst="rect">
            <a:avLst/>
          </a:prstGeom>
          <a:ln w="0" cap="flat" cmpd="sng"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709889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4623" y="1167655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상품페이지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고객센터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08490" y="3333113"/>
            <a:ext cx="1132514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5428" y="39729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회원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9915" y="60661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비회원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208490" y="4997150"/>
            <a:ext cx="1140903" cy="24471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249" y="3747913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상품페이지 보기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483617" y="2975404"/>
            <a:ext cx="0" cy="275997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87933" y="373252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상품 상세페이지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452134" y="2931483"/>
            <a:ext cx="0" cy="275997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756192" y="3963366"/>
            <a:ext cx="614406" cy="0"/>
          </a:xfrm>
          <a:prstGeom prst="straightConnector1">
            <a:avLst/>
          </a:prstGeom>
          <a:ln w="5715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03253" y="233970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회원</a:t>
            </a:r>
            <a:r>
              <a:rPr lang="en-US" altLang="ko-KR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비회원 공통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36460" y="2268320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회원전용</a:t>
            </a:r>
            <a:r>
              <a:rPr lang="en-US" altLang="ko-KR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로그인</a:t>
            </a:r>
            <a:r>
              <a:rPr lang="en-US" altLang="ko-KR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8683429" y="3732524"/>
            <a:ext cx="614406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683429" y="4157593"/>
            <a:ext cx="614406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683429" y="4600585"/>
            <a:ext cx="614406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452750" y="35478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찜하기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63634" y="39719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장바구니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52452" y="43593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결제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2784" y="44580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고객센터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56192" y="4642252"/>
            <a:ext cx="614406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82237" y="4412626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공지사항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이벤트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FAQ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8683429" y="4997150"/>
            <a:ext cx="614406" cy="0"/>
          </a:xfrm>
          <a:prstGeom prst="straightConnector1">
            <a:avLst/>
          </a:prstGeom>
          <a:ln w="7620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63634" y="47985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문의하기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41" y="4469746"/>
            <a:ext cx="867555" cy="23112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10" y="4559385"/>
            <a:ext cx="902798" cy="145356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4" y="2571548"/>
            <a:ext cx="1258402" cy="16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4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4623" y="11676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305197" y="4416363"/>
            <a:ext cx="1132514" cy="0"/>
          </a:xfrm>
          <a:prstGeom prst="straightConnector1">
            <a:avLst/>
          </a:prstGeom>
          <a:ln w="5715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5491" y="50482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회원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979498" y="2959938"/>
            <a:ext cx="614406" cy="0"/>
          </a:xfrm>
          <a:prstGeom prst="straightConnector1">
            <a:avLst/>
          </a:prstGeom>
          <a:ln w="5715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27784" y="41775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마이페이지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9715" y="45198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로그인</a:t>
            </a:r>
            <a:endParaRPr lang="ko-KR" altLang="en-US" sz="2400" b="1" dirty="0">
              <a:solidFill>
                <a:schemeClr val="bg1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305" y="2478286"/>
            <a:ext cx="2619537" cy="1186939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상품주문내역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위시리스트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장바구니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결제취소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039619" y="4376482"/>
            <a:ext cx="554285" cy="0"/>
          </a:xfrm>
          <a:prstGeom prst="straightConnector1">
            <a:avLst/>
          </a:prstGeom>
          <a:ln w="5715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021248" y="5759185"/>
            <a:ext cx="632777" cy="0"/>
          </a:xfrm>
          <a:prstGeom prst="straightConnector1">
            <a:avLst/>
          </a:prstGeom>
          <a:ln w="5715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02878" y="2940143"/>
            <a:ext cx="36741" cy="2819042"/>
          </a:xfrm>
          <a:prstGeom prst="line">
            <a:avLst/>
          </a:prstGeom>
          <a:ln w="5715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34946" y="18601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상품관련정보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34946" y="38693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회원관련정보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29783" y="56171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고객센터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6019" y="4416363"/>
            <a:ext cx="2619537" cy="1186939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>
                <a:solidFill>
                  <a:schemeClr val="bg1"/>
                </a:solidFill>
              </a:rPr>
              <a:t>회원정보수정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 algn="ctr"/>
            <a:r>
              <a:rPr lang="ko-KR" altLang="en-US" b="1" dirty="0">
                <a:solidFill>
                  <a:schemeClr val="bg1"/>
                </a:solidFill>
              </a:rPr>
              <a:t>회원탈퇴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8166271" y="5736736"/>
            <a:ext cx="632777" cy="0"/>
          </a:xfrm>
          <a:prstGeom prst="straightConnector1">
            <a:avLst/>
          </a:prstGeom>
          <a:ln w="57150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68529" y="5514737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1:1 </a:t>
            </a:r>
            <a:r>
              <a:rPr lang="ko-KR" altLang="en-US" sz="2400" b="1" dirty="0">
                <a:solidFill>
                  <a:schemeClr val="bg1"/>
                </a:solidFill>
              </a:rPr>
              <a:t>문의하기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7718424" y="3123740"/>
            <a:ext cx="1290835" cy="0"/>
          </a:xfrm>
          <a:prstGeom prst="straightConnector1">
            <a:avLst/>
          </a:prstGeom>
          <a:ln w="28575">
            <a:solidFill>
              <a:srgbClr val="00666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35720" y="27528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결제하기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20" y="3297073"/>
            <a:ext cx="1497179" cy="39885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9035720" y="377849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페이팔</a:t>
            </a:r>
            <a:r>
              <a:rPr lang="ko-KR" altLang="en-US" sz="2400" b="1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결제 이용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8" y="3526085"/>
            <a:ext cx="1258402" cy="16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5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194747">
            <a:off x="6462821" y="569503"/>
            <a:ext cx="7169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0" i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16200000" flipV="1">
            <a:off x="-347509" y="347510"/>
            <a:ext cx="2501949" cy="1806930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475683">
            <a:off x="760257" y="1229706"/>
            <a:ext cx="1586377" cy="13675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20502859">
            <a:off x="1113657" y="1311797"/>
            <a:ext cx="2041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5AD6B3"/>
                </a:solidFill>
              </a:rPr>
              <a:t>목</a:t>
            </a:r>
            <a:r>
              <a:rPr lang="ko-KR" altLang="en-US" sz="6000" b="1" dirty="0">
                <a:solidFill>
                  <a:schemeClr val="bg1"/>
                </a:solidFill>
              </a:rPr>
              <a:t>차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82370" y="2260307"/>
            <a:ext cx="7623544" cy="383835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4" name="TextBox 23"/>
          <p:cNvSpPr txBox="1"/>
          <p:nvPr/>
        </p:nvSpPr>
        <p:spPr>
          <a:xfrm>
            <a:off x="3795472" y="2812745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01 	 </a:t>
            </a:r>
            <a:r>
              <a:rPr lang="ko-KR" altLang="en-US" sz="2800" b="1" dirty="0">
                <a:solidFill>
                  <a:schemeClr val="bg1"/>
                </a:solidFill>
              </a:rPr>
              <a:t>프로그램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95472" y="3409556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02 	 </a:t>
            </a:r>
            <a:r>
              <a:rPr lang="ko-KR" altLang="en-US" sz="2800" b="1" dirty="0">
                <a:solidFill>
                  <a:schemeClr val="bg1"/>
                </a:solidFill>
              </a:rPr>
              <a:t>화면구성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95472" y="4006367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03 	 </a:t>
            </a:r>
            <a:r>
              <a:rPr lang="ko-KR" altLang="en-US" sz="2800" b="1" dirty="0">
                <a:solidFill>
                  <a:schemeClr val="bg1"/>
                </a:solidFill>
              </a:rPr>
              <a:t>관리자페이지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5472" y="4602948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04 	 </a:t>
            </a:r>
            <a:r>
              <a:rPr lang="ko-KR" altLang="en-US" sz="2800" b="1" dirty="0">
                <a:solidFill>
                  <a:schemeClr val="bg1"/>
                </a:solidFill>
              </a:rPr>
              <a:t>마켓페이지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5472" y="5189555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05 	 </a:t>
            </a:r>
            <a:r>
              <a:rPr lang="ko-KR" altLang="en-US" sz="2800" b="1" dirty="0">
                <a:solidFill>
                  <a:schemeClr val="bg1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62789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9856" y="114831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회원정보수정 시퀀스다이어그램</a:t>
            </a: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39" y="1660605"/>
            <a:ext cx="7145286" cy="5125405"/>
          </a:xfrm>
          <a:prstGeom prst="rect">
            <a:avLst/>
          </a:prstGeom>
          <a:ln w="0" cap="flat" cmpd="sng"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599048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9856" y="1148316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장바구니</a:t>
            </a:r>
            <a:r>
              <a:rPr lang="en-US" altLang="ko-KR" b="1" dirty="0">
                <a:solidFill>
                  <a:schemeClr val="bg1"/>
                </a:solidFill>
              </a:rPr>
              <a:t>&amp;</a:t>
            </a:r>
            <a:r>
              <a:rPr lang="ko-KR" altLang="en-US" b="1" dirty="0">
                <a:solidFill>
                  <a:schemeClr val="bg1"/>
                </a:solidFill>
              </a:rPr>
              <a:t>결제 시퀀스다이어그램</a:t>
            </a:r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13" y="1677095"/>
            <a:ext cx="6954787" cy="5076130"/>
          </a:xfrm>
          <a:prstGeom prst="rect">
            <a:avLst/>
          </a:prstGeom>
          <a:ln w="0" cap="flat" cmpd="sng"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986344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04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19856" y="1148316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1:1</a:t>
            </a:r>
            <a:r>
              <a:rPr lang="ko-KR" altLang="en-US" b="1" dirty="0">
                <a:solidFill>
                  <a:schemeClr val="bg1"/>
                </a:solidFill>
              </a:rPr>
              <a:t>문의 시퀀스다이어그램</a:t>
            </a: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23" y="1660604"/>
            <a:ext cx="6017447" cy="5064045"/>
          </a:xfrm>
          <a:prstGeom prst="rect">
            <a:avLst/>
          </a:prstGeom>
          <a:ln w="0" cap="flat" cmpd="sng">
            <a:solidFill>
              <a:srgbClr val="FFFFF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31953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05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0954" y="2545866"/>
            <a:ext cx="682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-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프로그램 시연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787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194747">
            <a:off x="6462821" y="569503"/>
            <a:ext cx="7169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0" i="1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16200000" flipV="1">
            <a:off x="-347509" y="347510"/>
            <a:ext cx="2501949" cy="1806930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475683">
            <a:off x="832989" y="1229706"/>
            <a:ext cx="1586377" cy="13675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31492" y="2766273"/>
            <a:ext cx="348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</a:rPr>
              <a:t>감사합니다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656483" y="1826982"/>
            <a:ext cx="5236029" cy="312420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7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PRGRAM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IS</a:t>
            </a:r>
            <a:endParaRPr kumimoji="0" lang="ko-KR" altLang="en-US" sz="2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41" y="2016636"/>
            <a:ext cx="2505249" cy="658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3390" y="2034704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목적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특징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639" y="2016636"/>
            <a:ext cx="3537649" cy="35376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90004" y="3310659"/>
            <a:ext cx="6246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젊은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감각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단순화된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패턴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이용자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편리하고 쉽게 여행상품을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   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접근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이용할 수 있으며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보다 효율적이고 빠르게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   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고객에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대응할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55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01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1"/>
                </a:solidFill>
              </a:rPr>
              <a:t>PRGRAM</a:t>
            </a:r>
            <a:r>
              <a:rPr lang="en-US" altLang="ko-KR" sz="2800" b="1" spc="-300" dirty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3200" b="1" spc="-300" dirty="0">
                <a:solidFill>
                  <a:schemeClr val="bg1"/>
                </a:solidFill>
              </a:rPr>
              <a:t>IS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1197" y="209514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개발 환경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18946"/>
              </p:ext>
            </p:extLst>
          </p:nvPr>
        </p:nvGraphicFramePr>
        <p:xfrm>
          <a:off x="2441197" y="2731176"/>
          <a:ext cx="8127999" cy="2961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개발방법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방법론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CBD</a:t>
                      </a:r>
                      <a:r>
                        <a:rPr lang="ko-KR" altLang="en-US" dirty="0"/>
                        <a:t>방법론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모델링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JAVA, JQuery, HTML/</a:t>
                      </a:r>
                      <a:r>
                        <a:rPr lang="en-US" altLang="ko-KR" baseline="0" dirty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Oracle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Spring</a:t>
                      </a:r>
                      <a:r>
                        <a:rPr lang="en-US" altLang="ko-KR" baseline="0" dirty="0"/>
                        <a:t> 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dirty="0"/>
                        <a:t>운영플랫폼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</a:t>
                      </a:r>
                      <a:r>
                        <a:rPr lang="en-US" altLang="ko-KR" baseline="0" dirty="0"/>
                        <a:t> /Android/IOS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접속기기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PC/mobile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환경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12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01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300" dirty="0">
                <a:solidFill>
                  <a:schemeClr val="bg1"/>
                </a:solidFill>
              </a:rPr>
              <a:t>PRGRAM</a:t>
            </a:r>
            <a:r>
              <a:rPr lang="en-US" altLang="ko-KR" sz="2800" b="1" spc="-300" dirty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>
                <a:solidFill>
                  <a:schemeClr val="bg1"/>
                </a:solidFill>
              </a:rPr>
              <a:t> </a:t>
            </a:r>
            <a:r>
              <a:rPr lang="en-US" altLang="ko-KR" sz="3200" b="1" spc="-300" dirty="0">
                <a:solidFill>
                  <a:schemeClr val="bg1"/>
                </a:solidFill>
              </a:rPr>
              <a:t>IS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22" y="1742959"/>
            <a:ext cx="8988552" cy="48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02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4415188" y="2602137"/>
            <a:ext cx="6824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300" dirty="0">
                <a:solidFill>
                  <a:srgbClr val="FFC000"/>
                </a:solidFill>
              </a:rPr>
              <a:t>화면구성</a:t>
            </a:r>
            <a:endParaRPr lang="ko-KR" altLang="en-US" sz="2800" b="1" spc="-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5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02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4" r="15981"/>
          <a:stretch/>
        </p:blipFill>
        <p:spPr>
          <a:xfrm>
            <a:off x="720253" y="2005291"/>
            <a:ext cx="7299160" cy="46924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52" t="8884" r="28832" b="263"/>
          <a:stretch/>
        </p:blipFill>
        <p:spPr>
          <a:xfrm>
            <a:off x="5626635" y="2697098"/>
            <a:ext cx="5738047" cy="37545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6168" y="2312961"/>
            <a:ext cx="957943" cy="40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HEADER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8454" y="4171293"/>
            <a:ext cx="1230086" cy="40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CONTENTS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90597" y="6119649"/>
            <a:ext cx="957943" cy="402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flipV="1">
            <a:off x="0" y="0"/>
            <a:ext cx="3180011" cy="2296633"/>
          </a:xfrm>
          <a:prstGeom prst="triangle">
            <a:avLst/>
          </a:prstGeom>
          <a:solidFill>
            <a:srgbClr val="5AD6B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868" y="214055"/>
            <a:ext cx="207627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/>
              <a:t>CONTENTS</a:t>
            </a:r>
          </a:p>
          <a:p>
            <a:pPr algn="ctr"/>
            <a:r>
              <a:rPr lang="en-US" altLang="ko-KR" sz="5400" dirty="0"/>
              <a:t> </a:t>
            </a:r>
            <a:r>
              <a:rPr lang="en-US" altLang="ko-KR" sz="4800" b="1" dirty="0"/>
              <a:t>02</a:t>
            </a:r>
            <a:r>
              <a:rPr lang="en-US" altLang="ko-KR" sz="6000" dirty="0"/>
              <a:t> </a:t>
            </a:r>
            <a:endParaRPr lang="ko-KR" altLang="en-US" sz="6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4" r="29921"/>
          <a:stretch/>
        </p:blipFill>
        <p:spPr>
          <a:xfrm>
            <a:off x="1154077" y="1660605"/>
            <a:ext cx="5916028" cy="47582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8827" r="23577" b="7038"/>
          <a:stretch/>
        </p:blipFill>
        <p:spPr>
          <a:xfrm>
            <a:off x="6316911" y="2174710"/>
            <a:ext cx="5056572" cy="41599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141" y="829608"/>
            <a:ext cx="68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</a:rPr>
              <a:t>마켓페이지</a:t>
            </a:r>
            <a:endParaRPr lang="ko-KR" altLang="en-US" sz="2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7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443</Words>
  <Application>Microsoft Office PowerPoint</Application>
  <PresentationFormat>와이드스크린</PresentationFormat>
  <Paragraphs>250</Paragraphs>
  <Slides>34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나눔손글씨 붓</vt:lpstr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minhee park</dc:creator>
  <cp:lastModifiedBy>Park Misun</cp:lastModifiedBy>
  <cp:revision>110</cp:revision>
  <dcterms:created xsi:type="dcterms:W3CDTF">2015-04-07T02:42:40Z</dcterms:created>
  <dcterms:modified xsi:type="dcterms:W3CDTF">2021-05-01T14:18:39Z</dcterms:modified>
</cp:coreProperties>
</file>