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1" r:id="rId9"/>
    <p:sldId id="262" r:id="rId10"/>
    <p:sldId id="265" r:id="rId11"/>
    <p:sldId id="267" r:id="rId12"/>
    <p:sldId id="268" r:id="rId13"/>
    <p:sldId id="269" r:id="rId14"/>
    <p:sldId id="272" r:id="rId15"/>
    <p:sldId id="271" r:id="rId16"/>
    <p:sldId id="270" r:id="rId17"/>
    <p:sldId id="279" r:id="rId18"/>
    <p:sldId id="273" r:id="rId19"/>
    <p:sldId id="278" r:id="rId20"/>
    <p:sldId id="277" r:id="rId21"/>
    <p:sldId id="276" r:id="rId22"/>
    <p:sldId id="275" r:id="rId23"/>
    <p:sldId id="27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49938-3913-D36B-941F-2BE9386242B6}" v="401" dt="2024-05-13T01:18:29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hyperlink" Target="https://learn.adafruit.com/adafruit-circuit-playground-express/overview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5" Type="http://schemas.openxmlformats.org/officeDocument/2006/relationships/hyperlink" Target="https://learn.adafruit.com/adafruit-circuit-playground-express/overview" TargetMode="External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BF858-0235-4B1A-96C9-D488613402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DD214-AF24-4270-BBBB-7401630BBD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Adafruit board for experimenting  with hardware and software interactions.</a:t>
          </a:r>
        </a:p>
      </dgm:t>
    </dgm:pt>
    <dgm:pt modelId="{13391B09-0F4C-47C9-B703-222BDC5A68C7}" type="parTrans" cxnId="{E3E9A50A-CB72-40CF-9862-1A9E9D672C2F}">
      <dgm:prSet/>
      <dgm:spPr/>
      <dgm:t>
        <a:bodyPr/>
        <a:lstStyle/>
        <a:p>
          <a:endParaRPr lang="en-US"/>
        </a:p>
      </dgm:t>
    </dgm:pt>
    <dgm:pt modelId="{5F2B3D48-E27A-4E36-A377-B3B6AFB6AE38}" type="sibTrans" cxnId="{E3E9A50A-CB72-40CF-9862-1A9E9D672C2F}">
      <dgm:prSet/>
      <dgm:spPr/>
      <dgm:t>
        <a:bodyPr/>
        <a:lstStyle/>
        <a:p>
          <a:endParaRPr lang="en-US"/>
        </a:p>
      </dgm:t>
    </dgm:pt>
    <dgm:pt modelId="{8272C138-622B-4268-A28C-515F791809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Overview | Adafruit Circuit Playground Express | Adafruit Learning System</a:t>
          </a:r>
          <a:endParaRPr lang="en-US" dirty="0"/>
        </a:p>
      </dgm:t>
    </dgm:pt>
    <dgm:pt modelId="{7DC421AA-E4AF-4FB9-A759-81261176D472}" type="parTrans" cxnId="{84A87820-9379-4204-9015-1E9BEC352672}">
      <dgm:prSet/>
      <dgm:spPr/>
      <dgm:t>
        <a:bodyPr/>
        <a:lstStyle/>
        <a:p>
          <a:endParaRPr lang="en-US"/>
        </a:p>
      </dgm:t>
    </dgm:pt>
    <dgm:pt modelId="{93F62CB7-B53B-4AEE-A1D5-E2B751479AF4}" type="sibTrans" cxnId="{84A87820-9379-4204-9015-1E9BEC352672}">
      <dgm:prSet/>
      <dgm:spPr/>
      <dgm:t>
        <a:bodyPr/>
        <a:lstStyle/>
        <a:p>
          <a:endParaRPr lang="en-US"/>
        </a:p>
      </dgm:t>
    </dgm:pt>
    <dgm:pt modelId="{BDC64164-291C-44E9-9FAB-E8F88A06E5F3}" type="pres">
      <dgm:prSet presAssocID="{3A3BF858-0235-4B1A-96C9-D48861340271}" presName="root" presStyleCnt="0">
        <dgm:presLayoutVars>
          <dgm:dir/>
          <dgm:resizeHandles val="exact"/>
        </dgm:presLayoutVars>
      </dgm:prSet>
      <dgm:spPr/>
    </dgm:pt>
    <dgm:pt modelId="{0B3BCDB1-72E6-45EE-9553-EF4CD8D7D788}" type="pres">
      <dgm:prSet presAssocID="{88ADD214-AF24-4270-BBBB-7401630BBDF4}" presName="compNode" presStyleCnt="0"/>
      <dgm:spPr/>
    </dgm:pt>
    <dgm:pt modelId="{D443A0EB-B399-4805-896C-62CD80BF93CE}" type="pres">
      <dgm:prSet presAssocID="{88ADD214-AF24-4270-BBBB-7401630BBDF4}" presName="bgRect" presStyleLbl="bgShp" presStyleIdx="0" presStyleCnt="2"/>
      <dgm:spPr/>
    </dgm:pt>
    <dgm:pt modelId="{98201227-6BB4-4949-A8E4-521CD0899A98}" type="pres">
      <dgm:prSet presAssocID="{88ADD214-AF24-4270-BBBB-7401630BBDF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3DBF261-B75A-4F3F-8EA2-9A2B93A3525B}" type="pres">
      <dgm:prSet presAssocID="{88ADD214-AF24-4270-BBBB-7401630BBDF4}" presName="spaceRect" presStyleCnt="0"/>
      <dgm:spPr/>
    </dgm:pt>
    <dgm:pt modelId="{0FA61D45-0B1D-45A9-954D-5E395FAADC21}" type="pres">
      <dgm:prSet presAssocID="{88ADD214-AF24-4270-BBBB-7401630BBDF4}" presName="parTx" presStyleLbl="revTx" presStyleIdx="0" presStyleCnt="2">
        <dgm:presLayoutVars>
          <dgm:chMax val="0"/>
          <dgm:chPref val="0"/>
        </dgm:presLayoutVars>
      </dgm:prSet>
      <dgm:spPr/>
    </dgm:pt>
    <dgm:pt modelId="{3DA6AD53-B3BC-4EEF-A1AE-1BFB31C2D179}" type="pres">
      <dgm:prSet presAssocID="{5F2B3D48-E27A-4E36-A377-B3B6AFB6AE38}" presName="sibTrans" presStyleCnt="0"/>
      <dgm:spPr/>
    </dgm:pt>
    <dgm:pt modelId="{3EDECF69-2CA3-4291-8D6D-9F730F434E0D}" type="pres">
      <dgm:prSet presAssocID="{8272C138-622B-4268-A28C-515F791809F1}" presName="compNode" presStyleCnt="0"/>
      <dgm:spPr/>
    </dgm:pt>
    <dgm:pt modelId="{C0E86CB0-AA48-42E2-9E68-1ABF5B05C56B}" type="pres">
      <dgm:prSet presAssocID="{8272C138-622B-4268-A28C-515F791809F1}" presName="bgRect" presStyleLbl="bgShp" presStyleIdx="1" presStyleCnt="2"/>
      <dgm:spPr/>
    </dgm:pt>
    <dgm:pt modelId="{87D9ABFD-12DE-4224-95E6-4527D11766AF}" type="pres">
      <dgm:prSet presAssocID="{8272C138-622B-4268-A28C-515F791809F1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6FF2AB-1658-4985-8092-2F6509D493AF}" type="pres">
      <dgm:prSet presAssocID="{8272C138-622B-4268-A28C-515F791809F1}" presName="spaceRect" presStyleCnt="0"/>
      <dgm:spPr/>
    </dgm:pt>
    <dgm:pt modelId="{1F205CBD-6508-4859-8B15-1F30739E3592}" type="pres">
      <dgm:prSet presAssocID="{8272C138-622B-4268-A28C-515F791809F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3E9A50A-CB72-40CF-9862-1A9E9D672C2F}" srcId="{3A3BF858-0235-4B1A-96C9-D48861340271}" destId="{88ADD214-AF24-4270-BBBB-7401630BBDF4}" srcOrd="0" destOrd="0" parTransId="{13391B09-0F4C-47C9-B703-222BDC5A68C7}" sibTransId="{5F2B3D48-E27A-4E36-A377-B3B6AFB6AE38}"/>
    <dgm:cxn modelId="{84A87820-9379-4204-9015-1E9BEC352672}" srcId="{3A3BF858-0235-4B1A-96C9-D48861340271}" destId="{8272C138-622B-4268-A28C-515F791809F1}" srcOrd="1" destOrd="0" parTransId="{7DC421AA-E4AF-4FB9-A759-81261176D472}" sibTransId="{93F62CB7-B53B-4AEE-A1D5-E2B751479AF4}"/>
    <dgm:cxn modelId="{82BBD277-34BF-4765-8078-B129B16DDF25}" type="presOf" srcId="{3A3BF858-0235-4B1A-96C9-D48861340271}" destId="{BDC64164-291C-44E9-9FAB-E8F88A06E5F3}" srcOrd="0" destOrd="0" presId="urn:microsoft.com/office/officeart/2018/2/layout/IconVerticalSolidList"/>
    <dgm:cxn modelId="{1E5016BB-941A-47C1-A2FF-1FA0A51B8AA3}" type="presOf" srcId="{88ADD214-AF24-4270-BBBB-7401630BBDF4}" destId="{0FA61D45-0B1D-45A9-954D-5E395FAADC21}" srcOrd="0" destOrd="0" presId="urn:microsoft.com/office/officeart/2018/2/layout/IconVerticalSolidList"/>
    <dgm:cxn modelId="{E56882E8-0289-4957-A121-4670ED881071}" type="presOf" srcId="{8272C138-622B-4268-A28C-515F791809F1}" destId="{1F205CBD-6508-4859-8B15-1F30739E3592}" srcOrd="0" destOrd="0" presId="urn:microsoft.com/office/officeart/2018/2/layout/IconVerticalSolidList"/>
    <dgm:cxn modelId="{FBB48086-E705-41FD-B347-4FA0F084E4F1}" type="presParOf" srcId="{BDC64164-291C-44E9-9FAB-E8F88A06E5F3}" destId="{0B3BCDB1-72E6-45EE-9553-EF4CD8D7D788}" srcOrd="0" destOrd="0" presId="urn:microsoft.com/office/officeart/2018/2/layout/IconVerticalSolidList"/>
    <dgm:cxn modelId="{8B3D176C-BDED-4E6D-B50D-3B3EA9CEFC83}" type="presParOf" srcId="{0B3BCDB1-72E6-45EE-9553-EF4CD8D7D788}" destId="{D443A0EB-B399-4805-896C-62CD80BF93CE}" srcOrd="0" destOrd="0" presId="urn:microsoft.com/office/officeart/2018/2/layout/IconVerticalSolidList"/>
    <dgm:cxn modelId="{3A654823-8764-403D-B0FC-149C982252D9}" type="presParOf" srcId="{0B3BCDB1-72E6-45EE-9553-EF4CD8D7D788}" destId="{98201227-6BB4-4949-A8E4-521CD0899A98}" srcOrd="1" destOrd="0" presId="urn:microsoft.com/office/officeart/2018/2/layout/IconVerticalSolidList"/>
    <dgm:cxn modelId="{86E1AAA9-5E03-4E5F-BA04-E0485DBE9C21}" type="presParOf" srcId="{0B3BCDB1-72E6-45EE-9553-EF4CD8D7D788}" destId="{B3DBF261-B75A-4F3F-8EA2-9A2B93A3525B}" srcOrd="2" destOrd="0" presId="urn:microsoft.com/office/officeart/2018/2/layout/IconVerticalSolidList"/>
    <dgm:cxn modelId="{97088E77-2510-4543-8D6E-727955B4E647}" type="presParOf" srcId="{0B3BCDB1-72E6-45EE-9553-EF4CD8D7D788}" destId="{0FA61D45-0B1D-45A9-954D-5E395FAADC21}" srcOrd="3" destOrd="0" presId="urn:microsoft.com/office/officeart/2018/2/layout/IconVerticalSolidList"/>
    <dgm:cxn modelId="{30EC4DAD-9C2C-4ADB-8354-0196A927CE8E}" type="presParOf" srcId="{BDC64164-291C-44E9-9FAB-E8F88A06E5F3}" destId="{3DA6AD53-B3BC-4EEF-A1AE-1BFB31C2D179}" srcOrd="1" destOrd="0" presId="urn:microsoft.com/office/officeart/2018/2/layout/IconVerticalSolidList"/>
    <dgm:cxn modelId="{772E5567-7D5E-4CAB-A3BC-E646E7E903DF}" type="presParOf" srcId="{BDC64164-291C-44E9-9FAB-E8F88A06E5F3}" destId="{3EDECF69-2CA3-4291-8D6D-9F730F434E0D}" srcOrd="2" destOrd="0" presId="urn:microsoft.com/office/officeart/2018/2/layout/IconVerticalSolidList"/>
    <dgm:cxn modelId="{DD5EB0BF-E20C-4365-BA14-92C1DCAE1718}" type="presParOf" srcId="{3EDECF69-2CA3-4291-8D6D-9F730F434E0D}" destId="{C0E86CB0-AA48-42E2-9E68-1ABF5B05C56B}" srcOrd="0" destOrd="0" presId="urn:microsoft.com/office/officeart/2018/2/layout/IconVerticalSolidList"/>
    <dgm:cxn modelId="{F513006D-E3D3-4FFF-9D79-8071C6FD5DAF}" type="presParOf" srcId="{3EDECF69-2CA3-4291-8D6D-9F730F434E0D}" destId="{87D9ABFD-12DE-4224-95E6-4527D11766AF}" srcOrd="1" destOrd="0" presId="urn:microsoft.com/office/officeart/2018/2/layout/IconVerticalSolidList"/>
    <dgm:cxn modelId="{FCC9167B-9DA0-4F79-A211-9FAE99FB5FBA}" type="presParOf" srcId="{3EDECF69-2CA3-4291-8D6D-9F730F434E0D}" destId="{FC6FF2AB-1658-4985-8092-2F6509D493AF}" srcOrd="2" destOrd="0" presId="urn:microsoft.com/office/officeart/2018/2/layout/IconVerticalSolidList"/>
    <dgm:cxn modelId="{9CE2153B-9E09-4FBD-B6B5-4F74F7316FC0}" type="presParOf" srcId="{3EDECF69-2CA3-4291-8D6D-9F730F434E0D}" destId="{1F205CBD-6508-4859-8B15-1F30739E35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DC033EC-0483-4F29-99A4-BB2C01C0CEE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9229C5-F354-4F87-A1FA-B717148B5564}">
      <dgm:prSet/>
      <dgm:spPr/>
      <dgm:t>
        <a:bodyPr/>
        <a:lstStyle/>
        <a:p>
          <a:r>
            <a:rPr lang="en-US" dirty="0">
              <a:latin typeface="Walbaum Display"/>
            </a:rPr>
            <a:t>Understand</a:t>
          </a:r>
          <a:endParaRPr lang="en-US" dirty="0"/>
        </a:p>
      </dgm:t>
    </dgm:pt>
    <dgm:pt modelId="{7AA0FA0A-9F3E-46E9-9FB9-D076EE5C99B7}" type="parTrans" cxnId="{E8E13007-51A0-4B35-A9B3-429A25A000D6}">
      <dgm:prSet/>
      <dgm:spPr/>
      <dgm:t>
        <a:bodyPr/>
        <a:lstStyle/>
        <a:p>
          <a:endParaRPr lang="en-US"/>
        </a:p>
      </dgm:t>
    </dgm:pt>
    <dgm:pt modelId="{701713CA-89C8-48B4-9EEB-BBED64B80DD4}" type="sibTrans" cxnId="{E8E13007-51A0-4B35-A9B3-429A25A000D6}">
      <dgm:prSet/>
      <dgm:spPr/>
      <dgm:t>
        <a:bodyPr/>
        <a:lstStyle/>
        <a:p>
          <a:endParaRPr lang="en-US"/>
        </a:p>
      </dgm:t>
    </dgm:pt>
    <dgm:pt modelId="{69D432BB-6B48-4D41-8BE9-D83977394BCA}">
      <dgm:prSet/>
      <dgm:spPr/>
      <dgm:t>
        <a:bodyPr/>
        <a:lstStyle/>
        <a:p>
          <a:pPr rtl="0"/>
          <a:r>
            <a:rPr lang="en-US" dirty="0">
              <a:latin typeface="Walbaum Display"/>
            </a:rPr>
            <a:t>What is </a:t>
          </a:r>
          <a:r>
            <a:rPr lang="en-US" dirty="0"/>
            <a:t>the </a:t>
          </a:r>
          <a:r>
            <a:rPr lang="en-US" dirty="0">
              <a:latin typeface="Walbaum Display"/>
            </a:rPr>
            <a:t>maximum value of each of the transmission values?</a:t>
          </a:r>
          <a:endParaRPr lang="en-US" dirty="0"/>
        </a:p>
      </dgm:t>
    </dgm:pt>
    <dgm:pt modelId="{178128F1-5674-478D-9149-DFE9282F4BDC}" type="parTrans" cxnId="{39494EDB-BDE1-4C49-AF4A-BC33691B3935}">
      <dgm:prSet/>
      <dgm:spPr/>
      <dgm:t>
        <a:bodyPr/>
        <a:lstStyle/>
        <a:p>
          <a:endParaRPr lang="en-US"/>
        </a:p>
      </dgm:t>
    </dgm:pt>
    <dgm:pt modelId="{3FF3C4D3-A886-4E30-8AB7-BA9E6AE2E276}" type="sibTrans" cxnId="{39494EDB-BDE1-4C49-AF4A-BC33691B3935}">
      <dgm:prSet/>
      <dgm:spPr/>
      <dgm:t>
        <a:bodyPr/>
        <a:lstStyle/>
        <a:p>
          <a:endParaRPr lang="en-US"/>
        </a:p>
      </dgm:t>
    </dgm:pt>
    <dgm:pt modelId="{7A75F2A3-CC8E-403C-BDDC-AD5852C5C1D9}">
      <dgm:prSet/>
      <dgm:spPr/>
      <dgm:t>
        <a:bodyPr/>
        <a:lstStyle/>
        <a:p>
          <a:r>
            <a:rPr lang="en-US" dirty="0"/>
            <a:t>Change</a:t>
          </a:r>
        </a:p>
      </dgm:t>
    </dgm:pt>
    <dgm:pt modelId="{E50F1CF9-2147-4AA4-A99B-03C4A16CC735}" type="parTrans" cxnId="{2E379583-0D6D-4179-ADAD-2BEF2A7FA3C2}">
      <dgm:prSet/>
      <dgm:spPr/>
      <dgm:t>
        <a:bodyPr/>
        <a:lstStyle/>
        <a:p>
          <a:endParaRPr lang="en-US"/>
        </a:p>
      </dgm:t>
    </dgm:pt>
    <dgm:pt modelId="{77FCB8E8-79DA-4192-A76D-CA2A5C9A6FC6}" type="sibTrans" cxnId="{2E379583-0D6D-4179-ADAD-2BEF2A7FA3C2}">
      <dgm:prSet/>
      <dgm:spPr/>
      <dgm:t>
        <a:bodyPr/>
        <a:lstStyle/>
        <a:p>
          <a:endParaRPr lang="en-US"/>
        </a:p>
      </dgm:t>
    </dgm:pt>
    <dgm:pt modelId="{ABD07912-FF40-45AE-96E9-D5CC2EE087D1}">
      <dgm:prSet phldr="0"/>
      <dgm:spPr/>
      <dgm:t>
        <a:bodyPr/>
        <a:lstStyle/>
        <a:p>
          <a:pPr rtl="0"/>
          <a:r>
            <a:rPr lang="en-US" dirty="0">
              <a:latin typeface="Walbaum Display"/>
            </a:rPr>
            <a:t> Use the volume up/down buttons to change the intensity of the lights.</a:t>
          </a:r>
          <a:endParaRPr lang="en-US" dirty="0"/>
        </a:p>
      </dgm:t>
    </dgm:pt>
    <dgm:pt modelId="{0A43EEDB-50F5-4C63-AD68-AAB9DFD6EC95}" type="parTrans" cxnId="{572EFCA7-61BB-4BE8-90D7-5331647BF09E}">
      <dgm:prSet/>
      <dgm:spPr/>
      <dgm:t>
        <a:bodyPr/>
        <a:lstStyle/>
        <a:p>
          <a:endParaRPr lang="en-US"/>
        </a:p>
      </dgm:t>
    </dgm:pt>
    <dgm:pt modelId="{24DCEA53-3858-43A7-9319-36EBADF718A6}" type="sibTrans" cxnId="{572EFCA7-61BB-4BE8-90D7-5331647BF09E}">
      <dgm:prSet/>
      <dgm:spPr/>
      <dgm:t>
        <a:bodyPr/>
        <a:lstStyle/>
        <a:p>
          <a:endParaRPr lang="en-US"/>
        </a:p>
      </dgm:t>
    </dgm:pt>
    <dgm:pt modelId="{8217BF1B-5852-447C-AF8F-4268E90C6223}">
      <dgm:prSet/>
      <dgm:spPr/>
      <dgm:t>
        <a:bodyPr/>
        <a:lstStyle/>
        <a:p>
          <a:r>
            <a:rPr lang="en-US" dirty="0"/>
            <a:t>Identify</a:t>
          </a:r>
        </a:p>
      </dgm:t>
    </dgm:pt>
    <dgm:pt modelId="{098D06FC-1DD1-420B-9A75-F3737859C856}" type="parTrans" cxnId="{6DA1BCC3-0CD5-4919-8397-A7233C8467C5}">
      <dgm:prSet/>
      <dgm:spPr/>
      <dgm:t>
        <a:bodyPr/>
        <a:lstStyle/>
        <a:p>
          <a:endParaRPr lang="en-US"/>
        </a:p>
      </dgm:t>
    </dgm:pt>
    <dgm:pt modelId="{8AF5B0C4-7FF3-4FDA-AC87-B81EB5FF2340}" type="sibTrans" cxnId="{6DA1BCC3-0CD5-4919-8397-A7233C8467C5}">
      <dgm:prSet/>
      <dgm:spPr/>
      <dgm:t>
        <a:bodyPr/>
        <a:lstStyle/>
        <a:p>
          <a:endParaRPr lang="en-US"/>
        </a:p>
      </dgm:t>
    </dgm:pt>
    <dgm:pt modelId="{F990CD5E-CC98-4FBE-A6E1-3E79C24F9D07}">
      <dgm:prSet/>
      <dgm:spPr/>
      <dgm:t>
        <a:bodyPr/>
        <a:lstStyle/>
        <a:p>
          <a:r>
            <a:rPr lang="en-US" dirty="0"/>
            <a:t>Identify at least one area of the code which could be optimized for space. (For example, using a for loop instead of repeating lines)</a:t>
          </a:r>
        </a:p>
      </dgm:t>
    </dgm:pt>
    <dgm:pt modelId="{3A444016-F93B-4517-8181-0CB594E50E62}" type="parTrans" cxnId="{9B3AAB91-84A1-41E5-821F-F1479219F1F7}">
      <dgm:prSet/>
      <dgm:spPr/>
      <dgm:t>
        <a:bodyPr/>
        <a:lstStyle/>
        <a:p>
          <a:endParaRPr lang="en-US"/>
        </a:p>
      </dgm:t>
    </dgm:pt>
    <dgm:pt modelId="{D7F7F3BC-77FC-4AEC-BC83-1C2574F946B3}" type="sibTrans" cxnId="{9B3AAB91-84A1-41E5-821F-F1479219F1F7}">
      <dgm:prSet/>
      <dgm:spPr/>
      <dgm:t>
        <a:bodyPr/>
        <a:lstStyle/>
        <a:p>
          <a:endParaRPr lang="en-US"/>
        </a:p>
      </dgm:t>
    </dgm:pt>
    <dgm:pt modelId="{11A8DAF2-69BD-4C08-AE15-577E4024F1F7}" type="pres">
      <dgm:prSet presAssocID="{EDC033EC-0483-4F29-99A4-BB2C01C0CEE6}" presName="Name0" presStyleCnt="0">
        <dgm:presLayoutVars>
          <dgm:dir/>
          <dgm:animLvl val="lvl"/>
          <dgm:resizeHandles val="exact"/>
        </dgm:presLayoutVars>
      </dgm:prSet>
      <dgm:spPr/>
    </dgm:pt>
    <dgm:pt modelId="{B8DDADED-14EF-4BA7-98C9-4CAEB38817E4}" type="pres">
      <dgm:prSet presAssocID="{769229C5-F354-4F87-A1FA-B717148B5564}" presName="linNode" presStyleCnt="0"/>
      <dgm:spPr/>
    </dgm:pt>
    <dgm:pt modelId="{4DE42D6D-F6A3-47B1-AA4F-66DFA6C8E18A}" type="pres">
      <dgm:prSet presAssocID="{769229C5-F354-4F87-A1FA-B717148B5564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ECCCFB15-5F8C-48CF-8E2C-C7F0B0E92EA7}" type="pres">
      <dgm:prSet presAssocID="{769229C5-F354-4F87-A1FA-B717148B5564}" presName="descendantText" presStyleLbl="alignNode1" presStyleIdx="0" presStyleCnt="3">
        <dgm:presLayoutVars>
          <dgm:bulletEnabled/>
        </dgm:presLayoutVars>
      </dgm:prSet>
      <dgm:spPr/>
    </dgm:pt>
    <dgm:pt modelId="{4B6DFD8D-3EE2-406C-A2E1-C7DC17409842}" type="pres">
      <dgm:prSet presAssocID="{701713CA-89C8-48B4-9EEB-BBED64B80DD4}" presName="sp" presStyleCnt="0"/>
      <dgm:spPr/>
    </dgm:pt>
    <dgm:pt modelId="{0EF34C6F-F7C7-4D58-8F19-244E912643BB}" type="pres">
      <dgm:prSet presAssocID="{7A75F2A3-CC8E-403C-BDDC-AD5852C5C1D9}" presName="linNode" presStyleCnt="0"/>
      <dgm:spPr/>
    </dgm:pt>
    <dgm:pt modelId="{415638D6-F38A-4921-8F74-EB7D448394C4}" type="pres">
      <dgm:prSet presAssocID="{7A75F2A3-CC8E-403C-BDDC-AD5852C5C1D9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40EAF15B-B728-4583-A06A-2DCA202A4BD1}" type="pres">
      <dgm:prSet presAssocID="{7A75F2A3-CC8E-403C-BDDC-AD5852C5C1D9}" presName="descendantText" presStyleLbl="alignNode1" presStyleIdx="1" presStyleCnt="3">
        <dgm:presLayoutVars>
          <dgm:bulletEnabled/>
        </dgm:presLayoutVars>
      </dgm:prSet>
      <dgm:spPr/>
    </dgm:pt>
    <dgm:pt modelId="{115702B7-A22F-4B6B-8572-4A7267134B65}" type="pres">
      <dgm:prSet presAssocID="{77FCB8E8-79DA-4192-A76D-CA2A5C9A6FC6}" presName="sp" presStyleCnt="0"/>
      <dgm:spPr/>
    </dgm:pt>
    <dgm:pt modelId="{7907A9BF-92D4-4806-B2D7-A742EE4522E7}" type="pres">
      <dgm:prSet presAssocID="{8217BF1B-5852-447C-AF8F-4268E90C6223}" presName="linNode" presStyleCnt="0"/>
      <dgm:spPr/>
    </dgm:pt>
    <dgm:pt modelId="{484F8A12-8E64-42AA-BE0A-2F2466C402A5}" type="pres">
      <dgm:prSet presAssocID="{8217BF1B-5852-447C-AF8F-4268E90C6223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549D30E0-755C-47CF-97CD-EDAE7F2EFA89}" type="pres">
      <dgm:prSet presAssocID="{8217BF1B-5852-447C-AF8F-4268E90C6223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8E13007-51A0-4B35-A9B3-429A25A000D6}" srcId="{EDC033EC-0483-4F29-99A4-BB2C01C0CEE6}" destId="{769229C5-F354-4F87-A1FA-B717148B5564}" srcOrd="0" destOrd="0" parTransId="{7AA0FA0A-9F3E-46E9-9FB9-D076EE5C99B7}" sibTransId="{701713CA-89C8-48B4-9EEB-BBED64B80DD4}"/>
    <dgm:cxn modelId="{CC889015-2E1B-4A8A-9804-A6D23D66F42D}" type="presOf" srcId="{ABD07912-FF40-45AE-96E9-D5CC2EE087D1}" destId="{40EAF15B-B728-4583-A06A-2DCA202A4BD1}" srcOrd="0" destOrd="0" presId="urn:microsoft.com/office/officeart/2016/7/layout/VerticalHollowActionList"/>
    <dgm:cxn modelId="{1E7B3625-9082-4803-9F50-50A6DDB77E82}" type="presOf" srcId="{EDC033EC-0483-4F29-99A4-BB2C01C0CEE6}" destId="{11A8DAF2-69BD-4C08-AE15-577E4024F1F7}" srcOrd="0" destOrd="0" presId="urn:microsoft.com/office/officeart/2016/7/layout/VerticalHollowActionList"/>
    <dgm:cxn modelId="{116DB671-697C-4F53-9CEF-7A130293A3FA}" type="presOf" srcId="{769229C5-F354-4F87-A1FA-B717148B5564}" destId="{4DE42D6D-F6A3-47B1-AA4F-66DFA6C8E18A}" srcOrd="0" destOrd="0" presId="urn:microsoft.com/office/officeart/2016/7/layout/VerticalHollowActionList"/>
    <dgm:cxn modelId="{48B2FA56-3AC9-45F8-9ACB-8DAB8FDA4D1C}" type="presOf" srcId="{8217BF1B-5852-447C-AF8F-4268E90C6223}" destId="{484F8A12-8E64-42AA-BE0A-2F2466C402A5}" srcOrd="0" destOrd="0" presId="urn:microsoft.com/office/officeart/2016/7/layout/VerticalHollowActionList"/>
    <dgm:cxn modelId="{2E379583-0D6D-4179-ADAD-2BEF2A7FA3C2}" srcId="{EDC033EC-0483-4F29-99A4-BB2C01C0CEE6}" destId="{7A75F2A3-CC8E-403C-BDDC-AD5852C5C1D9}" srcOrd="1" destOrd="0" parTransId="{E50F1CF9-2147-4AA4-A99B-03C4A16CC735}" sibTransId="{77FCB8E8-79DA-4192-A76D-CA2A5C9A6FC6}"/>
    <dgm:cxn modelId="{9B3AAB91-84A1-41E5-821F-F1479219F1F7}" srcId="{8217BF1B-5852-447C-AF8F-4268E90C6223}" destId="{F990CD5E-CC98-4FBE-A6E1-3E79C24F9D07}" srcOrd="0" destOrd="0" parTransId="{3A444016-F93B-4517-8181-0CB594E50E62}" sibTransId="{D7F7F3BC-77FC-4AEC-BC83-1C2574F946B3}"/>
    <dgm:cxn modelId="{BAA9E8A7-DA6D-4CFC-93C9-1CB62309E689}" type="presOf" srcId="{F990CD5E-CC98-4FBE-A6E1-3E79C24F9D07}" destId="{549D30E0-755C-47CF-97CD-EDAE7F2EFA89}" srcOrd="0" destOrd="0" presId="urn:microsoft.com/office/officeart/2016/7/layout/VerticalHollowActionList"/>
    <dgm:cxn modelId="{572EFCA7-61BB-4BE8-90D7-5331647BF09E}" srcId="{7A75F2A3-CC8E-403C-BDDC-AD5852C5C1D9}" destId="{ABD07912-FF40-45AE-96E9-D5CC2EE087D1}" srcOrd="0" destOrd="0" parTransId="{0A43EEDB-50F5-4C63-AD68-AAB9DFD6EC95}" sibTransId="{24DCEA53-3858-43A7-9319-36EBADF718A6}"/>
    <dgm:cxn modelId="{6DA1BCC3-0CD5-4919-8397-A7233C8467C5}" srcId="{EDC033EC-0483-4F29-99A4-BB2C01C0CEE6}" destId="{8217BF1B-5852-447C-AF8F-4268E90C6223}" srcOrd="2" destOrd="0" parTransId="{098D06FC-1DD1-420B-9A75-F3737859C856}" sibTransId="{8AF5B0C4-7FF3-4FDA-AC87-B81EB5FF2340}"/>
    <dgm:cxn modelId="{7003E7D3-E24C-4F74-8D20-3FFE892BCC76}" type="presOf" srcId="{7A75F2A3-CC8E-403C-BDDC-AD5852C5C1D9}" destId="{415638D6-F38A-4921-8F74-EB7D448394C4}" srcOrd="0" destOrd="0" presId="urn:microsoft.com/office/officeart/2016/7/layout/VerticalHollowActionList"/>
    <dgm:cxn modelId="{39494EDB-BDE1-4C49-AF4A-BC33691B3935}" srcId="{769229C5-F354-4F87-A1FA-B717148B5564}" destId="{69D432BB-6B48-4D41-8BE9-D83977394BCA}" srcOrd="0" destOrd="0" parTransId="{178128F1-5674-478D-9149-DFE9282F4BDC}" sibTransId="{3FF3C4D3-A886-4E30-8AB7-BA9E6AE2E276}"/>
    <dgm:cxn modelId="{D1433BE4-60CE-4BF6-99BE-FBCDB38C40BC}" type="presOf" srcId="{69D432BB-6B48-4D41-8BE9-D83977394BCA}" destId="{ECCCFB15-5F8C-48CF-8E2C-C7F0B0E92EA7}" srcOrd="0" destOrd="0" presId="urn:microsoft.com/office/officeart/2016/7/layout/VerticalHollowActionList"/>
    <dgm:cxn modelId="{EF988A65-4E19-41B7-8264-135AFFA9D38C}" type="presParOf" srcId="{11A8DAF2-69BD-4C08-AE15-577E4024F1F7}" destId="{B8DDADED-14EF-4BA7-98C9-4CAEB38817E4}" srcOrd="0" destOrd="0" presId="urn:microsoft.com/office/officeart/2016/7/layout/VerticalHollowActionList"/>
    <dgm:cxn modelId="{8476DE68-97A1-4493-A40B-055952234ABA}" type="presParOf" srcId="{B8DDADED-14EF-4BA7-98C9-4CAEB38817E4}" destId="{4DE42D6D-F6A3-47B1-AA4F-66DFA6C8E18A}" srcOrd="0" destOrd="0" presId="urn:microsoft.com/office/officeart/2016/7/layout/VerticalHollowActionList"/>
    <dgm:cxn modelId="{187FC339-DC89-4C54-8FD4-FB46F120E7F1}" type="presParOf" srcId="{B8DDADED-14EF-4BA7-98C9-4CAEB38817E4}" destId="{ECCCFB15-5F8C-48CF-8E2C-C7F0B0E92EA7}" srcOrd="1" destOrd="0" presId="urn:microsoft.com/office/officeart/2016/7/layout/VerticalHollowActionList"/>
    <dgm:cxn modelId="{C16DCF0F-E082-4CCD-8689-07B6B29E1CF5}" type="presParOf" srcId="{11A8DAF2-69BD-4C08-AE15-577E4024F1F7}" destId="{4B6DFD8D-3EE2-406C-A2E1-C7DC17409842}" srcOrd="1" destOrd="0" presId="urn:microsoft.com/office/officeart/2016/7/layout/VerticalHollowActionList"/>
    <dgm:cxn modelId="{1058009C-CC46-4246-9A6B-571235C88A6C}" type="presParOf" srcId="{11A8DAF2-69BD-4C08-AE15-577E4024F1F7}" destId="{0EF34C6F-F7C7-4D58-8F19-244E912643BB}" srcOrd="2" destOrd="0" presId="urn:microsoft.com/office/officeart/2016/7/layout/VerticalHollowActionList"/>
    <dgm:cxn modelId="{708CBFD9-A367-4269-A024-339291790D12}" type="presParOf" srcId="{0EF34C6F-F7C7-4D58-8F19-244E912643BB}" destId="{415638D6-F38A-4921-8F74-EB7D448394C4}" srcOrd="0" destOrd="0" presId="urn:microsoft.com/office/officeart/2016/7/layout/VerticalHollowActionList"/>
    <dgm:cxn modelId="{07AA1176-3C1D-443B-A977-7AA5FD42484E}" type="presParOf" srcId="{0EF34C6F-F7C7-4D58-8F19-244E912643BB}" destId="{40EAF15B-B728-4583-A06A-2DCA202A4BD1}" srcOrd="1" destOrd="0" presId="urn:microsoft.com/office/officeart/2016/7/layout/VerticalHollowActionList"/>
    <dgm:cxn modelId="{0772B364-D019-43A6-96A2-4677E94169C5}" type="presParOf" srcId="{11A8DAF2-69BD-4C08-AE15-577E4024F1F7}" destId="{115702B7-A22F-4B6B-8572-4A7267134B65}" srcOrd="3" destOrd="0" presId="urn:microsoft.com/office/officeart/2016/7/layout/VerticalHollowActionList"/>
    <dgm:cxn modelId="{CAFED32B-E828-430A-B387-24F44D72FFBA}" type="presParOf" srcId="{11A8DAF2-69BD-4C08-AE15-577E4024F1F7}" destId="{7907A9BF-92D4-4806-B2D7-A742EE4522E7}" srcOrd="4" destOrd="0" presId="urn:microsoft.com/office/officeart/2016/7/layout/VerticalHollowActionList"/>
    <dgm:cxn modelId="{563D0EEA-E36C-4BE1-BDBC-8A5449A3408A}" type="presParOf" srcId="{7907A9BF-92D4-4806-B2D7-A742EE4522E7}" destId="{484F8A12-8E64-42AA-BE0A-2F2466C402A5}" srcOrd="0" destOrd="0" presId="urn:microsoft.com/office/officeart/2016/7/layout/VerticalHollowActionList"/>
    <dgm:cxn modelId="{2AE8BFE1-451D-4423-91AE-1984D32CFF8F}" type="presParOf" srcId="{7907A9BF-92D4-4806-B2D7-A742EE4522E7}" destId="{549D30E0-755C-47CF-97CD-EDAE7F2EFA8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27E9C-07F6-4484-8563-E24ED7621B1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5B6FFA-5AE9-429B-B581-2E1A6AA5D4F6}">
      <dgm:prSet/>
      <dgm:spPr/>
      <dgm:t>
        <a:bodyPr/>
        <a:lstStyle/>
        <a:p>
          <a:pPr rtl="0"/>
          <a:r>
            <a:rPr lang="en-US" dirty="0"/>
            <a:t>Plug your</a:t>
          </a:r>
          <a:r>
            <a:rPr lang="en-US" dirty="0">
              <a:latin typeface="Walbaum Display"/>
            </a:rPr>
            <a:t> Circuit</a:t>
          </a:r>
          <a:r>
            <a:rPr lang="en-US" dirty="0"/>
            <a:t> Playground into the computer.</a:t>
          </a:r>
        </a:p>
      </dgm:t>
    </dgm:pt>
    <dgm:pt modelId="{D5841A4D-37C3-4B64-B1CF-81798F25DDBF}" type="parTrans" cxnId="{C3F6A298-311E-4976-BCAC-2D53E6BBF037}">
      <dgm:prSet/>
      <dgm:spPr/>
      <dgm:t>
        <a:bodyPr/>
        <a:lstStyle/>
        <a:p>
          <a:endParaRPr lang="en-US"/>
        </a:p>
      </dgm:t>
    </dgm:pt>
    <dgm:pt modelId="{91C23C74-BFA9-4052-A770-2699678600AC}" type="sibTrans" cxnId="{C3F6A298-311E-4976-BCAC-2D53E6BBF03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A91159-B202-46D7-A79B-C6ADA082BE61}">
      <dgm:prSet/>
      <dgm:spPr/>
      <dgm:t>
        <a:bodyPr/>
        <a:lstStyle/>
        <a:p>
          <a:r>
            <a:rPr lang="en-US" dirty="0"/>
            <a:t>Navigate to the device and open the code.py file.</a:t>
          </a:r>
        </a:p>
        <a:p>
          <a:r>
            <a:rPr lang="en-US" i="1" dirty="0"/>
            <a:t>You can open the file in any IDE (Visual Studio Code, </a:t>
          </a:r>
          <a:r>
            <a:rPr lang="en-US" i="1" dirty="0" err="1"/>
            <a:t>Replit</a:t>
          </a:r>
          <a:r>
            <a:rPr lang="en-US" i="1" dirty="0"/>
            <a:t>, even Notepad).</a:t>
          </a:r>
          <a:endParaRPr lang="en-US" dirty="0"/>
        </a:p>
      </dgm:t>
    </dgm:pt>
    <dgm:pt modelId="{06A1261A-5D00-4860-98A5-C4924F464601}" type="parTrans" cxnId="{5C24E9BB-98B6-463A-A49B-E38E526F4F46}">
      <dgm:prSet/>
      <dgm:spPr/>
      <dgm:t>
        <a:bodyPr/>
        <a:lstStyle/>
        <a:p>
          <a:endParaRPr lang="en-US"/>
        </a:p>
      </dgm:t>
    </dgm:pt>
    <dgm:pt modelId="{A4049412-DE39-46B1-BEF4-D7A44596688C}" type="sibTrans" cxnId="{5C24E9BB-98B6-463A-A49B-E38E526F4F4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A65B864-3E5F-4ACD-9000-AFEA5BA87BBB}">
      <dgm:prSet/>
      <dgm:spPr/>
      <dgm:t>
        <a:bodyPr/>
        <a:lstStyle/>
        <a:p>
          <a:r>
            <a:rPr lang="en-US" dirty="0"/>
            <a:t>To make changes, save the file. It must always be named code.py</a:t>
          </a:r>
        </a:p>
      </dgm:t>
    </dgm:pt>
    <dgm:pt modelId="{61F5516B-F01C-4F49-AE33-36B78EDF2D61}" type="parTrans" cxnId="{F1A0A824-1020-47B3-AA94-E49EE1F5DC15}">
      <dgm:prSet/>
      <dgm:spPr/>
      <dgm:t>
        <a:bodyPr/>
        <a:lstStyle/>
        <a:p>
          <a:endParaRPr lang="en-US"/>
        </a:p>
      </dgm:t>
    </dgm:pt>
    <dgm:pt modelId="{DEAD04F4-8BEB-40F1-B23E-4229609AACA4}" type="sibTrans" cxnId="{F1A0A824-1020-47B3-AA94-E49EE1F5DC1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AC5974-06B4-4BE0-9FC9-ACFED205AA41}" type="pres">
      <dgm:prSet presAssocID="{92F27E9C-07F6-4484-8563-E24ED7621B1F}" presName="Name0" presStyleCnt="0">
        <dgm:presLayoutVars>
          <dgm:animLvl val="lvl"/>
          <dgm:resizeHandles val="exact"/>
        </dgm:presLayoutVars>
      </dgm:prSet>
      <dgm:spPr/>
    </dgm:pt>
    <dgm:pt modelId="{1032584D-35AB-4567-A7D1-7801076C32FC}" type="pres">
      <dgm:prSet presAssocID="{105B6FFA-5AE9-429B-B581-2E1A6AA5D4F6}" presName="compositeNode" presStyleCnt="0">
        <dgm:presLayoutVars>
          <dgm:bulletEnabled val="1"/>
        </dgm:presLayoutVars>
      </dgm:prSet>
      <dgm:spPr/>
    </dgm:pt>
    <dgm:pt modelId="{B2351D94-6302-4D17-B016-947869A72A53}" type="pres">
      <dgm:prSet presAssocID="{105B6FFA-5AE9-429B-B581-2E1A6AA5D4F6}" presName="bgRect" presStyleLbl="bgAccFollowNode1" presStyleIdx="0" presStyleCnt="3"/>
      <dgm:spPr/>
    </dgm:pt>
    <dgm:pt modelId="{D5139892-6A64-40A4-8B77-22E6066A7004}" type="pres">
      <dgm:prSet presAssocID="{91C23C74-BFA9-4052-A770-2699678600A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7B86538-05D5-4903-9F39-A940D5A96C45}" type="pres">
      <dgm:prSet presAssocID="{105B6FFA-5AE9-429B-B581-2E1A6AA5D4F6}" presName="bottomLine" presStyleLbl="alignNode1" presStyleIdx="1" presStyleCnt="6">
        <dgm:presLayoutVars/>
      </dgm:prSet>
      <dgm:spPr/>
    </dgm:pt>
    <dgm:pt modelId="{5ECCF59A-6C54-4A96-8A52-0DB7FA863660}" type="pres">
      <dgm:prSet presAssocID="{105B6FFA-5AE9-429B-B581-2E1A6AA5D4F6}" presName="nodeText" presStyleLbl="bgAccFollowNode1" presStyleIdx="0" presStyleCnt="3">
        <dgm:presLayoutVars>
          <dgm:bulletEnabled val="1"/>
        </dgm:presLayoutVars>
      </dgm:prSet>
      <dgm:spPr/>
    </dgm:pt>
    <dgm:pt modelId="{D4A59767-FB43-4A99-8727-99BE68CE9D13}" type="pres">
      <dgm:prSet presAssocID="{91C23C74-BFA9-4052-A770-2699678600AC}" presName="sibTrans" presStyleCnt="0"/>
      <dgm:spPr/>
    </dgm:pt>
    <dgm:pt modelId="{9712DF28-AEED-48D4-8B19-743DEF1E3926}" type="pres">
      <dgm:prSet presAssocID="{E0A91159-B202-46D7-A79B-C6ADA082BE61}" presName="compositeNode" presStyleCnt="0">
        <dgm:presLayoutVars>
          <dgm:bulletEnabled val="1"/>
        </dgm:presLayoutVars>
      </dgm:prSet>
      <dgm:spPr/>
    </dgm:pt>
    <dgm:pt modelId="{F0648FEA-A187-40B7-928C-1FBD15F351D7}" type="pres">
      <dgm:prSet presAssocID="{E0A91159-B202-46D7-A79B-C6ADA082BE61}" presName="bgRect" presStyleLbl="bgAccFollowNode1" presStyleIdx="1" presStyleCnt="3"/>
      <dgm:spPr/>
    </dgm:pt>
    <dgm:pt modelId="{FF669BF1-41AD-4EF3-AC48-5311DF7325A4}" type="pres">
      <dgm:prSet presAssocID="{A4049412-DE39-46B1-BEF4-D7A44596688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3426C25-5521-4BBF-A061-D3178822F4C9}" type="pres">
      <dgm:prSet presAssocID="{E0A91159-B202-46D7-A79B-C6ADA082BE61}" presName="bottomLine" presStyleLbl="alignNode1" presStyleIdx="3" presStyleCnt="6">
        <dgm:presLayoutVars/>
      </dgm:prSet>
      <dgm:spPr/>
    </dgm:pt>
    <dgm:pt modelId="{9B3B6B2F-76C3-4899-A335-C8B7CBA252A5}" type="pres">
      <dgm:prSet presAssocID="{E0A91159-B202-46D7-A79B-C6ADA082BE61}" presName="nodeText" presStyleLbl="bgAccFollowNode1" presStyleIdx="1" presStyleCnt="3">
        <dgm:presLayoutVars>
          <dgm:bulletEnabled val="1"/>
        </dgm:presLayoutVars>
      </dgm:prSet>
      <dgm:spPr/>
    </dgm:pt>
    <dgm:pt modelId="{AC91EE28-505C-4287-806B-CB223DC8AF73}" type="pres">
      <dgm:prSet presAssocID="{A4049412-DE39-46B1-BEF4-D7A44596688C}" presName="sibTrans" presStyleCnt="0"/>
      <dgm:spPr/>
    </dgm:pt>
    <dgm:pt modelId="{1D50631E-7726-4ED7-B8DF-AF563E6A2832}" type="pres">
      <dgm:prSet presAssocID="{1A65B864-3E5F-4ACD-9000-AFEA5BA87BBB}" presName="compositeNode" presStyleCnt="0">
        <dgm:presLayoutVars>
          <dgm:bulletEnabled val="1"/>
        </dgm:presLayoutVars>
      </dgm:prSet>
      <dgm:spPr/>
    </dgm:pt>
    <dgm:pt modelId="{9FD1CA09-2062-41C4-AAAD-108137659A3E}" type="pres">
      <dgm:prSet presAssocID="{1A65B864-3E5F-4ACD-9000-AFEA5BA87BBB}" presName="bgRect" presStyleLbl="bgAccFollowNode1" presStyleIdx="2" presStyleCnt="3"/>
      <dgm:spPr/>
    </dgm:pt>
    <dgm:pt modelId="{53D6BE2A-582B-4607-9B88-15D708D39CCD}" type="pres">
      <dgm:prSet presAssocID="{DEAD04F4-8BEB-40F1-B23E-4229609AACA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541E266-BA57-4111-ACD9-14529AEC3681}" type="pres">
      <dgm:prSet presAssocID="{1A65B864-3E5F-4ACD-9000-AFEA5BA87BBB}" presName="bottomLine" presStyleLbl="alignNode1" presStyleIdx="5" presStyleCnt="6">
        <dgm:presLayoutVars/>
      </dgm:prSet>
      <dgm:spPr/>
    </dgm:pt>
    <dgm:pt modelId="{35AE2C7E-B852-4A38-B237-0BDE4108D05D}" type="pres">
      <dgm:prSet presAssocID="{1A65B864-3E5F-4ACD-9000-AFEA5BA87BB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070FA18-73FC-4E0E-A5D2-34B8FB180DB8}" type="presOf" srcId="{E0A91159-B202-46D7-A79B-C6ADA082BE61}" destId="{9B3B6B2F-76C3-4899-A335-C8B7CBA252A5}" srcOrd="1" destOrd="0" presId="urn:microsoft.com/office/officeart/2016/7/layout/BasicLinearProcessNumbered"/>
    <dgm:cxn modelId="{9A64181E-10E5-43D1-9748-1154DF71FA72}" type="presOf" srcId="{1A65B864-3E5F-4ACD-9000-AFEA5BA87BBB}" destId="{35AE2C7E-B852-4A38-B237-0BDE4108D05D}" srcOrd="1" destOrd="0" presId="urn:microsoft.com/office/officeart/2016/7/layout/BasicLinearProcessNumbered"/>
    <dgm:cxn modelId="{F1A0A824-1020-47B3-AA94-E49EE1F5DC15}" srcId="{92F27E9C-07F6-4484-8563-E24ED7621B1F}" destId="{1A65B864-3E5F-4ACD-9000-AFEA5BA87BBB}" srcOrd="2" destOrd="0" parTransId="{61F5516B-F01C-4F49-AE33-36B78EDF2D61}" sibTransId="{DEAD04F4-8BEB-40F1-B23E-4229609AACA4}"/>
    <dgm:cxn modelId="{D245FF36-68BB-4907-9927-5729C8D0E084}" type="presOf" srcId="{E0A91159-B202-46D7-A79B-C6ADA082BE61}" destId="{F0648FEA-A187-40B7-928C-1FBD15F351D7}" srcOrd="0" destOrd="0" presId="urn:microsoft.com/office/officeart/2016/7/layout/BasicLinearProcessNumbered"/>
    <dgm:cxn modelId="{4578415B-A6F3-4E37-A018-00D469391B79}" type="presOf" srcId="{DEAD04F4-8BEB-40F1-B23E-4229609AACA4}" destId="{53D6BE2A-582B-4607-9B88-15D708D39CCD}" srcOrd="0" destOrd="0" presId="urn:microsoft.com/office/officeart/2016/7/layout/BasicLinearProcessNumbered"/>
    <dgm:cxn modelId="{C95F6D60-D040-4DEF-869F-5C937E5A84F9}" type="presOf" srcId="{105B6FFA-5AE9-429B-B581-2E1A6AA5D4F6}" destId="{5ECCF59A-6C54-4A96-8A52-0DB7FA863660}" srcOrd="1" destOrd="0" presId="urn:microsoft.com/office/officeart/2016/7/layout/BasicLinearProcessNumbered"/>
    <dgm:cxn modelId="{3326B064-FF65-408B-AD03-473CF6BDE7DF}" type="presOf" srcId="{1A65B864-3E5F-4ACD-9000-AFEA5BA87BBB}" destId="{9FD1CA09-2062-41C4-AAAD-108137659A3E}" srcOrd="0" destOrd="0" presId="urn:microsoft.com/office/officeart/2016/7/layout/BasicLinearProcessNumbered"/>
    <dgm:cxn modelId="{C3F6A298-311E-4976-BCAC-2D53E6BBF037}" srcId="{92F27E9C-07F6-4484-8563-E24ED7621B1F}" destId="{105B6FFA-5AE9-429B-B581-2E1A6AA5D4F6}" srcOrd="0" destOrd="0" parTransId="{D5841A4D-37C3-4B64-B1CF-81798F25DDBF}" sibTransId="{91C23C74-BFA9-4052-A770-2699678600AC}"/>
    <dgm:cxn modelId="{5C24E9BB-98B6-463A-A49B-E38E526F4F46}" srcId="{92F27E9C-07F6-4484-8563-E24ED7621B1F}" destId="{E0A91159-B202-46D7-A79B-C6ADA082BE61}" srcOrd="1" destOrd="0" parTransId="{06A1261A-5D00-4860-98A5-C4924F464601}" sibTransId="{A4049412-DE39-46B1-BEF4-D7A44596688C}"/>
    <dgm:cxn modelId="{5D9762C3-624F-41C3-9285-DC147FCD90F4}" type="presOf" srcId="{A4049412-DE39-46B1-BEF4-D7A44596688C}" destId="{FF669BF1-41AD-4EF3-AC48-5311DF7325A4}" srcOrd="0" destOrd="0" presId="urn:microsoft.com/office/officeart/2016/7/layout/BasicLinearProcessNumbered"/>
    <dgm:cxn modelId="{B7D390C6-3A49-416E-A7AB-1A56F3500FEE}" type="presOf" srcId="{105B6FFA-5AE9-429B-B581-2E1A6AA5D4F6}" destId="{B2351D94-6302-4D17-B016-947869A72A53}" srcOrd="0" destOrd="0" presId="urn:microsoft.com/office/officeart/2016/7/layout/BasicLinearProcessNumbered"/>
    <dgm:cxn modelId="{A30CE8E8-4DA1-4C29-8871-B7421041240C}" type="presOf" srcId="{92F27E9C-07F6-4484-8563-E24ED7621B1F}" destId="{9BAC5974-06B4-4BE0-9FC9-ACFED205AA41}" srcOrd="0" destOrd="0" presId="urn:microsoft.com/office/officeart/2016/7/layout/BasicLinearProcessNumbered"/>
    <dgm:cxn modelId="{9D8BC0F8-8C39-469C-B614-5FA7EF677EC5}" type="presOf" srcId="{91C23C74-BFA9-4052-A770-2699678600AC}" destId="{D5139892-6A64-40A4-8B77-22E6066A7004}" srcOrd="0" destOrd="0" presId="urn:microsoft.com/office/officeart/2016/7/layout/BasicLinearProcessNumbered"/>
    <dgm:cxn modelId="{563A605B-8963-4201-845F-5952B9DE62B6}" type="presParOf" srcId="{9BAC5974-06B4-4BE0-9FC9-ACFED205AA41}" destId="{1032584D-35AB-4567-A7D1-7801076C32FC}" srcOrd="0" destOrd="0" presId="urn:microsoft.com/office/officeart/2016/7/layout/BasicLinearProcessNumbered"/>
    <dgm:cxn modelId="{E01CD2CC-1189-48E5-95EF-2E5BCDE3F432}" type="presParOf" srcId="{1032584D-35AB-4567-A7D1-7801076C32FC}" destId="{B2351D94-6302-4D17-B016-947869A72A53}" srcOrd="0" destOrd="0" presId="urn:microsoft.com/office/officeart/2016/7/layout/BasicLinearProcessNumbered"/>
    <dgm:cxn modelId="{8A195D34-BB8B-49CF-8581-4A225CF85DEE}" type="presParOf" srcId="{1032584D-35AB-4567-A7D1-7801076C32FC}" destId="{D5139892-6A64-40A4-8B77-22E6066A7004}" srcOrd="1" destOrd="0" presId="urn:microsoft.com/office/officeart/2016/7/layout/BasicLinearProcessNumbered"/>
    <dgm:cxn modelId="{AF726047-CC90-4655-8C62-95D5D06692AF}" type="presParOf" srcId="{1032584D-35AB-4567-A7D1-7801076C32FC}" destId="{D7B86538-05D5-4903-9F39-A940D5A96C45}" srcOrd="2" destOrd="0" presId="urn:microsoft.com/office/officeart/2016/7/layout/BasicLinearProcessNumbered"/>
    <dgm:cxn modelId="{D8A7B1B6-8BEA-4D43-AD30-D8A9CAD0BADF}" type="presParOf" srcId="{1032584D-35AB-4567-A7D1-7801076C32FC}" destId="{5ECCF59A-6C54-4A96-8A52-0DB7FA863660}" srcOrd="3" destOrd="0" presId="urn:microsoft.com/office/officeart/2016/7/layout/BasicLinearProcessNumbered"/>
    <dgm:cxn modelId="{8B305DEC-2539-4351-954F-EC790F139248}" type="presParOf" srcId="{9BAC5974-06B4-4BE0-9FC9-ACFED205AA41}" destId="{D4A59767-FB43-4A99-8727-99BE68CE9D13}" srcOrd="1" destOrd="0" presId="urn:microsoft.com/office/officeart/2016/7/layout/BasicLinearProcessNumbered"/>
    <dgm:cxn modelId="{CCB56EED-4271-4D34-9580-387F4812A743}" type="presParOf" srcId="{9BAC5974-06B4-4BE0-9FC9-ACFED205AA41}" destId="{9712DF28-AEED-48D4-8B19-743DEF1E3926}" srcOrd="2" destOrd="0" presId="urn:microsoft.com/office/officeart/2016/7/layout/BasicLinearProcessNumbered"/>
    <dgm:cxn modelId="{AC894721-B923-4BDF-9872-00D7A0EEFDA9}" type="presParOf" srcId="{9712DF28-AEED-48D4-8B19-743DEF1E3926}" destId="{F0648FEA-A187-40B7-928C-1FBD15F351D7}" srcOrd="0" destOrd="0" presId="urn:microsoft.com/office/officeart/2016/7/layout/BasicLinearProcessNumbered"/>
    <dgm:cxn modelId="{8D197A92-2F5D-486F-B2D3-169D0B852D85}" type="presParOf" srcId="{9712DF28-AEED-48D4-8B19-743DEF1E3926}" destId="{FF669BF1-41AD-4EF3-AC48-5311DF7325A4}" srcOrd="1" destOrd="0" presId="urn:microsoft.com/office/officeart/2016/7/layout/BasicLinearProcessNumbered"/>
    <dgm:cxn modelId="{F68048A4-DDFD-4D59-92A9-BBF1630648F1}" type="presParOf" srcId="{9712DF28-AEED-48D4-8B19-743DEF1E3926}" destId="{C3426C25-5521-4BBF-A061-D3178822F4C9}" srcOrd="2" destOrd="0" presId="urn:microsoft.com/office/officeart/2016/7/layout/BasicLinearProcessNumbered"/>
    <dgm:cxn modelId="{3D2697C5-70DE-41EA-83CA-A92C87B142A6}" type="presParOf" srcId="{9712DF28-AEED-48D4-8B19-743DEF1E3926}" destId="{9B3B6B2F-76C3-4899-A335-C8B7CBA252A5}" srcOrd="3" destOrd="0" presId="urn:microsoft.com/office/officeart/2016/7/layout/BasicLinearProcessNumbered"/>
    <dgm:cxn modelId="{6DFFEFC6-F8B0-42FA-92AD-1FCDAB741A76}" type="presParOf" srcId="{9BAC5974-06B4-4BE0-9FC9-ACFED205AA41}" destId="{AC91EE28-505C-4287-806B-CB223DC8AF73}" srcOrd="3" destOrd="0" presId="urn:microsoft.com/office/officeart/2016/7/layout/BasicLinearProcessNumbered"/>
    <dgm:cxn modelId="{684F9FFE-12DC-4773-881F-5EEC85235D31}" type="presParOf" srcId="{9BAC5974-06B4-4BE0-9FC9-ACFED205AA41}" destId="{1D50631E-7726-4ED7-B8DF-AF563E6A2832}" srcOrd="4" destOrd="0" presId="urn:microsoft.com/office/officeart/2016/7/layout/BasicLinearProcessNumbered"/>
    <dgm:cxn modelId="{C1FD12AF-457F-4793-A293-79297650F96F}" type="presParOf" srcId="{1D50631E-7726-4ED7-B8DF-AF563E6A2832}" destId="{9FD1CA09-2062-41C4-AAAD-108137659A3E}" srcOrd="0" destOrd="0" presId="urn:microsoft.com/office/officeart/2016/7/layout/BasicLinearProcessNumbered"/>
    <dgm:cxn modelId="{2E5DB311-0FD9-4F6E-99BA-FA44CAD7ECCB}" type="presParOf" srcId="{1D50631E-7726-4ED7-B8DF-AF563E6A2832}" destId="{53D6BE2A-582B-4607-9B88-15D708D39CCD}" srcOrd="1" destOrd="0" presId="urn:microsoft.com/office/officeart/2016/7/layout/BasicLinearProcessNumbered"/>
    <dgm:cxn modelId="{0F345ABF-DA40-4A09-AE92-F3E636BC72CC}" type="presParOf" srcId="{1D50631E-7726-4ED7-B8DF-AF563E6A2832}" destId="{B541E266-BA57-4111-ACD9-14529AEC3681}" srcOrd="2" destOrd="0" presId="urn:microsoft.com/office/officeart/2016/7/layout/BasicLinearProcessNumbered"/>
    <dgm:cxn modelId="{1E7AA9BC-3EB8-4B7A-89BB-F76C3A2144EC}" type="presParOf" srcId="{1D50631E-7726-4ED7-B8DF-AF563E6A2832}" destId="{35AE2C7E-B852-4A38-B237-0BDE4108D05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927A30-9E0F-46E5-80C2-70C675592F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8F556B-C868-433D-923A-F07A4C7C2FC1}">
      <dgm:prSet/>
      <dgm:spPr/>
      <dgm:t>
        <a:bodyPr/>
        <a:lstStyle/>
        <a:p>
          <a:r>
            <a:rPr lang="en-US"/>
            <a:t>The example code pre-loaded onto the board takes capacitive touch input from the user, and lights corresponding LEDs.</a:t>
          </a:r>
        </a:p>
      </dgm:t>
    </dgm:pt>
    <dgm:pt modelId="{4B1B4399-DFB4-4EB0-96C2-07AEE4BDC6B8}" type="parTrans" cxnId="{7168AF91-03C7-460E-9D4D-E6933C831D67}">
      <dgm:prSet/>
      <dgm:spPr/>
      <dgm:t>
        <a:bodyPr/>
        <a:lstStyle/>
        <a:p>
          <a:endParaRPr lang="en-US"/>
        </a:p>
      </dgm:t>
    </dgm:pt>
    <dgm:pt modelId="{74A617F2-BD55-4D2A-B502-48DD37995406}" type="sibTrans" cxnId="{7168AF91-03C7-460E-9D4D-E6933C831D67}">
      <dgm:prSet/>
      <dgm:spPr/>
      <dgm:t>
        <a:bodyPr/>
        <a:lstStyle/>
        <a:p>
          <a:endParaRPr lang="en-US"/>
        </a:p>
      </dgm:t>
    </dgm:pt>
    <dgm:pt modelId="{00504481-D4B9-4EC6-9A10-6F7D794C4EFD}">
      <dgm:prSet/>
      <dgm:spPr/>
      <dgm:t>
        <a:bodyPr/>
        <a:lstStyle/>
        <a:p>
          <a:r>
            <a:rPr lang="en-US" dirty="0"/>
            <a:t>The LEDs have two primary settings</a:t>
          </a:r>
        </a:p>
      </dgm:t>
    </dgm:pt>
    <dgm:pt modelId="{ACFAD50E-1B8D-41E5-9C6E-D29C2A739BC3}" type="parTrans" cxnId="{55E19C49-37A6-4C0F-BC29-3BCCC8412D1A}">
      <dgm:prSet/>
      <dgm:spPr/>
      <dgm:t>
        <a:bodyPr/>
        <a:lstStyle/>
        <a:p>
          <a:endParaRPr lang="en-US"/>
        </a:p>
      </dgm:t>
    </dgm:pt>
    <dgm:pt modelId="{BA98E41E-5887-4E4A-A1A1-F0FA2E0BB30C}" type="sibTrans" cxnId="{55E19C49-37A6-4C0F-BC29-3BCCC8412D1A}">
      <dgm:prSet/>
      <dgm:spPr/>
      <dgm:t>
        <a:bodyPr/>
        <a:lstStyle/>
        <a:p>
          <a:endParaRPr lang="en-US"/>
        </a:p>
      </dgm:t>
    </dgm:pt>
    <dgm:pt modelId="{6080D1B8-CC9C-4A58-ABE9-F7D0956FC0A7}">
      <dgm:prSet/>
      <dgm:spPr/>
      <dgm:t>
        <a:bodyPr/>
        <a:lstStyle/>
        <a:p>
          <a:r>
            <a:rPr lang="en-US" i="1"/>
            <a:t>Brightness: from 0.0 to 1.0</a:t>
          </a:r>
          <a:endParaRPr lang="en-US"/>
        </a:p>
      </dgm:t>
    </dgm:pt>
    <dgm:pt modelId="{F9260567-88D6-48D1-A5B1-543919A55DD7}" type="parTrans" cxnId="{07B9CA47-9684-467F-B197-D7D4809173B7}">
      <dgm:prSet/>
      <dgm:spPr/>
      <dgm:t>
        <a:bodyPr/>
        <a:lstStyle/>
        <a:p>
          <a:endParaRPr lang="en-US"/>
        </a:p>
      </dgm:t>
    </dgm:pt>
    <dgm:pt modelId="{5957B715-5F44-4365-BDA6-80F6A7BBA8B6}" type="sibTrans" cxnId="{07B9CA47-9684-467F-B197-D7D4809173B7}">
      <dgm:prSet/>
      <dgm:spPr/>
      <dgm:t>
        <a:bodyPr/>
        <a:lstStyle/>
        <a:p>
          <a:endParaRPr lang="en-US"/>
        </a:p>
      </dgm:t>
    </dgm:pt>
    <dgm:pt modelId="{F0DA8B9E-4474-4580-A8E5-31518BCD7E5E}">
      <dgm:prSet/>
      <dgm:spPr/>
      <dgm:t>
        <a:bodyPr/>
        <a:lstStyle/>
        <a:p>
          <a:r>
            <a:rPr lang="en-US" i="1"/>
            <a:t>Color: OFF (0,0,0) to WHITE (255, 255, 255)</a:t>
          </a:r>
          <a:endParaRPr lang="en-US"/>
        </a:p>
      </dgm:t>
    </dgm:pt>
    <dgm:pt modelId="{260922E6-760A-4027-867D-C0A9C7144C9A}" type="parTrans" cxnId="{B12F08C4-36D1-43DE-8D91-01ADD75A892A}">
      <dgm:prSet/>
      <dgm:spPr/>
      <dgm:t>
        <a:bodyPr/>
        <a:lstStyle/>
        <a:p>
          <a:endParaRPr lang="en-US"/>
        </a:p>
      </dgm:t>
    </dgm:pt>
    <dgm:pt modelId="{18B241B3-331A-40AD-9C3D-54AFC6324568}" type="sibTrans" cxnId="{B12F08C4-36D1-43DE-8D91-01ADD75A892A}">
      <dgm:prSet/>
      <dgm:spPr/>
      <dgm:t>
        <a:bodyPr/>
        <a:lstStyle/>
        <a:p>
          <a:endParaRPr lang="en-US"/>
        </a:p>
      </dgm:t>
    </dgm:pt>
    <dgm:pt modelId="{8F2E5299-C67B-40A2-8AB0-4BD85FE2E520}" type="pres">
      <dgm:prSet presAssocID="{20927A30-9E0F-46E5-80C2-70C675592FA6}" presName="root" presStyleCnt="0">
        <dgm:presLayoutVars>
          <dgm:dir/>
          <dgm:resizeHandles val="exact"/>
        </dgm:presLayoutVars>
      </dgm:prSet>
      <dgm:spPr/>
    </dgm:pt>
    <dgm:pt modelId="{9B2D5217-D94C-4125-873D-256094BD133F}" type="pres">
      <dgm:prSet presAssocID="{6D8F556B-C868-433D-923A-F07A4C7C2FC1}" presName="compNode" presStyleCnt="0"/>
      <dgm:spPr/>
    </dgm:pt>
    <dgm:pt modelId="{36894C8E-0E2F-4227-9AB9-A381D8DF2004}" type="pres">
      <dgm:prSet presAssocID="{6D8F556B-C868-433D-923A-F07A4C7C2FC1}" presName="bgRect" presStyleLbl="bgShp" presStyleIdx="0" presStyleCnt="2"/>
      <dgm:spPr/>
    </dgm:pt>
    <dgm:pt modelId="{36732612-911B-4A43-BEDF-1B7BCA3E543F}" type="pres">
      <dgm:prSet presAssocID="{6D8F556B-C868-433D-923A-F07A4C7C2F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840BBA-F3BF-4631-A779-97B9911D2FC0}" type="pres">
      <dgm:prSet presAssocID="{6D8F556B-C868-433D-923A-F07A4C7C2FC1}" presName="spaceRect" presStyleCnt="0"/>
      <dgm:spPr/>
    </dgm:pt>
    <dgm:pt modelId="{5C369796-D920-42E8-9AE4-64178FA9C39D}" type="pres">
      <dgm:prSet presAssocID="{6D8F556B-C868-433D-923A-F07A4C7C2FC1}" presName="parTx" presStyleLbl="revTx" presStyleIdx="0" presStyleCnt="3">
        <dgm:presLayoutVars>
          <dgm:chMax val="0"/>
          <dgm:chPref val="0"/>
        </dgm:presLayoutVars>
      </dgm:prSet>
      <dgm:spPr/>
    </dgm:pt>
    <dgm:pt modelId="{8EDBFE8C-04D9-4529-8FE5-6A8ECA346781}" type="pres">
      <dgm:prSet presAssocID="{74A617F2-BD55-4D2A-B502-48DD37995406}" presName="sibTrans" presStyleCnt="0"/>
      <dgm:spPr/>
    </dgm:pt>
    <dgm:pt modelId="{5086AC45-091A-46DD-AF10-FBD8B34FF4A1}" type="pres">
      <dgm:prSet presAssocID="{00504481-D4B9-4EC6-9A10-6F7D794C4EFD}" presName="compNode" presStyleCnt="0"/>
      <dgm:spPr/>
    </dgm:pt>
    <dgm:pt modelId="{A48A435F-C382-4F7B-A58F-BFC12AE0E6A4}" type="pres">
      <dgm:prSet presAssocID="{00504481-D4B9-4EC6-9A10-6F7D794C4EFD}" presName="bgRect" presStyleLbl="bgShp" presStyleIdx="1" presStyleCnt="2"/>
      <dgm:spPr/>
    </dgm:pt>
    <dgm:pt modelId="{50D05B26-7577-476E-8355-5518420B30F8}" type="pres">
      <dgm:prSet presAssocID="{00504481-D4B9-4EC6-9A10-6F7D794C4E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FB6C264A-D464-4887-9E0E-530006FFAF8B}" type="pres">
      <dgm:prSet presAssocID="{00504481-D4B9-4EC6-9A10-6F7D794C4EFD}" presName="spaceRect" presStyleCnt="0"/>
      <dgm:spPr/>
    </dgm:pt>
    <dgm:pt modelId="{6F3E3595-34C0-4C18-A7A6-3815161EBBB5}" type="pres">
      <dgm:prSet presAssocID="{00504481-D4B9-4EC6-9A10-6F7D794C4EFD}" presName="parTx" presStyleLbl="revTx" presStyleIdx="1" presStyleCnt="3">
        <dgm:presLayoutVars>
          <dgm:chMax val="0"/>
          <dgm:chPref val="0"/>
        </dgm:presLayoutVars>
      </dgm:prSet>
      <dgm:spPr/>
    </dgm:pt>
    <dgm:pt modelId="{38B962B6-473D-4217-B37B-EDAA3A24AD69}" type="pres">
      <dgm:prSet presAssocID="{00504481-D4B9-4EC6-9A10-6F7D794C4EFD}" presName="desTx" presStyleLbl="revTx" presStyleIdx="2" presStyleCnt="3">
        <dgm:presLayoutVars/>
      </dgm:prSet>
      <dgm:spPr/>
    </dgm:pt>
  </dgm:ptLst>
  <dgm:cxnLst>
    <dgm:cxn modelId="{8F588944-BAB7-40F8-940A-05F9932DF698}" type="presOf" srcId="{20927A30-9E0F-46E5-80C2-70C675592FA6}" destId="{8F2E5299-C67B-40A2-8AB0-4BD85FE2E520}" srcOrd="0" destOrd="0" presId="urn:microsoft.com/office/officeart/2018/2/layout/IconVerticalSolidList"/>
    <dgm:cxn modelId="{07B9CA47-9684-467F-B197-D7D4809173B7}" srcId="{00504481-D4B9-4EC6-9A10-6F7D794C4EFD}" destId="{6080D1B8-CC9C-4A58-ABE9-F7D0956FC0A7}" srcOrd="0" destOrd="0" parTransId="{F9260567-88D6-48D1-A5B1-543919A55DD7}" sibTransId="{5957B715-5F44-4365-BDA6-80F6A7BBA8B6}"/>
    <dgm:cxn modelId="{55E19C49-37A6-4C0F-BC29-3BCCC8412D1A}" srcId="{20927A30-9E0F-46E5-80C2-70C675592FA6}" destId="{00504481-D4B9-4EC6-9A10-6F7D794C4EFD}" srcOrd="1" destOrd="0" parTransId="{ACFAD50E-1B8D-41E5-9C6E-D29C2A739BC3}" sibTransId="{BA98E41E-5887-4E4A-A1A1-F0FA2E0BB30C}"/>
    <dgm:cxn modelId="{7168AF91-03C7-460E-9D4D-E6933C831D67}" srcId="{20927A30-9E0F-46E5-80C2-70C675592FA6}" destId="{6D8F556B-C868-433D-923A-F07A4C7C2FC1}" srcOrd="0" destOrd="0" parTransId="{4B1B4399-DFB4-4EB0-96C2-07AEE4BDC6B8}" sibTransId="{74A617F2-BD55-4D2A-B502-48DD37995406}"/>
    <dgm:cxn modelId="{B12F08C4-36D1-43DE-8D91-01ADD75A892A}" srcId="{00504481-D4B9-4EC6-9A10-6F7D794C4EFD}" destId="{F0DA8B9E-4474-4580-A8E5-31518BCD7E5E}" srcOrd="1" destOrd="0" parTransId="{260922E6-760A-4027-867D-C0A9C7144C9A}" sibTransId="{18B241B3-331A-40AD-9C3D-54AFC6324568}"/>
    <dgm:cxn modelId="{38733CDD-32B5-4539-8420-5BAA15000CD7}" type="presOf" srcId="{6D8F556B-C868-433D-923A-F07A4C7C2FC1}" destId="{5C369796-D920-42E8-9AE4-64178FA9C39D}" srcOrd="0" destOrd="0" presId="urn:microsoft.com/office/officeart/2018/2/layout/IconVerticalSolidList"/>
    <dgm:cxn modelId="{2D9432E5-5B46-4C81-8593-3C97F845091B}" type="presOf" srcId="{00504481-D4B9-4EC6-9A10-6F7D794C4EFD}" destId="{6F3E3595-34C0-4C18-A7A6-3815161EBBB5}" srcOrd="0" destOrd="0" presId="urn:microsoft.com/office/officeart/2018/2/layout/IconVerticalSolidList"/>
    <dgm:cxn modelId="{C9908EF2-AE51-4810-9528-7C848D127F7F}" type="presOf" srcId="{F0DA8B9E-4474-4580-A8E5-31518BCD7E5E}" destId="{38B962B6-473D-4217-B37B-EDAA3A24AD69}" srcOrd="0" destOrd="1" presId="urn:microsoft.com/office/officeart/2018/2/layout/IconVerticalSolidList"/>
    <dgm:cxn modelId="{76B777FC-FA06-424C-A22B-E74BB2860256}" type="presOf" srcId="{6080D1B8-CC9C-4A58-ABE9-F7D0956FC0A7}" destId="{38B962B6-473D-4217-B37B-EDAA3A24AD69}" srcOrd="0" destOrd="0" presId="urn:microsoft.com/office/officeart/2018/2/layout/IconVerticalSolidList"/>
    <dgm:cxn modelId="{E6E82F4C-1C78-43D4-B34E-FAA1F0F98273}" type="presParOf" srcId="{8F2E5299-C67B-40A2-8AB0-4BD85FE2E520}" destId="{9B2D5217-D94C-4125-873D-256094BD133F}" srcOrd="0" destOrd="0" presId="urn:microsoft.com/office/officeart/2018/2/layout/IconVerticalSolidList"/>
    <dgm:cxn modelId="{E61AFBAF-ABA2-42DC-9062-A75945EB63CD}" type="presParOf" srcId="{9B2D5217-D94C-4125-873D-256094BD133F}" destId="{36894C8E-0E2F-4227-9AB9-A381D8DF2004}" srcOrd="0" destOrd="0" presId="urn:microsoft.com/office/officeart/2018/2/layout/IconVerticalSolidList"/>
    <dgm:cxn modelId="{8F4D1B62-2A41-48B4-A264-0464B63B3C1B}" type="presParOf" srcId="{9B2D5217-D94C-4125-873D-256094BD133F}" destId="{36732612-911B-4A43-BEDF-1B7BCA3E543F}" srcOrd="1" destOrd="0" presId="urn:microsoft.com/office/officeart/2018/2/layout/IconVerticalSolidList"/>
    <dgm:cxn modelId="{D126356A-2D7D-462F-8235-3175A9B41BC2}" type="presParOf" srcId="{9B2D5217-D94C-4125-873D-256094BD133F}" destId="{0F840BBA-F3BF-4631-A779-97B9911D2FC0}" srcOrd="2" destOrd="0" presId="urn:microsoft.com/office/officeart/2018/2/layout/IconVerticalSolidList"/>
    <dgm:cxn modelId="{7DFC6E99-0EA4-4755-8A84-98CA42C4E5F5}" type="presParOf" srcId="{9B2D5217-D94C-4125-873D-256094BD133F}" destId="{5C369796-D920-42E8-9AE4-64178FA9C39D}" srcOrd="3" destOrd="0" presId="urn:microsoft.com/office/officeart/2018/2/layout/IconVerticalSolidList"/>
    <dgm:cxn modelId="{BDE2E786-D154-4B51-81AC-7591978CCA77}" type="presParOf" srcId="{8F2E5299-C67B-40A2-8AB0-4BD85FE2E520}" destId="{8EDBFE8C-04D9-4529-8FE5-6A8ECA346781}" srcOrd="1" destOrd="0" presId="urn:microsoft.com/office/officeart/2018/2/layout/IconVerticalSolidList"/>
    <dgm:cxn modelId="{B0906C01-EE58-4CC4-9F11-4C3C0B88E13C}" type="presParOf" srcId="{8F2E5299-C67B-40A2-8AB0-4BD85FE2E520}" destId="{5086AC45-091A-46DD-AF10-FBD8B34FF4A1}" srcOrd="2" destOrd="0" presId="urn:microsoft.com/office/officeart/2018/2/layout/IconVerticalSolidList"/>
    <dgm:cxn modelId="{556161CD-E2A2-4865-B532-CE4DA95C1643}" type="presParOf" srcId="{5086AC45-091A-46DD-AF10-FBD8B34FF4A1}" destId="{A48A435F-C382-4F7B-A58F-BFC12AE0E6A4}" srcOrd="0" destOrd="0" presId="urn:microsoft.com/office/officeart/2018/2/layout/IconVerticalSolidList"/>
    <dgm:cxn modelId="{9DF8D767-C6AC-401A-8CE2-097B4406BBFF}" type="presParOf" srcId="{5086AC45-091A-46DD-AF10-FBD8B34FF4A1}" destId="{50D05B26-7577-476E-8355-5518420B30F8}" srcOrd="1" destOrd="0" presId="urn:microsoft.com/office/officeart/2018/2/layout/IconVerticalSolidList"/>
    <dgm:cxn modelId="{528FA447-C0A2-4004-BE9D-E24A9FABC5CD}" type="presParOf" srcId="{5086AC45-091A-46DD-AF10-FBD8B34FF4A1}" destId="{FB6C264A-D464-4887-9E0E-530006FFAF8B}" srcOrd="2" destOrd="0" presId="urn:microsoft.com/office/officeart/2018/2/layout/IconVerticalSolidList"/>
    <dgm:cxn modelId="{CF728648-2E3D-4263-B2D7-099B3A0E8E58}" type="presParOf" srcId="{5086AC45-091A-46DD-AF10-FBD8B34FF4A1}" destId="{6F3E3595-34C0-4C18-A7A6-3815161EBBB5}" srcOrd="3" destOrd="0" presId="urn:microsoft.com/office/officeart/2018/2/layout/IconVerticalSolidList"/>
    <dgm:cxn modelId="{FDBF4778-FA73-4FE5-8B1E-FFEC13D2CFC9}" type="presParOf" srcId="{5086AC45-091A-46DD-AF10-FBD8B34FF4A1}" destId="{38B962B6-473D-4217-B37B-EDAA3A24AD6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C033EC-0483-4F29-99A4-BB2C01C0CEE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9229C5-F354-4F87-A1FA-B717148B5564}">
      <dgm:prSet/>
      <dgm:spPr/>
      <dgm:t>
        <a:bodyPr/>
        <a:lstStyle/>
        <a:p>
          <a:r>
            <a:rPr lang="en-US"/>
            <a:t>Change</a:t>
          </a:r>
        </a:p>
      </dgm:t>
    </dgm:pt>
    <dgm:pt modelId="{7AA0FA0A-9F3E-46E9-9FB9-D076EE5C99B7}" type="parTrans" cxnId="{E8E13007-51A0-4B35-A9B3-429A25A000D6}">
      <dgm:prSet/>
      <dgm:spPr/>
      <dgm:t>
        <a:bodyPr/>
        <a:lstStyle/>
        <a:p>
          <a:endParaRPr lang="en-US"/>
        </a:p>
      </dgm:t>
    </dgm:pt>
    <dgm:pt modelId="{701713CA-89C8-48B4-9EEB-BBED64B80DD4}" type="sibTrans" cxnId="{E8E13007-51A0-4B35-A9B3-429A25A000D6}">
      <dgm:prSet/>
      <dgm:spPr/>
      <dgm:t>
        <a:bodyPr/>
        <a:lstStyle/>
        <a:p>
          <a:endParaRPr lang="en-US"/>
        </a:p>
      </dgm:t>
    </dgm:pt>
    <dgm:pt modelId="{69D432BB-6B48-4D41-8BE9-D83977394BCA}">
      <dgm:prSet/>
      <dgm:spPr/>
      <dgm:t>
        <a:bodyPr/>
        <a:lstStyle/>
        <a:p>
          <a:r>
            <a:rPr lang="en-US"/>
            <a:t>Change the colors of the LEDs</a:t>
          </a:r>
        </a:p>
      </dgm:t>
    </dgm:pt>
    <dgm:pt modelId="{178128F1-5674-478D-9149-DFE9282F4BDC}" type="parTrans" cxnId="{39494EDB-BDE1-4C49-AF4A-BC33691B3935}">
      <dgm:prSet/>
      <dgm:spPr/>
      <dgm:t>
        <a:bodyPr/>
        <a:lstStyle/>
        <a:p>
          <a:endParaRPr lang="en-US"/>
        </a:p>
      </dgm:t>
    </dgm:pt>
    <dgm:pt modelId="{3FF3C4D3-A886-4E30-8AB7-BA9E6AE2E276}" type="sibTrans" cxnId="{39494EDB-BDE1-4C49-AF4A-BC33691B3935}">
      <dgm:prSet/>
      <dgm:spPr/>
      <dgm:t>
        <a:bodyPr/>
        <a:lstStyle/>
        <a:p>
          <a:endParaRPr lang="en-US"/>
        </a:p>
      </dgm:t>
    </dgm:pt>
    <dgm:pt modelId="{7A75F2A3-CC8E-403C-BDDC-AD5852C5C1D9}">
      <dgm:prSet/>
      <dgm:spPr/>
      <dgm:t>
        <a:bodyPr/>
        <a:lstStyle/>
        <a:p>
          <a:r>
            <a:rPr lang="en-US"/>
            <a:t>Change</a:t>
          </a:r>
        </a:p>
      </dgm:t>
    </dgm:pt>
    <dgm:pt modelId="{E50F1CF9-2147-4AA4-A99B-03C4A16CC735}" type="parTrans" cxnId="{2E379583-0D6D-4179-ADAD-2BEF2A7FA3C2}">
      <dgm:prSet/>
      <dgm:spPr/>
      <dgm:t>
        <a:bodyPr/>
        <a:lstStyle/>
        <a:p>
          <a:endParaRPr lang="en-US"/>
        </a:p>
      </dgm:t>
    </dgm:pt>
    <dgm:pt modelId="{77FCB8E8-79DA-4192-A76D-CA2A5C9A6FC6}" type="sibTrans" cxnId="{2E379583-0D6D-4179-ADAD-2BEF2A7FA3C2}">
      <dgm:prSet/>
      <dgm:spPr/>
      <dgm:t>
        <a:bodyPr/>
        <a:lstStyle/>
        <a:p>
          <a:endParaRPr lang="en-US"/>
        </a:p>
      </dgm:t>
    </dgm:pt>
    <dgm:pt modelId="{ABD07912-FF40-45AE-96E9-D5CC2EE087D1}">
      <dgm:prSet/>
      <dgm:spPr/>
      <dgm:t>
        <a:bodyPr/>
        <a:lstStyle/>
        <a:p>
          <a:r>
            <a:rPr lang="en-US"/>
            <a:t>Change the brightness of the LEDs</a:t>
          </a:r>
        </a:p>
      </dgm:t>
    </dgm:pt>
    <dgm:pt modelId="{0A43EEDB-50F5-4C63-AD68-AAB9DFD6EC95}" type="parTrans" cxnId="{572EFCA7-61BB-4BE8-90D7-5331647BF09E}">
      <dgm:prSet/>
      <dgm:spPr/>
      <dgm:t>
        <a:bodyPr/>
        <a:lstStyle/>
        <a:p>
          <a:endParaRPr lang="en-US"/>
        </a:p>
      </dgm:t>
    </dgm:pt>
    <dgm:pt modelId="{24DCEA53-3858-43A7-9319-36EBADF718A6}" type="sibTrans" cxnId="{572EFCA7-61BB-4BE8-90D7-5331647BF09E}">
      <dgm:prSet/>
      <dgm:spPr/>
      <dgm:t>
        <a:bodyPr/>
        <a:lstStyle/>
        <a:p>
          <a:endParaRPr lang="en-US"/>
        </a:p>
      </dgm:t>
    </dgm:pt>
    <dgm:pt modelId="{C8A33C1C-AF99-4C41-B53C-32DE29B2280D}">
      <dgm:prSet/>
      <dgm:spPr/>
      <dgm:t>
        <a:bodyPr/>
        <a:lstStyle/>
        <a:p>
          <a:r>
            <a:rPr lang="en-US" b="0" dirty="0">
              <a:solidFill>
                <a:srgbClr val="FF0000"/>
              </a:solidFill>
            </a:rPr>
            <a:t>Do not directly look at the LEDs above brightness 0.2. Use the provided paper above the LED.</a:t>
          </a:r>
        </a:p>
      </dgm:t>
    </dgm:pt>
    <dgm:pt modelId="{56E7A019-F590-4FC1-9426-7CABDEFFF44C}" type="parTrans" cxnId="{11F990AF-A811-46B3-AC88-545311AF0AFC}">
      <dgm:prSet/>
      <dgm:spPr/>
      <dgm:t>
        <a:bodyPr/>
        <a:lstStyle/>
        <a:p>
          <a:endParaRPr lang="en-US"/>
        </a:p>
      </dgm:t>
    </dgm:pt>
    <dgm:pt modelId="{D76539AD-0E73-462F-A732-8EDB2AB5EF27}" type="sibTrans" cxnId="{11F990AF-A811-46B3-AC88-545311AF0AFC}">
      <dgm:prSet/>
      <dgm:spPr/>
      <dgm:t>
        <a:bodyPr/>
        <a:lstStyle/>
        <a:p>
          <a:endParaRPr lang="en-US"/>
        </a:p>
      </dgm:t>
    </dgm:pt>
    <dgm:pt modelId="{8217BF1B-5852-447C-AF8F-4268E90C6223}">
      <dgm:prSet/>
      <dgm:spPr/>
      <dgm:t>
        <a:bodyPr/>
        <a:lstStyle/>
        <a:p>
          <a:r>
            <a:rPr lang="en-US"/>
            <a:t>Identify</a:t>
          </a:r>
        </a:p>
      </dgm:t>
    </dgm:pt>
    <dgm:pt modelId="{098D06FC-1DD1-420B-9A75-F3737859C856}" type="parTrans" cxnId="{6DA1BCC3-0CD5-4919-8397-A7233C8467C5}">
      <dgm:prSet/>
      <dgm:spPr/>
      <dgm:t>
        <a:bodyPr/>
        <a:lstStyle/>
        <a:p>
          <a:endParaRPr lang="en-US"/>
        </a:p>
      </dgm:t>
    </dgm:pt>
    <dgm:pt modelId="{8AF5B0C4-7FF3-4FDA-AC87-B81EB5FF2340}" type="sibTrans" cxnId="{6DA1BCC3-0CD5-4919-8397-A7233C8467C5}">
      <dgm:prSet/>
      <dgm:spPr/>
      <dgm:t>
        <a:bodyPr/>
        <a:lstStyle/>
        <a:p>
          <a:endParaRPr lang="en-US"/>
        </a:p>
      </dgm:t>
    </dgm:pt>
    <dgm:pt modelId="{F990CD5E-CC98-4FBE-A6E1-3E79C24F9D07}">
      <dgm:prSet/>
      <dgm:spPr/>
      <dgm:t>
        <a:bodyPr/>
        <a:lstStyle/>
        <a:p>
          <a:r>
            <a:rPr lang="en-US"/>
            <a:t>Identify at least one area of the code which could be optimized for space. (For example, using a for loop instead of repeating lines)</a:t>
          </a:r>
        </a:p>
      </dgm:t>
    </dgm:pt>
    <dgm:pt modelId="{3A444016-F93B-4517-8181-0CB594E50E62}" type="parTrans" cxnId="{9B3AAB91-84A1-41E5-821F-F1479219F1F7}">
      <dgm:prSet/>
      <dgm:spPr/>
      <dgm:t>
        <a:bodyPr/>
        <a:lstStyle/>
        <a:p>
          <a:endParaRPr lang="en-US"/>
        </a:p>
      </dgm:t>
    </dgm:pt>
    <dgm:pt modelId="{D7F7F3BC-77FC-4AEC-BC83-1C2574F946B3}" type="sibTrans" cxnId="{9B3AAB91-84A1-41E5-821F-F1479219F1F7}">
      <dgm:prSet/>
      <dgm:spPr/>
      <dgm:t>
        <a:bodyPr/>
        <a:lstStyle/>
        <a:p>
          <a:endParaRPr lang="en-US"/>
        </a:p>
      </dgm:t>
    </dgm:pt>
    <dgm:pt modelId="{11A8DAF2-69BD-4C08-AE15-577E4024F1F7}" type="pres">
      <dgm:prSet presAssocID="{EDC033EC-0483-4F29-99A4-BB2C01C0CEE6}" presName="Name0" presStyleCnt="0">
        <dgm:presLayoutVars>
          <dgm:dir/>
          <dgm:animLvl val="lvl"/>
          <dgm:resizeHandles val="exact"/>
        </dgm:presLayoutVars>
      </dgm:prSet>
      <dgm:spPr/>
    </dgm:pt>
    <dgm:pt modelId="{B8DDADED-14EF-4BA7-98C9-4CAEB38817E4}" type="pres">
      <dgm:prSet presAssocID="{769229C5-F354-4F87-A1FA-B717148B5564}" presName="linNode" presStyleCnt="0"/>
      <dgm:spPr/>
    </dgm:pt>
    <dgm:pt modelId="{4DE42D6D-F6A3-47B1-AA4F-66DFA6C8E18A}" type="pres">
      <dgm:prSet presAssocID="{769229C5-F354-4F87-A1FA-B717148B5564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ECCCFB15-5F8C-48CF-8E2C-C7F0B0E92EA7}" type="pres">
      <dgm:prSet presAssocID="{769229C5-F354-4F87-A1FA-B717148B5564}" presName="descendantText" presStyleLbl="alignNode1" presStyleIdx="0" presStyleCnt="3">
        <dgm:presLayoutVars>
          <dgm:bulletEnabled/>
        </dgm:presLayoutVars>
      </dgm:prSet>
      <dgm:spPr/>
    </dgm:pt>
    <dgm:pt modelId="{4B6DFD8D-3EE2-406C-A2E1-C7DC17409842}" type="pres">
      <dgm:prSet presAssocID="{701713CA-89C8-48B4-9EEB-BBED64B80DD4}" presName="sp" presStyleCnt="0"/>
      <dgm:spPr/>
    </dgm:pt>
    <dgm:pt modelId="{0EF34C6F-F7C7-4D58-8F19-244E912643BB}" type="pres">
      <dgm:prSet presAssocID="{7A75F2A3-CC8E-403C-BDDC-AD5852C5C1D9}" presName="linNode" presStyleCnt="0"/>
      <dgm:spPr/>
    </dgm:pt>
    <dgm:pt modelId="{415638D6-F38A-4921-8F74-EB7D448394C4}" type="pres">
      <dgm:prSet presAssocID="{7A75F2A3-CC8E-403C-BDDC-AD5852C5C1D9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40EAF15B-B728-4583-A06A-2DCA202A4BD1}" type="pres">
      <dgm:prSet presAssocID="{7A75F2A3-CC8E-403C-BDDC-AD5852C5C1D9}" presName="descendantText" presStyleLbl="alignNode1" presStyleIdx="1" presStyleCnt="3">
        <dgm:presLayoutVars>
          <dgm:bulletEnabled/>
        </dgm:presLayoutVars>
      </dgm:prSet>
      <dgm:spPr/>
    </dgm:pt>
    <dgm:pt modelId="{115702B7-A22F-4B6B-8572-4A7267134B65}" type="pres">
      <dgm:prSet presAssocID="{77FCB8E8-79DA-4192-A76D-CA2A5C9A6FC6}" presName="sp" presStyleCnt="0"/>
      <dgm:spPr/>
    </dgm:pt>
    <dgm:pt modelId="{7907A9BF-92D4-4806-B2D7-A742EE4522E7}" type="pres">
      <dgm:prSet presAssocID="{8217BF1B-5852-447C-AF8F-4268E90C6223}" presName="linNode" presStyleCnt="0"/>
      <dgm:spPr/>
    </dgm:pt>
    <dgm:pt modelId="{484F8A12-8E64-42AA-BE0A-2F2466C402A5}" type="pres">
      <dgm:prSet presAssocID="{8217BF1B-5852-447C-AF8F-4268E90C6223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549D30E0-755C-47CF-97CD-EDAE7F2EFA89}" type="pres">
      <dgm:prSet presAssocID="{8217BF1B-5852-447C-AF8F-4268E90C6223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8E13007-51A0-4B35-A9B3-429A25A000D6}" srcId="{EDC033EC-0483-4F29-99A4-BB2C01C0CEE6}" destId="{769229C5-F354-4F87-A1FA-B717148B5564}" srcOrd="0" destOrd="0" parTransId="{7AA0FA0A-9F3E-46E9-9FB9-D076EE5C99B7}" sibTransId="{701713CA-89C8-48B4-9EEB-BBED64B80DD4}"/>
    <dgm:cxn modelId="{CC889015-2E1B-4A8A-9804-A6D23D66F42D}" type="presOf" srcId="{ABD07912-FF40-45AE-96E9-D5CC2EE087D1}" destId="{40EAF15B-B728-4583-A06A-2DCA202A4BD1}" srcOrd="0" destOrd="0" presId="urn:microsoft.com/office/officeart/2016/7/layout/VerticalHollowActionList"/>
    <dgm:cxn modelId="{1E7B3625-9082-4803-9F50-50A6DDB77E82}" type="presOf" srcId="{EDC033EC-0483-4F29-99A4-BB2C01C0CEE6}" destId="{11A8DAF2-69BD-4C08-AE15-577E4024F1F7}" srcOrd="0" destOrd="0" presId="urn:microsoft.com/office/officeart/2016/7/layout/VerticalHollowActionList"/>
    <dgm:cxn modelId="{86966951-D2B1-45E5-808C-C32F2D51F1EC}" type="presOf" srcId="{C8A33C1C-AF99-4C41-B53C-32DE29B2280D}" destId="{40EAF15B-B728-4583-A06A-2DCA202A4BD1}" srcOrd="0" destOrd="1" presId="urn:microsoft.com/office/officeart/2016/7/layout/VerticalHollowActionList"/>
    <dgm:cxn modelId="{116DB671-697C-4F53-9CEF-7A130293A3FA}" type="presOf" srcId="{769229C5-F354-4F87-A1FA-B717148B5564}" destId="{4DE42D6D-F6A3-47B1-AA4F-66DFA6C8E18A}" srcOrd="0" destOrd="0" presId="urn:microsoft.com/office/officeart/2016/7/layout/VerticalHollowActionList"/>
    <dgm:cxn modelId="{48B2FA56-3AC9-45F8-9ACB-8DAB8FDA4D1C}" type="presOf" srcId="{8217BF1B-5852-447C-AF8F-4268E90C6223}" destId="{484F8A12-8E64-42AA-BE0A-2F2466C402A5}" srcOrd="0" destOrd="0" presId="urn:microsoft.com/office/officeart/2016/7/layout/VerticalHollowActionList"/>
    <dgm:cxn modelId="{2E379583-0D6D-4179-ADAD-2BEF2A7FA3C2}" srcId="{EDC033EC-0483-4F29-99A4-BB2C01C0CEE6}" destId="{7A75F2A3-CC8E-403C-BDDC-AD5852C5C1D9}" srcOrd="1" destOrd="0" parTransId="{E50F1CF9-2147-4AA4-A99B-03C4A16CC735}" sibTransId="{77FCB8E8-79DA-4192-A76D-CA2A5C9A6FC6}"/>
    <dgm:cxn modelId="{9B3AAB91-84A1-41E5-821F-F1479219F1F7}" srcId="{8217BF1B-5852-447C-AF8F-4268E90C6223}" destId="{F990CD5E-CC98-4FBE-A6E1-3E79C24F9D07}" srcOrd="0" destOrd="0" parTransId="{3A444016-F93B-4517-8181-0CB594E50E62}" sibTransId="{D7F7F3BC-77FC-4AEC-BC83-1C2574F946B3}"/>
    <dgm:cxn modelId="{BAA9E8A7-DA6D-4CFC-93C9-1CB62309E689}" type="presOf" srcId="{F990CD5E-CC98-4FBE-A6E1-3E79C24F9D07}" destId="{549D30E0-755C-47CF-97CD-EDAE7F2EFA89}" srcOrd="0" destOrd="0" presId="urn:microsoft.com/office/officeart/2016/7/layout/VerticalHollowActionList"/>
    <dgm:cxn modelId="{572EFCA7-61BB-4BE8-90D7-5331647BF09E}" srcId="{7A75F2A3-CC8E-403C-BDDC-AD5852C5C1D9}" destId="{ABD07912-FF40-45AE-96E9-D5CC2EE087D1}" srcOrd="0" destOrd="0" parTransId="{0A43EEDB-50F5-4C63-AD68-AAB9DFD6EC95}" sibTransId="{24DCEA53-3858-43A7-9319-36EBADF718A6}"/>
    <dgm:cxn modelId="{11F990AF-A811-46B3-AC88-545311AF0AFC}" srcId="{ABD07912-FF40-45AE-96E9-D5CC2EE087D1}" destId="{C8A33C1C-AF99-4C41-B53C-32DE29B2280D}" srcOrd="0" destOrd="0" parTransId="{56E7A019-F590-4FC1-9426-7CABDEFFF44C}" sibTransId="{D76539AD-0E73-462F-A732-8EDB2AB5EF27}"/>
    <dgm:cxn modelId="{6DA1BCC3-0CD5-4919-8397-A7233C8467C5}" srcId="{EDC033EC-0483-4F29-99A4-BB2C01C0CEE6}" destId="{8217BF1B-5852-447C-AF8F-4268E90C6223}" srcOrd="2" destOrd="0" parTransId="{098D06FC-1DD1-420B-9A75-F3737859C856}" sibTransId="{8AF5B0C4-7FF3-4FDA-AC87-B81EB5FF2340}"/>
    <dgm:cxn modelId="{7003E7D3-E24C-4F74-8D20-3FFE892BCC76}" type="presOf" srcId="{7A75F2A3-CC8E-403C-BDDC-AD5852C5C1D9}" destId="{415638D6-F38A-4921-8F74-EB7D448394C4}" srcOrd="0" destOrd="0" presId="urn:microsoft.com/office/officeart/2016/7/layout/VerticalHollowActionList"/>
    <dgm:cxn modelId="{39494EDB-BDE1-4C49-AF4A-BC33691B3935}" srcId="{769229C5-F354-4F87-A1FA-B717148B5564}" destId="{69D432BB-6B48-4D41-8BE9-D83977394BCA}" srcOrd="0" destOrd="0" parTransId="{178128F1-5674-478D-9149-DFE9282F4BDC}" sibTransId="{3FF3C4D3-A886-4E30-8AB7-BA9E6AE2E276}"/>
    <dgm:cxn modelId="{D1433BE4-60CE-4BF6-99BE-FBCDB38C40BC}" type="presOf" srcId="{69D432BB-6B48-4D41-8BE9-D83977394BCA}" destId="{ECCCFB15-5F8C-48CF-8E2C-C7F0B0E92EA7}" srcOrd="0" destOrd="0" presId="urn:microsoft.com/office/officeart/2016/7/layout/VerticalHollowActionList"/>
    <dgm:cxn modelId="{EF988A65-4E19-41B7-8264-135AFFA9D38C}" type="presParOf" srcId="{11A8DAF2-69BD-4C08-AE15-577E4024F1F7}" destId="{B8DDADED-14EF-4BA7-98C9-4CAEB38817E4}" srcOrd="0" destOrd="0" presId="urn:microsoft.com/office/officeart/2016/7/layout/VerticalHollowActionList"/>
    <dgm:cxn modelId="{8476DE68-97A1-4493-A40B-055952234ABA}" type="presParOf" srcId="{B8DDADED-14EF-4BA7-98C9-4CAEB38817E4}" destId="{4DE42D6D-F6A3-47B1-AA4F-66DFA6C8E18A}" srcOrd="0" destOrd="0" presId="urn:microsoft.com/office/officeart/2016/7/layout/VerticalHollowActionList"/>
    <dgm:cxn modelId="{187FC339-DC89-4C54-8FD4-FB46F120E7F1}" type="presParOf" srcId="{B8DDADED-14EF-4BA7-98C9-4CAEB38817E4}" destId="{ECCCFB15-5F8C-48CF-8E2C-C7F0B0E92EA7}" srcOrd="1" destOrd="0" presId="urn:microsoft.com/office/officeart/2016/7/layout/VerticalHollowActionList"/>
    <dgm:cxn modelId="{C16DCF0F-E082-4CCD-8689-07B6B29E1CF5}" type="presParOf" srcId="{11A8DAF2-69BD-4C08-AE15-577E4024F1F7}" destId="{4B6DFD8D-3EE2-406C-A2E1-C7DC17409842}" srcOrd="1" destOrd="0" presId="urn:microsoft.com/office/officeart/2016/7/layout/VerticalHollowActionList"/>
    <dgm:cxn modelId="{1058009C-CC46-4246-9A6B-571235C88A6C}" type="presParOf" srcId="{11A8DAF2-69BD-4C08-AE15-577E4024F1F7}" destId="{0EF34C6F-F7C7-4D58-8F19-244E912643BB}" srcOrd="2" destOrd="0" presId="urn:microsoft.com/office/officeart/2016/7/layout/VerticalHollowActionList"/>
    <dgm:cxn modelId="{708CBFD9-A367-4269-A024-339291790D12}" type="presParOf" srcId="{0EF34C6F-F7C7-4D58-8F19-244E912643BB}" destId="{415638D6-F38A-4921-8F74-EB7D448394C4}" srcOrd="0" destOrd="0" presId="urn:microsoft.com/office/officeart/2016/7/layout/VerticalHollowActionList"/>
    <dgm:cxn modelId="{07AA1176-3C1D-443B-A977-7AA5FD42484E}" type="presParOf" srcId="{0EF34C6F-F7C7-4D58-8F19-244E912643BB}" destId="{40EAF15B-B728-4583-A06A-2DCA202A4BD1}" srcOrd="1" destOrd="0" presId="urn:microsoft.com/office/officeart/2016/7/layout/VerticalHollowActionList"/>
    <dgm:cxn modelId="{0772B364-D019-43A6-96A2-4677E94169C5}" type="presParOf" srcId="{11A8DAF2-69BD-4C08-AE15-577E4024F1F7}" destId="{115702B7-A22F-4B6B-8572-4A7267134B65}" srcOrd="3" destOrd="0" presId="urn:microsoft.com/office/officeart/2016/7/layout/VerticalHollowActionList"/>
    <dgm:cxn modelId="{CAFED32B-E828-430A-B387-24F44D72FFBA}" type="presParOf" srcId="{11A8DAF2-69BD-4C08-AE15-577E4024F1F7}" destId="{7907A9BF-92D4-4806-B2D7-A742EE4522E7}" srcOrd="4" destOrd="0" presId="urn:microsoft.com/office/officeart/2016/7/layout/VerticalHollowActionList"/>
    <dgm:cxn modelId="{563D0EEA-E36C-4BE1-BDBC-8A5449A3408A}" type="presParOf" srcId="{7907A9BF-92D4-4806-B2D7-A742EE4522E7}" destId="{484F8A12-8E64-42AA-BE0A-2F2466C402A5}" srcOrd="0" destOrd="0" presId="urn:microsoft.com/office/officeart/2016/7/layout/VerticalHollowActionList"/>
    <dgm:cxn modelId="{2AE8BFE1-451D-4423-91AE-1984D32CFF8F}" type="presParOf" srcId="{7907A9BF-92D4-4806-B2D7-A742EE4522E7}" destId="{549D30E0-755C-47CF-97CD-EDAE7F2EFA8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F27E9C-07F6-4484-8563-E24ED7621B1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5B6FFA-5AE9-429B-B581-2E1A6AA5D4F6}">
      <dgm:prSet/>
      <dgm:spPr/>
      <dgm:t>
        <a:bodyPr/>
        <a:lstStyle/>
        <a:p>
          <a:pPr rtl="0"/>
          <a:r>
            <a:rPr lang="en-US" dirty="0"/>
            <a:t>Plug your</a:t>
          </a:r>
          <a:r>
            <a:rPr lang="en-US" dirty="0">
              <a:latin typeface="Walbaum Display"/>
            </a:rPr>
            <a:t> Circuit</a:t>
          </a:r>
          <a:r>
            <a:rPr lang="en-US" dirty="0"/>
            <a:t> Playground into the computer.</a:t>
          </a:r>
        </a:p>
      </dgm:t>
    </dgm:pt>
    <dgm:pt modelId="{D5841A4D-37C3-4B64-B1CF-81798F25DDBF}" type="parTrans" cxnId="{C3F6A298-311E-4976-BCAC-2D53E6BBF037}">
      <dgm:prSet/>
      <dgm:spPr/>
      <dgm:t>
        <a:bodyPr/>
        <a:lstStyle/>
        <a:p>
          <a:endParaRPr lang="en-US"/>
        </a:p>
      </dgm:t>
    </dgm:pt>
    <dgm:pt modelId="{91C23C74-BFA9-4052-A770-2699678600AC}" type="sibTrans" cxnId="{C3F6A298-311E-4976-BCAC-2D53E6BBF03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A91159-B202-46D7-A79B-C6ADA082BE61}">
      <dgm:prSet/>
      <dgm:spPr/>
      <dgm:t>
        <a:bodyPr/>
        <a:lstStyle/>
        <a:p>
          <a:r>
            <a:rPr lang="en-US" dirty="0"/>
            <a:t>Navigate to the device and open the code.py file.</a:t>
          </a:r>
        </a:p>
        <a:p>
          <a:r>
            <a:rPr lang="en-US" i="1" dirty="0"/>
            <a:t>You can open the file in any IDE (Visual Studio Code, </a:t>
          </a:r>
          <a:r>
            <a:rPr lang="en-US" i="1" dirty="0" err="1"/>
            <a:t>Replit</a:t>
          </a:r>
          <a:r>
            <a:rPr lang="en-US" i="1" dirty="0"/>
            <a:t>, even Notepad).</a:t>
          </a:r>
          <a:endParaRPr lang="en-US" dirty="0"/>
        </a:p>
      </dgm:t>
    </dgm:pt>
    <dgm:pt modelId="{06A1261A-5D00-4860-98A5-C4924F464601}" type="parTrans" cxnId="{5C24E9BB-98B6-463A-A49B-E38E526F4F46}">
      <dgm:prSet/>
      <dgm:spPr/>
      <dgm:t>
        <a:bodyPr/>
        <a:lstStyle/>
        <a:p>
          <a:endParaRPr lang="en-US"/>
        </a:p>
      </dgm:t>
    </dgm:pt>
    <dgm:pt modelId="{A4049412-DE39-46B1-BEF4-D7A44596688C}" type="sibTrans" cxnId="{5C24E9BB-98B6-463A-A49B-E38E526F4F4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A65B864-3E5F-4ACD-9000-AFEA5BA87BBB}">
      <dgm:prSet/>
      <dgm:spPr/>
      <dgm:t>
        <a:bodyPr/>
        <a:lstStyle/>
        <a:p>
          <a:r>
            <a:rPr lang="en-US" dirty="0"/>
            <a:t>To make changes, save the file. It must always be named code.py</a:t>
          </a:r>
        </a:p>
      </dgm:t>
    </dgm:pt>
    <dgm:pt modelId="{61F5516B-F01C-4F49-AE33-36B78EDF2D61}" type="parTrans" cxnId="{F1A0A824-1020-47B3-AA94-E49EE1F5DC15}">
      <dgm:prSet/>
      <dgm:spPr/>
      <dgm:t>
        <a:bodyPr/>
        <a:lstStyle/>
        <a:p>
          <a:endParaRPr lang="en-US"/>
        </a:p>
      </dgm:t>
    </dgm:pt>
    <dgm:pt modelId="{DEAD04F4-8BEB-40F1-B23E-4229609AACA4}" type="sibTrans" cxnId="{F1A0A824-1020-47B3-AA94-E49EE1F5DC1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AC5974-06B4-4BE0-9FC9-ACFED205AA41}" type="pres">
      <dgm:prSet presAssocID="{92F27E9C-07F6-4484-8563-E24ED7621B1F}" presName="Name0" presStyleCnt="0">
        <dgm:presLayoutVars>
          <dgm:animLvl val="lvl"/>
          <dgm:resizeHandles val="exact"/>
        </dgm:presLayoutVars>
      </dgm:prSet>
      <dgm:spPr/>
    </dgm:pt>
    <dgm:pt modelId="{1032584D-35AB-4567-A7D1-7801076C32FC}" type="pres">
      <dgm:prSet presAssocID="{105B6FFA-5AE9-429B-B581-2E1A6AA5D4F6}" presName="compositeNode" presStyleCnt="0">
        <dgm:presLayoutVars>
          <dgm:bulletEnabled val="1"/>
        </dgm:presLayoutVars>
      </dgm:prSet>
      <dgm:spPr/>
    </dgm:pt>
    <dgm:pt modelId="{B2351D94-6302-4D17-B016-947869A72A53}" type="pres">
      <dgm:prSet presAssocID="{105B6FFA-5AE9-429B-B581-2E1A6AA5D4F6}" presName="bgRect" presStyleLbl="bgAccFollowNode1" presStyleIdx="0" presStyleCnt="3"/>
      <dgm:spPr/>
    </dgm:pt>
    <dgm:pt modelId="{D5139892-6A64-40A4-8B77-22E6066A7004}" type="pres">
      <dgm:prSet presAssocID="{91C23C74-BFA9-4052-A770-2699678600A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7B86538-05D5-4903-9F39-A940D5A96C45}" type="pres">
      <dgm:prSet presAssocID="{105B6FFA-5AE9-429B-B581-2E1A6AA5D4F6}" presName="bottomLine" presStyleLbl="alignNode1" presStyleIdx="1" presStyleCnt="6">
        <dgm:presLayoutVars/>
      </dgm:prSet>
      <dgm:spPr/>
    </dgm:pt>
    <dgm:pt modelId="{5ECCF59A-6C54-4A96-8A52-0DB7FA863660}" type="pres">
      <dgm:prSet presAssocID="{105B6FFA-5AE9-429B-B581-2E1A6AA5D4F6}" presName="nodeText" presStyleLbl="bgAccFollowNode1" presStyleIdx="0" presStyleCnt="3">
        <dgm:presLayoutVars>
          <dgm:bulletEnabled val="1"/>
        </dgm:presLayoutVars>
      </dgm:prSet>
      <dgm:spPr/>
    </dgm:pt>
    <dgm:pt modelId="{D4A59767-FB43-4A99-8727-99BE68CE9D13}" type="pres">
      <dgm:prSet presAssocID="{91C23C74-BFA9-4052-A770-2699678600AC}" presName="sibTrans" presStyleCnt="0"/>
      <dgm:spPr/>
    </dgm:pt>
    <dgm:pt modelId="{9712DF28-AEED-48D4-8B19-743DEF1E3926}" type="pres">
      <dgm:prSet presAssocID="{E0A91159-B202-46D7-A79B-C6ADA082BE61}" presName="compositeNode" presStyleCnt="0">
        <dgm:presLayoutVars>
          <dgm:bulletEnabled val="1"/>
        </dgm:presLayoutVars>
      </dgm:prSet>
      <dgm:spPr/>
    </dgm:pt>
    <dgm:pt modelId="{F0648FEA-A187-40B7-928C-1FBD15F351D7}" type="pres">
      <dgm:prSet presAssocID="{E0A91159-B202-46D7-A79B-C6ADA082BE61}" presName="bgRect" presStyleLbl="bgAccFollowNode1" presStyleIdx="1" presStyleCnt="3"/>
      <dgm:spPr/>
    </dgm:pt>
    <dgm:pt modelId="{FF669BF1-41AD-4EF3-AC48-5311DF7325A4}" type="pres">
      <dgm:prSet presAssocID="{A4049412-DE39-46B1-BEF4-D7A44596688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3426C25-5521-4BBF-A061-D3178822F4C9}" type="pres">
      <dgm:prSet presAssocID="{E0A91159-B202-46D7-A79B-C6ADA082BE61}" presName="bottomLine" presStyleLbl="alignNode1" presStyleIdx="3" presStyleCnt="6">
        <dgm:presLayoutVars/>
      </dgm:prSet>
      <dgm:spPr/>
    </dgm:pt>
    <dgm:pt modelId="{9B3B6B2F-76C3-4899-A335-C8B7CBA252A5}" type="pres">
      <dgm:prSet presAssocID="{E0A91159-B202-46D7-A79B-C6ADA082BE61}" presName="nodeText" presStyleLbl="bgAccFollowNode1" presStyleIdx="1" presStyleCnt="3">
        <dgm:presLayoutVars>
          <dgm:bulletEnabled val="1"/>
        </dgm:presLayoutVars>
      </dgm:prSet>
      <dgm:spPr/>
    </dgm:pt>
    <dgm:pt modelId="{AC91EE28-505C-4287-806B-CB223DC8AF73}" type="pres">
      <dgm:prSet presAssocID="{A4049412-DE39-46B1-BEF4-D7A44596688C}" presName="sibTrans" presStyleCnt="0"/>
      <dgm:spPr/>
    </dgm:pt>
    <dgm:pt modelId="{1D50631E-7726-4ED7-B8DF-AF563E6A2832}" type="pres">
      <dgm:prSet presAssocID="{1A65B864-3E5F-4ACD-9000-AFEA5BA87BBB}" presName="compositeNode" presStyleCnt="0">
        <dgm:presLayoutVars>
          <dgm:bulletEnabled val="1"/>
        </dgm:presLayoutVars>
      </dgm:prSet>
      <dgm:spPr/>
    </dgm:pt>
    <dgm:pt modelId="{9FD1CA09-2062-41C4-AAAD-108137659A3E}" type="pres">
      <dgm:prSet presAssocID="{1A65B864-3E5F-4ACD-9000-AFEA5BA87BBB}" presName="bgRect" presStyleLbl="bgAccFollowNode1" presStyleIdx="2" presStyleCnt="3"/>
      <dgm:spPr/>
    </dgm:pt>
    <dgm:pt modelId="{53D6BE2A-582B-4607-9B88-15D708D39CCD}" type="pres">
      <dgm:prSet presAssocID="{DEAD04F4-8BEB-40F1-B23E-4229609AACA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541E266-BA57-4111-ACD9-14529AEC3681}" type="pres">
      <dgm:prSet presAssocID="{1A65B864-3E5F-4ACD-9000-AFEA5BA87BBB}" presName="bottomLine" presStyleLbl="alignNode1" presStyleIdx="5" presStyleCnt="6">
        <dgm:presLayoutVars/>
      </dgm:prSet>
      <dgm:spPr/>
    </dgm:pt>
    <dgm:pt modelId="{35AE2C7E-B852-4A38-B237-0BDE4108D05D}" type="pres">
      <dgm:prSet presAssocID="{1A65B864-3E5F-4ACD-9000-AFEA5BA87BB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070FA18-73FC-4E0E-A5D2-34B8FB180DB8}" type="presOf" srcId="{E0A91159-B202-46D7-A79B-C6ADA082BE61}" destId="{9B3B6B2F-76C3-4899-A335-C8B7CBA252A5}" srcOrd="1" destOrd="0" presId="urn:microsoft.com/office/officeart/2016/7/layout/BasicLinearProcessNumbered"/>
    <dgm:cxn modelId="{9A64181E-10E5-43D1-9748-1154DF71FA72}" type="presOf" srcId="{1A65B864-3E5F-4ACD-9000-AFEA5BA87BBB}" destId="{35AE2C7E-B852-4A38-B237-0BDE4108D05D}" srcOrd="1" destOrd="0" presId="urn:microsoft.com/office/officeart/2016/7/layout/BasicLinearProcessNumbered"/>
    <dgm:cxn modelId="{F1A0A824-1020-47B3-AA94-E49EE1F5DC15}" srcId="{92F27E9C-07F6-4484-8563-E24ED7621B1F}" destId="{1A65B864-3E5F-4ACD-9000-AFEA5BA87BBB}" srcOrd="2" destOrd="0" parTransId="{61F5516B-F01C-4F49-AE33-36B78EDF2D61}" sibTransId="{DEAD04F4-8BEB-40F1-B23E-4229609AACA4}"/>
    <dgm:cxn modelId="{D245FF36-68BB-4907-9927-5729C8D0E084}" type="presOf" srcId="{E0A91159-B202-46D7-A79B-C6ADA082BE61}" destId="{F0648FEA-A187-40B7-928C-1FBD15F351D7}" srcOrd="0" destOrd="0" presId="urn:microsoft.com/office/officeart/2016/7/layout/BasicLinearProcessNumbered"/>
    <dgm:cxn modelId="{4578415B-A6F3-4E37-A018-00D469391B79}" type="presOf" srcId="{DEAD04F4-8BEB-40F1-B23E-4229609AACA4}" destId="{53D6BE2A-582B-4607-9B88-15D708D39CCD}" srcOrd="0" destOrd="0" presId="urn:microsoft.com/office/officeart/2016/7/layout/BasicLinearProcessNumbered"/>
    <dgm:cxn modelId="{C95F6D60-D040-4DEF-869F-5C937E5A84F9}" type="presOf" srcId="{105B6FFA-5AE9-429B-B581-2E1A6AA5D4F6}" destId="{5ECCF59A-6C54-4A96-8A52-0DB7FA863660}" srcOrd="1" destOrd="0" presId="urn:microsoft.com/office/officeart/2016/7/layout/BasicLinearProcessNumbered"/>
    <dgm:cxn modelId="{3326B064-FF65-408B-AD03-473CF6BDE7DF}" type="presOf" srcId="{1A65B864-3E5F-4ACD-9000-AFEA5BA87BBB}" destId="{9FD1CA09-2062-41C4-AAAD-108137659A3E}" srcOrd="0" destOrd="0" presId="urn:microsoft.com/office/officeart/2016/7/layout/BasicLinearProcessNumbered"/>
    <dgm:cxn modelId="{C3F6A298-311E-4976-BCAC-2D53E6BBF037}" srcId="{92F27E9C-07F6-4484-8563-E24ED7621B1F}" destId="{105B6FFA-5AE9-429B-B581-2E1A6AA5D4F6}" srcOrd="0" destOrd="0" parTransId="{D5841A4D-37C3-4B64-B1CF-81798F25DDBF}" sibTransId="{91C23C74-BFA9-4052-A770-2699678600AC}"/>
    <dgm:cxn modelId="{5C24E9BB-98B6-463A-A49B-E38E526F4F46}" srcId="{92F27E9C-07F6-4484-8563-E24ED7621B1F}" destId="{E0A91159-B202-46D7-A79B-C6ADA082BE61}" srcOrd="1" destOrd="0" parTransId="{06A1261A-5D00-4860-98A5-C4924F464601}" sibTransId="{A4049412-DE39-46B1-BEF4-D7A44596688C}"/>
    <dgm:cxn modelId="{5D9762C3-624F-41C3-9285-DC147FCD90F4}" type="presOf" srcId="{A4049412-DE39-46B1-BEF4-D7A44596688C}" destId="{FF669BF1-41AD-4EF3-AC48-5311DF7325A4}" srcOrd="0" destOrd="0" presId="urn:microsoft.com/office/officeart/2016/7/layout/BasicLinearProcessNumbered"/>
    <dgm:cxn modelId="{B7D390C6-3A49-416E-A7AB-1A56F3500FEE}" type="presOf" srcId="{105B6FFA-5AE9-429B-B581-2E1A6AA5D4F6}" destId="{B2351D94-6302-4D17-B016-947869A72A53}" srcOrd="0" destOrd="0" presId="urn:microsoft.com/office/officeart/2016/7/layout/BasicLinearProcessNumbered"/>
    <dgm:cxn modelId="{A30CE8E8-4DA1-4C29-8871-B7421041240C}" type="presOf" srcId="{92F27E9C-07F6-4484-8563-E24ED7621B1F}" destId="{9BAC5974-06B4-4BE0-9FC9-ACFED205AA41}" srcOrd="0" destOrd="0" presId="urn:microsoft.com/office/officeart/2016/7/layout/BasicLinearProcessNumbered"/>
    <dgm:cxn modelId="{9D8BC0F8-8C39-469C-B614-5FA7EF677EC5}" type="presOf" srcId="{91C23C74-BFA9-4052-A770-2699678600AC}" destId="{D5139892-6A64-40A4-8B77-22E6066A7004}" srcOrd="0" destOrd="0" presId="urn:microsoft.com/office/officeart/2016/7/layout/BasicLinearProcessNumbered"/>
    <dgm:cxn modelId="{563A605B-8963-4201-845F-5952B9DE62B6}" type="presParOf" srcId="{9BAC5974-06B4-4BE0-9FC9-ACFED205AA41}" destId="{1032584D-35AB-4567-A7D1-7801076C32FC}" srcOrd="0" destOrd="0" presId="urn:microsoft.com/office/officeart/2016/7/layout/BasicLinearProcessNumbered"/>
    <dgm:cxn modelId="{E01CD2CC-1189-48E5-95EF-2E5BCDE3F432}" type="presParOf" srcId="{1032584D-35AB-4567-A7D1-7801076C32FC}" destId="{B2351D94-6302-4D17-B016-947869A72A53}" srcOrd="0" destOrd="0" presId="urn:microsoft.com/office/officeart/2016/7/layout/BasicLinearProcessNumbered"/>
    <dgm:cxn modelId="{8A195D34-BB8B-49CF-8581-4A225CF85DEE}" type="presParOf" srcId="{1032584D-35AB-4567-A7D1-7801076C32FC}" destId="{D5139892-6A64-40A4-8B77-22E6066A7004}" srcOrd="1" destOrd="0" presId="urn:microsoft.com/office/officeart/2016/7/layout/BasicLinearProcessNumbered"/>
    <dgm:cxn modelId="{AF726047-CC90-4655-8C62-95D5D06692AF}" type="presParOf" srcId="{1032584D-35AB-4567-A7D1-7801076C32FC}" destId="{D7B86538-05D5-4903-9F39-A940D5A96C45}" srcOrd="2" destOrd="0" presId="urn:microsoft.com/office/officeart/2016/7/layout/BasicLinearProcessNumbered"/>
    <dgm:cxn modelId="{D8A7B1B6-8BEA-4D43-AD30-D8A9CAD0BADF}" type="presParOf" srcId="{1032584D-35AB-4567-A7D1-7801076C32FC}" destId="{5ECCF59A-6C54-4A96-8A52-0DB7FA863660}" srcOrd="3" destOrd="0" presId="urn:microsoft.com/office/officeart/2016/7/layout/BasicLinearProcessNumbered"/>
    <dgm:cxn modelId="{8B305DEC-2539-4351-954F-EC790F139248}" type="presParOf" srcId="{9BAC5974-06B4-4BE0-9FC9-ACFED205AA41}" destId="{D4A59767-FB43-4A99-8727-99BE68CE9D13}" srcOrd="1" destOrd="0" presId="urn:microsoft.com/office/officeart/2016/7/layout/BasicLinearProcessNumbered"/>
    <dgm:cxn modelId="{CCB56EED-4271-4D34-9580-387F4812A743}" type="presParOf" srcId="{9BAC5974-06B4-4BE0-9FC9-ACFED205AA41}" destId="{9712DF28-AEED-48D4-8B19-743DEF1E3926}" srcOrd="2" destOrd="0" presId="urn:microsoft.com/office/officeart/2016/7/layout/BasicLinearProcessNumbered"/>
    <dgm:cxn modelId="{AC894721-B923-4BDF-9872-00D7A0EEFDA9}" type="presParOf" srcId="{9712DF28-AEED-48D4-8B19-743DEF1E3926}" destId="{F0648FEA-A187-40B7-928C-1FBD15F351D7}" srcOrd="0" destOrd="0" presId="urn:microsoft.com/office/officeart/2016/7/layout/BasicLinearProcessNumbered"/>
    <dgm:cxn modelId="{8D197A92-2F5D-486F-B2D3-169D0B852D85}" type="presParOf" srcId="{9712DF28-AEED-48D4-8B19-743DEF1E3926}" destId="{FF669BF1-41AD-4EF3-AC48-5311DF7325A4}" srcOrd="1" destOrd="0" presId="urn:microsoft.com/office/officeart/2016/7/layout/BasicLinearProcessNumbered"/>
    <dgm:cxn modelId="{F68048A4-DDFD-4D59-92A9-BBF1630648F1}" type="presParOf" srcId="{9712DF28-AEED-48D4-8B19-743DEF1E3926}" destId="{C3426C25-5521-4BBF-A061-D3178822F4C9}" srcOrd="2" destOrd="0" presId="urn:microsoft.com/office/officeart/2016/7/layout/BasicLinearProcessNumbered"/>
    <dgm:cxn modelId="{3D2697C5-70DE-41EA-83CA-A92C87B142A6}" type="presParOf" srcId="{9712DF28-AEED-48D4-8B19-743DEF1E3926}" destId="{9B3B6B2F-76C3-4899-A335-C8B7CBA252A5}" srcOrd="3" destOrd="0" presId="urn:microsoft.com/office/officeart/2016/7/layout/BasicLinearProcessNumbered"/>
    <dgm:cxn modelId="{6DFFEFC6-F8B0-42FA-92AD-1FCDAB741A76}" type="presParOf" srcId="{9BAC5974-06B4-4BE0-9FC9-ACFED205AA41}" destId="{AC91EE28-505C-4287-806B-CB223DC8AF73}" srcOrd="3" destOrd="0" presId="urn:microsoft.com/office/officeart/2016/7/layout/BasicLinearProcessNumbered"/>
    <dgm:cxn modelId="{684F9FFE-12DC-4773-881F-5EEC85235D31}" type="presParOf" srcId="{9BAC5974-06B4-4BE0-9FC9-ACFED205AA41}" destId="{1D50631E-7726-4ED7-B8DF-AF563E6A2832}" srcOrd="4" destOrd="0" presId="urn:microsoft.com/office/officeart/2016/7/layout/BasicLinearProcessNumbered"/>
    <dgm:cxn modelId="{C1FD12AF-457F-4793-A293-79297650F96F}" type="presParOf" srcId="{1D50631E-7726-4ED7-B8DF-AF563E6A2832}" destId="{9FD1CA09-2062-41C4-AAAD-108137659A3E}" srcOrd="0" destOrd="0" presId="urn:microsoft.com/office/officeart/2016/7/layout/BasicLinearProcessNumbered"/>
    <dgm:cxn modelId="{2E5DB311-0FD9-4F6E-99BA-FA44CAD7ECCB}" type="presParOf" srcId="{1D50631E-7726-4ED7-B8DF-AF563E6A2832}" destId="{53D6BE2A-582B-4607-9B88-15D708D39CCD}" srcOrd="1" destOrd="0" presId="urn:microsoft.com/office/officeart/2016/7/layout/BasicLinearProcessNumbered"/>
    <dgm:cxn modelId="{0F345ABF-DA40-4A09-AE92-F3E636BC72CC}" type="presParOf" srcId="{1D50631E-7726-4ED7-B8DF-AF563E6A2832}" destId="{B541E266-BA57-4111-ACD9-14529AEC3681}" srcOrd="2" destOrd="0" presId="urn:microsoft.com/office/officeart/2016/7/layout/BasicLinearProcessNumbered"/>
    <dgm:cxn modelId="{1E7AA9BC-3EB8-4B7A-89BB-F76C3A2144EC}" type="presParOf" srcId="{1D50631E-7726-4ED7-B8DF-AF563E6A2832}" destId="{35AE2C7E-B852-4A38-B237-0BDE4108D05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927A30-9E0F-46E5-80C2-70C675592F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8F556B-C868-433D-923A-F07A4C7C2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</a:t>
          </a:r>
          <a:r>
            <a:rPr lang="en-US" dirty="0">
              <a:latin typeface="Walbaum Display"/>
            </a:rPr>
            <a:t>example code measures the input to the light sensor, and changes the color of an LED dependent on the amount of light seen by the sensor.</a:t>
          </a:r>
          <a:endParaRPr lang="en-US" dirty="0"/>
        </a:p>
      </dgm:t>
    </dgm:pt>
    <dgm:pt modelId="{4B1B4399-DFB4-4EB0-96C2-07AEE4BDC6B8}" type="parTrans" cxnId="{7168AF91-03C7-460E-9D4D-E6933C831D67}">
      <dgm:prSet/>
      <dgm:spPr/>
      <dgm:t>
        <a:bodyPr/>
        <a:lstStyle/>
        <a:p>
          <a:endParaRPr lang="en-US"/>
        </a:p>
      </dgm:t>
    </dgm:pt>
    <dgm:pt modelId="{74A617F2-BD55-4D2A-B502-48DD37995406}" type="sibTrans" cxnId="{7168AF91-03C7-460E-9D4D-E6933C831D67}">
      <dgm:prSet/>
      <dgm:spPr/>
      <dgm:t>
        <a:bodyPr/>
        <a:lstStyle/>
        <a:p>
          <a:endParaRPr lang="en-US"/>
        </a:p>
      </dgm:t>
    </dgm:pt>
    <dgm:pt modelId="{8F2E5299-C67B-40A2-8AB0-4BD85FE2E520}" type="pres">
      <dgm:prSet presAssocID="{20927A30-9E0F-46E5-80C2-70C675592FA6}" presName="root" presStyleCnt="0">
        <dgm:presLayoutVars>
          <dgm:dir/>
          <dgm:resizeHandles val="exact"/>
        </dgm:presLayoutVars>
      </dgm:prSet>
      <dgm:spPr/>
    </dgm:pt>
    <dgm:pt modelId="{9B2D5217-D94C-4125-873D-256094BD133F}" type="pres">
      <dgm:prSet presAssocID="{6D8F556B-C868-433D-923A-F07A4C7C2FC1}" presName="compNode" presStyleCnt="0"/>
      <dgm:spPr/>
    </dgm:pt>
    <dgm:pt modelId="{36894C8E-0E2F-4227-9AB9-A381D8DF2004}" type="pres">
      <dgm:prSet presAssocID="{6D8F556B-C868-433D-923A-F07A4C7C2FC1}" presName="bgRect" presStyleLbl="bgShp" presStyleIdx="0" presStyleCnt="1"/>
      <dgm:spPr/>
    </dgm:pt>
    <dgm:pt modelId="{36732612-911B-4A43-BEDF-1B7BCA3E543F}" type="pres">
      <dgm:prSet presAssocID="{6D8F556B-C868-433D-923A-F07A4C7C2FC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840BBA-F3BF-4631-A779-97B9911D2FC0}" type="pres">
      <dgm:prSet presAssocID="{6D8F556B-C868-433D-923A-F07A4C7C2FC1}" presName="spaceRect" presStyleCnt="0"/>
      <dgm:spPr/>
    </dgm:pt>
    <dgm:pt modelId="{5C369796-D920-42E8-9AE4-64178FA9C39D}" type="pres">
      <dgm:prSet presAssocID="{6D8F556B-C868-433D-923A-F07A4C7C2FC1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19290C1D-DAB6-4BF5-AA20-9B94BD3A76EF}" type="presOf" srcId="{6D8F556B-C868-433D-923A-F07A4C7C2FC1}" destId="{5C369796-D920-42E8-9AE4-64178FA9C39D}" srcOrd="0" destOrd="0" presId="urn:microsoft.com/office/officeart/2018/2/layout/IconVerticalSolidList"/>
    <dgm:cxn modelId="{8F588944-BAB7-40F8-940A-05F9932DF698}" type="presOf" srcId="{20927A30-9E0F-46E5-80C2-70C675592FA6}" destId="{8F2E5299-C67B-40A2-8AB0-4BD85FE2E520}" srcOrd="0" destOrd="0" presId="urn:microsoft.com/office/officeart/2018/2/layout/IconVerticalSolidList"/>
    <dgm:cxn modelId="{7168AF91-03C7-460E-9D4D-E6933C831D67}" srcId="{20927A30-9E0F-46E5-80C2-70C675592FA6}" destId="{6D8F556B-C868-433D-923A-F07A4C7C2FC1}" srcOrd="0" destOrd="0" parTransId="{4B1B4399-DFB4-4EB0-96C2-07AEE4BDC6B8}" sibTransId="{74A617F2-BD55-4D2A-B502-48DD37995406}"/>
    <dgm:cxn modelId="{0A5CEED8-9797-4F64-8DB8-22D339FD1A82}" type="presParOf" srcId="{8F2E5299-C67B-40A2-8AB0-4BD85FE2E520}" destId="{9B2D5217-D94C-4125-873D-256094BD133F}" srcOrd="0" destOrd="0" presId="urn:microsoft.com/office/officeart/2018/2/layout/IconVerticalSolidList"/>
    <dgm:cxn modelId="{11EC8F45-ED4F-48DD-B0F9-D4F2CE4F8A88}" type="presParOf" srcId="{9B2D5217-D94C-4125-873D-256094BD133F}" destId="{36894C8E-0E2F-4227-9AB9-A381D8DF2004}" srcOrd="0" destOrd="0" presId="urn:microsoft.com/office/officeart/2018/2/layout/IconVerticalSolidList"/>
    <dgm:cxn modelId="{1696DA8C-5C7F-40DE-B277-8A1D9EB3804C}" type="presParOf" srcId="{9B2D5217-D94C-4125-873D-256094BD133F}" destId="{36732612-911B-4A43-BEDF-1B7BCA3E543F}" srcOrd="1" destOrd="0" presId="urn:microsoft.com/office/officeart/2018/2/layout/IconVerticalSolidList"/>
    <dgm:cxn modelId="{14A23ADC-8979-4F94-B750-A8644F70DE59}" type="presParOf" srcId="{9B2D5217-D94C-4125-873D-256094BD133F}" destId="{0F840BBA-F3BF-4631-A779-97B9911D2FC0}" srcOrd="2" destOrd="0" presId="urn:microsoft.com/office/officeart/2018/2/layout/IconVerticalSolidList"/>
    <dgm:cxn modelId="{E9EAF582-2036-4881-9B07-19F77ABCBD51}" type="presParOf" srcId="{9B2D5217-D94C-4125-873D-256094BD133F}" destId="{5C369796-D920-42E8-9AE4-64178FA9C3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C033EC-0483-4F29-99A4-BB2C01C0CEE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9229C5-F354-4F87-A1FA-B717148B5564}">
      <dgm:prSet/>
      <dgm:spPr/>
      <dgm:t>
        <a:bodyPr/>
        <a:lstStyle/>
        <a:p>
          <a:r>
            <a:rPr lang="en-US" dirty="0">
              <a:latin typeface="Walbaum Display"/>
            </a:rPr>
            <a:t>Understand</a:t>
          </a:r>
          <a:endParaRPr lang="en-US" dirty="0"/>
        </a:p>
      </dgm:t>
    </dgm:pt>
    <dgm:pt modelId="{7AA0FA0A-9F3E-46E9-9FB9-D076EE5C99B7}" type="parTrans" cxnId="{E8E13007-51A0-4B35-A9B3-429A25A000D6}">
      <dgm:prSet/>
      <dgm:spPr/>
      <dgm:t>
        <a:bodyPr/>
        <a:lstStyle/>
        <a:p>
          <a:endParaRPr lang="en-US"/>
        </a:p>
      </dgm:t>
    </dgm:pt>
    <dgm:pt modelId="{701713CA-89C8-48B4-9EEB-BBED64B80DD4}" type="sibTrans" cxnId="{E8E13007-51A0-4B35-A9B3-429A25A000D6}">
      <dgm:prSet/>
      <dgm:spPr/>
      <dgm:t>
        <a:bodyPr/>
        <a:lstStyle/>
        <a:p>
          <a:endParaRPr lang="en-US"/>
        </a:p>
      </dgm:t>
    </dgm:pt>
    <dgm:pt modelId="{69D432BB-6B48-4D41-8BE9-D83977394BCA}">
      <dgm:prSet/>
      <dgm:spPr/>
      <dgm:t>
        <a:bodyPr/>
        <a:lstStyle/>
        <a:p>
          <a:pPr rtl="0"/>
          <a:r>
            <a:rPr lang="en-US" dirty="0">
              <a:latin typeface="Walbaum Display"/>
            </a:rPr>
            <a:t>What is </a:t>
          </a:r>
          <a:r>
            <a:rPr lang="en-US" dirty="0"/>
            <a:t>the </a:t>
          </a:r>
          <a:r>
            <a:rPr lang="en-US" dirty="0">
              <a:latin typeface="Walbaum Display"/>
            </a:rPr>
            <a:t>maximum value </a:t>
          </a:r>
          <a:r>
            <a:rPr lang="en-US" dirty="0"/>
            <a:t>of the</a:t>
          </a:r>
          <a:r>
            <a:rPr lang="en-US" dirty="0">
              <a:latin typeface="Walbaum Display"/>
            </a:rPr>
            <a:t> light sensor reading?</a:t>
          </a:r>
          <a:endParaRPr lang="en-US" dirty="0"/>
        </a:p>
      </dgm:t>
    </dgm:pt>
    <dgm:pt modelId="{178128F1-5674-478D-9149-DFE9282F4BDC}" type="parTrans" cxnId="{39494EDB-BDE1-4C49-AF4A-BC33691B3935}">
      <dgm:prSet/>
      <dgm:spPr/>
      <dgm:t>
        <a:bodyPr/>
        <a:lstStyle/>
        <a:p>
          <a:endParaRPr lang="en-US"/>
        </a:p>
      </dgm:t>
    </dgm:pt>
    <dgm:pt modelId="{3FF3C4D3-A886-4E30-8AB7-BA9E6AE2E276}" type="sibTrans" cxnId="{39494EDB-BDE1-4C49-AF4A-BC33691B3935}">
      <dgm:prSet/>
      <dgm:spPr/>
      <dgm:t>
        <a:bodyPr/>
        <a:lstStyle/>
        <a:p>
          <a:endParaRPr lang="en-US"/>
        </a:p>
      </dgm:t>
    </dgm:pt>
    <dgm:pt modelId="{7A75F2A3-CC8E-403C-BDDC-AD5852C5C1D9}">
      <dgm:prSet/>
      <dgm:spPr/>
      <dgm:t>
        <a:bodyPr/>
        <a:lstStyle/>
        <a:p>
          <a:r>
            <a:rPr lang="en-US" dirty="0"/>
            <a:t>Change</a:t>
          </a:r>
        </a:p>
      </dgm:t>
    </dgm:pt>
    <dgm:pt modelId="{E50F1CF9-2147-4AA4-A99B-03C4A16CC735}" type="parTrans" cxnId="{2E379583-0D6D-4179-ADAD-2BEF2A7FA3C2}">
      <dgm:prSet/>
      <dgm:spPr/>
      <dgm:t>
        <a:bodyPr/>
        <a:lstStyle/>
        <a:p>
          <a:endParaRPr lang="en-US"/>
        </a:p>
      </dgm:t>
    </dgm:pt>
    <dgm:pt modelId="{77FCB8E8-79DA-4192-A76D-CA2A5C9A6FC6}" type="sibTrans" cxnId="{2E379583-0D6D-4179-ADAD-2BEF2A7FA3C2}">
      <dgm:prSet/>
      <dgm:spPr/>
      <dgm:t>
        <a:bodyPr/>
        <a:lstStyle/>
        <a:p>
          <a:endParaRPr lang="en-US"/>
        </a:p>
      </dgm:t>
    </dgm:pt>
    <dgm:pt modelId="{ABD07912-FF40-45AE-96E9-D5CC2EE087D1}">
      <dgm:prSet phldr="0"/>
      <dgm:spPr/>
      <dgm:t>
        <a:bodyPr/>
        <a:lstStyle/>
        <a:p>
          <a:pPr rtl="0"/>
          <a:r>
            <a:rPr lang="en-US" dirty="0">
              <a:latin typeface="Walbaum Display"/>
            </a:rPr>
            <a:t> Change the code to have more than two states (light vs no light)</a:t>
          </a:r>
          <a:endParaRPr lang="en-US" dirty="0"/>
        </a:p>
      </dgm:t>
    </dgm:pt>
    <dgm:pt modelId="{0A43EEDB-50F5-4C63-AD68-AAB9DFD6EC95}" type="parTrans" cxnId="{572EFCA7-61BB-4BE8-90D7-5331647BF09E}">
      <dgm:prSet/>
      <dgm:spPr/>
      <dgm:t>
        <a:bodyPr/>
        <a:lstStyle/>
        <a:p>
          <a:endParaRPr lang="en-US"/>
        </a:p>
      </dgm:t>
    </dgm:pt>
    <dgm:pt modelId="{24DCEA53-3858-43A7-9319-36EBADF718A6}" type="sibTrans" cxnId="{572EFCA7-61BB-4BE8-90D7-5331647BF09E}">
      <dgm:prSet/>
      <dgm:spPr/>
      <dgm:t>
        <a:bodyPr/>
        <a:lstStyle/>
        <a:p>
          <a:endParaRPr lang="en-US"/>
        </a:p>
      </dgm:t>
    </dgm:pt>
    <dgm:pt modelId="{8217BF1B-5852-447C-AF8F-4268E90C6223}">
      <dgm:prSet/>
      <dgm:spPr/>
      <dgm:t>
        <a:bodyPr/>
        <a:lstStyle/>
        <a:p>
          <a:r>
            <a:rPr lang="en-US" dirty="0"/>
            <a:t>Identify</a:t>
          </a:r>
        </a:p>
      </dgm:t>
    </dgm:pt>
    <dgm:pt modelId="{098D06FC-1DD1-420B-9A75-F3737859C856}" type="parTrans" cxnId="{6DA1BCC3-0CD5-4919-8397-A7233C8467C5}">
      <dgm:prSet/>
      <dgm:spPr/>
      <dgm:t>
        <a:bodyPr/>
        <a:lstStyle/>
        <a:p>
          <a:endParaRPr lang="en-US"/>
        </a:p>
      </dgm:t>
    </dgm:pt>
    <dgm:pt modelId="{8AF5B0C4-7FF3-4FDA-AC87-B81EB5FF2340}" type="sibTrans" cxnId="{6DA1BCC3-0CD5-4919-8397-A7233C8467C5}">
      <dgm:prSet/>
      <dgm:spPr/>
      <dgm:t>
        <a:bodyPr/>
        <a:lstStyle/>
        <a:p>
          <a:endParaRPr lang="en-US"/>
        </a:p>
      </dgm:t>
    </dgm:pt>
    <dgm:pt modelId="{F990CD5E-CC98-4FBE-A6E1-3E79C24F9D07}">
      <dgm:prSet/>
      <dgm:spPr/>
      <dgm:t>
        <a:bodyPr/>
        <a:lstStyle/>
        <a:p>
          <a:r>
            <a:rPr lang="en-US" dirty="0"/>
            <a:t>Identify at least one area of the code which could be optimized for space. (For example, using a for loop instead of repeating lines)</a:t>
          </a:r>
        </a:p>
      </dgm:t>
    </dgm:pt>
    <dgm:pt modelId="{3A444016-F93B-4517-8181-0CB594E50E62}" type="parTrans" cxnId="{9B3AAB91-84A1-41E5-821F-F1479219F1F7}">
      <dgm:prSet/>
      <dgm:spPr/>
      <dgm:t>
        <a:bodyPr/>
        <a:lstStyle/>
        <a:p>
          <a:endParaRPr lang="en-US"/>
        </a:p>
      </dgm:t>
    </dgm:pt>
    <dgm:pt modelId="{D7F7F3BC-77FC-4AEC-BC83-1C2574F946B3}" type="sibTrans" cxnId="{9B3AAB91-84A1-41E5-821F-F1479219F1F7}">
      <dgm:prSet/>
      <dgm:spPr/>
      <dgm:t>
        <a:bodyPr/>
        <a:lstStyle/>
        <a:p>
          <a:endParaRPr lang="en-US"/>
        </a:p>
      </dgm:t>
    </dgm:pt>
    <dgm:pt modelId="{11A8DAF2-69BD-4C08-AE15-577E4024F1F7}" type="pres">
      <dgm:prSet presAssocID="{EDC033EC-0483-4F29-99A4-BB2C01C0CEE6}" presName="Name0" presStyleCnt="0">
        <dgm:presLayoutVars>
          <dgm:dir/>
          <dgm:animLvl val="lvl"/>
          <dgm:resizeHandles val="exact"/>
        </dgm:presLayoutVars>
      </dgm:prSet>
      <dgm:spPr/>
    </dgm:pt>
    <dgm:pt modelId="{B8DDADED-14EF-4BA7-98C9-4CAEB38817E4}" type="pres">
      <dgm:prSet presAssocID="{769229C5-F354-4F87-A1FA-B717148B5564}" presName="linNode" presStyleCnt="0"/>
      <dgm:spPr/>
    </dgm:pt>
    <dgm:pt modelId="{4DE42D6D-F6A3-47B1-AA4F-66DFA6C8E18A}" type="pres">
      <dgm:prSet presAssocID="{769229C5-F354-4F87-A1FA-B717148B5564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ECCCFB15-5F8C-48CF-8E2C-C7F0B0E92EA7}" type="pres">
      <dgm:prSet presAssocID="{769229C5-F354-4F87-A1FA-B717148B5564}" presName="descendantText" presStyleLbl="alignNode1" presStyleIdx="0" presStyleCnt="3">
        <dgm:presLayoutVars>
          <dgm:bulletEnabled/>
        </dgm:presLayoutVars>
      </dgm:prSet>
      <dgm:spPr/>
    </dgm:pt>
    <dgm:pt modelId="{4B6DFD8D-3EE2-406C-A2E1-C7DC17409842}" type="pres">
      <dgm:prSet presAssocID="{701713CA-89C8-48B4-9EEB-BBED64B80DD4}" presName="sp" presStyleCnt="0"/>
      <dgm:spPr/>
    </dgm:pt>
    <dgm:pt modelId="{0EF34C6F-F7C7-4D58-8F19-244E912643BB}" type="pres">
      <dgm:prSet presAssocID="{7A75F2A3-CC8E-403C-BDDC-AD5852C5C1D9}" presName="linNode" presStyleCnt="0"/>
      <dgm:spPr/>
    </dgm:pt>
    <dgm:pt modelId="{415638D6-F38A-4921-8F74-EB7D448394C4}" type="pres">
      <dgm:prSet presAssocID="{7A75F2A3-CC8E-403C-BDDC-AD5852C5C1D9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40EAF15B-B728-4583-A06A-2DCA202A4BD1}" type="pres">
      <dgm:prSet presAssocID="{7A75F2A3-CC8E-403C-BDDC-AD5852C5C1D9}" presName="descendantText" presStyleLbl="alignNode1" presStyleIdx="1" presStyleCnt="3">
        <dgm:presLayoutVars>
          <dgm:bulletEnabled/>
        </dgm:presLayoutVars>
      </dgm:prSet>
      <dgm:spPr/>
    </dgm:pt>
    <dgm:pt modelId="{115702B7-A22F-4B6B-8572-4A7267134B65}" type="pres">
      <dgm:prSet presAssocID="{77FCB8E8-79DA-4192-A76D-CA2A5C9A6FC6}" presName="sp" presStyleCnt="0"/>
      <dgm:spPr/>
    </dgm:pt>
    <dgm:pt modelId="{7907A9BF-92D4-4806-B2D7-A742EE4522E7}" type="pres">
      <dgm:prSet presAssocID="{8217BF1B-5852-447C-AF8F-4268E90C6223}" presName="linNode" presStyleCnt="0"/>
      <dgm:spPr/>
    </dgm:pt>
    <dgm:pt modelId="{484F8A12-8E64-42AA-BE0A-2F2466C402A5}" type="pres">
      <dgm:prSet presAssocID="{8217BF1B-5852-447C-AF8F-4268E90C6223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549D30E0-755C-47CF-97CD-EDAE7F2EFA89}" type="pres">
      <dgm:prSet presAssocID="{8217BF1B-5852-447C-AF8F-4268E90C6223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8E13007-51A0-4B35-A9B3-429A25A000D6}" srcId="{EDC033EC-0483-4F29-99A4-BB2C01C0CEE6}" destId="{769229C5-F354-4F87-A1FA-B717148B5564}" srcOrd="0" destOrd="0" parTransId="{7AA0FA0A-9F3E-46E9-9FB9-D076EE5C99B7}" sibTransId="{701713CA-89C8-48B4-9EEB-BBED64B80DD4}"/>
    <dgm:cxn modelId="{CC889015-2E1B-4A8A-9804-A6D23D66F42D}" type="presOf" srcId="{ABD07912-FF40-45AE-96E9-D5CC2EE087D1}" destId="{40EAF15B-B728-4583-A06A-2DCA202A4BD1}" srcOrd="0" destOrd="0" presId="urn:microsoft.com/office/officeart/2016/7/layout/VerticalHollowActionList"/>
    <dgm:cxn modelId="{1E7B3625-9082-4803-9F50-50A6DDB77E82}" type="presOf" srcId="{EDC033EC-0483-4F29-99A4-BB2C01C0CEE6}" destId="{11A8DAF2-69BD-4C08-AE15-577E4024F1F7}" srcOrd="0" destOrd="0" presId="urn:microsoft.com/office/officeart/2016/7/layout/VerticalHollowActionList"/>
    <dgm:cxn modelId="{116DB671-697C-4F53-9CEF-7A130293A3FA}" type="presOf" srcId="{769229C5-F354-4F87-A1FA-B717148B5564}" destId="{4DE42D6D-F6A3-47B1-AA4F-66DFA6C8E18A}" srcOrd="0" destOrd="0" presId="urn:microsoft.com/office/officeart/2016/7/layout/VerticalHollowActionList"/>
    <dgm:cxn modelId="{48B2FA56-3AC9-45F8-9ACB-8DAB8FDA4D1C}" type="presOf" srcId="{8217BF1B-5852-447C-AF8F-4268E90C6223}" destId="{484F8A12-8E64-42AA-BE0A-2F2466C402A5}" srcOrd="0" destOrd="0" presId="urn:microsoft.com/office/officeart/2016/7/layout/VerticalHollowActionList"/>
    <dgm:cxn modelId="{2E379583-0D6D-4179-ADAD-2BEF2A7FA3C2}" srcId="{EDC033EC-0483-4F29-99A4-BB2C01C0CEE6}" destId="{7A75F2A3-CC8E-403C-BDDC-AD5852C5C1D9}" srcOrd="1" destOrd="0" parTransId="{E50F1CF9-2147-4AA4-A99B-03C4A16CC735}" sibTransId="{77FCB8E8-79DA-4192-A76D-CA2A5C9A6FC6}"/>
    <dgm:cxn modelId="{9B3AAB91-84A1-41E5-821F-F1479219F1F7}" srcId="{8217BF1B-5852-447C-AF8F-4268E90C6223}" destId="{F990CD5E-CC98-4FBE-A6E1-3E79C24F9D07}" srcOrd="0" destOrd="0" parTransId="{3A444016-F93B-4517-8181-0CB594E50E62}" sibTransId="{D7F7F3BC-77FC-4AEC-BC83-1C2574F946B3}"/>
    <dgm:cxn modelId="{BAA9E8A7-DA6D-4CFC-93C9-1CB62309E689}" type="presOf" srcId="{F990CD5E-CC98-4FBE-A6E1-3E79C24F9D07}" destId="{549D30E0-755C-47CF-97CD-EDAE7F2EFA89}" srcOrd="0" destOrd="0" presId="urn:microsoft.com/office/officeart/2016/7/layout/VerticalHollowActionList"/>
    <dgm:cxn modelId="{572EFCA7-61BB-4BE8-90D7-5331647BF09E}" srcId="{7A75F2A3-CC8E-403C-BDDC-AD5852C5C1D9}" destId="{ABD07912-FF40-45AE-96E9-D5CC2EE087D1}" srcOrd="0" destOrd="0" parTransId="{0A43EEDB-50F5-4C63-AD68-AAB9DFD6EC95}" sibTransId="{24DCEA53-3858-43A7-9319-36EBADF718A6}"/>
    <dgm:cxn modelId="{6DA1BCC3-0CD5-4919-8397-A7233C8467C5}" srcId="{EDC033EC-0483-4F29-99A4-BB2C01C0CEE6}" destId="{8217BF1B-5852-447C-AF8F-4268E90C6223}" srcOrd="2" destOrd="0" parTransId="{098D06FC-1DD1-420B-9A75-F3737859C856}" sibTransId="{8AF5B0C4-7FF3-4FDA-AC87-B81EB5FF2340}"/>
    <dgm:cxn modelId="{7003E7D3-E24C-4F74-8D20-3FFE892BCC76}" type="presOf" srcId="{7A75F2A3-CC8E-403C-BDDC-AD5852C5C1D9}" destId="{415638D6-F38A-4921-8F74-EB7D448394C4}" srcOrd="0" destOrd="0" presId="urn:microsoft.com/office/officeart/2016/7/layout/VerticalHollowActionList"/>
    <dgm:cxn modelId="{39494EDB-BDE1-4C49-AF4A-BC33691B3935}" srcId="{769229C5-F354-4F87-A1FA-B717148B5564}" destId="{69D432BB-6B48-4D41-8BE9-D83977394BCA}" srcOrd="0" destOrd="0" parTransId="{178128F1-5674-478D-9149-DFE9282F4BDC}" sibTransId="{3FF3C4D3-A886-4E30-8AB7-BA9E6AE2E276}"/>
    <dgm:cxn modelId="{D1433BE4-60CE-4BF6-99BE-FBCDB38C40BC}" type="presOf" srcId="{69D432BB-6B48-4D41-8BE9-D83977394BCA}" destId="{ECCCFB15-5F8C-48CF-8E2C-C7F0B0E92EA7}" srcOrd="0" destOrd="0" presId="urn:microsoft.com/office/officeart/2016/7/layout/VerticalHollowActionList"/>
    <dgm:cxn modelId="{EF988A65-4E19-41B7-8264-135AFFA9D38C}" type="presParOf" srcId="{11A8DAF2-69BD-4C08-AE15-577E4024F1F7}" destId="{B8DDADED-14EF-4BA7-98C9-4CAEB38817E4}" srcOrd="0" destOrd="0" presId="urn:microsoft.com/office/officeart/2016/7/layout/VerticalHollowActionList"/>
    <dgm:cxn modelId="{8476DE68-97A1-4493-A40B-055952234ABA}" type="presParOf" srcId="{B8DDADED-14EF-4BA7-98C9-4CAEB38817E4}" destId="{4DE42D6D-F6A3-47B1-AA4F-66DFA6C8E18A}" srcOrd="0" destOrd="0" presId="urn:microsoft.com/office/officeart/2016/7/layout/VerticalHollowActionList"/>
    <dgm:cxn modelId="{187FC339-DC89-4C54-8FD4-FB46F120E7F1}" type="presParOf" srcId="{B8DDADED-14EF-4BA7-98C9-4CAEB38817E4}" destId="{ECCCFB15-5F8C-48CF-8E2C-C7F0B0E92EA7}" srcOrd="1" destOrd="0" presId="urn:microsoft.com/office/officeart/2016/7/layout/VerticalHollowActionList"/>
    <dgm:cxn modelId="{C16DCF0F-E082-4CCD-8689-07B6B29E1CF5}" type="presParOf" srcId="{11A8DAF2-69BD-4C08-AE15-577E4024F1F7}" destId="{4B6DFD8D-3EE2-406C-A2E1-C7DC17409842}" srcOrd="1" destOrd="0" presId="urn:microsoft.com/office/officeart/2016/7/layout/VerticalHollowActionList"/>
    <dgm:cxn modelId="{1058009C-CC46-4246-9A6B-571235C88A6C}" type="presParOf" srcId="{11A8DAF2-69BD-4C08-AE15-577E4024F1F7}" destId="{0EF34C6F-F7C7-4D58-8F19-244E912643BB}" srcOrd="2" destOrd="0" presId="urn:microsoft.com/office/officeart/2016/7/layout/VerticalHollowActionList"/>
    <dgm:cxn modelId="{708CBFD9-A367-4269-A024-339291790D12}" type="presParOf" srcId="{0EF34C6F-F7C7-4D58-8F19-244E912643BB}" destId="{415638D6-F38A-4921-8F74-EB7D448394C4}" srcOrd="0" destOrd="0" presId="urn:microsoft.com/office/officeart/2016/7/layout/VerticalHollowActionList"/>
    <dgm:cxn modelId="{07AA1176-3C1D-443B-A977-7AA5FD42484E}" type="presParOf" srcId="{0EF34C6F-F7C7-4D58-8F19-244E912643BB}" destId="{40EAF15B-B728-4583-A06A-2DCA202A4BD1}" srcOrd="1" destOrd="0" presId="urn:microsoft.com/office/officeart/2016/7/layout/VerticalHollowActionList"/>
    <dgm:cxn modelId="{0772B364-D019-43A6-96A2-4677E94169C5}" type="presParOf" srcId="{11A8DAF2-69BD-4C08-AE15-577E4024F1F7}" destId="{115702B7-A22F-4B6B-8572-4A7267134B65}" srcOrd="3" destOrd="0" presId="urn:microsoft.com/office/officeart/2016/7/layout/VerticalHollowActionList"/>
    <dgm:cxn modelId="{CAFED32B-E828-430A-B387-24F44D72FFBA}" type="presParOf" srcId="{11A8DAF2-69BD-4C08-AE15-577E4024F1F7}" destId="{7907A9BF-92D4-4806-B2D7-A742EE4522E7}" srcOrd="4" destOrd="0" presId="urn:microsoft.com/office/officeart/2016/7/layout/VerticalHollowActionList"/>
    <dgm:cxn modelId="{563D0EEA-E36C-4BE1-BDBC-8A5449A3408A}" type="presParOf" srcId="{7907A9BF-92D4-4806-B2D7-A742EE4522E7}" destId="{484F8A12-8E64-42AA-BE0A-2F2466C402A5}" srcOrd="0" destOrd="0" presId="urn:microsoft.com/office/officeart/2016/7/layout/VerticalHollowActionList"/>
    <dgm:cxn modelId="{2AE8BFE1-451D-4423-91AE-1984D32CFF8F}" type="presParOf" srcId="{7907A9BF-92D4-4806-B2D7-A742EE4522E7}" destId="{549D30E0-755C-47CF-97CD-EDAE7F2EFA8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F27E9C-07F6-4484-8563-E24ED7621B1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5B6FFA-5AE9-429B-B581-2E1A6AA5D4F6}">
      <dgm:prSet/>
      <dgm:spPr/>
      <dgm:t>
        <a:bodyPr/>
        <a:lstStyle/>
        <a:p>
          <a:pPr rtl="0"/>
          <a:r>
            <a:rPr lang="en-US" dirty="0"/>
            <a:t>Plug your</a:t>
          </a:r>
          <a:r>
            <a:rPr lang="en-US" dirty="0">
              <a:latin typeface="Walbaum Display"/>
            </a:rPr>
            <a:t> Circuit</a:t>
          </a:r>
          <a:r>
            <a:rPr lang="en-US" dirty="0"/>
            <a:t> Playground into the computer.</a:t>
          </a:r>
        </a:p>
      </dgm:t>
    </dgm:pt>
    <dgm:pt modelId="{D5841A4D-37C3-4B64-B1CF-81798F25DDBF}" type="parTrans" cxnId="{C3F6A298-311E-4976-BCAC-2D53E6BBF037}">
      <dgm:prSet/>
      <dgm:spPr/>
      <dgm:t>
        <a:bodyPr/>
        <a:lstStyle/>
        <a:p>
          <a:endParaRPr lang="en-US"/>
        </a:p>
      </dgm:t>
    </dgm:pt>
    <dgm:pt modelId="{91C23C74-BFA9-4052-A770-2699678600AC}" type="sibTrans" cxnId="{C3F6A298-311E-4976-BCAC-2D53E6BBF03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A91159-B202-46D7-A79B-C6ADA082BE61}">
      <dgm:prSet/>
      <dgm:spPr/>
      <dgm:t>
        <a:bodyPr/>
        <a:lstStyle/>
        <a:p>
          <a:r>
            <a:rPr lang="en-US" dirty="0"/>
            <a:t>Navigate to the device and open the code.py file.</a:t>
          </a:r>
        </a:p>
        <a:p>
          <a:r>
            <a:rPr lang="en-US" i="1" dirty="0"/>
            <a:t>You can open the file in any IDE (Visual Studio Code, </a:t>
          </a:r>
          <a:r>
            <a:rPr lang="en-US" i="1" dirty="0" err="1"/>
            <a:t>Replit</a:t>
          </a:r>
          <a:r>
            <a:rPr lang="en-US" i="1" dirty="0"/>
            <a:t>, even Notepad).</a:t>
          </a:r>
          <a:endParaRPr lang="en-US" dirty="0"/>
        </a:p>
      </dgm:t>
    </dgm:pt>
    <dgm:pt modelId="{06A1261A-5D00-4860-98A5-C4924F464601}" type="parTrans" cxnId="{5C24E9BB-98B6-463A-A49B-E38E526F4F46}">
      <dgm:prSet/>
      <dgm:spPr/>
      <dgm:t>
        <a:bodyPr/>
        <a:lstStyle/>
        <a:p>
          <a:endParaRPr lang="en-US"/>
        </a:p>
      </dgm:t>
    </dgm:pt>
    <dgm:pt modelId="{A4049412-DE39-46B1-BEF4-D7A44596688C}" type="sibTrans" cxnId="{5C24E9BB-98B6-463A-A49B-E38E526F4F4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A65B864-3E5F-4ACD-9000-AFEA5BA87BBB}">
      <dgm:prSet/>
      <dgm:spPr/>
      <dgm:t>
        <a:bodyPr/>
        <a:lstStyle/>
        <a:p>
          <a:r>
            <a:rPr lang="en-US" dirty="0"/>
            <a:t>To make changes, save the file. It must always be named code.py</a:t>
          </a:r>
        </a:p>
      </dgm:t>
    </dgm:pt>
    <dgm:pt modelId="{61F5516B-F01C-4F49-AE33-36B78EDF2D61}" type="parTrans" cxnId="{F1A0A824-1020-47B3-AA94-E49EE1F5DC15}">
      <dgm:prSet/>
      <dgm:spPr/>
      <dgm:t>
        <a:bodyPr/>
        <a:lstStyle/>
        <a:p>
          <a:endParaRPr lang="en-US"/>
        </a:p>
      </dgm:t>
    </dgm:pt>
    <dgm:pt modelId="{DEAD04F4-8BEB-40F1-B23E-4229609AACA4}" type="sibTrans" cxnId="{F1A0A824-1020-47B3-AA94-E49EE1F5DC1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AC5974-06B4-4BE0-9FC9-ACFED205AA41}" type="pres">
      <dgm:prSet presAssocID="{92F27E9C-07F6-4484-8563-E24ED7621B1F}" presName="Name0" presStyleCnt="0">
        <dgm:presLayoutVars>
          <dgm:animLvl val="lvl"/>
          <dgm:resizeHandles val="exact"/>
        </dgm:presLayoutVars>
      </dgm:prSet>
      <dgm:spPr/>
    </dgm:pt>
    <dgm:pt modelId="{1032584D-35AB-4567-A7D1-7801076C32FC}" type="pres">
      <dgm:prSet presAssocID="{105B6FFA-5AE9-429B-B581-2E1A6AA5D4F6}" presName="compositeNode" presStyleCnt="0">
        <dgm:presLayoutVars>
          <dgm:bulletEnabled val="1"/>
        </dgm:presLayoutVars>
      </dgm:prSet>
      <dgm:spPr/>
    </dgm:pt>
    <dgm:pt modelId="{B2351D94-6302-4D17-B016-947869A72A53}" type="pres">
      <dgm:prSet presAssocID="{105B6FFA-5AE9-429B-B581-2E1A6AA5D4F6}" presName="bgRect" presStyleLbl="bgAccFollowNode1" presStyleIdx="0" presStyleCnt="3"/>
      <dgm:spPr/>
    </dgm:pt>
    <dgm:pt modelId="{D5139892-6A64-40A4-8B77-22E6066A7004}" type="pres">
      <dgm:prSet presAssocID="{91C23C74-BFA9-4052-A770-2699678600A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7B86538-05D5-4903-9F39-A940D5A96C45}" type="pres">
      <dgm:prSet presAssocID="{105B6FFA-5AE9-429B-B581-2E1A6AA5D4F6}" presName="bottomLine" presStyleLbl="alignNode1" presStyleIdx="1" presStyleCnt="6">
        <dgm:presLayoutVars/>
      </dgm:prSet>
      <dgm:spPr/>
    </dgm:pt>
    <dgm:pt modelId="{5ECCF59A-6C54-4A96-8A52-0DB7FA863660}" type="pres">
      <dgm:prSet presAssocID="{105B6FFA-5AE9-429B-B581-2E1A6AA5D4F6}" presName="nodeText" presStyleLbl="bgAccFollowNode1" presStyleIdx="0" presStyleCnt="3">
        <dgm:presLayoutVars>
          <dgm:bulletEnabled val="1"/>
        </dgm:presLayoutVars>
      </dgm:prSet>
      <dgm:spPr/>
    </dgm:pt>
    <dgm:pt modelId="{D4A59767-FB43-4A99-8727-99BE68CE9D13}" type="pres">
      <dgm:prSet presAssocID="{91C23C74-BFA9-4052-A770-2699678600AC}" presName="sibTrans" presStyleCnt="0"/>
      <dgm:spPr/>
    </dgm:pt>
    <dgm:pt modelId="{9712DF28-AEED-48D4-8B19-743DEF1E3926}" type="pres">
      <dgm:prSet presAssocID="{E0A91159-B202-46D7-A79B-C6ADA082BE61}" presName="compositeNode" presStyleCnt="0">
        <dgm:presLayoutVars>
          <dgm:bulletEnabled val="1"/>
        </dgm:presLayoutVars>
      </dgm:prSet>
      <dgm:spPr/>
    </dgm:pt>
    <dgm:pt modelId="{F0648FEA-A187-40B7-928C-1FBD15F351D7}" type="pres">
      <dgm:prSet presAssocID="{E0A91159-B202-46D7-A79B-C6ADA082BE61}" presName="bgRect" presStyleLbl="bgAccFollowNode1" presStyleIdx="1" presStyleCnt="3"/>
      <dgm:spPr/>
    </dgm:pt>
    <dgm:pt modelId="{FF669BF1-41AD-4EF3-AC48-5311DF7325A4}" type="pres">
      <dgm:prSet presAssocID="{A4049412-DE39-46B1-BEF4-D7A44596688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3426C25-5521-4BBF-A061-D3178822F4C9}" type="pres">
      <dgm:prSet presAssocID="{E0A91159-B202-46D7-A79B-C6ADA082BE61}" presName="bottomLine" presStyleLbl="alignNode1" presStyleIdx="3" presStyleCnt="6">
        <dgm:presLayoutVars/>
      </dgm:prSet>
      <dgm:spPr/>
    </dgm:pt>
    <dgm:pt modelId="{9B3B6B2F-76C3-4899-A335-C8B7CBA252A5}" type="pres">
      <dgm:prSet presAssocID="{E0A91159-B202-46D7-A79B-C6ADA082BE61}" presName="nodeText" presStyleLbl="bgAccFollowNode1" presStyleIdx="1" presStyleCnt="3">
        <dgm:presLayoutVars>
          <dgm:bulletEnabled val="1"/>
        </dgm:presLayoutVars>
      </dgm:prSet>
      <dgm:spPr/>
    </dgm:pt>
    <dgm:pt modelId="{AC91EE28-505C-4287-806B-CB223DC8AF73}" type="pres">
      <dgm:prSet presAssocID="{A4049412-DE39-46B1-BEF4-D7A44596688C}" presName="sibTrans" presStyleCnt="0"/>
      <dgm:spPr/>
    </dgm:pt>
    <dgm:pt modelId="{1D50631E-7726-4ED7-B8DF-AF563E6A2832}" type="pres">
      <dgm:prSet presAssocID="{1A65B864-3E5F-4ACD-9000-AFEA5BA87BBB}" presName="compositeNode" presStyleCnt="0">
        <dgm:presLayoutVars>
          <dgm:bulletEnabled val="1"/>
        </dgm:presLayoutVars>
      </dgm:prSet>
      <dgm:spPr/>
    </dgm:pt>
    <dgm:pt modelId="{9FD1CA09-2062-41C4-AAAD-108137659A3E}" type="pres">
      <dgm:prSet presAssocID="{1A65B864-3E5F-4ACD-9000-AFEA5BA87BBB}" presName="bgRect" presStyleLbl="bgAccFollowNode1" presStyleIdx="2" presStyleCnt="3"/>
      <dgm:spPr/>
    </dgm:pt>
    <dgm:pt modelId="{53D6BE2A-582B-4607-9B88-15D708D39CCD}" type="pres">
      <dgm:prSet presAssocID="{DEAD04F4-8BEB-40F1-B23E-4229609AACA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541E266-BA57-4111-ACD9-14529AEC3681}" type="pres">
      <dgm:prSet presAssocID="{1A65B864-3E5F-4ACD-9000-AFEA5BA87BBB}" presName="bottomLine" presStyleLbl="alignNode1" presStyleIdx="5" presStyleCnt="6">
        <dgm:presLayoutVars/>
      </dgm:prSet>
      <dgm:spPr/>
    </dgm:pt>
    <dgm:pt modelId="{35AE2C7E-B852-4A38-B237-0BDE4108D05D}" type="pres">
      <dgm:prSet presAssocID="{1A65B864-3E5F-4ACD-9000-AFEA5BA87BB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070FA18-73FC-4E0E-A5D2-34B8FB180DB8}" type="presOf" srcId="{E0A91159-B202-46D7-A79B-C6ADA082BE61}" destId="{9B3B6B2F-76C3-4899-A335-C8B7CBA252A5}" srcOrd="1" destOrd="0" presId="urn:microsoft.com/office/officeart/2016/7/layout/BasicLinearProcessNumbered"/>
    <dgm:cxn modelId="{9A64181E-10E5-43D1-9748-1154DF71FA72}" type="presOf" srcId="{1A65B864-3E5F-4ACD-9000-AFEA5BA87BBB}" destId="{35AE2C7E-B852-4A38-B237-0BDE4108D05D}" srcOrd="1" destOrd="0" presId="urn:microsoft.com/office/officeart/2016/7/layout/BasicLinearProcessNumbered"/>
    <dgm:cxn modelId="{F1A0A824-1020-47B3-AA94-E49EE1F5DC15}" srcId="{92F27E9C-07F6-4484-8563-E24ED7621B1F}" destId="{1A65B864-3E5F-4ACD-9000-AFEA5BA87BBB}" srcOrd="2" destOrd="0" parTransId="{61F5516B-F01C-4F49-AE33-36B78EDF2D61}" sibTransId="{DEAD04F4-8BEB-40F1-B23E-4229609AACA4}"/>
    <dgm:cxn modelId="{D245FF36-68BB-4907-9927-5729C8D0E084}" type="presOf" srcId="{E0A91159-B202-46D7-A79B-C6ADA082BE61}" destId="{F0648FEA-A187-40B7-928C-1FBD15F351D7}" srcOrd="0" destOrd="0" presId="urn:microsoft.com/office/officeart/2016/7/layout/BasicLinearProcessNumbered"/>
    <dgm:cxn modelId="{4578415B-A6F3-4E37-A018-00D469391B79}" type="presOf" srcId="{DEAD04F4-8BEB-40F1-B23E-4229609AACA4}" destId="{53D6BE2A-582B-4607-9B88-15D708D39CCD}" srcOrd="0" destOrd="0" presId="urn:microsoft.com/office/officeart/2016/7/layout/BasicLinearProcessNumbered"/>
    <dgm:cxn modelId="{C95F6D60-D040-4DEF-869F-5C937E5A84F9}" type="presOf" srcId="{105B6FFA-5AE9-429B-B581-2E1A6AA5D4F6}" destId="{5ECCF59A-6C54-4A96-8A52-0DB7FA863660}" srcOrd="1" destOrd="0" presId="urn:microsoft.com/office/officeart/2016/7/layout/BasicLinearProcessNumbered"/>
    <dgm:cxn modelId="{3326B064-FF65-408B-AD03-473CF6BDE7DF}" type="presOf" srcId="{1A65B864-3E5F-4ACD-9000-AFEA5BA87BBB}" destId="{9FD1CA09-2062-41C4-AAAD-108137659A3E}" srcOrd="0" destOrd="0" presId="urn:microsoft.com/office/officeart/2016/7/layout/BasicLinearProcessNumbered"/>
    <dgm:cxn modelId="{C3F6A298-311E-4976-BCAC-2D53E6BBF037}" srcId="{92F27E9C-07F6-4484-8563-E24ED7621B1F}" destId="{105B6FFA-5AE9-429B-B581-2E1A6AA5D4F6}" srcOrd="0" destOrd="0" parTransId="{D5841A4D-37C3-4B64-B1CF-81798F25DDBF}" sibTransId="{91C23C74-BFA9-4052-A770-2699678600AC}"/>
    <dgm:cxn modelId="{5C24E9BB-98B6-463A-A49B-E38E526F4F46}" srcId="{92F27E9C-07F6-4484-8563-E24ED7621B1F}" destId="{E0A91159-B202-46D7-A79B-C6ADA082BE61}" srcOrd="1" destOrd="0" parTransId="{06A1261A-5D00-4860-98A5-C4924F464601}" sibTransId="{A4049412-DE39-46B1-BEF4-D7A44596688C}"/>
    <dgm:cxn modelId="{5D9762C3-624F-41C3-9285-DC147FCD90F4}" type="presOf" srcId="{A4049412-DE39-46B1-BEF4-D7A44596688C}" destId="{FF669BF1-41AD-4EF3-AC48-5311DF7325A4}" srcOrd="0" destOrd="0" presId="urn:microsoft.com/office/officeart/2016/7/layout/BasicLinearProcessNumbered"/>
    <dgm:cxn modelId="{B7D390C6-3A49-416E-A7AB-1A56F3500FEE}" type="presOf" srcId="{105B6FFA-5AE9-429B-B581-2E1A6AA5D4F6}" destId="{B2351D94-6302-4D17-B016-947869A72A53}" srcOrd="0" destOrd="0" presId="urn:microsoft.com/office/officeart/2016/7/layout/BasicLinearProcessNumbered"/>
    <dgm:cxn modelId="{A30CE8E8-4DA1-4C29-8871-B7421041240C}" type="presOf" srcId="{92F27E9C-07F6-4484-8563-E24ED7621B1F}" destId="{9BAC5974-06B4-4BE0-9FC9-ACFED205AA41}" srcOrd="0" destOrd="0" presId="urn:microsoft.com/office/officeart/2016/7/layout/BasicLinearProcessNumbered"/>
    <dgm:cxn modelId="{9D8BC0F8-8C39-469C-B614-5FA7EF677EC5}" type="presOf" srcId="{91C23C74-BFA9-4052-A770-2699678600AC}" destId="{D5139892-6A64-40A4-8B77-22E6066A7004}" srcOrd="0" destOrd="0" presId="urn:microsoft.com/office/officeart/2016/7/layout/BasicLinearProcessNumbered"/>
    <dgm:cxn modelId="{563A605B-8963-4201-845F-5952B9DE62B6}" type="presParOf" srcId="{9BAC5974-06B4-4BE0-9FC9-ACFED205AA41}" destId="{1032584D-35AB-4567-A7D1-7801076C32FC}" srcOrd="0" destOrd="0" presId="urn:microsoft.com/office/officeart/2016/7/layout/BasicLinearProcessNumbered"/>
    <dgm:cxn modelId="{E01CD2CC-1189-48E5-95EF-2E5BCDE3F432}" type="presParOf" srcId="{1032584D-35AB-4567-A7D1-7801076C32FC}" destId="{B2351D94-6302-4D17-B016-947869A72A53}" srcOrd="0" destOrd="0" presId="urn:microsoft.com/office/officeart/2016/7/layout/BasicLinearProcessNumbered"/>
    <dgm:cxn modelId="{8A195D34-BB8B-49CF-8581-4A225CF85DEE}" type="presParOf" srcId="{1032584D-35AB-4567-A7D1-7801076C32FC}" destId="{D5139892-6A64-40A4-8B77-22E6066A7004}" srcOrd="1" destOrd="0" presId="urn:microsoft.com/office/officeart/2016/7/layout/BasicLinearProcessNumbered"/>
    <dgm:cxn modelId="{AF726047-CC90-4655-8C62-95D5D06692AF}" type="presParOf" srcId="{1032584D-35AB-4567-A7D1-7801076C32FC}" destId="{D7B86538-05D5-4903-9F39-A940D5A96C45}" srcOrd="2" destOrd="0" presId="urn:microsoft.com/office/officeart/2016/7/layout/BasicLinearProcessNumbered"/>
    <dgm:cxn modelId="{D8A7B1B6-8BEA-4D43-AD30-D8A9CAD0BADF}" type="presParOf" srcId="{1032584D-35AB-4567-A7D1-7801076C32FC}" destId="{5ECCF59A-6C54-4A96-8A52-0DB7FA863660}" srcOrd="3" destOrd="0" presId="urn:microsoft.com/office/officeart/2016/7/layout/BasicLinearProcessNumbered"/>
    <dgm:cxn modelId="{8B305DEC-2539-4351-954F-EC790F139248}" type="presParOf" srcId="{9BAC5974-06B4-4BE0-9FC9-ACFED205AA41}" destId="{D4A59767-FB43-4A99-8727-99BE68CE9D13}" srcOrd="1" destOrd="0" presId="urn:microsoft.com/office/officeart/2016/7/layout/BasicLinearProcessNumbered"/>
    <dgm:cxn modelId="{CCB56EED-4271-4D34-9580-387F4812A743}" type="presParOf" srcId="{9BAC5974-06B4-4BE0-9FC9-ACFED205AA41}" destId="{9712DF28-AEED-48D4-8B19-743DEF1E3926}" srcOrd="2" destOrd="0" presId="urn:microsoft.com/office/officeart/2016/7/layout/BasicLinearProcessNumbered"/>
    <dgm:cxn modelId="{AC894721-B923-4BDF-9872-00D7A0EEFDA9}" type="presParOf" srcId="{9712DF28-AEED-48D4-8B19-743DEF1E3926}" destId="{F0648FEA-A187-40B7-928C-1FBD15F351D7}" srcOrd="0" destOrd="0" presId="urn:microsoft.com/office/officeart/2016/7/layout/BasicLinearProcessNumbered"/>
    <dgm:cxn modelId="{8D197A92-2F5D-486F-B2D3-169D0B852D85}" type="presParOf" srcId="{9712DF28-AEED-48D4-8B19-743DEF1E3926}" destId="{FF669BF1-41AD-4EF3-AC48-5311DF7325A4}" srcOrd="1" destOrd="0" presId="urn:microsoft.com/office/officeart/2016/7/layout/BasicLinearProcessNumbered"/>
    <dgm:cxn modelId="{F68048A4-DDFD-4D59-92A9-BBF1630648F1}" type="presParOf" srcId="{9712DF28-AEED-48D4-8B19-743DEF1E3926}" destId="{C3426C25-5521-4BBF-A061-D3178822F4C9}" srcOrd="2" destOrd="0" presId="urn:microsoft.com/office/officeart/2016/7/layout/BasicLinearProcessNumbered"/>
    <dgm:cxn modelId="{3D2697C5-70DE-41EA-83CA-A92C87B142A6}" type="presParOf" srcId="{9712DF28-AEED-48D4-8B19-743DEF1E3926}" destId="{9B3B6B2F-76C3-4899-A335-C8B7CBA252A5}" srcOrd="3" destOrd="0" presId="urn:microsoft.com/office/officeart/2016/7/layout/BasicLinearProcessNumbered"/>
    <dgm:cxn modelId="{6DFFEFC6-F8B0-42FA-92AD-1FCDAB741A76}" type="presParOf" srcId="{9BAC5974-06B4-4BE0-9FC9-ACFED205AA41}" destId="{AC91EE28-505C-4287-806B-CB223DC8AF73}" srcOrd="3" destOrd="0" presId="urn:microsoft.com/office/officeart/2016/7/layout/BasicLinearProcessNumbered"/>
    <dgm:cxn modelId="{684F9FFE-12DC-4773-881F-5EEC85235D31}" type="presParOf" srcId="{9BAC5974-06B4-4BE0-9FC9-ACFED205AA41}" destId="{1D50631E-7726-4ED7-B8DF-AF563E6A2832}" srcOrd="4" destOrd="0" presId="urn:microsoft.com/office/officeart/2016/7/layout/BasicLinearProcessNumbered"/>
    <dgm:cxn modelId="{C1FD12AF-457F-4793-A293-79297650F96F}" type="presParOf" srcId="{1D50631E-7726-4ED7-B8DF-AF563E6A2832}" destId="{9FD1CA09-2062-41C4-AAAD-108137659A3E}" srcOrd="0" destOrd="0" presId="urn:microsoft.com/office/officeart/2016/7/layout/BasicLinearProcessNumbered"/>
    <dgm:cxn modelId="{2E5DB311-0FD9-4F6E-99BA-FA44CAD7ECCB}" type="presParOf" srcId="{1D50631E-7726-4ED7-B8DF-AF563E6A2832}" destId="{53D6BE2A-582B-4607-9B88-15D708D39CCD}" srcOrd="1" destOrd="0" presId="urn:microsoft.com/office/officeart/2016/7/layout/BasicLinearProcessNumbered"/>
    <dgm:cxn modelId="{0F345ABF-DA40-4A09-AE92-F3E636BC72CC}" type="presParOf" srcId="{1D50631E-7726-4ED7-B8DF-AF563E6A2832}" destId="{B541E266-BA57-4111-ACD9-14529AEC3681}" srcOrd="2" destOrd="0" presId="urn:microsoft.com/office/officeart/2016/7/layout/BasicLinearProcessNumbered"/>
    <dgm:cxn modelId="{1E7AA9BC-3EB8-4B7A-89BB-F76C3A2144EC}" type="presParOf" srcId="{1D50631E-7726-4ED7-B8DF-AF563E6A2832}" destId="{35AE2C7E-B852-4A38-B237-0BDE4108D05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927A30-9E0F-46E5-80C2-70C675592F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8F556B-C868-433D-923A-F07A4C7C2FC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</a:t>
          </a:r>
          <a:r>
            <a:rPr lang="en-US" dirty="0">
              <a:latin typeface="Walbaum Display"/>
            </a:rPr>
            <a:t>example code detects the IR code transmitted by the remote, and toggles the color of the LED associated with that button, if applicable.</a:t>
          </a:r>
          <a:endParaRPr lang="en-US" dirty="0"/>
        </a:p>
      </dgm:t>
    </dgm:pt>
    <dgm:pt modelId="{4B1B4399-DFB4-4EB0-96C2-07AEE4BDC6B8}" type="parTrans" cxnId="{7168AF91-03C7-460E-9D4D-E6933C831D67}">
      <dgm:prSet/>
      <dgm:spPr/>
      <dgm:t>
        <a:bodyPr/>
        <a:lstStyle/>
        <a:p>
          <a:endParaRPr lang="en-US"/>
        </a:p>
      </dgm:t>
    </dgm:pt>
    <dgm:pt modelId="{74A617F2-BD55-4D2A-B502-48DD37995406}" type="sibTrans" cxnId="{7168AF91-03C7-460E-9D4D-E6933C831D67}">
      <dgm:prSet/>
      <dgm:spPr/>
      <dgm:t>
        <a:bodyPr/>
        <a:lstStyle/>
        <a:p>
          <a:endParaRPr lang="en-US"/>
        </a:p>
      </dgm:t>
    </dgm:pt>
    <dgm:pt modelId="{6197CB71-A3FE-40E3-98DA-C8782C8C5FE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i="0" dirty="0">
              <a:latin typeface="Walbaum Display"/>
            </a:rPr>
            <a:t> Values for the IR transmission are an array of 4 8 bit numbers.</a:t>
          </a:r>
        </a:p>
      </dgm:t>
    </dgm:pt>
    <dgm:pt modelId="{1E751B52-1267-4E99-A262-4D789DFBBCD4}" type="parTrans" cxnId="{0BB66B94-3CAC-48E2-88F3-58BBCF218AC8}">
      <dgm:prSet/>
      <dgm:spPr/>
    </dgm:pt>
    <dgm:pt modelId="{D8C287AA-3CA8-48CF-AF41-904E6C25417A}" type="sibTrans" cxnId="{0BB66B94-3CAC-48E2-88F3-58BBCF218AC8}">
      <dgm:prSet/>
      <dgm:spPr/>
    </dgm:pt>
    <dgm:pt modelId="{8F2E5299-C67B-40A2-8AB0-4BD85FE2E520}" type="pres">
      <dgm:prSet presAssocID="{20927A30-9E0F-46E5-80C2-70C675592FA6}" presName="root" presStyleCnt="0">
        <dgm:presLayoutVars>
          <dgm:dir/>
          <dgm:resizeHandles val="exact"/>
        </dgm:presLayoutVars>
      </dgm:prSet>
      <dgm:spPr/>
    </dgm:pt>
    <dgm:pt modelId="{9B2D5217-D94C-4125-873D-256094BD133F}" type="pres">
      <dgm:prSet presAssocID="{6D8F556B-C868-433D-923A-F07A4C7C2FC1}" presName="compNode" presStyleCnt="0"/>
      <dgm:spPr/>
    </dgm:pt>
    <dgm:pt modelId="{36894C8E-0E2F-4227-9AB9-A381D8DF2004}" type="pres">
      <dgm:prSet presAssocID="{6D8F556B-C868-433D-923A-F07A4C7C2FC1}" presName="bgRect" presStyleLbl="bgShp" presStyleIdx="0" presStyleCnt="2"/>
      <dgm:spPr/>
    </dgm:pt>
    <dgm:pt modelId="{36732612-911B-4A43-BEDF-1B7BCA3E543F}" type="pres">
      <dgm:prSet presAssocID="{6D8F556B-C868-433D-923A-F07A4C7C2F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840BBA-F3BF-4631-A779-97B9911D2FC0}" type="pres">
      <dgm:prSet presAssocID="{6D8F556B-C868-433D-923A-F07A4C7C2FC1}" presName="spaceRect" presStyleCnt="0"/>
      <dgm:spPr/>
    </dgm:pt>
    <dgm:pt modelId="{5C369796-D920-42E8-9AE4-64178FA9C39D}" type="pres">
      <dgm:prSet presAssocID="{6D8F556B-C868-433D-923A-F07A4C7C2FC1}" presName="parTx" presStyleLbl="revTx" presStyleIdx="0" presStyleCnt="2">
        <dgm:presLayoutVars>
          <dgm:chMax val="0"/>
          <dgm:chPref val="0"/>
        </dgm:presLayoutVars>
      </dgm:prSet>
      <dgm:spPr/>
    </dgm:pt>
    <dgm:pt modelId="{8EDBFE8C-04D9-4529-8FE5-6A8ECA346781}" type="pres">
      <dgm:prSet presAssocID="{74A617F2-BD55-4D2A-B502-48DD37995406}" presName="sibTrans" presStyleCnt="0"/>
      <dgm:spPr/>
    </dgm:pt>
    <dgm:pt modelId="{1271F738-D907-445E-ABA1-66866E0597F0}" type="pres">
      <dgm:prSet presAssocID="{6197CB71-A3FE-40E3-98DA-C8782C8C5FEA}" presName="compNode" presStyleCnt="0"/>
      <dgm:spPr/>
    </dgm:pt>
    <dgm:pt modelId="{CBC72AB3-2098-4A0C-8E35-CC544AD92BD1}" type="pres">
      <dgm:prSet presAssocID="{6197CB71-A3FE-40E3-98DA-C8782C8C5FEA}" presName="bgRect" presStyleLbl="bgShp" presStyleIdx="1" presStyleCnt="2"/>
      <dgm:spPr/>
    </dgm:pt>
    <dgm:pt modelId="{A18C422F-8D97-4588-B9F4-EF7B1CF6F704}" type="pres">
      <dgm:prSet presAssocID="{6197CB71-A3FE-40E3-98DA-C8782C8C5FEA}" presName="iconRect" presStyleLbl="node1" presStyleIdx="1" presStyleCnt="2"/>
      <dgm:spPr/>
    </dgm:pt>
    <dgm:pt modelId="{6506D82C-C056-4B82-9415-ECB0621CF50C}" type="pres">
      <dgm:prSet presAssocID="{6197CB71-A3FE-40E3-98DA-C8782C8C5FEA}" presName="spaceRect" presStyleCnt="0"/>
      <dgm:spPr/>
    </dgm:pt>
    <dgm:pt modelId="{2FD8D98E-2D05-42C1-B115-CBA2C0449EE4}" type="pres">
      <dgm:prSet presAssocID="{6197CB71-A3FE-40E3-98DA-C8782C8C5FE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290C1D-DAB6-4BF5-AA20-9B94BD3A76EF}" type="presOf" srcId="{6D8F556B-C868-433D-923A-F07A4C7C2FC1}" destId="{5C369796-D920-42E8-9AE4-64178FA9C39D}" srcOrd="0" destOrd="0" presId="urn:microsoft.com/office/officeart/2018/2/layout/IconVerticalSolidList"/>
    <dgm:cxn modelId="{8F588944-BAB7-40F8-940A-05F9932DF698}" type="presOf" srcId="{20927A30-9E0F-46E5-80C2-70C675592FA6}" destId="{8F2E5299-C67B-40A2-8AB0-4BD85FE2E520}" srcOrd="0" destOrd="0" presId="urn:microsoft.com/office/officeart/2018/2/layout/IconVerticalSolidList"/>
    <dgm:cxn modelId="{7168AF91-03C7-460E-9D4D-E6933C831D67}" srcId="{20927A30-9E0F-46E5-80C2-70C675592FA6}" destId="{6D8F556B-C868-433D-923A-F07A4C7C2FC1}" srcOrd="0" destOrd="0" parTransId="{4B1B4399-DFB4-4EB0-96C2-07AEE4BDC6B8}" sibTransId="{74A617F2-BD55-4D2A-B502-48DD37995406}"/>
    <dgm:cxn modelId="{0BB66B94-3CAC-48E2-88F3-58BBCF218AC8}" srcId="{20927A30-9E0F-46E5-80C2-70C675592FA6}" destId="{6197CB71-A3FE-40E3-98DA-C8782C8C5FEA}" srcOrd="1" destOrd="0" parTransId="{1E751B52-1267-4E99-A262-4D789DFBBCD4}" sibTransId="{D8C287AA-3CA8-48CF-AF41-904E6C25417A}"/>
    <dgm:cxn modelId="{80A1FCDD-691D-4E3A-BE76-C6397A1680DD}" type="presOf" srcId="{6197CB71-A3FE-40E3-98DA-C8782C8C5FEA}" destId="{2FD8D98E-2D05-42C1-B115-CBA2C0449EE4}" srcOrd="0" destOrd="0" presId="urn:microsoft.com/office/officeart/2018/2/layout/IconVerticalSolidList"/>
    <dgm:cxn modelId="{0A5CEED8-9797-4F64-8DB8-22D339FD1A82}" type="presParOf" srcId="{8F2E5299-C67B-40A2-8AB0-4BD85FE2E520}" destId="{9B2D5217-D94C-4125-873D-256094BD133F}" srcOrd="0" destOrd="0" presId="urn:microsoft.com/office/officeart/2018/2/layout/IconVerticalSolidList"/>
    <dgm:cxn modelId="{11EC8F45-ED4F-48DD-B0F9-D4F2CE4F8A88}" type="presParOf" srcId="{9B2D5217-D94C-4125-873D-256094BD133F}" destId="{36894C8E-0E2F-4227-9AB9-A381D8DF2004}" srcOrd="0" destOrd="0" presId="urn:microsoft.com/office/officeart/2018/2/layout/IconVerticalSolidList"/>
    <dgm:cxn modelId="{1696DA8C-5C7F-40DE-B277-8A1D9EB3804C}" type="presParOf" srcId="{9B2D5217-D94C-4125-873D-256094BD133F}" destId="{36732612-911B-4A43-BEDF-1B7BCA3E543F}" srcOrd="1" destOrd="0" presId="urn:microsoft.com/office/officeart/2018/2/layout/IconVerticalSolidList"/>
    <dgm:cxn modelId="{14A23ADC-8979-4F94-B750-A8644F70DE59}" type="presParOf" srcId="{9B2D5217-D94C-4125-873D-256094BD133F}" destId="{0F840BBA-F3BF-4631-A779-97B9911D2FC0}" srcOrd="2" destOrd="0" presId="urn:microsoft.com/office/officeart/2018/2/layout/IconVerticalSolidList"/>
    <dgm:cxn modelId="{E9EAF582-2036-4881-9B07-19F77ABCBD51}" type="presParOf" srcId="{9B2D5217-D94C-4125-873D-256094BD133F}" destId="{5C369796-D920-42E8-9AE4-64178FA9C39D}" srcOrd="3" destOrd="0" presId="urn:microsoft.com/office/officeart/2018/2/layout/IconVerticalSolidList"/>
    <dgm:cxn modelId="{0D4AF0E3-AAB4-4204-A7DD-9C7E66C0CB01}" type="presParOf" srcId="{8F2E5299-C67B-40A2-8AB0-4BD85FE2E520}" destId="{8EDBFE8C-04D9-4529-8FE5-6A8ECA346781}" srcOrd="1" destOrd="0" presId="urn:microsoft.com/office/officeart/2018/2/layout/IconVerticalSolidList"/>
    <dgm:cxn modelId="{53452D76-44FA-4C59-B241-B41650A8C0F2}" type="presParOf" srcId="{8F2E5299-C67B-40A2-8AB0-4BD85FE2E520}" destId="{1271F738-D907-445E-ABA1-66866E0597F0}" srcOrd="2" destOrd="0" presId="urn:microsoft.com/office/officeart/2018/2/layout/IconVerticalSolidList"/>
    <dgm:cxn modelId="{3AB46EFA-BD90-47E7-848A-DCC41F6EBAAA}" type="presParOf" srcId="{1271F738-D907-445E-ABA1-66866E0597F0}" destId="{CBC72AB3-2098-4A0C-8E35-CC544AD92BD1}" srcOrd="0" destOrd="0" presId="urn:microsoft.com/office/officeart/2018/2/layout/IconVerticalSolidList"/>
    <dgm:cxn modelId="{948AF642-74AE-4249-ADF5-AA9F1D433D8A}" type="presParOf" srcId="{1271F738-D907-445E-ABA1-66866E0597F0}" destId="{A18C422F-8D97-4588-B9F4-EF7B1CF6F704}" srcOrd="1" destOrd="0" presId="urn:microsoft.com/office/officeart/2018/2/layout/IconVerticalSolidList"/>
    <dgm:cxn modelId="{389B7F51-2EF5-4D81-9F6D-197478367CF8}" type="presParOf" srcId="{1271F738-D907-445E-ABA1-66866E0597F0}" destId="{6506D82C-C056-4B82-9415-ECB0621CF50C}" srcOrd="2" destOrd="0" presId="urn:microsoft.com/office/officeart/2018/2/layout/IconVerticalSolidList"/>
    <dgm:cxn modelId="{81F703A7-34B7-4FB1-BCCD-09628CC43531}" type="presParOf" srcId="{1271F738-D907-445E-ABA1-66866E0597F0}" destId="{2FD8D98E-2D05-42C1-B115-CBA2C0449E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3A0EB-B399-4805-896C-62CD80BF93CE}">
      <dsp:nvSpPr>
        <dsp:cNvPr id="0" name=""/>
        <dsp:cNvSpPr/>
      </dsp:nvSpPr>
      <dsp:spPr>
        <a:xfrm>
          <a:off x="0" y="576972"/>
          <a:ext cx="4798979" cy="10651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01227-6BB4-4949-A8E4-521CD0899A98}">
      <dsp:nvSpPr>
        <dsp:cNvPr id="0" name=""/>
        <dsp:cNvSpPr/>
      </dsp:nvSpPr>
      <dsp:spPr>
        <a:xfrm>
          <a:off x="322216" y="816637"/>
          <a:ext cx="585848" cy="585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61D45-0B1D-45A9-954D-5E395FAADC21}">
      <dsp:nvSpPr>
        <dsp:cNvPr id="0" name=""/>
        <dsp:cNvSpPr/>
      </dsp:nvSpPr>
      <dsp:spPr>
        <a:xfrm>
          <a:off x="1230281" y="576972"/>
          <a:ext cx="3568697" cy="106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Adafruit board for experimenting  with hardware and software interactions.</a:t>
          </a:r>
        </a:p>
      </dsp:txBody>
      <dsp:txXfrm>
        <a:off x="1230281" y="576972"/>
        <a:ext cx="3568697" cy="1065179"/>
      </dsp:txXfrm>
    </dsp:sp>
    <dsp:sp modelId="{C0E86CB0-AA48-42E2-9E68-1ABF5B05C56B}">
      <dsp:nvSpPr>
        <dsp:cNvPr id="0" name=""/>
        <dsp:cNvSpPr/>
      </dsp:nvSpPr>
      <dsp:spPr>
        <a:xfrm>
          <a:off x="0" y="1908445"/>
          <a:ext cx="4798979" cy="10651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9ABFD-12DE-4224-95E6-4527D11766AF}">
      <dsp:nvSpPr>
        <dsp:cNvPr id="0" name=""/>
        <dsp:cNvSpPr/>
      </dsp:nvSpPr>
      <dsp:spPr>
        <a:xfrm>
          <a:off x="322216" y="2148111"/>
          <a:ext cx="585848" cy="5858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05CBD-6508-4859-8B15-1F30739E3592}">
      <dsp:nvSpPr>
        <dsp:cNvPr id="0" name=""/>
        <dsp:cNvSpPr/>
      </dsp:nvSpPr>
      <dsp:spPr>
        <a:xfrm>
          <a:off x="1230281" y="1908445"/>
          <a:ext cx="3568697" cy="106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5"/>
            </a:rPr>
            <a:t>Overview | Adafruit Circuit Playground Express | Adafruit Learning System</a:t>
          </a:r>
          <a:endParaRPr lang="en-US" sz="1600" kern="1200" dirty="0"/>
        </a:p>
      </dsp:txBody>
      <dsp:txXfrm>
        <a:off x="1230281" y="1908445"/>
        <a:ext cx="3568697" cy="10651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CFB15-5F8C-48CF-8E2C-C7F0B0E92EA7}">
      <dsp:nvSpPr>
        <dsp:cNvPr id="0" name=""/>
        <dsp:cNvSpPr/>
      </dsp:nvSpPr>
      <dsp:spPr>
        <a:xfrm>
          <a:off x="1981200" y="1112"/>
          <a:ext cx="7924800" cy="1140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63" tIns="289732" rIns="153763" bIns="289732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Walbaum Display"/>
            </a:rPr>
            <a:t>What is </a:t>
          </a:r>
          <a:r>
            <a:rPr lang="en-US" sz="1800" kern="1200" dirty="0"/>
            <a:t>the </a:t>
          </a:r>
          <a:r>
            <a:rPr lang="en-US" sz="1800" kern="1200" dirty="0">
              <a:latin typeface="Walbaum Display"/>
            </a:rPr>
            <a:t>maximum value of each of the transmission values?</a:t>
          </a:r>
          <a:endParaRPr lang="en-US" sz="1800" kern="1200" dirty="0"/>
        </a:p>
      </dsp:txBody>
      <dsp:txXfrm>
        <a:off x="1981200" y="1112"/>
        <a:ext cx="7924800" cy="1140675"/>
      </dsp:txXfrm>
    </dsp:sp>
    <dsp:sp modelId="{4DE42D6D-F6A3-47B1-AA4F-66DFA6C8E18A}">
      <dsp:nvSpPr>
        <dsp:cNvPr id="0" name=""/>
        <dsp:cNvSpPr/>
      </dsp:nvSpPr>
      <dsp:spPr>
        <a:xfrm>
          <a:off x="0" y="1112"/>
          <a:ext cx="1981200" cy="11406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12673" rIns="104839" bIns="11267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Walbaum Display"/>
            </a:rPr>
            <a:t>Understand</a:t>
          </a:r>
          <a:endParaRPr lang="en-US" sz="2300" kern="1200" dirty="0"/>
        </a:p>
      </dsp:txBody>
      <dsp:txXfrm>
        <a:off x="0" y="1112"/>
        <a:ext cx="1981200" cy="1140675"/>
      </dsp:txXfrm>
    </dsp:sp>
    <dsp:sp modelId="{40EAF15B-B728-4583-A06A-2DCA202A4BD1}">
      <dsp:nvSpPr>
        <dsp:cNvPr id="0" name=""/>
        <dsp:cNvSpPr/>
      </dsp:nvSpPr>
      <dsp:spPr>
        <a:xfrm>
          <a:off x="1981200" y="1210228"/>
          <a:ext cx="7924800" cy="1140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63" tIns="289732" rIns="153763" bIns="289732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Walbaum Display"/>
            </a:rPr>
            <a:t> Use the volume up/down buttons to change the intensity of the lights.</a:t>
          </a:r>
          <a:endParaRPr lang="en-US" sz="1800" kern="1200" dirty="0"/>
        </a:p>
      </dsp:txBody>
      <dsp:txXfrm>
        <a:off x="1981200" y="1210228"/>
        <a:ext cx="7924800" cy="1140675"/>
      </dsp:txXfrm>
    </dsp:sp>
    <dsp:sp modelId="{415638D6-F38A-4921-8F74-EB7D448394C4}">
      <dsp:nvSpPr>
        <dsp:cNvPr id="0" name=""/>
        <dsp:cNvSpPr/>
      </dsp:nvSpPr>
      <dsp:spPr>
        <a:xfrm>
          <a:off x="0" y="1210228"/>
          <a:ext cx="1981200" cy="11406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12673" rIns="104839" bIns="11267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Change</a:t>
          </a:r>
        </a:p>
      </dsp:txBody>
      <dsp:txXfrm>
        <a:off x="0" y="1210228"/>
        <a:ext cx="1981200" cy="1140675"/>
      </dsp:txXfrm>
    </dsp:sp>
    <dsp:sp modelId="{549D30E0-755C-47CF-97CD-EDAE7F2EFA89}">
      <dsp:nvSpPr>
        <dsp:cNvPr id="0" name=""/>
        <dsp:cNvSpPr/>
      </dsp:nvSpPr>
      <dsp:spPr>
        <a:xfrm>
          <a:off x="1981200" y="2419344"/>
          <a:ext cx="7924800" cy="1140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63" tIns="289732" rIns="153763" bIns="2897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at least one area of the code which could be optimized for space. (For example, using a for loop instead of repeating lines)</a:t>
          </a:r>
        </a:p>
      </dsp:txBody>
      <dsp:txXfrm>
        <a:off x="1981200" y="2419344"/>
        <a:ext cx="7924800" cy="1140675"/>
      </dsp:txXfrm>
    </dsp:sp>
    <dsp:sp modelId="{484F8A12-8E64-42AA-BE0A-2F2466C402A5}">
      <dsp:nvSpPr>
        <dsp:cNvPr id="0" name=""/>
        <dsp:cNvSpPr/>
      </dsp:nvSpPr>
      <dsp:spPr>
        <a:xfrm>
          <a:off x="0" y="2419344"/>
          <a:ext cx="1981200" cy="11406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12673" rIns="104839" bIns="11267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</a:t>
          </a:r>
        </a:p>
      </dsp:txBody>
      <dsp:txXfrm>
        <a:off x="0" y="2419344"/>
        <a:ext cx="1981200" cy="1140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51D94-6302-4D17-B016-947869A72A53}">
      <dsp:nvSpPr>
        <dsp:cNvPr id="0" name=""/>
        <dsp:cNvSpPr/>
      </dsp:nvSpPr>
      <dsp:spPr>
        <a:xfrm>
          <a:off x="0" y="0"/>
          <a:ext cx="3095624" cy="35611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Plug your</a:t>
          </a:r>
          <a:r>
            <a:rPr lang="en-US" sz="1600" kern="1200" dirty="0">
              <a:latin typeface="Walbaum Display"/>
            </a:rPr>
            <a:t> Circuit</a:t>
          </a:r>
          <a:r>
            <a:rPr lang="en-US" sz="1600" kern="1200" dirty="0"/>
            <a:t> Playground into the computer.</a:t>
          </a:r>
        </a:p>
      </dsp:txBody>
      <dsp:txXfrm>
        <a:off x="0" y="1353230"/>
        <a:ext cx="3095624" cy="2136679"/>
      </dsp:txXfrm>
    </dsp:sp>
    <dsp:sp modelId="{D5139892-6A64-40A4-8B77-22E6066A7004}">
      <dsp:nvSpPr>
        <dsp:cNvPr id="0" name=""/>
        <dsp:cNvSpPr/>
      </dsp:nvSpPr>
      <dsp:spPr>
        <a:xfrm>
          <a:off x="1013642" y="356113"/>
          <a:ext cx="1068339" cy="10683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2" tIns="12700" rIns="83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170097" y="512568"/>
        <a:ext cx="755429" cy="755429"/>
      </dsp:txXfrm>
    </dsp:sp>
    <dsp:sp modelId="{D7B86538-05D5-4903-9F39-A940D5A96C45}">
      <dsp:nvSpPr>
        <dsp:cNvPr id="0" name=""/>
        <dsp:cNvSpPr/>
      </dsp:nvSpPr>
      <dsp:spPr>
        <a:xfrm>
          <a:off x="0" y="3561061"/>
          <a:ext cx="3095624" cy="72"/>
        </a:xfrm>
        <a:prstGeom prst="rect">
          <a:avLst/>
        </a:prstGeom>
        <a:solidFill>
          <a:schemeClr val="accent2">
            <a:hueOff val="2501363"/>
            <a:satOff val="814"/>
            <a:lumOff val="-2275"/>
            <a:alphaOff val="0"/>
          </a:schemeClr>
        </a:solidFill>
        <a:ln w="12700" cap="flat" cmpd="sng" algn="ctr">
          <a:solidFill>
            <a:schemeClr val="accent2">
              <a:hueOff val="2501363"/>
              <a:satOff val="814"/>
              <a:lumOff val="-2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48FEA-A187-40B7-928C-1FBD15F351D7}">
      <dsp:nvSpPr>
        <dsp:cNvPr id="0" name=""/>
        <dsp:cNvSpPr/>
      </dsp:nvSpPr>
      <dsp:spPr>
        <a:xfrm>
          <a:off x="3405187" y="0"/>
          <a:ext cx="3095624" cy="3561133"/>
        </a:xfrm>
        <a:prstGeom prst="rect">
          <a:avLst/>
        </a:prstGeom>
        <a:solidFill>
          <a:schemeClr val="accent2">
            <a:tint val="40000"/>
            <a:alpha val="90000"/>
            <a:hueOff val="6600800"/>
            <a:satOff val="-8873"/>
            <a:lumOff val="-12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600800"/>
              <a:satOff val="-8873"/>
              <a:lumOff val="-1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Navigate to the device and open the code.py file.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You can open the file in any IDE (Visual Studio Code, </a:t>
          </a:r>
          <a:r>
            <a:rPr lang="en-US" sz="1600" i="1" kern="1200" dirty="0" err="1"/>
            <a:t>Replit</a:t>
          </a:r>
          <a:r>
            <a:rPr lang="en-US" sz="1600" i="1" kern="1200" dirty="0"/>
            <a:t>, even Notepad).</a:t>
          </a:r>
          <a:endParaRPr lang="en-US" sz="1600" kern="1200" dirty="0"/>
        </a:p>
      </dsp:txBody>
      <dsp:txXfrm>
        <a:off x="3405187" y="1353230"/>
        <a:ext cx="3095624" cy="2136679"/>
      </dsp:txXfrm>
    </dsp:sp>
    <dsp:sp modelId="{FF669BF1-41AD-4EF3-AC48-5311DF7325A4}">
      <dsp:nvSpPr>
        <dsp:cNvPr id="0" name=""/>
        <dsp:cNvSpPr/>
      </dsp:nvSpPr>
      <dsp:spPr>
        <a:xfrm>
          <a:off x="4418830" y="356113"/>
          <a:ext cx="1068339" cy="1068339"/>
        </a:xfrm>
        <a:prstGeom prst="ellipse">
          <a:avLst/>
        </a:prstGeom>
        <a:solidFill>
          <a:schemeClr val="accent2">
            <a:hueOff val="5002726"/>
            <a:satOff val="1629"/>
            <a:lumOff val="-4550"/>
            <a:alphaOff val="0"/>
          </a:schemeClr>
        </a:solidFill>
        <a:ln w="12700" cap="flat" cmpd="sng" algn="ctr">
          <a:solidFill>
            <a:schemeClr val="accent2">
              <a:hueOff val="5002726"/>
              <a:satOff val="1629"/>
              <a:lumOff val="-4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2" tIns="12700" rIns="83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4575285" y="512568"/>
        <a:ext cx="755429" cy="755429"/>
      </dsp:txXfrm>
    </dsp:sp>
    <dsp:sp modelId="{C3426C25-5521-4BBF-A061-D3178822F4C9}">
      <dsp:nvSpPr>
        <dsp:cNvPr id="0" name=""/>
        <dsp:cNvSpPr/>
      </dsp:nvSpPr>
      <dsp:spPr>
        <a:xfrm>
          <a:off x="3405187" y="3561061"/>
          <a:ext cx="3095624" cy="72"/>
        </a:xfrm>
        <a:prstGeom prst="rect">
          <a:avLst/>
        </a:prstGeom>
        <a:solidFill>
          <a:schemeClr val="accent2">
            <a:hueOff val="7504089"/>
            <a:satOff val="2443"/>
            <a:lumOff val="-6824"/>
            <a:alphaOff val="0"/>
          </a:schemeClr>
        </a:solidFill>
        <a:ln w="12700" cap="flat" cmpd="sng" algn="ctr">
          <a:solidFill>
            <a:schemeClr val="accent2">
              <a:hueOff val="7504089"/>
              <a:satOff val="2443"/>
              <a:lumOff val="-6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1CA09-2062-41C4-AAAD-108137659A3E}">
      <dsp:nvSpPr>
        <dsp:cNvPr id="0" name=""/>
        <dsp:cNvSpPr/>
      </dsp:nvSpPr>
      <dsp:spPr>
        <a:xfrm>
          <a:off x="6810374" y="0"/>
          <a:ext cx="3095624" cy="3561133"/>
        </a:xfrm>
        <a:prstGeom prst="rect">
          <a:avLst/>
        </a:prstGeom>
        <a:solidFill>
          <a:schemeClr val="accent2">
            <a:tint val="40000"/>
            <a:alpha val="90000"/>
            <a:hueOff val="13201600"/>
            <a:satOff val="-17747"/>
            <a:lumOff val="-24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201600"/>
              <a:satOff val="-17747"/>
              <a:lumOff val="-2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make changes, save the file. It must always be named code.py</a:t>
          </a:r>
        </a:p>
      </dsp:txBody>
      <dsp:txXfrm>
        <a:off x="6810374" y="1353230"/>
        <a:ext cx="3095624" cy="2136679"/>
      </dsp:txXfrm>
    </dsp:sp>
    <dsp:sp modelId="{53D6BE2A-582B-4607-9B88-15D708D39CCD}">
      <dsp:nvSpPr>
        <dsp:cNvPr id="0" name=""/>
        <dsp:cNvSpPr/>
      </dsp:nvSpPr>
      <dsp:spPr>
        <a:xfrm>
          <a:off x="7824017" y="356113"/>
          <a:ext cx="1068339" cy="1068339"/>
        </a:xfrm>
        <a:prstGeom prst="ellipse">
          <a:avLst/>
        </a:prstGeom>
        <a:solidFill>
          <a:schemeClr val="accent2">
            <a:hueOff val="10005452"/>
            <a:satOff val="3258"/>
            <a:lumOff val="-9099"/>
            <a:alphaOff val="0"/>
          </a:schemeClr>
        </a:solidFill>
        <a:ln w="12700" cap="flat" cmpd="sng" algn="ctr">
          <a:solidFill>
            <a:schemeClr val="accent2">
              <a:hueOff val="10005452"/>
              <a:satOff val="3258"/>
              <a:lumOff val="-9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2" tIns="12700" rIns="83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7980472" y="512568"/>
        <a:ext cx="755429" cy="755429"/>
      </dsp:txXfrm>
    </dsp:sp>
    <dsp:sp modelId="{B541E266-BA57-4111-ACD9-14529AEC3681}">
      <dsp:nvSpPr>
        <dsp:cNvPr id="0" name=""/>
        <dsp:cNvSpPr/>
      </dsp:nvSpPr>
      <dsp:spPr>
        <a:xfrm>
          <a:off x="6810374" y="3561061"/>
          <a:ext cx="3095624" cy="72"/>
        </a:xfrm>
        <a:prstGeom prst="rect">
          <a:avLst/>
        </a:prstGeom>
        <a:solidFill>
          <a:schemeClr val="accent2">
            <a:hueOff val="12506815"/>
            <a:satOff val="4072"/>
            <a:lumOff val="-11374"/>
            <a:alphaOff val="0"/>
          </a:schemeClr>
        </a:solidFill>
        <a:ln w="12700" cap="flat" cmpd="sng" algn="ctr">
          <a:solidFill>
            <a:schemeClr val="accent2">
              <a:hueOff val="12506815"/>
              <a:satOff val="4072"/>
              <a:lumOff val="-1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94C8E-0E2F-4227-9AB9-A381D8DF2004}">
      <dsp:nvSpPr>
        <dsp:cNvPr id="0" name=""/>
        <dsp:cNvSpPr/>
      </dsp:nvSpPr>
      <dsp:spPr>
        <a:xfrm>
          <a:off x="0" y="578684"/>
          <a:ext cx="9906000" cy="1068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32612-911B-4A43-BEDF-1B7BCA3E543F}">
      <dsp:nvSpPr>
        <dsp:cNvPr id="0" name=""/>
        <dsp:cNvSpPr/>
      </dsp:nvSpPr>
      <dsp:spPr>
        <a:xfrm>
          <a:off x="323172" y="819060"/>
          <a:ext cx="587586" cy="587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9796-D920-42E8-9AE4-64178FA9C39D}">
      <dsp:nvSpPr>
        <dsp:cNvPr id="0" name=""/>
        <dsp:cNvSpPr/>
      </dsp:nvSpPr>
      <dsp:spPr>
        <a:xfrm>
          <a:off x="1233932" y="578684"/>
          <a:ext cx="8672067" cy="106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6" tIns="113066" rIns="113066" bIns="1130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example code pre-loaded onto the board takes capacitive touch input from the user, and lights corresponding LEDs.</a:t>
          </a:r>
        </a:p>
      </dsp:txBody>
      <dsp:txXfrm>
        <a:off x="1233932" y="578684"/>
        <a:ext cx="8672067" cy="1068339"/>
      </dsp:txXfrm>
    </dsp:sp>
    <dsp:sp modelId="{A48A435F-C382-4F7B-A58F-BFC12AE0E6A4}">
      <dsp:nvSpPr>
        <dsp:cNvPr id="0" name=""/>
        <dsp:cNvSpPr/>
      </dsp:nvSpPr>
      <dsp:spPr>
        <a:xfrm>
          <a:off x="0" y="1914108"/>
          <a:ext cx="9906000" cy="1068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05B26-7577-476E-8355-5518420B30F8}">
      <dsp:nvSpPr>
        <dsp:cNvPr id="0" name=""/>
        <dsp:cNvSpPr/>
      </dsp:nvSpPr>
      <dsp:spPr>
        <a:xfrm>
          <a:off x="323172" y="2154485"/>
          <a:ext cx="587586" cy="587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E3595-34C0-4C18-A7A6-3815161EBBB5}">
      <dsp:nvSpPr>
        <dsp:cNvPr id="0" name=""/>
        <dsp:cNvSpPr/>
      </dsp:nvSpPr>
      <dsp:spPr>
        <a:xfrm>
          <a:off x="1233932" y="1914108"/>
          <a:ext cx="4457700" cy="106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6" tIns="113066" rIns="113066" bIns="1130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LEDs have two primary settings</a:t>
          </a:r>
        </a:p>
      </dsp:txBody>
      <dsp:txXfrm>
        <a:off x="1233932" y="1914108"/>
        <a:ext cx="4457700" cy="1068339"/>
      </dsp:txXfrm>
    </dsp:sp>
    <dsp:sp modelId="{38B962B6-473D-4217-B37B-EDAA3A24AD69}">
      <dsp:nvSpPr>
        <dsp:cNvPr id="0" name=""/>
        <dsp:cNvSpPr/>
      </dsp:nvSpPr>
      <dsp:spPr>
        <a:xfrm>
          <a:off x="5691632" y="1914108"/>
          <a:ext cx="4214367" cy="106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6" tIns="113066" rIns="113066" bIns="11306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Brightness: from 0.0 to 1.0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Color: OFF (0,0,0) to WHITE (255, 255, 255)</a:t>
          </a:r>
          <a:endParaRPr lang="en-US" sz="1600" kern="1200"/>
        </a:p>
      </dsp:txBody>
      <dsp:txXfrm>
        <a:off x="5691632" y="1914108"/>
        <a:ext cx="4214367" cy="1068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CFB15-5F8C-48CF-8E2C-C7F0B0E92EA7}">
      <dsp:nvSpPr>
        <dsp:cNvPr id="0" name=""/>
        <dsp:cNvSpPr/>
      </dsp:nvSpPr>
      <dsp:spPr>
        <a:xfrm>
          <a:off x="1981200" y="1112"/>
          <a:ext cx="7924800" cy="1140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63" tIns="289732" rIns="153763" bIns="2897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the colors of the LEDs</a:t>
          </a:r>
        </a:p>
      </dsp:txBody>
      <dsp:txXfrm>
        <a:off x="1981200" y="1112"/>
        <a:ext cx="7924800" cy="1140675"/>
      </dsp:txXfrm>
    </dsp:sp>
    <dsp:sp modelId="{4DE42D6D-F6A3-47B1-AA4F-66DFA6C8E18A}">
      <dsp:nvSpPr>
        <dsp:cNvPr id="0" name=""/>
        <dsp:cNvSpPr/>
      </dsp:nvSpPr>
      <dsp:spPr>
        <a:xfrm>
          <a:off x="0" y="1112"/>
          <a:ext cx="1981200" cy="11406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12673" rIns="104839" bIns="11267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Change</a:t>
          </a:r>
        </a:p>
      </dsp:txBody>
      <dsp:txXfrm>
        <a:off x="0" y="1112"/>
        <a:ext cx="1981200" cy="1140675"/>
      </dsp:txXfrm>
    </dsp:sp>
    <dsp:sp modelId="{40EAF15B-B728-4583-A06A-2DCA202A4BD1}">
      <dsp:nvSpPr>
        <dsp:cNvPr id="0" name=""/>
        <dsp:cNvSpPr/>
      </dsp:nvSpPr>
      <dsp:spPr>
        <a:xfrm>
          <a:off x="1981200" y="1210228"/>
          <a:ext cx="7924800" cy="1140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63" tIns="289732" rIns="153763" bIns="289732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the brightness of the LEDs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dirty="0">
              <a:solidFill>
                <a:srgbClr val="FF0000"/>
              </a:solidFill>
            </a:rPr>
            <a:t>Do not directly look at the LEDs above brightness 0.2. Use the provided paper above the LED.</a:t>
          </a:r>
        </a:p>
      </dsp:txBody>
      <dsp:txXfrm>
        <a:off x="1981200" y="1210228"/>
        <a:ext cx="7924800" cy="1140675"/>
      </dsp:txXfrm>
    </dsp:sp>
    <dsp:sp modelId="{415638D6-F38A-4921-8F74-EB7D448394C4}">
      <dsp:nvSpPr>
        <dsp:cNvPr id="0" name=""/>
        <dsp:cNvSpPr/>
      </dsp:nvSpPr>
      <dsp:spPr>
        <a:xfrm>
          <a:off x="0" y="1210228"/>
          <a:ext cx="1981200" cy="11406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12673" rIns="104839" bIns="11267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Change</a:t>
          </a:r>
        </a:p>
      </dsp:txBody>
      <dsp:txXfrm>
        <a:off x="0" y="1210228"/>
        <a:ext cx="1981200" cy="1140675"/>
      </dsp:txXfrm>
    </dsp:sp>
    <dsp:sp modelId="{549D30E0-755C-47CF-97CD-EDAE7F2EFA89}">
      <dsp:nvSpPr>
        <dsp:cNvPr id="0" name=""/>
        <dsp:cNvSpPr/>
      </dsp:nvSpPr>
      <dsp:spPr>
        <a:xfrm>
          <a:off x="1981200" y="2419344"/>
          <a:ext cx="7924800" cy="1140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63" tIns="289732" rIns="153763" bIns="2897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at least one area of the code which could be optimized for space. (For example, using a for loop instead of repeating lines)</a:t>
          </a:r>
        </a:p>
      </dsp:txBody>
      <dsp:txXfrm>
        <a:off x="1981200" y="2419344"/>
        <a:ext cx="7924800" cy="1140675"/>
      </dsp:txXfrm>
    </dsp:sp>
    <dsp:sp modelId="{484F8A12-8E64-42AA-BE0A-2F2466C402A5}">
      <dsp:nvSpPr>
        <dsp:cNvPr id="0" name=""/>
        <dsp:cNvSpPr/>
      </dsp:nvSpPr>
      <dsp:spPr>
        <a:xfrm>
          <a:off x="0" y="2419344"/>
          <a:ext cx="1981200" cy="11406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12673" rIns="104839" bIns="11267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</a:t>
          </a:r>
        </a:p>
      </dsp:txBody>
      <dsp:txXfrm>
        <a:off x="0" y="2419344"/>
        <a:ext cx="1981200" cy="1140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51D94-6302-4D17-B016-947869A72A53}">
      <dsp:nvSpPr>
        <dsp:cNvPr id="0" name=""/>
        <dsp:cNvSpPr/>
      </dsp:nvSpPr>
      <dsp:spPr>
        <a:xfrm>
          <a:off x="0" y="0"/>
          <a:ext cx="3095624" cy="35611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Plug your</a:t>
          </a:r>
          <a:r>
            <a:rPr lang="en-US" sz="1600" kern="1200" dirty="0">
              <a:latin typeface="Walbaum Display"/>
            </a:rPr>
            <a:t> Circuit</a:t>
          </a:r>
          <a:r>
            <a:rPr lang="en-US" sz="1600" kern="1200" dirty="0"/>
            <a:t> Playground into the computer.</a:t>
          </a:r>
        </a:p>
      </dsp:txBody>
      <dsp:txXfrm>
        <a:off x="0" y="1353230"/>
        <a:ext cx="3095624" cy="2136679"/>
      </dsp:txXfrm>
    </dsp:sp>
    <dsp:sp modelId="{D5139892-6A64-40A4-8B77-22E6066A7004}">
      <dsp:nvSpPr>
        <dsp:cNvPr id="0" name=""/>
        <dsp:cNvSpPr/>
      </dsp:nvSpPr>
      <dsp:spPr>
        <a:xfrm>
          <a:off x="1013642" y="356113"/>
          <a:ext cx="1068339" cy="10683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2" tIns="12700" rIns="83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170097" y="512568"/>
        <a:ext cx="755429" cy="755429"/>
      </dsp:txXfrm>
    </dsp:sp>
    <dsp:sp modelId="{D7B86538-05D5-4903-9F39-A940D5A96C45}">
      <dsp:nvSpPr>
        <dsp:cNvPr id="0" name=""/>
        <dsp:cNvSpPr/>
      </dsp:nvSpPr>
      <dsp:spPr>
        <a:xfrm>
          <a:off x="0" y="3561061"/>
          <a:ext cx="3095624" cy="72"/>
        </a:xfrm>
        <a:prstGeom prst="rect">
          <a:avLst/>
        </a:prstGeom>
        <a:solidFill>
          <a:schemeClr val="accent2">
            <a:hueOff val="2501363"/>
            <a:satOff val="814"/>
            <a:lumOff val="-2275"/>
            <a:alphaOff val="0"/>
          </a:schemeClr>
        </a:solidFill>
        <a:ln w="12700" cap="flat" cmpd="sng" algn="ctr">
          <a:solidFill>
            <a:schemeClr val="accent2">
              <a:hueOff val="2501363"/>
              <a:satOff val="814"/>
              <a:lumOff val="-2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48FEA-A187-40B7-928C-1FBD15F351D7}">
      <dsp:nvSpPr>
        <dsp:cNvPr id="0" name=""/>
        <dsp:cNvSpPr/>
      </dsp:nvSpPr>
      <dsp:spPr>
        <a:xfrm>
          <a:off x="3405187" y="0"/>
          <a:ext cx="3095624" cy="3561133"/>
        </a:xfrm>
        <a:prstGeom prst="rect">
          <a:avLst/>
        </a:prstGeom>
        <a:solidFill>
          <a:schemeClr val="accent2">
            <a:tint val="40000"/>
            <a:alpha val="90000"/>
            <a:hueOff val="6600800"/>
            <a:satOff val="-8873"/>
            <a:lumOff val="-12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600800"/>
              <a:satOff val="-8873"/>
              <a:lumOff val="-1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Navigate to the device and open the code.py file.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You can open the file in any IDE (Visual Studio Code, </a:t>
          </a:r>
          <a:r>
            <a:rPr lang="en-US" sz="1600" i="1" kern="1200" dirty="0" err="1"/>
            <a:t>Replit</a:t>
          </a:r>
          <a:r>
            <a:rPr lang="en-US" sz="1600" i="1" kern="1200" dirty="0"/>
            <a:t>, even Notepad).</a:t>
          </a:r>
          <a:endParaRPr lang="en-US" sz="1600" kern="1200" dirty="0"/>
        </a:p>
      </dsp:txBody>
      <dsp:txXfrm>
        <a:off x="3405187" y="1353230"/>
        <a:ext cx="3095624" cy="2136679"/>
      </dsp:txXfrm>
    </dsp:sp>
    <dsp:sp modelId="{FF669BF1-41AD-4EF3-AC48-5311DF7325A4}">
      <dsp:nvSpPr>
        <dsp:cNvPr id="0" name=""/>
        <dsp:cNvSpPr/>
      </dsp:nvSpPr>
      <dsp:spPr>
        <a:xfrm>
          <a:off x="4418830" y="356113"/>
          <a:ext cx="1068339" cy="1068339"/>
        </a:xfrm>
        <a:prstGeom prst="ellipse">
          <a:avLst/>
        </a:prstGeom>
        <a:solidFill>
          <a:schemeClr val="accent2">
            <a:hueOff val="5002726"/>
            <a:satOff val="1629"/>
            <a:lumOff val="-4550"/>
            <a:alphaOff val="0"/>
          </a:schemeClr>
        </a:solidFill>
        <a:ln w="12700" cap="flat" cmpd="sng" algn="ctr">
          <a:solidFill>
            <a:schemeClr val="accent2">
              <a:hueOff val="5002726"/>
              <a:satOff val="1629"/>
              <a:lumOff val="-4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2" tIns="12700" rIns="83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4575285" y="512568"/>
        <a:ext cx="755429" cy="755429"/>
      </dsp:txXfrm>
    </dsp:sp>
    <dsp:sp modelId="{C3426C25-5521-4BBF-A061-D3178822F4C9}">
      <dsp:nvSpPr>
        <dsp:cNvPr id="0" name=""/>
        <dsp:cNvSpPr/>
      </dsp:nvSpPr>
      <dsp:spPr>
        <a:xfrm>
          <a:off x="3405187" y="3561061"/>
          <a:ext cx="3095624" cy="72"/>
        </a:xfrm>
        <a:prstGeom prst="rect">
          <a:avLst/>
        </a:prstGeom>
        <a:solidFill>
          <a:schemeClr val="accent2">
            <a:hueOff val="7504089"/>
            <a:satOff val="2443"/>
            <a:lumOff val="-6824"/>
            <a:alphaOff val="0"/>
          </a:schemeClr>
        </a:solidFill>
        <a:ln w="12700" cap="flat" cmpd="sng" algn="ctr">
          <a:solidFill>
            <a:schemeClr val="accent2">
              <a:hueOff val="7504089"/>
              <a:satOff val="2443"/>
              <a:lumOff val="-6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1CA09-2062-41C4-AAAD-108137659A3E}">
      <dsp:nvSpPr>
        <dsp:cNvPr id="0" name=""/>
        <dsp:cNvSpPr/>
      </dsp:nvSpPr>
      <dsp:spPr>
        <a:xfrm>
          <a:off x="6810374" y="0"/>
          <a:ext cx="3095624" cy="3561133"/>
        </a:xfrm>
        <a:prstGeom prst="rect">
          <a:avLst/>
        </a:prstGeom>
        <a:solidFill>
          <a:schemeClr val="accent2">
            <a:tint val="40000"/>
            <a:alpha val="90000"/>
            <a:hueOff val="13201600"/>
            <a:satOff val="-17747"/>
            <a:lumOff val="-24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201600"/>
              <a:satOff val="-17747"/>
              <a:lumOff val="-2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make changes, save the file. It must always be named code.py</a:t>
          </a:r>
        </a:p>
      </dsp:txBody>
      <dsp:txXfrm>
        <a:off x="6810374" y="1353230"/>
        <a:ext cx="3095624" cy="2136679"/>
      </dsp:txXfrm>
    </dsp:sp>
    <dsp:sp modelId="{53D6BE2A-582B-4607-9B88-15D708D39CCD}">
      <dsp:nvSpPr>
        <dsp:cNvPr id="0" name=""/>
        <dsp:cNvSpPr/>
      </dsp:nvSpPr>
      <dsp:spPr>
        <a:xfrm>
          <a:off x="7824017" y="356113"/>
          <a:ext cx="1068339" cy="1068339"/>
        </a:xfrm>
        <a:prstGeom prst="ellipse">
          <a:avLst/>
        </a:prstGeom>
        <a:solidFill>
          <a:schemeClr val="accent2">
            <a:hueOff val="10005452"/>
            <a:satOff val="3258"/>
            <a:lumOff val="-9099"/>
            <a:alphaOff val="0"/>
          </a:schemeClr>
        </a:solidFill>
        <a:ln w="12700" cap="flat" cmpd="sng" algn="ctr">
          <a:solidFill>
            <a:schemeClr val="accent2">
              <a:hueOff val="10005452"/>
              <a:satOff val="3258"/>
              <a:lumOff val="-9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2" tIns="12700" rIns="83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7980472" y="512568"/>
        <a:ext cx="755429" cy="755429"/>
      </dsp:txXfrm>
    </dsp:sp>
    <dsp:sp modelId="{B541E266-BA57-4111-ACD9-14529AEC3681}">
      <dsp:nvSpPr>
        <dsp:cNvPr id="0" name=""/>
        <dsp:cNvSpPr/>
      </dsp:nvSpPr>
      <dsp:spPr>
        <a:xfrm>
          <a:off x="6810374" y="3561061"/>
          <a:ext cx="3095624" cy="72"/>
        </a:xfrm>
        <a:prstGeom prst="rect">
          <a:avLst/>
        </a:prstGeom>
        <a:solidFill>
          <a:schemeClr val="accent2">
            <a:hueOff val="12506815"/>
            <a:satOff val="4072"/>
            <a:lumOff val="-11374"/>
            <a:alphaOff val="0"/>
          </a:schemeClr>
        </a:solidFill>
        <a:ln w="12700" cap="flat" cmpd="sng" algn="ctr">
          <a:solidFill>
            <a:schemeClr val="accent2">
              <a:hueOff val="12506815"/>
              <a:satOff val="4072"/>
              <a:lumOff val="-1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94C8E-0E2F-4227-9AB9-A381D8DF2004}">
      <dsp:nvSpPr>
        <dsp:cNvPr id="0" name=""/>
        <dsp:cNvSpPr/>
      </dsp:nvSpPr>
      <dsp:spPr>
        <a:xfrm>
          <a:off x="0" y="1246396"/>
          <a:ext cx="9906000" cy="1068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32612-911B-4A43-BEDF-1B7BCA3E543F}">
      <dsp:nvSpPr>
        <dsp:cNvPr id="0" name=""/>
        <dsp:cNvSpPr/>
      </dsp:nvSpPr>
      <dsp:spPr>
        <a:xfrm>
          <a:off x="323172" y="1486773"/>
          <a:ext cx="587586" cy="587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9796-D920-42E8-9AE4-64178FA9C39D}">
      <dsp:nvSpPr>
        <dsp:cNvPr id="0" name=""/>
        <dsp:cNvSpPr/>
      </dsp:nvSpPr>
      <dsp:spPr>
        <a:xfrm>
          <a:off x="1233932" y="1246396"/>
          <a:ext cx="8672067" cy="106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6" tIns="113066" rIns="113066" bIns="1130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</a:t>
          </a:r>
          <a:r>
            <a:rPr lang="en-US" sz="2100" kern="1200" dirty="0">
              <a:latin typeface="Walbaum Display"/>
            </a:rPr>
            <a:t>example code measures the input to the light sensor, and changes the color of an LED dependent on the amount of light seen by the sensor.</a:t>
          </a:r>
          <a:endParaRPr lang="en-US" sz="2100" kern="1200" dirty="0"/>
        </a:p>
      </dsp:txBody>
      <dsp:txXfrm>
        <a:off x="1233932" y="1246396"/>
        <a:ext cx="8672067" cy="1068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CFB15-5F8C-48CF-8E2C-C7F0B0E92EA7}">
      <dsp:nvSpPr>
        <dsp:cNvPr id="0" name=""/>
        <dsp:cNvSpPr/>
      </dsp:nvSpPr>
      <dsp:spPr>
        <a:xfrm>
          <a:off x="1981200" y="1112"/>
          <a:ext cx="7924800" cy="1140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63" tIns="289732" rIns="153763" bIns="289732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Walbaum Display"/>
            </a:rPr>
            <a:t>What is </a:t>
          </a:r>
          <a:r>
            <a:rPr lang="en-US" sz="1800" kern="1200" dirty="0"/>
            <a:t>the </a:t>
          </a:r>
          <a:r>
            <a:rPr lang="en-US" sz="1800" kern="1200" dirty="0">
              <a:latin typeface="Walbaum Display"/>
            </a:rPr>
            <a:t>maximum value </a:t>
          </a:r>
          <a:r>
            <a:rPr lang="en-US" sz="1800" kern="1200" dirty="0"/>
            <a:t>of the</a:t>
          </a:r>
          <a:r>
            <a:rPr lang="en-US" sz="1800" kern="1200" dirty="0">
              <a:latin typeface="Walbaum Display"/>
            </a:rPr>
            <a:t> light sensor reading?</a:t>
          </a:r>
          <a:endParaRPr lang="en-US" sz="1800" kern="1200" dirty="0"/>
        </a:p>
      </dsp:txBody>
      <dsp:txXfrm>
        <a:off x="1981200" y="1112"/>
        <a:ext cx="7924800" cy="1140675"/>
      </dsp:txXfrm>
    </dsp:sp>
    <dsp:sp modelId="{4DE42D6D-F6A3-47B1-AA4F-66DFA6C8E18A}">
      <dsp:nvSpPr>
        <dsp:cNvPr id="0" name=""/>
        <dsp:cNvSpPr/>
      </dsp:nvSpPr>
      <dsp:spPr>
        <a:xfrm>
          <a:off x="0" y="1112"/>
          <a:ext cx="1981200" cy="11406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12673" rIns="104839" bIns="11267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Walbaum Display"/>
            </a:rPr>
            <a:t>Understand</a:t>
          </a:r>
          <a:endParaRPr lang="en-US" sz="2300" kern="1200" dirty="0"/>
        </a:p>
      </dsp:txBody>
      <dsp:txXfrm>
        <a:off x="0" y="1112"/>
        <a:ext cx="1981200" cy="1140675"/>
      </dsp:txXfrm>
    </dsp:sp>
    <dsp:sp modelId="{40EAF15B-B728-4583-A06A-2DCA202A4BD1}">
      <dsp:nvSpPr>
        <dsp:cNvPr id="0" name=""/>
        <dsp:cNvSpPr/>
      </dsp:nvSpPr>
      <dsp:spPr>
        <a:xfrm>
          <a:off x="1981200" y="1210228"/>
          <a:ext cx="7924800" cy="1140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63" tIns="289732" rIns="153763" bIns="289732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Walbaum Display"/>
            </a:rPr>
            <a:t> Change the code to have more than two states (light vs no light)</a:t>
          </a:r>
          <a:endParaRPr lang="en-US" sz="1800" kern="1200" dirty="0"/>
        </a:p>
      </dsp:txBody>
      <dsp:txXfrm>
        <a:off x="1981200" y="1210228"/>
        <a:ext cx="7924800" cy="1140675"/>
      </dsp:txXfrm>
    </dsp:sp>
    <dsp:sp modelId="{415638D6-F38A-4921-8F74-EB7D448394C4}">
      <dsp:nvSpPr>
        <dsp:cNvPr id="0" name=""/>
        <dsp:cNvSpPr/>
      </dsp:nvSpPr>
      <dsp:spPr>
        <a:xfrm>
          <a:off x="0" y="1210228"/>
          <a:ext cx="1981200" cy="11406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12673" rIns="104839" bIns="11267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Change</a:t>
          </a:r>
        </a:p>
      </dsp:txBody>
      <dsp:txXfrm>
        <a:off x="0" y="1210228"/>
        <a:ext cx="1981200" cy="1140675"/>
      </dsp:txXfrm>
    </dsp:sp>
    <dsp:sp modelId="{549D30E0-755C-47CF-97CD-EDAE7F2EFA89}">
      <dsp:nvSpPr>
        <dsp:cNvPr id="0" name=""/>
        <dsp:cNvSpPr/>
      </dsp:nvSpPr>
      <dsp:spPr>
        <a:xfrm>
          <a:off x="1981200" y="2419344"/>
          <a:ext cx="7924800" cy="1140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63" tIns="289732" rIns="153763" bIns="2897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at least one area of the code which could be optimized for space. (For example, using a for loop instead of repeating lines)</a:t>
          </a:r>
        </a:p>
      </dsp:txBody>
      <dsp:txXfrm>
        <a:off x="1981200" y="2419344"/>
        <a:ext cx="7924800" cy="1140675"/>
      </dsp:txXfrm>
    </dsp:sp>
    <dsp:sp modelId="{484F8A12-8E64-42AA-BE0A-2F2466C402A5}">
      <dsp:nvSpPr>
        <dsp:cNvPr id="0" name=""/>
        <dsp:cNvSpPr/>
      </dsp:nvSpPr>
      <dsp:spPr>
        <a:xfrm>
          <a:off x="0" y="2419344"/>
          <a:ext cx="1981200" cy="11406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12673" rIns="104839" bIns="11267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</a:t>
          </a:r>
        </a:p>
      </dsp:txBody>
      <dsp:txXfrm>
        <a:off x="0" y="2419344"/>
        <a:ext cx="1981200" cy="1140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51D94-6302-4D17-B016-947869A72A53}">
      <dsp:nvSpPr>
        <dsp:cNvPr id="0" name=""/>
        <dsp:cNvSpPr/>
      </dsp:nvSpPr>
      <dsp:spPr>
        <a:xfrm>
          <a:off x="0" y="0"/>
          <a:ext cx="3095624" cy="35611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Plug your</a:t>
          </a:r>
          <a:r>
            <a:rPr lang="en-US" sz="1600" kern="1200" dirty="0">
              <a:latin typeface="Walbaum Display"/>
            </a:rPr>
            <a:t> Circuit</a:t>
          </a:r>
          <a:r>
            <a:rPr lang="en-US" sz="1600" kern="1200" dirty="0"/>
            <a:t> Playground into the computer.</a:t>
          </a:r>
        </a:p>
      </dsp:txBody>
      <dsp:txXfrm>
        <a:off x="0" y="1353230"/>
        <a:ext cx="3095624" cy="2136679"/>
      </dsp:txXfrm>
    </dsp:sp>
    <dsp:sp modelId="{D5139892-6A64-40A4-8B77-22E6066A7004}">
      <dsp:nvSpPr>
        <dsp:cNvPr id="0" name=""/>
        <dsp:cNvSpPr/>
      </dsp:nvSpPr>
      <dsp:spPr>
        <a:xfrm>
          <a:off x="1013642" y="356113"/>
          <a:ext cx="1068339" cy="10683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2" tIns="12700" rIns="83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170097" y="512568"/>
        <a:ext cx="755429" cy="755429"/>
      </dsp:txXfrm>
    </dsp:sp>
    <dsp:sp modelId="{D7B86538-05D5-4903-9F39-A940D5A96C45}">
      <dsp:nvSpPr>
        <dsp:cNvPr id="0" name=""/>
        <dsp:cNvSpPr/>
      </dsp:nvSpPr>
      <dsp:spPr>
        <a:xfrm>
          <a:off x="0" y="3561061"/>
          <a:ext cx="3095624" cy="72"/>
        </a:xfrm>
        <a:prstGeom prst="rect">
          <a:avLst/>
        </a:prstGeom>
        <a:solidFill>
          <a:schemeClr val="accent2">
            <a:hueOff val="2501363"/>
            <a:satOff val="814"/>
            <a:lumOff val="-2275"/>
            <a:alphaOff val="0"/>
          </a:schemeClr>
        </a:solidFill>
        <a:ln w="12700" cap="flat" cmpd="sng" algn="ctr">
          <a:solidFill>
            <a:schemeClr val="accent2">
              <a:hueOff val="2501363"/>
              <a:satOff val="814"/>
              <a:lumOff val="-2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48FEA-A187-40B7-928C-1FBD15F351D7}">
      <dsp:nvSpPr>
        <dsp:cNvPr id="0" name=""/>
        <dsp:cNvSpPr/>
      </dsp:nvSpPr>
      <dsp:spPr>
        <a:xfrm>
          <a:off x="3405187" y="0"/>
          <a:ext cx="3095624" cy="3561133"/>
        </a:xfrm>
        <a:prstGeom prst="rect">
          <a:avLst/>
        </a:prstGeom>
        <a:solidFill>
          <a:schemeClr val="accent2">
            <a:tint val="40000"/>
            <a:alpha val="90000"/>
            <a:hueOff val="6600800"/>
            <a:satOff val="-8873"/>
            <a:lumOff val="-12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600800"/>
              <a:satOff val="-8873"/>
              <a:lumOff val="-1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Navigate to the device and open the code.py file.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You can open the file in any IDE (Visual Studio Code, </a:t>
          </a:r>
          <a:r>
            <a:rPr lang="en-US" sz="1600" i="1" kern="1200" dirty="0" err="1"/>
            <a:t>Replit</a:t>
          </a:r>
          <a:r>
            <a:rPr lang="en-US" sz="1600" i="1" kern="1200" dirty="0"/>
            <a:t>, even Notepad).</a:t>
          </a:r>
          <a:endParaRPr lang="en-US" sz="1600" kern="1200" dirty="0"/>
        </a:p>
      </dsp:txBody>
      <dsp:txXfrm>
        <a:off x="3405187" y="1353230"/>
        <a:ext cx="3095624" cy="2136679"/>
      </dsp:txXfrm>
    </dsp:sp>
    <dsp:sp modelId="{FF669BF1-41AD-4EF3-AC48-5311DF7325A4}">
      <dsp:nvSpPr>
        <dsp:cNvPr id="0" name=""/>
        <dsp:cNvSpPr/>
      </dsp:nvSpPr>
      <dsp:spPr>
        <a:xfrm>
          <a:off x="4418830" y="356113"/>
          <a:ext cx="1068339" cy="1068339"/>
        </a:xfrm>
        <a:prstGeom prst="ellipse">
          <a:avLst/>
        </a:prstGeom>
        <a:solidFill>
          <a:schemeClr val="accent2">
            <a:hueOff val="5002726"/>
            <a:satOff val="1629"/>
            <a:lumOff val="-4550"/>
            <a:alphaOff val="0"/>
          </a:schemeClr>
        </a:solidFill>
        <a:ln w="12700" cap="flat" cmpd="sng" algn="ctr">
          <a:solidFill>
            <a:schemeClr val="accent2">
              <a:hueOff val="5002726"/>
              <a:satOff val="1629"/>
              <a:lumOff val="-4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2" tIns="12700" rIns="83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4575285" y="512568"/>
        <a:ext cx="755429" cy="755429"/>
      </dsp:txXfrm>
    </dsp:sp>
    <dsp:sp modelId="{C3426C25-5521-4BBF-A061-D3178822F4C9}">
      <dsp:nvSpPr>
        <dsp:cNvPr id="0" name=""/>
        <dsp:cNvSpPr/>
      </dsp:nvSpPr>
      <dsp:spPr>
        <a:xfrm>
          <a:off x="3405187" y="3561061"/>
          <a:ext cx="3095624" cy="72"/>
        </a:xfrm>
        <a:prstGeom prst="rect">
          <a:avLst/>
        </a:prstGeom>
        <a:solidFill>
          <a:schemeClr val="accent2">
            <a:hueOff val="7504089"/>
            <a:satOff val="2443"/>
            <a:lumOff val="-6824"/>
            <a:alphaOff val="0"/>
          </a:schemeClr>
        </a:solidFill>
        <a:ln w="12700" cap="flat" cmpd="sng" algn="ctr">
          <a:solidFill>
            <a:schemeClr val="accent2">
              <a:hueOff val="7504089"/>
              <a:satOff val="2443"/>
              <a:lumOff val="-6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1CA09-2062-41C4-AAAD-108137659A3E}">
      <dsp:nvSpPr>
        <dsp:cNvPr id="0" name=""/>
        <dsp:cNvSpPr/>
      </dsp:nvSpPr>
      <dsp:spPr>
        <a:xfrm>
          <a:off x="6810374" y="0"/>
          <a:ext cx="3095624" cy="3561133"/>
        </a:xfrm>
        <a:prstGeom prst="rect">
          <a:avLst/>
        </a:prstGeom>
        <a:solidFill>
          <a:schemeClr val="accent2">
            <a:tint val="40000"/>
            <a:alpha val="90000"/>
            <a:hueOff val="13201600"/>
            <a:satOff val="-17747"/>
            <a:lumOff val="-24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201600"/>
              <a:satOff val="-17747"/>
              <a:lumOff val="-2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make changes, save the file. It must always be named code.py</a:t>
          </a:r>
        </a:p>
      </dsp:txBody>
      <dsp:txXfrm>
        <a:off x="6810374" y="1353230"/>
        <a:ext cx="3095624" cy="2136679"/>
      </dsp:txXfrm>
    </dsp:sp>
    <dsp:sp modelId="{53D6BE2A-582B-4607-9B88-15D708D39CCD}">
      <dsp:nvSpPr>
        <dsp:cNvPr id="0" name=""/>
        <dsp:cNvSpPr/>
      </dsp:nvSpPr>
      <dsp:spPr>
        <a:xfrm>
          <a:off x="7824017" y="356113"/>
          <a:ext cx="1068339" cy="1068339"/>
        </a:xfrm>
        <a:prstGeom prst="ellipse">
          <a:avLst/>
        </a:prstGeom>
        <a:solidFill>
          <a:schemeClr val="accent2">
            <a:hueOff val="10005452"/>
            <a:satOff val="3258"/>
            <a:lumOff val="-9099"/>
            <a:alphaOff val="0"/>
          </a:schemeClr>
        </a:solidFill>
        <a:ln w="12700" cap="flat" cmpd="sng" algn="ctr">
          <a:solidFill>
            <a:schemeClr val="accent2">
              <a:hueOff val="10005452"/>
              <a:satOff val="3258"/>
              <a:lumOff val="-9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2" tIns="12700" rIns="83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7980472" y="512568"/>
        <a:ext cx="755429" cy="755429"/>
      </dsp:txXfrm>
    </dsp:sp>
    <dsp:sp modelId="{B541E266-BA57-4111-ACD9-14529AEC3681}">
      <dsp:nvSpPr>
        <dsp:cNvPr id="0" name=""/>
        <dsp:cNvSpPr/>
      </dsp:nvSpPr>
      <dsp:spPr>
        <a:xfrm>
          <a:off x="6810374" y="3561061"/>
          <a:ext cx="3095624" cy="72"/>
        </a:xfrm>
        <a:prstGeom prst="rect">
          <a:avLst/>
        </a:prstGeom>
        <a:solidFill>
          <a:schemeClr val="accent2">
            <a:hueOff val="12506815"/>
            <a:satOff val="4072"/>
            <a:lumOff val="-11374"/>
            <a:alphaOff val="0"/>
          </a:schemeClr>
        </a:solidFill>
        <a:ln w="12700" cap="flat" cmpd="sng" algn="ctr">
          <a:solidFill>
            <a:schemeClr val="accent2">
              <a:hueOff val="12506815"/>
              <a:satOff val="4072"/>
              <a:lumOff val="-1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94C8E-0E2F-4227-9AB9-A381D8DF2004}">
      <dsp:nvSpPr>
        <dsp:cNvPr id="0" name=""/>
        <dsp:cNvSpPr/>
      </dsp:nvSpPr>
      <dsp:spPr>
        <a:xfrm>
          <a:off x="0" y="578684"/>
          <a:ext cx="9906000" cy="1068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32612-911B-4A43-BEDF-1B7BCA3E543F}">
      <dsp:nvSpPr>
        <dsp:cNvPr id="0" name=""/>
        <dsp:cNvSpPr/>
      </dsp:nvSpPr>
      <dsp:spPr>
        <a:xfrm>
          <a:off x="323172" y="819060"/>
          <a:ext cx="587586" cy="587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9796-D920-42E8-9AE4-64178FA9C39D}">
      <dsp:nvSpPr>
        <dsp:cNvPr id="0" name=""/>
        <dsp:cNvSpPr/>
      </dsp:nvSpPr>
      <dsp:spPr>
        <a:xfrm>
          <a:off x="1233932" y="578684"/>
          <a:ext cx="8672067" cy="106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6" tIns="113066" rIns="113066" bIns="113066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</a:t>
          </a:r>
          <a:r>
            <a:rPr lang="en-US" sz="2200" kern="1200" dirty="0">
              <a:latin typeface="Walbaum Display"/>
            </a:rPr>
            <a:t>example code detects the IR code transmitted by the remote, and toggles the color of the LED associated with that button, if applicable.</a:t>
          </a:r>
          <a:endParaRPr lang="en-US" sz="2200" kern="1200" dirty="0"/>
        </a:p>
      </dsp:txBody>
      <dsp:txXfrm>
        <a:off x="1233932" y="578684"/>
        <a:ext cx="8672067" cy="1068339"/>
      </dsp:txXfrm>
    </dsp:sp>
    <dsp:sp modelId="{CBC72AB3-2098-4A0C-8E35-CC544AD92BD1}">
      <dsp:nvSpPr>
        <dsp:cNvPr id="0" name=""/>
        <dsp:cNvSpPr/>
      </dsp:nvSpPr>
      <dsp:spPr>
        <a:xfrm>
          <a:off x="0" y="1914108"/>
          <a:ext cx="9906000" cy="1068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422F-8D97-4588-B9F4-EF7B1CF6F704}">
      <dsp:nvSpPr>
        <dsp:cNvPr id="0" name=""/>
        <dsp:cNvSpPr/>
      </dsp:nvSpPr>
      <dsp:spPr>
        <a:xfrm>
          <a:off x="323172" y="2154485"/>
          <a:ext cx="587586" cy="587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8D98E-2D05-42C1-B115-CBA2C0449EE4}">
      <dsp:nvSpPr>
        <dsp:cNvPr id="0" name=""/>
        <dsp:cNvSpPr/>
      </dsp:nvSpPr>
      <dsp:spPr>
        <a:xfrm>
          <a:off x="1233932" y="1914108"/>
          <a:ext cx="8672067" cy="1068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6" tIns="113066" rIns="113066" bIns="113066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dirty="0">
              <a:latin typeface="Walbaum Display"/>
            </a:rPr>
            <a:t> Values for the IR transmission are an array of 4 8 bit numbers.</a:t>
          </a:r>
        </a:p>
      </dsp:txBody>
      <dsp:txXfrm>
        <a:off x="1233932" y="1914108"/>
        <a:ext cx="8672067" cy="1068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77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17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make-it-sense/using-capacitive-touch" TargetMode="External"/><Relationship Id="rId2" Type="http://schemas.openxmlformats.org/officeDocument/2006/relationships/hyperlink" Target="https://learn.adafruit.com/all-about-leds/what-is-an-l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adafruit.com/adafruit-circuit-playground-express/overvie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ild-electronic-circuits.com/phototransistor/" TargetMode="External"/><Relationship Id="rId2" Type="http://schemas.openxmlformats.org/officeDocument/2006/relationships/hyperlink" Target="https://learn.adafruit.com/adafruit-circuit-playground-express/playground-light-senso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magnetic_spectrum" TargetMode="External"/><Relationship Id="rId2" Type="http://schemas.openxmlformats.org/officeDocument/2006/relationships/hyperlink" Target="https://learn.adafruit.com/infrared-ir-receive-transmit-circuit-playground-express-circuit-python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7371-A395-3870-FF73-79491AED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Introduction to Embedded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07BE3-6CC7-754F-6860-7A0DE56D6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/>
              <a:t>Day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AFAB5-0C86-67DF-D586-74D536EE9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r="476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169-81F1-47FA-BB0D-AD70FA4F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1EDD-0C13-6F22-2DDF-FAE872DD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an LED? | All About LEDs | Adafruit Learning System</a:t>
            </a:r>
            <a:endParaRPr lang="en-US" dirty="0"/>
          </a:p>
          <a:p>
            <a:r>
              <a:rPr lang="en-US" dirty="0">
                <a:hlinkClick r:id="rId3"/>
              </a:rPr>
              <a:t>Using Capacitive Touch | Make It Sense | Adafruit Learning System</a:t>
            </a:r>
            <a:endParaRPr lang="en-US" dirty="0"/>
          </a:p>
          <a:p>
            <a:r>
              <a:rPr lang="en-US" dirty="0">
                <a:hlinkClick r:id="rId4"/>
              </a:rPr>
              <a:t>Overview | Adafruit Circuit Playground Express | Adafruit Learning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4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7371-A395-3870-FF73-79491AED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Introduction to Embedded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07BE3-6CC7-754F-6860-7A0DE56D6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Day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AFAB5-0C86-67DF-D586-74D536EE9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r="476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47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4D15F-0C50-2723-5EC1-ECF921F9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/>
              <a:t>Review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07F5-F76A-8097-42FC-F09A3C42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054" y="4901055"/>
            <a:ext cx="5899356" cy="12711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/>
              <a:t>Questions?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CD80-B0A1-B52C-78CC-6B151045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FD5D-C94B-6311-5209-81F2147D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Convert the amount of light received into current.</a:t>
            </a:r>
          </a:p>
          <a:p>
            <a:r>
              <a:rPr lang="en-US" dirty="0"/>
              <a:t>Generally can detect differences like </a:t>
            </a:r>
          </a:p>
          <a:p>
            <a:pPr marL="0" indent="0">
              <a:buNone/>
            </a:pPr>
            <a:r>
              <a:rPr lang="en-US" dirty="0"/>
              <a:t> light vs dark but not differences in color</a:t>
            </a:r>
          </a:p>
          <a:p>
            <a:pPr marL="0" indent="0">
              <a:buNone/>
            </a:pPr>
            <a:r>
              <a:rPr lang="en-US" dirty="0"/>
              <a:t> like blue vs red.</a:t>
            </a:r>
          </a:p>
        </p:txBody>
      </p:sp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E7CE4544-06A6-58F0-FA70-A959D286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368" y="2822863"/>
            <a:ext cx="5012812" cy="30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0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0BADC-EE87-14D5-630F-9F21E72F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View the Example Code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4BDEDCEC-7C7A-8A40-7948-67469B456A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32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C53F-C6F4-E24B-9A44-51F8BC90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 Example Code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52BA90F-7AEC-3919-07FB-3F1B26184C2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90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80F2D-E0BA-2EC1-EB2E-150819C7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Challenges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819D7EBC-2A69-302D-7634-E309523DE5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89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169-81F1-47FA-BB0D-AD70FA4F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1EDD-0C13-6F22-2DDF-FAE872DD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Playground Light Sensor | Adafruit Circuit Playground Express | Adafruit Learning System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Phototransistor - A Newbie's Guide (build-electronic-circuits.com)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5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7371-A395-3870-FF73-79491AED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Introduction to Embedded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07BE3-6CC7-754F-6860-7A0DE56D6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Day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AFAB5-0C86-67DF-D586-74D536EE9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r="476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4D15F-0C50-2723-5EC1-ECF921F9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/>
              <a:t>Review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07F5-F76A-8097-42FC-F09A3C42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054" y="4901055"/>
            <a:ext cx="5899356" cy="12711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/>
              <a:t>Questions?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6DE7E-BDE3-5939-737A-21E1ECE9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4819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What is Embedded Software?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7F111-B1E6-04C1-4249-8AD01260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1" y="4360719"/>
            <a:ext cx="2679356" cy="146511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Embedded software runs on devices that do not fit the typical impression of a computer.</a:t>
            </a:r>
          </a:p>
        </p:txBody>
      </p:sp>
      <p:pic>
        <p:nvPicPr>
          <p:cNvPr id="1026" name="Picture 2" descr="Top Smartwatches and Wearables of the Year">
            <a:extLst>
              <a:ext uri="{FF2B5EF4-FFF2-40B4-BE49-F238E27FC236}">
                <a16:creationId xmlns:a16="http://schemas.microsoft.com/office/drawing/2014/main" id="{C369F93C-50AB-EB16-D471-A560F3D565B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2" r="16090"/>
          <a:stretch/>
        </p:blipFill>
        <p:spPr bwMode="auto"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ectromagnetic Spectrum and Visible Light Educational Reference Chart ...">
            <a:extLst>
              <a:ext uri="{FF2B5EF4-FFF2-40B4-BE49-F238E27FC236}">
                <a16:creationId xmlns:a16="http://schemas.microsoft.com/office/drawing/2014/main" id="{020C02A6-C68A-5AC1-83EB-81BDF09E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3" y="326477"/>
            <a:ext cx="10068230" cy="57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5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0BADC-EE87-14D5-630F-9F21E72F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View the Example Code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4BDEDCEC-7C7A-8A40-7948-67469B456A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15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C53F-C6F4-E24B-9A44-51F8BC90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 Example Code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52BA90F-7AEC-3919-07FB-3F1B26184C2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27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80F2D-E0BA-2EC1-EB2E-150819C7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Challenges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819D7EBC-2A69-302D-7634-E309523DE5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565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169-81F1-47FA-BB0D-AD70FA4F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1EDD-0C13-6F22-2DDF-FAE872DD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Overview | Infrared Receive and Transmit with Circuit Playground Express | Adafruit Learning System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Electromagnetic spectrum - Wikipedia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7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acemaker, an example of an embedded medical device.">
            <a:extLst>
              <a:ext uri="{FF2B5EF4-FFF2-40B4-BE49-F238E27FC236}">
                <a16:creationId xmlns:a16="http://schemas.microsoft.com/office/drawing/2014/main" id="{900D967B-8E27-442C-7494-9A941DBCAE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r="28355"/>
          <a:stretch/>
        </p:blipFill>
        <p:spPr bwMode="auto"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C5F997-1F83-E024-D172-C6B2929B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challenges of Embedded Software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F970BB-06EB-74C3-0E2E-4270A6F48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Low power (often 5V, 3.3V,  even 1.8V)</a:t>
            </a:r>
          </a:p>
          <a:p>
            <a:r>
              <a:rPr lang="en-US" dirty="0"/>
              <a:t>Low memory and storage (less space for code)</a:t>
            </a:r>
          </a:p>
          <a:p>
            <a:r>
              <a:rPr lang="en-US" dirty="0"/>
              <a:t>Real time (timing and precision required)</a:t>
            </a:r>
          </a:p>
        </p:txBody>
      </p:sp>
    </p:spTree>
    <p:extLst>
      <p:ext uri="{BB962C8B-B14F-4D97-AF65-F5344CB8AC3E}">
        <p14:creationId xmlns:p14="http://schemas.microsoft.com/office/powerpoint/2010/main" val="404442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3A49-5689-4A65-AEB6-24546628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Playground</a:t>
            </a:r>
          </a:p>
        </p:txBody>
      </p:sp>
      <p:graphicFrame>
        <p:nvGraphicFramePr>
          <p:cNvPr id="3078" name="Content Placeholder 2">
            <a:extLst>
              <a:ext uri="{FF2B5EF4-FFF2-40B4-BE49-F238E27FC236}">
                <a16:creationId xmlns:a16="http://schemas.microsoft.com/office/drawing/2014/main" id="{7B2DCFC2-4E6F-2F04-80FB-DF43C354DC4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43000" y="2339501"/>
          <a:ext cx="4798979" cy="3550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F30CD6C8-307A-C65C-FDBD-FAAE68192A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061" y="2339975"/>
            <a:ext cx="4732866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1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Freeform: Shape 411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22" name="Freeform: Shape 412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124" name="Straight Connector 412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Freeform: Shape 4127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100" name="Picture 4" descr="LEDs - IUPAC | International Union of Pure and Applied Chemistry">
            <a:extLst>
              <a:ext uri="{FF2B5EF4-FFF2-40B4-BE49-F238E27FC236}">
                <a16:creationId xmlns:a16="http://schemas.microsoft.com/office/drawing/2014/main" id="{E93E94AA-38AB-D451-5425-B97553E55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3" r="7280"/>
          <a:stretch/>
        </p:blipFill>
        <p:spPr bwMode="auto"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0" name="Freeform: Shape 4129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85699-3D6D-9767-EAB0-500EBF5F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 Emitting Diodes (LEDs)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5187-0D39-44EC-B79E-50E2C52C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Emits light when current (electricity) flows through.</a:t>
            </a:r>
          </a:p>
          <a:p>
            <a:pPr algn="r"/>
            <a:r>
              <a:rPr lang="en-US"/>
              <a:t>Semiconductor like silicon</a:t>
            </a:r>
          </a:p>
          <a:p>
            <a:pPr algn="r"/>
            <a:r>
              <a:rPr lang="en-US"/>
              <a:t>Vary in colors and brightness.</a:t>
            </a:r>
          </a:p>
        </p:txBody>
      </p:sp>
      <p:cxnSp>
        <p:nvCxnSpPr>
          <p:cNvPr id="4132" name="Straight Connector 4131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7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DF74C-8EA1-9444-7B4F-2B37BC58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Capacitive 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B9E2-8FAF-7D35-0331-2D2DCF45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99" y="2332029"/>
            <a:ext cx="6972301" cy="35244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There are two main types of touch sensors – capacitive vs resistive. </a:t>
            </a:r>
          </a:p>
          <a:p>
            <a:r>
              <a:rPr lang="en-US" dirty="0"/>
              <a:t>Capacitive touch allows items containing water to trip the sensor.</a:t>
            </a:r>
          </a:p>
          <a:p>
            <a:r>
              <a:rPr lang="en-US" dirty="0"/>
              <a:t>Resistive touch relies on pressure to trip the sensor. </a:t>
            </a:r>
          </a:p>
          <a:p>
            <a:r>
              <a:rPr lang="en-US" dirty="0"/>
              <a:t>Capacitive sensors can be tripped not just by your finger, but also by items like fruit.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5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0BADC-EE87-14D5-630F-9F21E72F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View the Example Code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4BDEDCEC-7C7A-8A40-7948-67469B456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853793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68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C53F-C6F4-E24B-9A44-51F8BC90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 Example Code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52BA90F-7AEC-3919-07FB-3F1B26184C2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9935192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80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80F2D-E0BA-2EC1-EB2E-150819C7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Challenges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819D7EBC-2A69-302D-7634-E309523DE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122984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37831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377</Words>
  <Application>Microsoft Office PowerPoint</Application>
  <PresentationFormat>Widescreen</PresentationFormat>
  <Paragraphs>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RegattaVTI</vt:lpstr>
      <vt:lpstr>Introduction to Embedded Software Engineering</vt:lpstr>
      <vt:lpstr>What is Embedded Software?</vt:lpstr>
      <vt:lpstr>The challenges of Embedded Software</vt:lpstr>
      <vt:lpstr>Circuit Playground</vt:lpstr>
      <vt:lpstr>Light Emitting Diodes (LEDs)</vt:lpstr>
      <vt:lpstr>Capacitive Touch</vt:lpstr>
      <vt:lpstr>View the Example Code</vt:lpstr>
      <vt:lpstr>Understand Example Code</vt:lpstr>
      <vt:lpstr>Challenges</vt:lpstr>
      <vt:lpstr>References</vt:lpstr>
      <vt:lpstr>Introduction to Embedded Software Engineering</vt:lpstr>
      <vt:lpstr>Review Day 1</vt:lpstr>
      <vt:lpstr>Phototransistors</vt:lpstr>
      <vt:lpstr>View the Example Code</vt:lpstr>
      <vt:lpstr>Understand Example Code</vt:lpstr>
      <vt:lpstr>Challenges</vt:lpstr>
      <vt:lpstr>References</vt:lpstr>
      <vt:lpstr>Introduction to Embedded Software Engineering</vt:lpstr>
      <vt:lpstr>Review Day 2</vt:lpstr>
      <vt:lpstr>PowerPoint Presentation</vt:lpstr>
      <vt:lpstr>View the Example Code</vt:lpstr>
      <vt:lpstr>Understand Example Code</vt:lpstr>
      <vt:lpstr>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Embedded Software Engineering</dc:title>
  <dc:creator>Marisa Ashour</dc:creator>
  <cp:lastModifiedBy>Marisa Ashour</cp:lastModifiedBy>
  <cp:revision>750</cp:revision>
  <dcterms:created xsi:type="dcterms:W3CDTF">2024-04-28T20:45:39Z</dcterms:created>
  <dcterms:modified xsi:type="dcterms:W3CDTF">2024-05-13T01:20:33Z</dcterms:modified>
</cp:coreProperties>
</file>