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BBAD42-A399-48C6-B060-3876E64FFC83}" v="264" dt="2021-02-23T17:08:19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8B632-42E7-C745-ACF4-E9566CFFAC77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9130B-1A96-B241-AC92-3306F23DFB21}">
      <dgm:prSet phldrT="[Text]" custT="1"/>
      <dgm:spPr/>
      <dgm:t>
        <a:bodyPr/>
        <a:lstStyle/>
        <a:p>
          <a:r>
            <a:rPr lang="en-US" sz="1800" dirty="0"/>
            <a:t>How can HBS reduce customer attrition?</a:t>
          </a:r>
        </a:p>
      </dgm:t>
    </dgm:pt>
    <dgm:pt modelId="{8BCA9966-F15C-3A47-A40C-FADA5ADE462C}" type="parTrans" cxnId="{16E21860-B638-C549-B3A1-126F2A7A4342}">
      <dgm:prSet/>
      <dgm:spPr/>
      <dgm:t>
        <a:bodyPr/>
        <a:lstStyle/>
        <a:p>
          <a:endParaRPr lang="en-US"/>
        </a:p>
      </dgm:t>
    </dgm:pt>
    <dgm:pt modelId="{90BC913E-F892-0347-9120-B4992805C5AF}" type="sibTrans" cxnId="{16E21860-B638-C549-B3A1-126F2A7A4342}">
      <dgm:prSet/>
      <dgm:spPr/>
      <dgm:t>
        <a:bodyPr/>
        <a:lstStyle/>
        <a:p>
          <a:endParaRPr lang="en-US"/>
        </a:p>
      </dgm:t>
    </dgm:pt>
    <dgm:pt modelId="{A09B134F-29CD-A049-BC73-C0CA4857EE34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Reduce interest rates </a:t>
          </a:r>
          <a:endParaRPr lang="en-US" dirty="0"/>
        </a:p>
      </dgm:t>
    </dgm:pt>
    <dgm:pt modelId="{711DE5A3-9FBE-F040-97E9-551A5DFA4BA3}" type="parTrans" cxnId="{A3482346-125E-E24B-846C-4EFDB9E9227A}">
      <dgm:prSet/>
      <dgm:spPr/>
      <dgm:t>
        <a:bodyPr/>
        <a:lstStyle/>
        <a:p>
          <a:endParaRPr lang="en-US"/>
        </a:p>
      </dgm:t>
    </dgm:pt>
    <dgm:pt modelId="{EA186996-DE76-C649-9B88-6B38404B9A1B}" type="sibTrans" cxnId="{A3482346-125E-E24B-846C-4EFDB9E9227A}">
      <dgm:prSet/>
      <dgm:spPr/>
      <dgm:t>
        <a:bodyPr/>
        <a:lstStyle/>
        <a:p>
          <a:endParaRPr lang="en-US"/>
        </a:p>
      </dgm:t>
    </dgm:pt>
    <dgm:pt modelId="{87EF5808-5D6B-433D-A39B-6E4D3C14A891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Reach out to customers to change their decisions</a:t>
          </a:r>
        </a:p>
      </dgm:t>
    </dgm:pt>
    <dgm:pt modelId="{3C8E6600-CEB3-4F58-9E6E-59A05858D9D1}" type="parTrans" cxnId="{6A49F5CA-C7EB-465D-986B-644542AA06BA}">
      <dgm:prSet/>
      <dgm:spPr/>
      <dgm:t>
        <a:bodyPr/>
        <a:lstStyle/>
        <a:p>
          <a:endParaRPr lang="en-US"/>
        </a:p>
      </dgm:t>
    </dgm:pt>
    <dgm:pt modelId="{BA71BE87-E8DF-4918-871F-20306BCC9695}" type="sibTrans" cxnId="{6A49F5CA-C7EB-465D-986B-644542AA06BA}">
      <dgm:prSet/>
      <dgm:spPr/>
      <dgm:t>
        <a:bodyPr/>
        <a:lstStyle/>
        <a:p>
          <a:endParaRPr lang="en-US"/>
        </a:p>
      </dgm:t>
    </dgm:pt>
    <dgm:pt modelId="{DE13007A-B31E-407F-9BB5-D668AE83B403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Reduce or waive second annual fees</a:t>
          </a:r>
        </a:p>
      </dgm:t>
    </dgm:pt>
    <dgm:pt modelId="{5AF99F89-9560-4837-B82C-25B4923EDB24}" type="parTrans" cxnId="{87ABD9A5-1564-4D60-8DE7-93689FAAB7E6}">
      <dgm:prSet/>
      <dgm:spPr/>
      <dgm:t>
        <a:bodyPr/>
        <a:lstStyle/>
        <a:p>
          <a:endParaRPr lang="en-US"/>
        </a:p>
      </dgm:t>
    </dgm:pt>
    <dgm:pt modelId="{ECDC0830-9A82-46FD-8A99-B3580EB65DA4}" type="sibTrans" cxnId="{87ABD9A5-1564-4D60-8DE7-93689FAAB7E6}">
      <dgm:prSet/>
      <dgm:spPr/>
      <dgm:t>
        <a:bodyPr/>
        <a:lstStyle/>
        <a:p>
          <a:endParaRPr lang="en-US"/>
        </a:p>
      </dgm:t>
    </dgm:pt>
    <dgm:pt modelId="{DF4042BD-46AB-420B-BA08-9EBAC37193F3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Reduce monthly payments</a:t>
          </a:r>
        </a:p>
      </dgm:t>
    </dgm:pt>
    <dgm:pt modelId="{15BA35C6-674D-45F4-A908-B2F36FF22DE3}" type="parTrans" cxnId="{EC5CCC96-E1E9-4D19-BE3D-A6A119B8E15B}">
      <dgm:prSet/>
      <dgm:spPr/>
      <dgm:t>
        <a:bodyPr/>
        <a:lstStyle/>
        <a:p>
          <a:endParaRPr lang="en-US"/>
        </a:p>
      </dgm:t>
    </dgm:pt>
    <dgm:pt modelId="{1F34DC0A-BE4B-47CD-B8B0-A848E42496A7}" type="sibTrans" cxnId="{EC5CCC96-E1E9-4D19-BE3D-A6A119B8E15B}">
      <dgm:prSet/>
      <dgm:spPr/>
      <dgm:t>
        <a:bodyPr/>
        <a:lstStyle/>
        <a:p>
          <a:endParaRPr lang="en-US"/>
        </a:p>
      </dgm:t>
    </dgm:pt>
    <dgm:pt modelId="{C7E5D968-517E-4AF8-9F14-0E0873E529EB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Match</a:t>
          </a:r>
          <a:r>
            <a:rPr lang="en-US" baseline="0" dirty="0">
              <a:latin typeface="Arial"/>
            </a:rPr>
            <a:t> competition</a:t>
          </a:r>
          <a:endParaRPr lang="en-US" dirty="0">
            <a:latin typeface="Arial"/>
          </a:endParaRPr>
        </a:p>
      </dgm:t>
    </dgm:pt>
    <dgm:pt modelId="{942C6B1F-F94B-4BB0-B47E-40275CC1843E}" type="parTrans" cxnId="{06EF4C52-461B-4C42-8D01-8B15DFB4FF2D}">
      <dgm:prSet/>
      <dgm:spPr/>
      <dgm:t>
        <a:bodyPr/>
        <a:lstStyle/>
        <a:p>
          <a:endParaRPr lang="en-US"/>
        </a:p>
      </dgm:t>
    </dgm:pt>
    <dgm:pt modelId="{5D3124FB-71C6-40DF-BE98-91B8FA2E45D3}" type="sibTrans" cxnId="{06EF4C52-461B-4C42-8D01-8B15DFB4FF2D}">
      <dgm:prSet/>
      <dgm:spPr/>
      <dgm:t>
        <a:bodyPr/>
        <a:lstStyle/>
        <a:p>
          <a:endParaRPr lang="en-US"/>
        </a:p>
      </dgm:t>
    </dgm:pt>
    <dgm:pt modelId="{6B70AD98-4370-46D5-B4F7-4B01F0CB830B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Introduce new low interest card</a:t>
          </a:r>
        </a:p>
      </dgm:t>
    </dgm:pt>
    <dgm:pt modelId="{FDE41D1C-D8AC-47C7-B74C-C6927ABDB3D9}" type="parTrans" cxnId="{8CE85D86-C723-4013-9B48-F207AB2156F0}">
      <dgm:prSet/>
      <dgm:spPr/>
      <dgm:t>
        <a:bodyPr/>
        <a:lstStyle/>
        <a:p>
          <a:endParaRPr lang="en-US"/>
        </a:p>
      </dgm:t>
    </dgm:pt>
    <dgm:pt modelId="{A11F8F8B-0D39-4672-8707-4F4ACF5A8538}" type="sibTrans" cxnId="{8CE85D86-C723-4013-9B48-F207AB2156F0}">
      <dgm:prSet/>
      <dgm:spPr/>
      <dgm:t>
        <a:bodyPr/>
        <a:lstStyle/>
        <a:p>
          <a:endParaRPr lang="en-US"/>
        </a:p>
      </dgm:t>
    </dgm:pt>
    <dgm:pt modelId="{10950E12-151F-074A-BF53-DE77127C68AB}">
      <dgm:prSet phldr="0"/>
      <dgm:spPr/>
      <dgm:t>
        <a:bodyPr/>
        <a:lstStyle/>
        <a:p>
          <a:pPr rtl="0"/>
          <a:r>
            <a:rPr lang="en-US" b="0" i="0" u="none" dirty="0">
              <a:latin typeface="Arial"/>
            </a:rPr>
            <a:t>Change credit card policies</a:t>
          </a:r>
        </a:p>
      </dgm:t>
    </dgm:pt>
    <dgm:pt modelId="{BAB82359-8FFC-9F49-8085-00A26E167067}" type="parTrans" cxnId="{96B74603-3B60-9945-ADEA-6B598F9C0FCF}">
      <dgm:prSet/>
      <dgm:spPr/>
      <dgm:t>
        <a:bodyPr/>
        <a:lstStyle/>
        <a:p>
          <a:endParaRPr lang="en-US"/>
        </a:p>
      </dgm:t>
    </dgm:pt>
    <dgm:pt modelId="{C858485B-C76E-9443-B05D-119A492261B5}" type="sibTrans" cxnId="{96B74603-3B60-9945-ADEA-6B598F9C0FCF}">
      <dgm:prSet/>
      <dgm:spPr/>
      <dgm:t>
        <a:bodyPr/>
        <a:lstStyle/>
        <a:p>
          <a:endParaRPr lang="en-US"/>
        </a:p>
      </dgm:t>
    </dgm:pt>
    <dgm:pt modelId="{FE8F5EC0-D8D2-604D-9C0A-31944377F93E}">
      <dgm:prSet phldr="0"/>
      <dgm:spPr/>
      <dgm:t>
        <a:bodyPr/>
        <a:lstStyle/>
        <a:p>
          <a:pPr rtl="0"/>
          <a:r>
            <a:rPr lang="en-US" b="0" i="0" u="none" dirty="0">
              <a:latin typeface="Arial"/>
            </a:rPr>
            <a:t>More restrictions.</a:t>
          </a:r>
        </a:p>
      </dgm:t>
    </dgm:pt>
    <dgm:pt modelId="{A6A484A4-3EA0-D64B-97EE-68F42181CAF8}" type="parTrans" cxnId="{206735B1-4D88-A449-877E-25A5D0E92792}">
      <dgm:prSet/>
      <dgm:spPr/>
      <dgm:t>
        <a:bodyPr/>
        <a:lstStyle/>
        <a:p>
          <a:endParaRPr lang="en-US"/>
        </a:p>
      </dgm:t>
    </dgm:pt>
    <dgm:pt modelId="{F552A4F8-EA4D-4C4D-92CC-32CB60BA53F4}" type="sibTrans" cxnId="{206735B1-4D88-A449-877E-25A5D0E92792}">
      <dgm:prSet/>
      <dgm:spPr/>
      <dgm:t>
        <a:bodyPr/>
        <a:lstStyle/>
        <a:p>
          <a:endParaRPr lang="en-US"/>
        </a:p>
      </dgm:t>
    </dgm:pt>
    <dgm:pt modelId="{A7104498-8AB1-8449-B2C5-219B768CBEEA}">
      <dgm:prSet phldr="0"/>
      <dgm:spPr/>
      <dgm:t>
        <a:bodyPr/>
        <a:lstStyle/>
        <a:p>
          <a:pPr rtl="0"/>
          <a:r>
            <a:rPr lang="en-US" b="0" i="0" u="none" dirty="0">
              <a:latin typeface="Arial"/>
            </a:rPr>
            <a:t> Minimum time commitment</a:t>
          </a:r>
        </a:p>
      </dgm:t>
    </dgm:pt>
    <dgm:pt modelId="{CB3A9161-D222-BF43-BAB6-5850A464083E}" type="parTrans" cxnId="{B55978B7-525B-C248-946E-C188EB783497}">
      <dgm:prSet/>
      <dgm:spPr/>
      <dgm:t>
        <a:bodyPr/>
        <a:lstStyle/>
        <a:p>
          <a:endParaRPr lang="en-US"/>
        </a:p>
      </dgm:t>
    </dgm:pt>
    <dgm:pt modelId="{76C9A976-6CD2-4349-8937-1AD756266B58}" type="sibTrans" cxnId="{B55978B7-525B-C248-946E-C188EB783497}">
      <dgm:prSet/>
      <dgm:spPr/>
      <dgm:t>
        <a:bodyPr/>
        <a:lstStyle/>
        <a:p>
          <a:endParaRPr lang="en-US"/>
        </a:p>
      </dgm:t>
    </dgm:pt>
    <dgm:pt modelId="{BBD49D39-B937-0E4B-9C34-83EB75EA6E89}">
      <dgm:prSet phldr="0"/>
      <dgm:spPr/>
      <dgm:t>
        <a:bodyPr/>
        <a:lstStyle/>
        <a:p>
          <a:pPr rtl="0"/>
          <a:r>
            <a:rPr lang="en-US" b="0" i="0" u="none" dirty="0">
              <a:latin typeface="Arial"/>
            </a:rPr>
            <a:t>Minimum Utilization rate</a:t>
          </a:r>
        </a:p>
      </dgm:t>
    </dgm:pt>
    <dgm:pt modelId="{A6D17E94-4A3C-1A42-9164-401BAE66C20A}" type="parTrans" cxnId="{FC742590-A56D-0E44-A41D-3C262784DE16}">
      <dgm:prSet/>
      <dgm:spPr/>
      <dgm:t>
        <a:bodyPr/>
        <a:lstStyle/>
        <a:p>
          <a:endParaRPr lang="en-US"/>
        </a:p>
      </dgm:t>
    </dgm:pt>
    <dgm:pt modelId="{86F6F854-08E5-DF44-B4F3-30A7A7F801D2}" type="sibTrans" cxnId="{FC742590-A56D-0E44-A41D-3C262784DE16}">
      <dgm:prSet/>
      <dgm:spPr/>
      <dgm:t>
        <a:bodyPr/>
        <a:lstStyle/>
        <a:p>
          <a:endParaRPr lang="en-US"/>
        </a:p>
      </dgm:t>
    </dgm:pt>
    <dgm:pt modelId="{F283598E-C364-774C-BE06-ABC3C53F028F}">
      <dgm:prSet phldr="0"/>
      <dgm:spPr/>
      <dgm:t>
        <a:bodyPr/>
        <a:lstStyle/>
        <a:p>
          <a:pPr rtl="0"/>
          <a:r>
            <a:rPr lang="en-US" b="0" i="0" u="none" dirty="0">
              <a:latin typeface="Arial"/>
            </a:rPr>
            <a:t>Provide</a:t>
          </a:r>
          <a:r>
            <a:rPr lang="en-US" b="0" i="0" u="none" baseline="0" dirty="0">
              <a:latin typeface="Arial"/>
            </a:rPr>
            <a:t> better customer services and perks</a:t>
          </a:r>
          <a:endParaRPr lang="en-US" dirty="0">
            <a:latin typeface="Arial"/>
          </a:endParaRPr>
        </a:p>
      </dgm:t>
    </dgm:pt>
    <dgm:pt modelId="{89656EE9-73B6-4041-96FB-5342F1770890}" type="parTrans" cxnId="{A67E6738-D370-7340-9130-FFA2E4ECED93}">
      <dgm:prSet/>
      <dgm:spPr/>
      <dgm:t>
        <a:bodyPr/>
        <a:lstStyle/>
        <a:p>
          <a:endParaRPr lang="en-US"/>
        </a:p>
      </dgm:t>
    </dgm:pt>
    <dgm:pt modelId="{E14E5208-C0DE-4545-BD2A-D15899AD92DE}" type="sibTrans" cxnId="{A67E6738-D370-7340-9130-FFA2E4ECED93}">
      <dgm:prSet/>
      <dgm:spPr/>
      <dgm:t>
        <a:bodyPr/>
        <a:lstStyle/>
        <a:p>
          <a:endParaRPr lang="en-US"/>
        </a:p>
      </dgm:t>
    </dgm:pt>
    <dgm:pt modelId="{0C3B8B72-B886-CC4F-913C-2788E08BC596}">
      <dgm:prSet phldrT="[Text]"/>
      <dgm:spPr/>
      <dgm:t>
        <a:bodyPr/>
        <a:lstStyle/>
        <a:p>
          <a:pPr rtl="0"/>
          <a:r>
            <a:rPr lang="en-US" dirty="0"/>
            <a:t>Rewards system </a:t>
          </a:r>
        </a:p>
      </dgm:t>
    </dgm:pt>
    <dgm:pt modelId="{4E27A32C-0BD5-5845-95D8-5115708BB2E8}" type="parTrans" cxnId="{F936EF52-FB5E-AD41-814A-53371635D276}">
      <dgm:prSet/>
      <dgm:spPr/>
      <dgm:t>
        <a:bodyPr/>
        <a:lstStyle/>
        <a:p>
          <a:endParaRPr lang="en-US"/>
        </a:p>
      </dgm:t>
    </dgm:pt>
    <dgm:pt modelId="{97195C0A-9876-E346-AF6B-02CF51229447}" type="sibTrans" cxnId="{F936EF52-FB5E-AD41-814A-53371635D276}">
      <dgm:prSet/>
      <dgm:spPr/>
      <dgm:t>
        <a:bodyPr/>
        <a:lstStyle/>
        <a:p>
          <a:endParaRPr lang="en-US"/>
        </a:p>
      </dgm:t>
    </dgm:pt>
    <dgm:pt modelId="{B73F5CBF-DA14-4149-A6E0-0A84EFE50027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Referral bonus</a:t>
          </a:r>
        </a:p>
      </dgm:t>
    </dgm:pt>
    <dgm:pt modelId="{D8F6138E-6FF5-1143-8732-4F95EAE6272C}" type="parTrans" cxnId="{0D3044EB-7EDF-E94D-84CD-EEEBD3B9A206}">
      <dgm:prSet/>
      <dgm:spPr/>
      <dgm:t>
        <a:bodyPr/>
        <a:lstStyle/>
        <a:p>
          <a:endParaRPr lang="en-US"/>
        </a:p>
      </dgm:t>
    </dgm:pt>
    <dgm:pt modelId="{0EF24814-8255-224D-8446-20917D368966}" type="sibTrans" cxnId="{0D3044EB-7EDF-E94D-84CD-EEEBD3B9A206}">
      <dgm:prSet/>
      <dgm:spPr/>
      <dgm:t>
        <a:bodyPr/>
        <a:lstStyle/>
        <a:p>
          <a:endParaRPr lang="en-US"/>
        </a:p>
      </dgm:t>
    </dgm:pt>
    <dgm:pt modelId="{BAFCD792-D91E-3841-8D30-D13A21E22042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Incentives on credit utilization</a:t>
          </a:r>
        </a:p>
      </dgm:t>
    </dgm:pt>
    <dgm:pt modelId="{460960E6-7EDD-7744-A30B-399A45FEB0D6}" type="parTrans" cxnId="{B6531EBE-826D-634B-AA5A-0D79161E768F}">
      <dgm:prSet/>
      <dgm:spPr/>
      <dgm:t>
        <a:bodyPr/>
        <a:lstStyle/>
        <a:p>
          <a:endParaRPr lang="en-US"/>
        </a:p>
      </dgm:t>
    </dgm:pt>
    <dgm:pt modelId="{72E5BB7E-DD43-E547-A4D1-49E09064AB40}" type="sibTrans" cxnId="{B6531EBE-826D-634B-AA5A-0D79161E768F}">
      <dgm:prSet/>
      <dgm:spPr/>
      <dgm:t>
        <a:bodyPr/>
        <a:lstStyle/>
        <a:p>
          <a:endParaRPr lang="en-US"/>
        </a:p>
      </dgm:t>
    </dgm:pt>
    <dgm:pt modelId="{1A53331E-A7C4-F146-95B6-0C4212082E1C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Introduce discounts with retailers</a:t>
          </a:r>
        </a:p>
      </dgm:t>
    </dgm:pt>
    <dgm:pt modelId="{8D13FD71-4A81-3041-888B-1BC11B5AD447}" type="parTrans" cxnId="{7EFB2E27-CEFD-9E44-A9B2-4C98FC974A7D}">
      <dgm:prSet/>
      <dgm:spPr/>
      <dgm:t>
        <a:bodyPr/>
        <a:lstStyle/>
        <a:p>
          <a:endParaRPr lang="en-US"/>
        </a:p>
      </dgm:t>
    </dgm:pt>
    <dgm:pt modelId="{D6BF7122-D414-2246-86BE-E23BA52C5BB5}" type="sibTrans" cxnId="{7EFB2E27-CEFD-9E44-A9B2-4C98FC974A7D}">
      <dgm:prSet/>
      <dgm:spPr/>
      <dgm:t>
        <a:bodyPr/>
        <a:lstStyle/>
        <a:p>
          <a:endParaRPr lang="en-US"/>
        </a:p>
      </dgm:t>
    </dgm:pt>
    <dgm:pt modelId="{8E889F9C-BE28-CE4D-90C1-37D821C4AEA3}">
      <dgm:prSet phldr="0"/>
      <dgm:spPr/>
      <dgm:t>
        <a:bodyPr/>
        <a:lstStyle/>
        <a:p>
          <a:r>
            <a:rPr lang="en-US" dirty="0">
              <a:latin typeface="Arial"/>
            </a:rPr>
            <a:t>Collect points at restaurants, hotels, and airlines through partnerships</a:t>
          </a:r>
          <a:endParaRPr lang="en-US" dirty="0"/>
        </a:p>
      </dgm:t>
    </dgm:pt>
    <dgm:pt modelId="{57972CBE-5F9D-F446-970D-22542717EF27}" type="parTrans" cxnId="{73D9796E-1F4F-FA46-A1DC-DA43149E7E5A}">
      <dgm:prSet/>
      <dgm:spPr/>
      <dgm:t>
        <a:bodyPr/>
        <a:lstStyle/>
        <a:p>
          <a:endParaRPr lang="en-US"/>
        </a:p>
      </dgm:t>
    </dgm:pt>
    <dgm:pt modelId="{9598BCE1-172F-E049-BF06-7F417BF2F3F6}" type="sibTrans" cxnId="{73D9796E-1F4F-FA46-A1DC-DA43149E7E5A}">
      <dgm:prSet/>
      <dgm:spPr/>
      <dgm:t>
        <a:bodyPr/>
        <a:lstStyle/>
        <a:p>
          <a:endParaRPr lang="en-US"/>
        </a:p>
      </dgm:t>
    </dgm:pt>
    <dgm:pt modelId="{C7055DCC-6E0A-A54C-8E61-A176775525EC}" type="pres">
      <dgm:prSet presAssocID="{2928B632-42E7-C745-ACF4-E9566CFFA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289AA0-F0B2-4D40-949D-25440157651D}" type="pres">
      <dgm:prSet presAssocID="{C5E9130B-1A96-B241-AC92-3306F23DFB21}" presName="root1" presStyleCnt="0"/>
      <dgm:spPr/>
    </dgm:pt>
    <dgm:pt modelId="{E4363CCB-1D7E-DB4F-A0BD-3345D7BAEA86}" type="pres">
      <dgm:prSet presAssocID="{C5E9130B-1A96-B241-AC92-3306F23DFB21}" presName="LevelOneTextNode" presStyleLbl="node0" presStyleIdx="0" presStyleCnt="1" custScaleX="121014" custScaleY="279725" custLinFactNeighborX="-36536" custLinFactNeighborY="-12788">
        <dgm:presLayoutVars>
          <dgm:chPref val="3"/>
        </dgm:presLayoutVars>
      </dgm:prSet>
      <dgm:spPr/>
    </dgm:pt>
    <dgm:pt modelId="{D1B51EB2-58F8-9840-A550-6B96CE1E3EDD}" type="pres">
      <dgm:prSet presAssocID="{C5E9130B-1A96-B241-AC92-3306F23DFB21}" presName="level2hierChild" presStyleCnt="0"/>
      <dgm:spPr/>
    </dgm:pt>
    <dgm:pt modelId="{938D4663-D2DA-4D32-AE04-693742D14EF5}" type="pres">
      <dgm:prSet presAssocID="{3C8E6600-CEB3-4F58-9E6E-59A05858D9D1}" presName="conn2-1" presStyleLbl="parChTrans1D2" presStyleIdx="0" presStyleCnt="3"/>
      <dgm:spPr/>
    </dgm:pt>
    <dgm:pt modelId="{49EF71F8-9CFF-4299-82E0-C43EE24BAFF8}" type="pres">
      <dgm:prSet presAssocID="{3C8E6600-CEB3-4F58-9E6E-59A05858D9D1}" presName="connTx" presStyleLbl="parChTrans1D2" presStyleIdx="0" presStyleCnt="3"/>
      <dgm:spPr/>
    </dgm:pt>
    <dgm:pt modelId="{BF227035-4443-49FF-B66A-D58060E4E27B}" type="pres">
      <dgm:prSet presAssocID="{87EF5808-5D6B-433D-A39B-6E4D3C14A891}" presName="root2" presStyleCnt="0"/>
      <dgm:spPr/>
    </dgm:pt>
    <dgm:pt modelId="{48348688-B161-4D0B-8315-3CCD17D8FB7E}" type="pres">
      <dgm:prSet presAssocID="{87EF5808-5D6B-433D-A39B-6E4D3C14A891}" presName="LevelTwoTextNode" presStyleLbl="node2" presStyleIdx="0" presStyleCnt="3" custLinFactNeighborX="-46076" custLinFactNeighborY="19730">
        <dgm:presLayoutVars>
          <dgm:chPref val="3"/>
        </dgm:presLayoutVars>
      </dgm:prSet>
      <dgm:spPr/>
    </dgm:pt>
    <dgm:pt modelId="{A99875E7-1347-471F-8F32-A4190D5B624E}" type="pres">
      <dgm:prSet presAssocID="{87EF5808-5D6B-433D-A39B-6E4D3C14A891}" presName="level3hierChild" presStyleCnt="0"/>
      <dgm:spPr/>
    </dgm:pt>
    <dgm:pt modelId="{6042A3E5-7A27-42B8-8F98-7B15D9C6711E}" type="pres">
      <dgm:prSet presAssocID="{5AF99F89-9560-4837-B82C-25B4923EDB24}" presName="conn2-1" presStyleLbl="parChTrans1D3" presStyleIdx="0" presStyleCnt="7"/>
      <dgm:spPr/>
    </dgm:pt>
    <dgm:pt modelId="{16B9A689-DDB3-452E-8693-A5DE2EB55374}" type="pres">
      <dgm:prSet presAssocID="{5AF99F89-9560-4837-B82C-25B4923EDB24}" presName="connTx" presStyleLbl="parChTrans1D3" presStyleIdx="0" presStyleCnt="7"/>
      <dgm:spPr/>
    </dgm:pt>
    <dgm:pt modelId="{C01E3369-C19D-4A4A-958B-13C95AFB1D14}" type="pres">
      <dgm:prSet presAssocID="{DE13007A-B31E-407F-9BB5-D668AE83B403}" presName="root2" presStyleCnt="0"/>
      <dgm:spPr/>
    </dgm:pt>
    <dgm:pt modelId="{C4DF1108-C39D-4270-9657-78F2F19D8DA4}" type="pres">
      <dgm:prSet presAssocID="{DE13007A-B31E-407F-9BB5-D668AE83B403}" presName="LevelTwoTextNode" presStyleLbl="node3" presStyleIdx="0" presStyleCnt="7" custScaleX="137573" custLinFactNeighborX="-11013" custLinFactNeighborY="3654">
        <dgm:presLayoutVars>
          <dgm:chPref val="3"/>
        </dgm:presLayoutVars>
      </dgm:prSet>
      <dgm:spPr/>
    </dgm:pt>
    <dgm:pt modelId="{5E83C604-D915-45F7-BD85-5E0F02D14778}" type="pres">
      <dgm:prSet presAssocID="{DE13007A-B31E-407F-9BB5-D668AE83B403}" presName="level3hierChild" presStyleCnt="0"/>
      <dgm:spPr/>
    </dgm:pt>
    <dgm:pt modelId="{E3D0A2F2-65B3-3941-AA1C-684D2CF1CE26}" type="pres">
      <dgm:prSet presAssocID="{711DE5A3-9FBE-F040-97E9-551A5DFA4BA3}" presName="conn2-1" presStyleLbl="parChTrans1D3" presStyleIdx="1" presStyleCnt="7"/>
      <dgm:spPr/>
    </dgm:pt>
    <dgm:pt modelId="{5C0D7F05-9F41-754B-8FBA-68E1DBC42223}" type="pres">
      <dgm:prSet presAssocID="{711DE5A3-9FBE-F040-97E9-551A5DFA4BA3}" presName="connTx" presStyleLbl="parChTrans1D3" presStyleIdx="1" presStyleCnt="7"/>
      <dgm:spPr/>
    </dgm:pt>
    <dgm:pt modelId="{1D7613B7-A44A-EF4E-AE36-FAD325B746F6}" type="pres">
      <dgm:prSet presAssocID="{A09B134F-29CD-A049-BC73-C0CA4857EE34}" presName="root2" presStyleCnt="0"/>
      <dgm:spPr/>
    </dgm:pt>
    <dgm:pt modelId="{BD84E838-8965-404C-9963-66F5334A34CB}" type="pres">
      <dgm:prSet presAssocID="{A09B134F-29CD-A049-BC73-C0CA4857EE34}" presName="LevelTwoTextNode" presStyleLbl="node3" presStyleIdx="1" presStyleCnt="7" custScaleX="117929" custScaleY="86590" custLinFactNeighborX="-11013" custLinFactNeighborY="-2922">
        <dgm:presLayoutVars>
          <dgm:chPref val="3"/>
        </dgm:presLayoutVars>
      </dgm:prSet>
      <dgm:spPr/>
    </dgm:pt>
    <dgm:pt modelId="{0172F026-9C9F-A749-89B7-D79D035B3D6A}" type="pres">
      <dgm:prSet presAssocID="{A09B134F-29CD-A049-BC73-C0CA4857EE34}" presName="level3hierChild" presStyleCnt="0"/>
      <dgm:spPr/>
    </dgm:pt>
    <dgm:pt modelId="{824CC192-7435-4BD7-B810-A00DE985163C}" type="pres">
      <dgm:prSet presAssocID="{942C6B1F-F94B-4BB0-B47E-40275CC1843E}" presName="conn2-1" presStyleLbl="parChTrans1D4" presStyleIdx="0" presStyleCnt="6"/>
      <dgm:spPr/>
    </dgm:pt>
    <dgm:pt modelId="{5757D895-FCA5-40B0-AD20-C6CEAAE958C9}" type="pres">
      <dgm:prSet presAssocID="{942C6B1F-F94B-4BB0-B47E-40275CC1843E}" presName="connTx" presStyleLbl="parChTrans1D4" presStyleIdx="0" presStyleCnt="6"/>
      <dgm:spPr/>
    </dgm:pt>
    <dgm:pt modelId="{87BEB8BA-4EF0-48CE-846B-7C0F8EE16073}" type="pres">
      <dgm:prSet presAssocID="{C7E5D968-517E-4AF8-9F14-0E0873E529EB}" presName="root2" presStyleCnt="0"/>
      <dgm:spPr/>
    </dgm:pt>
    <dgm:pt modelId="{75AFEF7F-089E-4D58-BFEF-69E0CABA799A}" type="pres">
      <dgm:prSet presAssocID="{C7E5D968-517E-4AF8-9F14-0E0873E529EB}" presName="LevelTwoTextNode" presStyleLbl="node4" presStyleIdx="0" presStyleCnt="6" custLinFactNeighborX="10961" custLinFactNeighborY="-1827">
        <dgm:presLayoutVars>
          <dgm:chPref val="3"/>
        </dgm:presLayoutVars>
      </dgm:prSet>
      <dgm:spPr/>
    </dgm:pt>
    <dgm:pt modelId="{A1FBE54A-5C78-4BE6-96B4-F6FA43E17729}" type="pres">
      <dgm:prSet presAssocID="{C7E5D968-517E-4AF8-9F14-0E0873E529EB}" presName="level3hierChild" presStyleCnt="0"/>
      <dgm:spPr/>
    </dgm:pt>
    <dgm:pt modelId="{1F8D3EF8-9B8F-4607-BBD0-EDDCFA9320F1}" type="pres">
      <dgm:prSet presAssocID="{FDE41D1C-D8AC-47C7-B74C-C6927ABDB3D9}" presName="conn2-1" presStyleLbl="parChTrans1D4" presStyleIdx="1" presStyleCnt="6"/>
      <dgm:spPr/>
    </dgm:pt>
    <dgm:pt modelId="{0C669736-AE65-467C-BB75-73CE4FA82164}" type="pres">
      <dgm:prSet presAssocID="{FDE41D1C-D8AC-47C7-B74C-C6927ABDB3D9}" presName="connTx" presStyleLbl="parChTrans1D4" presStyleIdx="1" presStyleCnt="6"/>
      <dgm:spPr/>
    </dgm:pt>
    <dgm:pt modelId="{1B109A6E-456C-4516-BA6E-345B73631BB3}" type="pres">
      <dgm:prSet presAssocID="{6B70AD98-4370-46D5-B4F7-4B01F0CB830B}" presName="root2" presStyleCnt="0"/>
      <dgm:spPr/>
    </dgm:pt>
    <dgm:pt modelId="{58CA5670-FA96-43FC-AEE9-76B21D04438E}" type="pres">
      <dgm:prSet presAssocID="{6B70AD98-4370-46D5-B4F7-4B01F0CB830B}" presName="LevelTwoTextNode" presStyleLbl="node4" presStyleIdx="1" presStyleCnt="6" custLinFactNeighborX="8221" custLinFactNeighborY="7307">
        <dgm:presLayoutVars>
          <dgm:chPref val="3"/>
        </dgm:presLayoutVars>
      </dgm:prSet>
      <dgm:spPr/>
    </dgm:pt>
    <dgm:pt modelId="{A7DA53B3-69F9-4910-B98F-B7307BBB3F20}" type="pres">
      <dgm:prSet presAssocID="{6B70AD98-4370-46D5-B4F7-4B01F0CB830B}" presName="level3hierChild" presStyleCnt="0"/>
      <dgm:spPr/>
    </dgm:pt>
    <dgm:pt modelId="{62098F01-20C0-4229-B768-7AB9A1C231CA}" type="pres">
      <dgm:prSet presAssocID="{15BA35C6-674D-45F4-A908-B2F36FF22DE3}" presName="conn2-1" presStyleLbl="parChTrans1D3" presStyleIdx="2" presStyleCnt="7"/>
      <dgm:spPr/>
    </dgm:pt>
    <dgm:pt modelId="{C0BE9DA8-E490-4BE0-AA43-6321B71C6374}" type="pres">
      <dgm:prSet presAssocID="{15BA35C6-674D-45F4-A908-B2F36FF22DE3}" presName="connTx" presStyleLbl="parChTrans1D3" presStyleIdx="2" presStyleCnt="7"/>
      <dgm:spPr/>
    </dgm:pt>
    <dgm:pt modelId="{B321E398-E86C-4DF9-88BD-6F8E765E62A7}" type="pres">
      <dgm:prSet presAssocID="{DF4042BD-46AB-420B-BA08-9EBAC37193F3}" presName="root2" presStyleCnt="0"/>
      <dgm:spPr/>
    </dgm:pt>
    <dgm:pt modelId="{D5B21E91-5490-41A8-A215-8CA62CB910DA}" type="pres">
      <dgm:prSet presAssocID="{DF4042BD-46AB-420B-BA08-9EBAC37193F3}" presName="LevelTwoTextNode" presStyleLbl="node3" presStyleIdx="2" presStyleCnt="7" custLinFactNeighborX="-11013" custLinFactNeighborY="1827">
        <dgm:presLayoutVars>
          <dgm:chPref val="3"/>
        </dgm:presLayoutVars>
      </dgm:prSet>
      <dgm:spPr/>
    </dgm:pt>
    <dgm:pt modelId="{8D435ECF-ED46-40CE-958D-7DCC7BBEE8DC}" type="pres">
      <dgm:prSet presAssocID="{DF4042BD-46AB-420B-BA08-9EBAC37193F3}" presName="level3hierChild" presStyleCnt="0"/>
      <dgm:spPr/>
    </dgm:pt>
    <dgm:pt modelId="{DA4BB7E1-B545-1249-A201-8FFD168D4CF4}" type="pres">
      <dgm:prSet presAssocID="{89656EE9-73B6-4041-96FB-5342F1770890}" presName="conn2-1" presStyleLbl="parChTrans1D2" presStyleIdx="1" presStyleCnt="3"/>
      <dgm:spPr/>
    </dgm:pt>
    <dgm:pt modelId="{90AA6D32-2F81-E84C-9F77-75494071D0A7}" type="pres">
      <dgm:prSet presAssocID="{89656EE9-73B6-4041-96FB-5342F1770890}" presName="connTx" presStyleLbl="parChTrans1D2" presStyleIdx="1" presStyleCnt="3"/>
      <dgm:spPr/>
    </dgm:pt>
    <dgm:pt modelId="{9FAD2EE7-090D-154C-B463-B3991A9ECC81}" type="pres">
      <dgm:prSet presAssocID="{F283598E-C364-774C-BE06-ABC3C53F028F}" presName="root2" presStyleCnt="0"/>
      <dgm:spPr/>
    </dgm:pt>
    <dgm:pt modelId="{EEEE4892-AB2F-9347-A3C8-764732E28E2D}" type="pres">
      <dgm:prSet presAssocID="{F283598E-C364-774C-BE06-ABC3C53F028F}" presName="LevelTwoTextNode" presStyleLbl="node2" presStyleIdx="1" presStyleCnt="3">
        <dgm:presLayoutVars>
          <dgm:chPref val="3"/>
        </dgm:presLayoutVars>
      </dgm:prSet>
      <dgm:spPr/>
    </dgm:pt>
    <dgm:pt modelId="{49E25FA6-9218-FB4F-ADCD-86181AA8952C}" type="pres">
      <dgm:prSet presAssocID="{F283598E-C364-774C-BE06-ABC3C53F028F}" presName="level3hierChild" presStyleCnt="0"/>
      <dgm:spPr/>
    </dgm:pt>
    <dgm:pt modelId="{7E5C7420-BA31-6049-9304-8F0C1B35399C}" type="pres">
      <dgm:prSet presAssocID="{4E27A32C-0BD5-5845-95D8-5115708BB2E8}" presName="conn2-1" presStyleLbl="parChTrans1D3" presStyleIdx="3" presStyleCnt="7"/>
      <dgm:spPr/>
    </dgm:pt>
    <dgm:pt modelId="{A1C99F8D-27F0-9640-BE9A-3B1B52B95B2A}" type="pres">
      <dgm:prSet presAssocID="{4E27A32C-0BD5-5845-95D8-5115708BB2E8}" presName="connTx" presStyleLbl="parChTrans1D3" presStyleIdx="3" presStyleCnt="7"/>
      <dgm:spPr/>
    </dgm:pt>
    <dgm:pt modelId="{65917396-F97D-8645-84D5-70347A4C7BB6}" type="pres">
      <dgm:prSet presAssocID="{0C3B8B72-B886-CC4F-913C-2788E08BC596}" presName="root2" presStyleCnt="0"/>
      <dgm:spPr/>
    </dgm:pt>
    <dgm:pt modelId="{9AC58612-5F66-AA40-8054-0A947C23C005}" type="pres">
      <dgm:prSet presAssocID="{0C3B8B72-B886-CC4F-913C-2788E08BC596}" presName="LevelTwoTextNode" presStyleLbl="node3" presStyleIdx="3" presStyleCnt="7" custLinFactNeighborX="-24077" custLinFactNeighborY="-10672">
        <dgm:presLayoutVars>
          <dgm:chPref val="3"/>
        </dgm:presLayoutVars>
      </dgm:prSet>
      <dgm:spPr/>
    </dgm:pt>
    <dgm:pt modelId="{DB88E289-6A7A-EF41-878D-6DB746EE2862}" type="pres">
      <dgm:prSet presAssocID="{0C3B8B72-B886-CC4F-913C-2788E08BC596}" presName="level3hierChild" presStyleCnt="0"/>
      <dgm:spPr/>
    </dgm:pt>
    <dgm:pt modelId="{86C4FCAF-860D-8440-9004-B8F8FEC21475}" type="pres">
      <dgm:prSet presAssocID="{D8F6138E-6FF5-1143-8732-4F95EAE6272C}" presName="conn2-1" presStyleLbl="parChTrans1D4" presStyleIdx="2" presStyleCnt="6"/>
      <dgm:spPr/>
    </dgm:pt>
    <dgm:pt modelId="{DE9E2800-14C4-7442-BC54-EC90A070CC50}" type="pres">
      <dgm:prSet presAssocID="{D8F6138E-6FF5-1143-8732-4F95EAE6272C}" presName="connTx" presStyleLbl="parChTrans1D4" presStyleIdx="2" presStyleCnt="6"/>
      <dgm:spPr/>
    </dgm:pt>
    <dgm:pt modelId="{F044CB94-A39D-454A-B89E-692840595E55}" type="pres">
      <dgm:prSet presAssocID="{B73F5CBF-DA14-4149-A6E0-0A84EFE50027}" presName="root2" presStyleCnt="0"/>
      <dgm:spPr/>
    </dgm:pt>
    <dgm:pt modelId="{E82BC6DC-AEBD-9046-81A3-D4438D0ACDA5}" type="pres">
      <dgm:prSet presAssocID="{B73F5CBF-DA14-4149-A6E0-0A84EFE50027}" presName="LevelTwoTextNode" presStyleLbl="node4" presStyleIdx="2" presStyleCnt="6" custLinFactNeighborX="-11874" custLinFactNeighborY="16441">
        <dgm:presLayoutVars>
          <dgm:chPref val="3"/>
        </dgm:presLayoutVars>
      </dgm:prSet>
      <dgm:spPr/>
    </dgm:pt>
    <dgm:pt modelId="{B9998998-B6EB-FA49-A782-0157E7DFAC71}" type="pres">
      <dgm:prSet presAssocID="{B73F5CBF-DA14-4149-A6E0-0A84EFE50027}" presName="level3hierChild" presStyleCnt="0"/>
      <dgm:spPr/>
    </dgm:pt>
    <dgm:pt modelId="{CEB69234-D80C-0144-95C1-616BDE86E2F7}" type="pres">
      <dgm:prSet presAssocID="{460960E6-7EDD-7744-A30B-399A45FEB0D6}" presName="conn2-1" presStyleLbl="parChTrans1D4" presStyleIdx="3" presStyleCnt="6"/>
      <dgm:spPr/>
    </dgm:pt>
    <dgm:pt modelId="{1F062E9D-F0A9-6A41-AEFE-9C143E61DB87}" type="pres">
      <dgm:prSet presAssocID="{460960E6-7EDD-7744-A30B-399A45FEB0D6}" presName="connTx" presStyleLbl="parChTrans1D4" presStyleIdx="3" presStyleCnt="6"/>
      <dgm:spPr/>
    </dgm:pt>
    <dgm:pt modelId="{1D309AA3-92D5-0C4F-8DAB-EA9C0ACC27AD}" type="pres">
      <dgm:prSet presAssocID="{BAFCD792-D91E-3841-8D30-D13A21E22042}" presName="root2" presStyleCnt="0"/>
      <dgm:spPr/>
    </dgm:pt>
    <dgm:pt modelId="{739CDCFC-4130-F14B-8A88-DFE52B1B5A7A}" type="pres">
      <dgm:prSet presAssocID="{BAFCD792-D91E-3841-8D30-D13A21E22042}" presName="LevelTwoTextNode" presStyleLbl="node4" presStyleIdx="3" presStyleCnt="6" custLinFactNeighborX="-10961" custLinFactNeighborY="20095">
        <dgm:presLayoutVars>
          <dgm:chPref val="3"/>
        </dgm:presLayoutVars>
      </dgm:prSet>
      <dgm:spPr/>
    </dgm:pt>
    <dgm:pt modelId="{63BBA7CF-BBC7-9B4A-A165-B6ADBE837198}" type="pres">
      <dgm:prSet presAssocID="{BAFCD792-D91E-3841-8D30-D13A21E22042}" presName="level3hierChild" presStyleCnt="0"/>
      <dgm:spPr/>
    </dgm:pt>
    <dgm:pt modelId="{F5C579B6-2FF4-7A47-AB24-B36C669CE54C}" type="pres">
      <dgm:prSet presAssocID="{8D13FD71-4A81-3041-888B-1BC11B5AD447}" presName="conn2-1" presStyleLbl="parChTrans1D3" presStyleIdx="4" presStyleCnt="7"/>
      <dgm:spPr/>
    </dgm:pt>
    <dgm:pt modelId="{A17B4F0B-AF04-2341-823D-AF926B77AE8B}" type="pres">
      <dgm:prSet presAssocID="{8D13FD71-4A81-3041-888B-1BC11B5AD447}" presName="connTx" presStyleLbl="parChTrans1D3" presStyleIdx="4" presStyleCnt="7"/>
      <dgm:spPr/>
    </dgm:pt>
    <dgm:pt modelId="{FEA596C0-0068-EE48-A14D-EFD54E0EFF35}" type="pres">
      <dgm:prSet presAssocID="{1A53331E-A7C4-F146-95B6-0C4212082E1C}" presName="root2" presStyleCnt="0"/>
      <dgm:spPr/>
    </dgm:pt>
    <dgm:pt modelId="{64354AA2-F598-C545-BC8C-A8E47C458EAD}" type="pres">
      <dgm:prSet presAssocID="{1A53331E-A7C4-F146-95B6-0C4212082E1C}" presName="LevelTwoTextNode" presStyleLbl="node3" presStyleIdx="4" presStyleCnt="7" custLinFactNeighborX="-23749">
        <dgm:presLayoutVars>
          <dgm:chPref val="3"/>
        </dgm:presLayoutVars>
      </dgm:prSet>
      <dgm:spPr/>
    </dgm:pt>
    <dgm:pt modelId="{7D46691E-FDF7-5E44-88F0-897F93DDA526}" type="pres">
      <dgm:prSet presAssocID="{1A53331E-A7C4-F146-95B6-0C4212082E1C}" presName="level3hierChild" presStyleCnt="0"/>
      <dgm:spPr/>
    </dgm:pt>
    <dgm:pt modelId="{18569DE3-7D9F-C64E-A193-B3D9FF0941C1}" type="pres">
      <dgm:prSet presAssocID="{57972CBE-5F9D-F446-970D-22542717EF27}" presName="conn2-1" presStyleLbl="parChTrans1D3" presStyleIdx="5" presStyleCnt="7"/>
      <dgm:spPr/>
    </dgm:pt>
    <dgm:pt modelId="{B5E21D83-2E2E-BB4B-8435-33C14EB4AE37}" type="pres">
      <dgm:prSet presAssocID="{57972CBE-5F9D-F446-970D-22542717EF27}" presName="connTx" presStyleLbl="parChTrans1D3" presStyleIdx="5" presStyleCnt="7"/>
      <dgm:spPr/>
    </dgm:pt>
    <dgm:pt modelId="{58B0E14A-6D3C-4D4C-805C-ED671ACEAF92}" type="pres">
      <dgm:prSet presAssocID="{8E889F9C-BE28-CE4D-90C1-37D821C4AEA3}" presName="root2" presStyleCnt="0"/>
      <dgm:spPr/>
    </dgm:pt>
    <dgm:pt modelId="{A64B7B50-1267-E24D-9875-7FB9AF6A302E}" type="pres">
      <dgm:prSet presAssocID="{8E889F9C-BE28-CE4D-90C1-37D821C4AEA3}" presName="LevelTwoTextNode" presStyleLbl="node3" presStyleIdx="5" presStyleCnt="7" custLinFactNeighborX="-22835">
        <dgm:presLayoutVars>
          <dgm:chPref val="3"/>
        </dgm:presLayoutVars>
      </dgm:prSet>
      <dgm:spPr/>
    </dgm:pt>
    <dgm:pt modelId="{406E2167-E92F-C14C-BB70-F474D1DDE38E}" type="pres">
      <dgm:prSet presAssocID="{8E889F9C-BE28-CE4D-90C1-37D821C4AEA3}" presName="level3hierChild" presStyleCnt="0"/>
      <dgm:spPr/>
    </dgm:pt>
    <dgm:pt modelId="{BA8E9791-09D4-A646-A568-1CBBE12BE5AE}" type="pres">
      <dgm:prSet presAssocID="{BAB82359-8FFC-9F49-8085-00A26E167067}" presName="conn2-1" presStyleLbl="parChTrans1D2" presStyleIdx="2" presStyleCnt="3"/>
      <dgm:spPr/>
    </dgm:pt>
    <dgm:pt modelId="{8212A7AC-B880-B74A-BDD4-75A8747C5265}" type="pres">
      <dgm:prSet presAssocID="{BAB82359-8FFC-9F49-8085-00A26E167067}" presName="connTx" presStyleLbl="parChTrans1D2" presStyleIdx="2" presStyleCnt="3"/>
      <dgm:spPr/>
    </dgm:pt>
    <dgm:pt modelId="{4AC6AE9E-44EA-344E-BD8F-72326C76762C}" type="pres">
      <dgm:prSet presAssocID="{10950E12-151F-074A-BF53-DE77127C68AB}" presName="root2" presStyleCnt="0"/>
      <dgm:spPr/>
    </dgm:pt>
    <dgm:pt modelId="{214709FB-834E-DE41-8C94-6CE838298521}" type="pres">
      <dgm:prSet presAssocID="{10950E12-151F-074A-BF53-DE77127C68AB}" presName="LevelTwoTextNode" presStyleLbl="node2" presStyleIdx="2" presStyleCnt="3">
        <dgm:presLayoutVars>
          <dgm:chPref val="3"/>
        </dgm:presLayoutVars>
      </dgm:prSet>
      <dgm:spPr/>
    </dgm:pt>
    <dgm:pt modelId="{DEBA8D0B-9695-474C-9ED1-CA04919D6DB9}" type="pres">
      <dgm:prSet presAssocID="{10950E12-151F-074A-BF53-DE77127C68AB}" presName="level3hierChild" presStyleCnt="0"/>
      <dgm:spPr/>
    </dgm:pt>
    <dgm:pt modelId="{AD2D9B71-7D0F-1644-A9DF-44B8892274AE}" type="pres">
      <dgm:prSet presAssocID="{A6A484A4-3EA0-D64B-97EE-68F42181CAF8}" presName="conn2-1" presStyleLbl="parChTrans1D3" presStyleIdx="6" presStyleCnt="7"/>
      <dgm:spPr/>
    </dgm:pt>
    <dgm:pt modelId="{74908479-BF47-4A48-A911-31E01B7C4C28}" type="pres">
      <dgm:prSet presAssocID="{A6A484A4-3EA0-D64B-97EE-68F42181CAF8}" presName="connTx" presStyleLbl="parChTrans1D3" presStyleIdx="6" presStyleCnt="7"/>
      <dgm:spPr/>
    </dgm:pt>
    <dgm:pt modelId="{B254BD7F-73A5-094A-B7F9-B809C1665DD4}" type="pres">
      <dgm:prSet presAssocID="{FE8F5EC0-D8D2-604D-9C0A-31944377F93E}" presName="root2" presStyleCnt="0"/>
      <dgm:spPr/>
    </dgm:pt>
    <dgm:pt modelId="{A01DBA3B-3FAF-D040-B399-763ECE220155}" type="pres">
      <dgm:prSet presAssocID="{FE8F5EC0-D8D2-604D-9C0A-31944377F93E}" presName="LevelTwoTextNode" presStyleLbl="node3" presStyleIdx="6" presStyleCnt="7">
        <dgm:presLayoutVars>
          <dgm:chPref val="3"/>
        </dgm:presLayoutVars>
      </dgm:prSet>
      <dgm:spPr/>
    </dgm:pt>
    <dgm:pt modelId="{8C64964A-C106-9F47-9E19-03BAF4916600}" type="pres">
      <dgm:prSet presAssocID="{FE8F5EC0-D8D2-604D-9C0A-31944377F93E}" presName="level3hierChild" presStyleCnt="0"/>
      <dgm:spPr/>
    </dgm:pt>
    <dgm:pt modelId="{945CB080-9A1C-1048-8A70-2A9712C45ADB}" type="pres">
      <dgm:prSet presAssocID="{CB3A9161-D222-BF43-BAB6-5850A464083E}" presName="conn2-1" presStyleLbl="parChTrans1D4" presStyleIdx="4" presStyleCnt="6"/>
      <dgm:spPr/>
    </dgm:pt>
    <dgm:pt modelId="{FD36A869-D54D-9F40-BD9A-96F9C303BA5C}" type="pres">
      <dgm:prSet presAssocID="{CB3A9161-D222-BF43-BAB6-5850A464083E}" presName="connTx" presStyleLbl="parChTrans1D4" presStyleIdx="4" presStyleCnt="6"/>
      <dgm:spPr/>
    </dgm:pt>
    <dgm:pt modelId="{4606C4E7-EAC8-4E45-B206-8432BB88F029}" type="pres">
      <dgm:prSet presAssocID="{A7104498-8AB1-8449-B2C5-219B768CBEEA}" presName="root2" presStyleCnt="0"/>
      <dgm:spPr/>
    </dgm:pt>
    <dgm:pt modelId="{CFF06974-D91C-634F-B307-7C222F514D96}" type="pres">
      <dgm:prSet presAssocID="{A7104498-8AB1-8449-B2C5-219B768CBEEA}" presName="LevelTwoTextNode" presStyleLbl="node4" presStyleIdx="4" presStyleCnt="6">
        <dgm:presLayoutVars>
          <dgm:chPref val="3"/>
        </dgm:presLayoutVars>
      </dgm:prSet>
      <dgm:spPr/>
    </dgm:pt>
    <dgm:pt modelId="{30F71477-59D8-CE4A-9D6C-24A68E398D49}" type="pres">
      <dgm:prSet presAssocID="{A7104498-8AB1-8449-B2C5-219B768CBEEA}" presName="level3hierChild" presStyleCnt="0"/>
      <dgm:spPr/>
    </dgm:pt>
    <dgm:pt modelId="{A7646906-6825-EB49-B599-43FF7578F1BB}" type="pres">
      <dgm:prSet presAssocID="{A6D17E94-4A3C-1A42-9164-401BAE66C20A}" presName="conn2-1" presStyleLbl="parChTrans1D4" presStyleIdx="5" presStyleCnt="6"/>
      <dgm:spPr/>
    </dgm:pt>
    <dgm:pt modelId="{A7761DE6-2941-3847-AA0C-6D30DF32418E}" type="pres">
      <dgm:prSet presAssocID="{A6D17E94-4A3C-1A42-9164-401BAE66C20A}" presName="connTx" presStyleLbl="parChTrans1D4" presStyleIdx="5" presStyleCnt="6"/>
      <dgm:spPr/>
    </dgm:pt>
    <dgm:pt modelId="{54845142-1320-B844-81F9-33CA853FC71D}" type="pres">
      <dgm:prSet presAssocID="{BBD49D39-B937-0E4B-9C34-83EB75EA6E89}" presName="root2" presStyleCnt="0"/>
      <dgm:spPr/>
    </dgm:pt>
    <dgm:pt modelId="{45000B4C-44B8-B54A-8BEE-916438871E16}" type="pres">
      <dgm:prSet presAssocID="{BBD49D39-B937-0E4B-9C34-83EB75EA6E89}" presName="LevelTwoTextNode" presStyleLbl="node4" presStyleIdx="5" presStyleCnt="6">
        <dgm:presLayoutVars>
          <dgm:chPref val="3"/>
        </dgm:presLayoutVars>
      </dgm:prSet>
      <dgm:spPr/>
    </dgm:pt>
    <dgm:pt modelId="{EB6570C9-266D-E946-9069-43057FE70ED1}" type="pres">
      <dgm:prSet presAssocID="{BBD49D39-B937-0E4B-9C34-83EB75EA6E89}" presName="level3hierChild" presStyleCnt="0"/>
      <dgm:spPr/>
    </dgm:pt>
  </dgm:ptLst>
  <dgm:cxnLst>
    <dgm:cxn modelId="{EC98E100-7082-8641-ACE1-9BE81D2F9363}" type="presOf" srcId="{57972CBE-5F9D-F446-970D-22542717EF27}" destId="{18569DE3-7D9F-C64E-A193-B3D9FF0941C1}" srcOrd="0" destOrd="0" presId="urn:microsoft.com/office/officeart/2005/8/layout/hierarchy2"/>
    <dgm:cxn modelId="{D6FCA202-1EAF-A34D-A03B-B11FCACB1577}" type="presOf" srcId="{57972CBE-5F9D-F446-970D-22542717EF27}" destId="{B5E21D83-2E2E-BB4B-8435-33C14EB4AE37}" srcOrd="1" destOrd="0" presId="urn:microsoft.com/office/officeart/2005/8/layout/hierarchy2"/>
    <dgm:cxn modelId="{96B74603-3B60-9945-ADEA-6B598F9C0FCF}" srcId="{C5E9130B-1A96-B241-AC92-3306F23DFB21}" destId="{10950E12-151F-074A-BF53-DE77127C68AB}" srcOrd="2" destOrd="0" parTransId="{BAB82359-8FFC-9F49-8085-00A26E167067}" sibTransId="{C858485B-C76E-9443-B05D-119A492261B5}"/>
    <dgm:cxn modelId="{5AB09607-8D5A-6443-9749-91DD8938A12A}" type="presOf" srcId="{A6A484A4-3EA0-D64B-97EE-68F42181CAF8}" destId="{AD2D9B71-7D0F-1644-A9DF-44B8892274AE}" srcOrd="0" destOrd="0" presId="urn:microsoft.com/office/officeart/2005/8/layout/hierarchy2"/>
    <dgm:cxn modelId="{FDFFAC09-2AD5-FE42-AE75-BB90B59BBA5E}" type="presOf" srcId="{CB3A9161-D222-BF43-BAB6-5850A464083E}" destId="{945CB080-9A1C-1048-8A70-2A9712C45ADB}" srcOrd="0" destOrd="0" presId="urn:microsoft.com/office/officeart/2005/8/layout/hierarchy2"/>
    <dgm:cxn modelId="{6D04150B-7FC3-48BE-8F0E-0677CA4C2100}" type="presOf" srcId="{A09B134F-29CD-A049-BC73-C0CA4857EE34}" destId="{BD84E838-8965-404C-9963-66F5334A34CB}" srcOrd="0" destOrd="0" presId="urn:microsoft.com/office/officeart/2005/8/layout/hierarchy2"/>
    <dgm:cxn modelId="{B4877A0C-7AC5-4B45-A5A6-F1BE83A04BFF}" type="presOf" srcId="{15BA35C6-674D-45F4-A908-B2F36FF22DE3}" destId="{C0BE9DA8-E490-4BE0-AA43-6321B71C6374}" srcOrd="1" destOrd="0" presId="urn:microsoft.com/office/officeart/2005/8/layout/hierarchy2"/>
    <dgm:cxn modelId="{55C76B0E-B349-5746-981F-9C9F58A7ECE3}" type="presOf" srcId="{8D13FD71-4A81-3041-888B-1BC11B5AD447}" destId="{A17B4F0B-AF04-2341-823D-AF926B77AE8B}" srcOrd="1" destOrd="0" presId="urn:microsoft.com/office/officeart/2005/8/layout/hierarchy2"/>
    <dgm:cxn modelId="{13765712-3C53-874E-8A47-D2474718E9E7}" type="presOf" srcId="{89656EE9-73B6-4041-96FB-5342F1770890}" destId="{90AA6D32-2F81-E84C-9F77-75494071D0A7}" srcOrd="1" destOrd="0" presId="urn:microsoft.com/office/officeart/2005/8/layout/hierarchy2"/>
    <dgm:cxn modelId="{15CAB112-DBDD-CA4B-8189-D43B298E7EE3}" type="presOf" srcId="{BAFCD792-D91E-3841-8D30-D13A21E22042}" destId="{739CDCFC-4130-F14B-8A88-DFE52B1B5A7A}" srcOrd="0" destOrd="0" presId="urn:microsoft.com/office/officeart/2005/8/layout/hierarchy2"/>
    <dgm:cxn modelId="{A0BB5614-C6A7-D749-9691-CCC25F868F88}" type="presOf" srcId="{A6D17E94-4A3C-1A42-9164-401BAE66C20A}" destId="{A7646906-6825-EB49-B599-43FF7578F1BB}" srcOrd="0" destOrd="0" presId="urn:microsoft.com/office/officeart/2005/8/layout/hierarchy2"/>
    <dgm:cxn modelId="{564A271A-4E52-4241-98AC-867CD089C830}" type="presOf" srcId="{89656EE9-73B6-4041-96FB-5342F1770890}" destId="{DA4BB7E1-B545-1249-A201-8FFD168D4CF4}" srcOrd="0" destOrd="0" presId="urn:microsoft.com/office/officeart/2005/8/layout/hierarchy2"/>
    <dgm:cxn modelId="{9EB28B1B-6E4C-AC4C-A648-6A0127E018B3}" type="presOf" srcId="{B73F5CBF-DA14-4149-A6E0-0A84EFE50027}" destId="{E82BC6DC-AEBD-9046-81A3-D4438D0ACDA5}" srcOrd="0" destOrd="0" presId="urn:microsoft.com/office/officeart/2005/8/layout/hierarchy2"/>
    <dgm:cxn modelId="{AF412D1E-9C93-46AC-9C59-05FED70BBC18}" type="presOf" srcId="{942C6B1F-F94B-4BB0-B47E-40275CC1843E}" destId="{824CC192-7435-4BD7-B810-A00DE985163C}" srcOrd="0" destOrd="0" presId="urn:microsoft.com/office/officeart/2005/8/layout/hierarchy2"/>
    <dgm:cxn modelId="{BBA3D722-FD44-451C-8741-E95B175F6125}" type="presOf" srcId="{FDE41D1C-D8AC-47C7-B74C-C6927ABDB3D9}" destId="{1F8D3EF8-9B8F-4607-BBD0-EDDCFA9320F1}" srcOrd="0" destOrd="0" presId="urn:microsoft.com/office/officeart/2005/8/layout/hierarchy2"/>
    <dgm:cxn modelId="{1F03BF25-B323-094D-B8EE-AF50ADE53A7E}" type="presOf" srcId="{BAB82359-8FFC-9F49-8085-00A26E167067}" destId="{8212A7AC-B880-B74A-BDD4-75A8747C5265}" srcOrd="1" destOrd="0" presId="urn:microsoft.com/office/officeart/2005/8/layout/hierarchy2"/>
    <dgm:cxn modelId="{7EFB2E27-CEFD-9E44-A9B2-4C98FC974A7D}" srcId="{F283598E-C364-774C-BE06-ABC3C53F028F}" destId="{1A53331E-A7C4-F146-95B6-0C4212082E1C}" srcOrd="1" destOrd="0" parTransId="{8D13FD71-4A81-3041-888B-1BC11B5AD447}" sibTransId="{D6BF7122-D414-2246-86BE-E23BA52C5BB5}"/>
    <dgm:cxn modelId="{ACAF922B-3232-EB48-8485-31A61BA9EDD4}" type="presOf" srcId="{FE8F5EC0-D8D2-604D-9C0A-31944377F93E}" destId="{A01DBA3B-3FAF-D040-B399-763ECE220155}" srcOrd="0" destOrd="0" presId="urn:microsoft.com/office/officeart/2005/8/layout/hierarchy2"/>
    <dgm:cxn modelId="{1D003E2F-2172-B84F-BF15-F5428B91ED82}" type="presOf" srcId="{2928B632-42E7-C745-ACF4-E9566CFFAC77}" destId="{C7055DCC-6E0A-A54C-8E61-A176775525EC}" srcOrd="0" destOrd="0" presId="urn:microsoft.com/office/officeart/2005/8/layout/hierarchy2"/>
    <dgm:cxn modelId="{F6748837-8609-4B7D-BCC2-9A57E7FAAF3B}" type="presOf" srcId="{5AF99F89-9560-4837-B82C-25B4923EDB24}" destId="{16B9A689-DDB3-452E-8693-A5DE2EB55374}" srcOrd="1" destOrd="0" presId="urn:microsoft.com/office/officeart/2005/8/layout/hierarchy2"/>
    <dgm:cxn modelId="{A67E6738-D370-7340-9130-FFA2E4ECED93}" srcId="{C5E9130B-1A96-B241-AC92-3306F23DFB21}" destId="{F283598E-C364-774C-BE06-ABC3C53F028F}" srcOrd="1" destOrd="0" parTransId="{89656EE9-73B6-4041-96FB-5342F1770890}" sibTransId="{E14E5208-C0DE-4545-BD2A-D15899AD92DE}"/>
    <dgm:cxn modelId="{8761A43A-8624-8940-A0F5-87C66085EA13}" type="presOf" srcId="{A6A484A4-3EA0-D64B-97EE-68F42181CAF8}" destId="{74908479-BF47-4A48-A911-31E01B7C4C28}" srcOrd="1" destOrd="0" presId="urn:microsoft.com/office/officeart/2005/8/layout/hierarchy2"/>
    <dgm:cxn modelId="{A3482346-125E-E24B-846C-4EFDB9E9227A}" srcId="{87EF5808-5D6B-433D-A39B-6E4D3C14A891}" destId="{A09B134F-29CD-A049-BC73-C0CA4857EE34}" srcOrd="1" destOrd="0" parTransId="{711DE5A3-9FBE-F040-97E9-551A5DFA4BA3}" sibTransId="{EA186996-DE76-C649-9B88-6B38404B9A1B}"/>
    <dgm:cxn modelId="{06EF4C52-461B-4C42-8D01-8B15DFB4FF2D}" srcId="{A09B134F-29CD-A049-BC73-C0CA4857EE34}" destId="{C7E5D968-517E-4AF8-9F14-0E0873E529EB}" srcOrd="0" destOrd="0" parTransId="{942C6B1F-F94B-4BB0-B47E-40275CC1843E}" sibTransId="{5D3124FB-71C6-40DF-BE98-91B8FA2E45D3}"/>
    <dgm:cxn modelId="{F936EF52-FB5E-AD41-814A-53371635D276}" srcId="{F283598E-C364-774C-BE06-ABC3C53F028F}" destId="{0C3B8B72-B886-CC4F-913C-2788E08BC596}" srcOrd="0" destOrd="0" parTransId="{4E27A32C-0BD5-5845-95D8-5115708BB2E8}" sibTransId="{97195C0A-9876-E346-AF6B-02CF51229447}"/>
    <dgm:cxn modelId="{4AFE4E55-26DC-4109-A1FD-91404BC7353E}" type="presOf" srcId="{15BA35C6-674D-45F4-A908-B2F36FF22DE3}" destId="{62098F01-20C0-4229-B768-7AB9A1C231CA}" srcOrd="0" destOrd="0" presId="urn:microsoft.com/office/officeart/2005/8/layout/hierarchy2"/>
    <dgm:cxn modelId="{20B09C59-2112-CE40-8186-7FAA58475A35}" type="presOf" srcId="{460960E6-7EDD-7744-A30B-399A45FEB0D6}" destId="{1F062E9D-F0A9-6A41-AEFE-9C143E61DB87}" srcOrd="1" destOrd="0" presId="urn:microsoft.com/office/officeart/2005/8/layout/hierarchy2"/>
    <dgm:cxn modelId="{0B73665A-CCF7-4E18-9327-7803E1DFB83B}" type="presOf" srcId="{C7E5D968-517E-4AF8-9F14-0E0873E529EB}" destId="{75AFEF7F-089E-4D58-BFEF-69E0CABA799A}" srcOrd="0" destOrd="0" presId="urn:microsoft.com/office/officeart/2005/8/layout/hierarchy2"/>
    <dgm:cxn modelId="{950F165C-3545-46F5-B348-03622A2BF100}" type="presOf" srcId="{87EF5808-5D6B-433D-A39B-6E4D3C14A891}" destId="{48348688-B161-4D0B-8315-3CCD17D8FB7E}" srcOrd="0" destOrd="0" presId="urn:microsoft.com/office/officeart/2005/8/layout/hierarchy2"/>
    <dgm:cxn modelId="{E438BC5F-669E-724B-8AF1-C37D7535D02A}" type="presOf" srcId="{460960E6-7EDD-7744-A30B-399A45FEB0D6}" destId="{CEB69234-D80C-0144-95C1-616BDE86E2F7}" srcOrd="0" destOrd="0" presId="urn:microsoft.com/office/officeart/2005/8/layout/hierarchy2"/>
    <dgm:cxn modelId="{BD85CF5F-7CA0-EA45-AF79-AD3E5AE13638}" type="presOf" srcId="{F283598E-C364-774C-BE06-ABC3C53F028F}" destId="{EEEE4892-AB2F-9347-A3C8-764732E28E2D}" srcOrd="0" destOrd="0" presId="urn:microsoft.com/office/officeart/2005/8/layout/hierarchy2"/>
    <dgm:cxn modelId="{16E21860-B638-C549-B3A1-126F2A7A4342}" srcId="{2928B632-42E7-C745-ACF4-E9566CFFAC77}" destId="{C5E9130B-1A96-B241-AC92-3306F23DFB21}" srcOrd="0" destOrd="0" parTransId="{8BCA9966-F15C-3A47-A40C-FADA5ADE462C}" sibTransId="{90BC913E-F892-0347-9120-B4992805C5AF}"/>
    <dgm:cxn modelId="{E640B362-372B-2B4C-AF48-D76859E6F75B}" type="presOf" srcId="{1A53331E-A7C4-F146-95B6-0C4212082E1C}" destId="{64354AA2-F598-C545-BC8C-A8E47C458EAD}" srcOrd="0" destOrd="0" presId="urn:microsoft.com/office/officeart/2005/8/layout/hierarchy2"/>
    <dgm:cxn modelId="{1B21DB65-E40D-4564-8A8D-7A438C8D0233}" type="presOf" srcId="{DF4042BD-46AB-420B-BA08-9EBAC37193F3}" destId="{D5B21E91-5490-41A8-A215-8CA62CB910DA}" srcOrd="0" destOrd="0" presId="urn:microsoft.com/office/officeart/2005/8/layout/hierarchy2"/>
    <dgm:cxn modelId="{7CC0EE6A-1EB8-4985-867B-D57E267737A3}" type="presOf" srcId="{5AF99F89-9560-4837-B82C-25B4923EDB24}" destId="{6042A3E5-7A27-42B8-8F98-7B15D9C6711E}" srcOrd="0" destOrd="0" presId="urn:microsoft.com/office/officeart/2005/8/layout/hierarchy2"/>
    <dgm:cxn modelId="{9F9F3F6C-61A7-1942-A5D8-8C6F5877D282}" type="presOf" srcId="{A7104498-8AB1-8449-B2C5-219B768CBEEA}" destId="{CFF06974-D91C-634F-B307-7C222F514D96}" srcOrd="0" destOrd="0" presId="urn:microsoft.com/office/officeart/2005/8/layout/hierarchy2"/>
    <dgm:cxn modelId="{9D75516E-56F3-6C46-8E09-2662CAC1EA0E}" type="presOf" srcId="{8E889F9C-BE28-CE4D-90C1-37D821C4AEA3}" destId="{A64B7B50-1267-E24D-9875-7FB9AF6A302E}" srcOrd="0" destOrd="0" presId="urn:microsoft.com/office/officeart/2005/8/layout/hierarchy2"/>
    <dgm:cxn modelId="{73D9796E-1F4F-FA46-A1DC-DA43149E7E5A}" srcId="{F283598E-C364-774C-BE06-ABC3C53F028F}" destId="{8E889F9C-BE28-CE4D-90C1-37D821C4AEA3}" srcOrd="2" destOrd="0" parTransId="{57972CBE-5F9D-F446-970D-22542717EF27}" sibTransId="{9598BCE1-172F-E049-BF06-7F417BF2F3F6}"/>
    <dgm:cxn modelId="{0BCB066F-FB26-9741-8035-A22BEB4021B8}" type="presOf" srcId="{0C3B8B72-B886-CC4F-913C-2788E08BC596}" destId="{9AC58612-5F66-AA40-8054-0A947C23C005}" srcOrd="0" destOrd="0" presId="urn:microsoft.com/office/officeart/2005/8/layout/hierarchy2"/>
    <dgm:cxn modelId="{7EA89681-F160-1649-80D1-84FA4AEF75EA}" type="presOf" srcId="{A6D17E94-4A3C-1A42-9164-401BAE66C20A}" destId="{A7761DE6-2941-3847-AA0C-6D30DF32418E}" srcOrd="1" destOrd="0" presId="urn:microsoft.com/office/officeart/2005/8/layout/hierarchy2"/>
    <dgm:cxn modelId="{8CE85D86-C723-4013-9B48-F207AB2156F0}" srcId="{A09B134F-29CD-A049-BC73-C0CA4857EE34}" destId="{6B70AD98-4370-46D5-B4F7-4B01F0CB830B}" srcOrd="1" destOrd="0" parTransId="{FDE41D1C-D8AC-47C7-B74C-C6927ABDB3D9}" sibTransId="{A11F8F8B-0D39-4672-8707-4F4ACF5A8538}"/>
    <dgm:cxn modelId="{8183A087-B791-7846-A9A1-F25D5D895928}" type="presOf" srcId="{10950E12-151F-074A-BF53-DE77127C68AB}" destId="{214709FB-834E-DE41-8C94-6CE838298521}" srcOrd="0" destOrd="0" presId="urn:microsoft.com/office/officeart/2005/8/layout/hierarchy2"/>
    <dgm:cxn modelId="{C179158A-B6D8-4A71-9A13-437BA97297EB}" type="presOf" srcId="{DE13007A-B31E-407F-9BB5-D668AE83B403}" destId="{C4DF1108-C39D-4270-9657-78F2F19D8DA4}" srcOrd="0" destOrd="0" presId="urn:microsoft.com/office/officeart/2005/8/layout/hierarchy2"/>
    <dgm:cxn modelId="{FC742590-A56D-0E44-A41D-3C262784DE16}" srcId="{FE8F5EC0-D8D2-604D-9C0A-31944377F93E}" destId="{BBD49D39-B937-0E4B-9C34-83EB75EA6E89}" srcOrd="1" destOrd="0" parTransId="{A6D17E94-4A3C-1A42-9164-401BAE66C20A}" sibTransId="{86F6F854-08E5-DF44-B4F3-30A7A7F801D2}"/>
    <dgm:cxn modelId="{A3489193-0C06-41EF-9034-C048754C9694}" type="presOf" srcId="{711DE5A3-9FBE-F040-97E9-551A5DFA4BA3}" destId="{5C0D7F05-9F41-754B-8FBA-68E1DBC42223}" srcOrd="1" destOrd="0" presId="urn:microsoft.com/office/officeart/2005/8/layout/hierarchy2"/>
    <dgm:cxn modelId="{EC5CCC96-E1E9-4D19-BE3D-A6A119B8E15B}" srcId="{87EF5808-5D6B-433D-A39B-6E4D3C14A891}" destId="{DF4042BD-46AB-420B-BA08-9EBAC37193F3}" srcOrd="2" destOrd="0" parTransId="{15BA35C6-674D-45F4-A908-B2F36FF22DE3}" sibTransId="{1F34DC0A-BE4B-47CD-B8B0-A848E42496A7}"/>
    <dgm:cxn modelId="{87ABD9A5-1564-4D60-8DE7-93689FAAB7E6}" srcId="{87EF5808-5D6B-433D-A39B-6E4D3C14A891}" destId="{DE13007A-B31E-407F-9BB5-D668AE83B403}" srcOrd="0" destOrd="0" parTransId="{5AF99F89-9560-4837-B82C-25B4923EDB24}" sibTransId="{ECDC0830-9A82-46FD-8A99-B3580EB65DA4}"/>
    <dgm:cxn modelId="{12CE9CAC-6807-457A-B398-5D2D83A3F105}" type="presOf" srcId="{C5E9130B-1A96-B241-AC92-3306F23DFB21}" destId="{E4363CCB-1D7E-DB4F-A0BD-3345D7BAEA86}" srcOrd="0" destOrd="0" presId="urn:microsoft.com/office/officeart/2005/8/layout/hierarchy2"/>
    <dgm:cxn modelId="{EAC21EAE-F2E8-DB45-B605-10E444D850AA}" type="presOf" srcId="{CB3A9161-D222-BF43-BAB6-5850A464083E}" destId="{FD36A869-D54D-9F40-BD9A-96F9C303BA5C}" srcOrd="1" destOrd="0" presId="urn:microsoft.com/office/officeart/2005/8/layout/hierarchy2"/>
    <dgm:cxn modelId="{206735B1-4D88-A449-877E-25A5D0E92792}" srcId="{10950E12-151F-074A-BF53-DE77127C68AB}" destId="{FE8F5EC0-D8D2-604D-9C0A-31944377F93E}" srcOrd="0" destOrd="0" parTransId="{A6A484A4-3EA0-D64B-97EE-68F42181CAF8}" sibTransId="{F552A4F8-EA4D-4C4D-92CC-32CB60BA53F4}"/>
    <dgm:cxn modelId="{B55978B7-525B-C248-946E-C188EB783497}" srcId="{FE8F5EC0-D8D2-604D-9C0A-31944377F93E}" destId="{A7104498-8AB1-8449-B2C5-219B768CBEEA}" srcOrd="0" destOrd="0" parTransId="{CB3A9161-D222-BF43-BAB6-5850A464083E}" sibTransId="{76C9A976-6CD2-4349-8937-1AD756266B58}"/>
    <dgm:cxn modelId="{C106CDBD-414C-40B0-AF3E-75D4EFB25A12}" type="presOf" srcId="{942C6B1F-F94B-4BB0-B47E-40275CC1843E}" destId="{5757D895-FCA5-40B0-AD20-C6CEAAE958C9}" srcOrd="1" destOrd="0" presId="urn:microsoft.com/office/officeart/2005/8/layout/hierarchy2"/>
    <dgm:cxn modelId="{B6531EBE-826D-634B-AA5A-0D79161E768F}" srcId="{0C3B8B72-B886-CC4F-913C-2788E08BC596}" destId="{BAFCD792-D91E-3841-8D30-D13A21E22042}" srcOrd="1" destOrd="0" parTransId="{460960E6-7EDD-7744-A30B-399A45FEB0D6}" sibTransId="{72E5BB7E-DD43-E547-A4D1-49E09064AB40}"/>
    <dgm:cxn modelId="{FD5DE6C0-C4F4-734E-A0E3-486F198A3C45}" type="presOf" srcId="{BBD49D39-B937-0E4B-9C34-83EB75EA6E89}" destId="{45000B4C-44B8-B54A-8BEE-916438871E16}" srcOrd="0" destOrd="0" presId="urn:microsoft.com/office/officeart/2005/8/layout/hierarchy2"/>
    <dgm:cxn modelId="{6B8C9DC1-D233-5B4D-A1B9-3B92B5B02847}" type="presOf" srcId="{BAB82359-8FFC-9F49-8085-00A26E167067}" destId="{BA8E9791-09D4-A646-A568-1CBBE12BE5AE}" srcOrd="0" destOrd="0" presId="urn:microsoft.com/office/officeart/2005/8/layout/hierarchy2"/>
    <dgm:cxn modelId="{EF64D6C1-AAD8-4D11-B711-930C510E9C01}" type="presOf" srcId="{711DE5A3-9FBE-F040-97E9-551A5DFA4BA3}" destId="{E3D0A2F2-65B3-3941-AA1C-684D2CF1CE26}" srcOrd="0" destOrd="0" presId="urn:microsoft.com/office/officeart/2005/8/layout/hierarchy2"/>
    <dgm:cxn modelId="{C51DA8C3-F3C7-A343-B04D-59B2CC3E67AE}" type="presOf" srcId="{4E27A32C-0BD5-5845-95D8-5115708BB2E8}" destId="{7E5C7420-BA31-6049-9304-8F0C1B35399C}" srcOrd="0" destOrd="0" presId="urn:microsoft.com/office/officeart/2005/8/layout/hierarchy2"/>
    <dgm:cxn modelId="{F424B7C9-15FE-CE4D-AD46-3B8E8A6BA264}" type="presOf" srcId="{D8F6138E-6FF5-1143-8732-4F95EAE6272C}" destId="{86C4FCAF-860D-8440-9004-B8F8FEC21475}" srcOrd="0" destOrd="0" presId="urn:microsoft.com/office/officeart/2005/8/layout/hierarchy2"/>
    <dgm:cxn modelId="{6A49F5CA-C7EB-465D-986B-644542AA06BA}" srcId="{C5E9130B-1A96-B241-AC92-3306F23DFB21}" destId="{87EF5808-5D6B-433D-A39B-6E4D3C14A891}" srcOrd="0" destOrd="0" parTransId="{3C8E6600-CEB3-4F58-9E6E-59A05858D9D1}" sibTransId="{BA71BE87-E8DF-4918-871F-20306BCC9695}"/>
    <dgm:cxn modelId="{DA6728D0-4F42-594D-9177-7B63AA288AB6}" type="presOf" srcId="{4E27A32C-0BD5-5845-95D8-5115708BB2E8}" destId="{A1C99F8D-27F0-9640-BE9A-3B1B52B95B2A}" srcOrd="1" destOrd="0" presId="urn:microsoft.com/office/officeart/2005/8/layout/hierarchy2"/>
    <dgm:cxn modelId="{2BAD0DDA-1624-45BE-AD6F-2F1F71B1507E}" type="presOf" srcId="{6B70AD98-4370-46D5-B4F7-4B01F0CB830B}" destId="{58CA5670-FA96-43FC-AEE9-76B21D04438E}" srcOrd="0" destOrd="0" presId="urn:microsoft.com/office/officeart/2005/8/layout/hierarchy2"/>
    <dgm:cxn modelId="{49AF59E1-EF8F-486F-B799-19F3401944B8}" type="presOf" srcId="{FDE41D1C-D8AC-47C7-B74C-C6927ABDB3D9}" destId="{0C669736-AE65-467C-BB75-73CE4FA82164}" srcOrd="1" destOrd="0" presId="urn:microsoft.com/office/officeart/2005/8/layout/hierarchy2"/>
    <dgm:cxn modelId="{F52F5FE7-8621-3640-BBC6-B07C5EB03698}" type="presOf" srcId="{8D13FD71-4A81-3041-888B-1BC11B5AD447}" destId="{F5C579B6-2FF4-7A47-AB24-B36C669CE54C}" srcOrd="0" destOrd="0" presId="urn:microsoft.com/office/officeart/2005/8/layout/hierarchy2"/>
    <dgm:cxn modelId="{0D3044EB-7EDF-E94D-84CD-EEEBD3B9A206}" srcId="{0C3B8B72-B886-CC4F-913C-2788E08BC596}" destId="{B73F5CBF-DA14-4149-A6E0-0A84EFE50027}" srcOrd="0" destOrd="0" parTransId="{D8F6138E-6FF5-1143-8732-4F95EAE6272C}" sibTransId="{0EF24814-8255-224D-8446-20917D368966}"/>
    <dgm:cxn modelId="{A97445F7-7E1F-41C4-A089-5E8053F9B60A}" type="presOf" srcId="{3C8E6600-CEB3-4F58-9E6E-59A05858D9D1}" destId="{938D4663-D2DA-4D32-AE04-693742D14EF5}" srcOrd="0" destOrd="0" presId="urn:microsoft.com/office/officeart/2005/8/layout/hierarchy2"/>
    <dgm:cxn modelId="{45F2AAFB-E158-424D-A9C4-D19C87D9C471}" type="presOf" srcId="{D8F6138E-6FF5-1143-8732-4F95EAE6272C}" destId="{DE9E2800-14C4-7442-BC54-EC90A070CC50}" srcOrd="1" destOrd="0" presId="urn:microsoft.com/office/officeart/2005/8/layout/hierarchy2"/>
    <dgm:cxn modelId="{EAF7A7FD-3E87-4BFC-BBDB-1F3BB850197E}" type="presOf" srcId="{3C8E6600-CEB3-4F58-9E6E-59A05858D9D1}" destId="{49EF71F8-9CFF-4299-82E0-C43EE24BAFF8}" srcOrd="1" destOrd="0" presId="urn:microsoft.com/office/officeart/2005/8/layout/hierarchy2"/>
    <dgm:cxn modelId="{C6B73742-C87E-4929-AF82-8F43250D12F5}" type="presParOf" srcId="{C7055DCC-6E0A-A54C-8E61-A176775525EC}" destId="{E3289AA0-F0B2-4D40-949D-25440157651D}" srcOrd="0" destOrd="0" presId="urn:microsoft.com/office/officeart/2005/8/layout/hierarchy2"/>
    <dgm:cxn modelId="{88B4BE4C-111F-438E-AEE4-BC44F14F0A66}" type="presParOf" srcId="{E3289AA0-F0B2-4D40-949D-25440157651D}" destId="{E4363CCB-1D7E-DB4F-A0BD-3345D7BAEA86}" srcOrd="0" destOrd="0" presId="urn:microsoft.com/office/officeart/2005/8/layout/hierarchy2"/>
    <dgm:cxn modelId="{A4A81F28-6B58-4CBF-827B-932DB7050D4F}" type="presParOf" srcId="{E3289AA0-F0B2-4D40-949D-25440157651D}" destId="{D1B51EB2-58F8-9840-A550-6B96CE1E3EDD}" srcOrd="1" destOrd="0" presId="urn:microsoft.com/office/officeart/2005/8/layout/hierarchy2"/>
    <dgm:cxn modelId="{48E55683-9519-4712-ACDE-C292F0EE8485}" type="presParOf" srcId="{D1B51EB2-58F8-9840-A550-6B96CE1E3EDD}" destId="{938D4663-D2DA-4D32-AE04-693742D14EF5}" srcOrd="0" destOrd="0" presId="urn:microsoft.com/office/officeart/2005/8/layout/hierarchy2"/>
    <dgm:cxn modelId="{D900F832-FEBF-42DC-B620-8DBAE99FD00A}" type="presParOf" srcId="{938D4663-D2DA-4D32-AE04-693742D14EF5}" destId="{49EF71F8-9CFF-4299-82E0-C43EE24BAFF8}" srcOrd="0" destOrd="0" presId="urn:microsoft.com/office/officeart/2005/8/layout/hierarchy2"/>
    <dgm:cxn modelId="{1FF88E00-11A6-4085-8DD4-D84A6C59E9AF}" type="presParOf" srcId="{D1B51EB2-58F8-9840-A550-6B96CE1E3EDD}" destId="{BF227035-4443-49FF-B66A-D58060E4E27B}" srcOrd="1" destOrd="0" presId="urn:microsoft.com/office/officeart/2005/8/layout/hierarchy2"/>
    <dgm:cxn modelId="{AD0EE847-13CE-4906-81FF-9E36143FB97B}" type="presParOf" srcId="{BF227035-4443-49FF-B66A-D58060E4E27B}" destId="{48348688-B161-4D0B-8315-3CCD17D8FB7E}" srcOrd="0" destOrd="0" presId="urn:microsoft.com/office/officeart/2005/8/layout/hierarchy2"/>
    <dgm:cxn modelId="{DC458B25-7203-44C3-89D2-7C6225433A15}" type="presParOf" srcId="{BF227035-4443-49FF-B66A-D58060E4E27B}" destId="{A99875E7-1347-471F-8F32-A4190D5B624E}" srcOrd="1" destOrd="0" presId="urn:microsoft.com/office/officeart/2005/8/layout/hierarchy2"/>
    <dgm:cxn modelId="{21844E95-E9F9-4582-B0A4-AF60AD68EA5E}" type="presParOf" srcId="{A99875E7-1347-471F-8F32-A4190D5B624E}" destId="{6042A3E5-7A27-42B8-8F98-7B15D9C6711E}" srcOrd="0" destOrd="0" presId="urn:microsoft.com/office/officeart/2005/8/layout/hierarchy2"/>
    <dgm:cxn modelId="{58A6CB7F-AED6-4C26-A0DE-64C003764675}" type="presParOf" srcId="{6042A3E5-7A27-42B8-8F98-7B15D9C6711E}" destId="{16B9A689-DDB3-452E-8693-A5DE2EB55374}" srcOrd="0" destOrd="0" presId="urn:microsoft.com/office/officeart/2005/8/layout/hierarchy2"/>
    <dgm:cxn modelId="{B357E90C-9E6E-4E77-8841-7F8AC91F5534}" type="presParOf" srcId="{A99875E7-1347-471F-8F32-A4190D5B624E}" destId="{C01E3369-C19D-4A4A-958B-13C95AFB1D14}" srcOrd="1" destOrd="0" presId="urn:microsoft.com/office/officeart/2005/8/layout/hierarchy2"/>
    <dgm:cxn modelId="{E1B82D5C-2195-4BB9-AA70-54CBE4AD6EC2}" type="presParOf" srcId="{C01E3369-C19D-4A4A-958B-13C95AFB1D14}" destId="{C4DF1108-C39D-4270-9657-78F2F19D8DA4}" srcOrd="0" destOrd="0" presId="urn:microsoft.com/office/officeart/2005/8/layout/hierarchy2"/>
    <dgm:cxn modelId="{DFE27090-69AD-4477-9297-E814811AF43D}" type="presParOf" srcId="{C01E3369-C19D-4A4A-958B-13C95AFB1D14}" destId="{5E83C604-D915-45F7-BD85-5E0F02D14778}" srcOrd="1" destOrd="0" presId="urn:microsoft.com/office/officeart/2005/8/layout/hierarchy2"/>
    <dgm:cxn modelId="{032B0F89-4B41-4439-978E-8DD7A51F6B0A}" type="presParOf" srcId="{A99875E7-1347-471F-8F32-A4190D5B624E}" destId="{E3D0A2F2-65B3-3941-AA1C-684D2CF1CE26}" srcOrd="2" destOrd="0" presId="urn:microsoft.com/office/officeart/2005/8/layout/hierarchy2"/>
    <dgm:cxn modelId="{6501E347-98BC-4565-90B1-32404E43E7E0}" type="presParOf" srcId="{E3D0A2F2-65B3-3941-AA1C-684D2CF1CE26}" destId="{5C0D7F05-9F41-754B-8FBA-68E1DBC42223}" srcOrd="0" destOrd="0" presId="urn:microsoft.com/office/officeart/2005/8/layout/hierarchy2"/>
    <dgm:cxn modelId="{440A9F1B-990C-430C-9AA5-BEAEBBE2D3BD}" type="presParOf" srcId="{A99875E7-1347-471F-8F32-A4190D5B624E}" destId="{1D7613B7-A44A-EF4E-AE36-FAD325B746F6}" srcOrd="3" destOrd="0" presId="urn:microsoft.com/office/officeart/2005/8/layout/hierarchy2"/>
    <dgm:cxn modelId="{78E78A22-B2DF-432D-8131-7F9A202FB7AF}" type="presParOf" srcId="{1D7613B7-A44A-EF4E-AE36-FAD325B746F6}" destId="{BD84E838-8965-404C-9963-66F5334A34CB}" srcOrd="0" destOrd="0" presId="urn:microsoft.com/office/officeart/2005/8/layout/hierarchy2"/>
    <dgm:cxn modelId="{89C5801D-D52C-4C33-A4CE-58C1F1321E60}" type="presParOf" srcId="{1D7613B7-A44A-EF4E-AE36-FAD325B746F6}" destId="{0172F026-9C9F-A749-89B7-D79D035B3D6A}" srcOrd="1" destOrd="0" presId="urn:microsoft.com/office/officeart/2005/8/layout/hierarchy2"/>
    <dgm:cxn modelId="{BF9E4CAB-4F3E-4F65-8747-6312272EDA3E}" type="presParOf" srcId="{0172F026-9C9F-A749-89B7-D79D035B3D6A}" destId="{824CC192-7435-4BD7-B810-A00DE985163C}" srcOrd="0" destOrd="0" presId="urn:microsoft.com/office/officeart/2005/8/layout/hierarchy2"/>
    <dgm:cxn modelId="{D52BB551-2C0C-4864-9142-52D48AD3FFA4}" type="presParOf" srcId="{824CC192-7435-4BD7-B810-A00DE985163C}" destId="{5757D895-FCA5-40B0-AD20-C6CEAAE958C9}" srcOrd="0" destOrd="0" presId="urn:microsoft.com/office/officeart/2005/8/layout/hierarchy2"/>
    <dgm:cxn modelId="{9C9A0099-6758-4144-A4A6-5C00AE7CB751}" type="presParOf" srcId="{0172F026-9C9F-A749-89B7-D79D035B3D6A}" destId="{87BEB8BA-4EF0-48CE-846B-7C0F8EE16073}" srcOrd="1" destOrd="0" presId="urn:microsoft.com/office/officeart/2005/8/layout/hierarchy2"/>
    <dgm:cxn modelId="{9C0993DA-CD6A-48F4-942C-7E5558069177}" type="presParOf" srcId="{87BEB8BA-4EF0-48CE-846B-7C0F8EE16073}" destId="{75AFEF7F-089E-4D58-BFEF-69E0CABA799A}" srcOrd="0" destOrd="0" presId="urn:microsoft.com/office/officeart/2005/8/layout/hierarchy2"/>
    <dgm:cxn modelId="{7019E1A4-41DF-4005-85C7-8E708BE21DFB}" type="presParOf" srcId="{87BEB8BA-4EF0-48CE-846B-7C0F8EE16073}" destId="{A1FBE54A-5C78-4BE6-96B4-F6FA43E17729}" srcOrd="1" destOrd="0" presId="urn:microsoft.com/office/officeart/2005/8/layout/hierarchy2"/>
    <dgm:cxn modelId="{6805B7E5-A691-4A68-864D-BDC95CCF25FD}" type="presParOf" srcId="{0172F026-9C9F-A749-89B7-D79D035B3D6A}" destId="{1F8D3EF8-9B8F-4607-BBD0-EDDCFA9320F1}" srcOrd="2" destOrd="0" presId="urn:microsoft.com/office/officeart/2005/8/layout/hierarchy2"/>
    <dgm:cxn modelId="{2F6F6190-39BC-42CC-BCF9-C786587CEFF0}" type="presParOf" srcId="{1F8D3EF8-9B8F-4607-BBD0-EDDCFA9320F1}" destId="{0C669736-AE65-467C-BB75-73CE4FA82164}" srcOrd="0" destOrd="0" presId="urn:microsoft.com/office/officeart/2005/8/layout/hierarchy2"/>
    <dgm:cxn modelId="{E606811B-0E22-48E8-88F8-CCCEFAE1B8E3}" type="presParOf" srcId="{0172F026-9C9F-A749-89B7-D79D035B3D6A}" destId="{1B109A6E-456C-4516-BA6E-345B73631BB3}" srcOrd="3" destOrd="0" presId="urn:microsoft.com/office/officeart/2005/8/layout/hierarchy2"/>
    <dgm:cxn modelId="{4310778D-05A8-4BD7-BF70-EF06F36119AF}" type="presParOf" srcId="{1B109A6E-456C-4516-BA6E-345B73631BB3}" destId="{58CA5670-FA96-43FC-AEE9-76B21D04438E}" srcOrd="0" destOrd="0" presId="urn:microsoft.com/office/officeart/2005/8/layout/hierarchy2"/>
    <dgm:cxn modelId="{6A333388-5575-4F76-9214-6DE2AF2C5AC0}" type="presParOf" srcId="{1B109A6E-456C-4516-BA6E-345B73631BB3}" destId="{A7DA53B3-69F9-4910-B98F-B7307BBB3F20}" srcOrd="1" destOrd="0" presId="urn:microsoft.com/office/officeart/2005/8/layout/hierarchy2"/>
    <dgm:cxn modelId="{3FF9CC55-1223-4BD3-88D5-A9AEE65E101F}" type="presParOf" srcId="{A99875E7-1347-471F-8F32-A4190D5B624E}" destId="{62098F01-20C0-4229-B768-7AB9A1C231CA}" srcOrd="4" destOrd="0" presId="urn:microsoft.com/office/officeart/2005/8/layout/hierarchy2"/>
    <dgm:cxn modelId="{CEAB046B-E8B2-4C8C-B0B3-594377955C50}" type="presParOf" srcId="{62098F01-20C0-4229-B768-7AB9A1C231CA}" destId="{C0BE9DA8-E490-4BE0-AA43-6321B71C6374}" srcOrd="0" destOrd="0" presId="urn:microsoft.com/office/officeart/2005/8/layout/hierarchy2"/>
    <dgm:cxn modelId="{D625B44C-4383-48D7-A573-619A1F31FC4B}" type="presParOf" srcId="{A99875E7-1347-471F-8F32-A4190D5B624E}" destId="{B321E398-E86C-4DF9-88BD-6F8E765E62A7}" srcOrd="5" destOrd="0" presId="urn:microsoft.com/office/officeart/2005/8/layout/hierarchy2"/>
    <dgm:cxn modelId="{1F97D679-3BED-4625-A65C-DC4B3FA966E1}" type="presParOf" srcId="{B321E398-E86C-4DF9-88BD-6F8E765E62A7}" destId="{D5B21E91-5490-41A8-A215-8CA62CB910DA}" srcOrd="0" destOrd="0" presId="urn:microsoft.com/office/officeart/2005/8/layout/hierarchy2"/>
    <dgm:cxn modelId="{050BF038-3426-405E-A638-66E6956669B7}" type="presParOf" srcId="{B321E398-E86C-4DF9-88BD-6F8E765E62A7}" destId="{8D435ECF-ED46-40CE-958D-7DCC7BBEE8DC}" srcOrd="1" destOrd="0" presId="urn:microsoft.com/office/officeart/2005/8/layout/hierarchy2"/>
    <dgm:cxn modelId="{8BF1CB21-87DD-0440-B388-A99F3475DA2E}" type="presParOf" srcId="{D1B51EB2-58F8-9840-A550-6B96CE1E3EDD}" destId="{DA4BB7E1-B545-1249-A201-8FFD168D4CF4}" srcOrd="2" destOrd="0" presId="urn:microsoft.com/office/officeart/2005/8/layout/hierarchy2"/>
    <dgm:cxn modelId="{C8C22E18-06A8-DD4D-A1F8-24A3BFBB41BB}" type="presParOf" srcId="{DA4BB7E1-B545-1249-A201-8FFD168D4CF4}" destId="{90AA6D32-2F81-E84C-9F77-75494071D0A7}" srcOrd="0" destOrd="0" presId="urn:microsoft.com/office/officeart/2005/8/layout/hierarchy2"/>
    <dgm:cxn modelId="{6FE1ACD2-A10B-9642-901D-1AC9F3815331}" type="presParOf" srcId="{D1B51EB2-58F8-9840-A550-6B96CE1E3EDD}" destId="{9FAD2EE7-090D-154C-B463-B3991A9ECC81}" srcOrd="3" destOrd="0" presId="urn:microsoft.com/office/officeart/2005/8/layout/hierarchy2"/>
    <dgm:cxn modelId="{EFDBB036-63B0-3F4F-8061-05EB8DDAFE18}" type="presParOf" srcId="{9FAD2EE7-090D-154C-B463-B3991A9ECC81}" destId="{EEEE4892-AB2F-9347-A3C8-764732E28E2D}" srcOrd="0" destOrd="0" presId="urn:microsoft.com/office/officeart/2005/8/layout/hierarchy2"/>
    <dgm:cxn modelId="{FC02FCE5-C038-3C48-9A31-E5B9680F24D7}" type="presParOf" srcId="{9FAD2EE7-090D-154C-B463-B3991A9ECC81}" destId="{49E25FA6-9218-FB4F-ADCD-86181AA8952C}" srcOrd="1" destOrd="0" presId="urn:microsoft.com/office/officeart/2005/8/layout/hierarchy2"/>
    <dgm:cxn modelId="{34DC24AB-4BBC-704C-B7BF-6409E1A0408E}" type="presParOf" srcId="{49E25FA6-9218-FB4F-ADCD-86181AA8952C}" destId="{7E5C7420-BA31-6049-9304-8F0C1B35399C}" srcOrd="0" destOrd="0" presId="urn:microsoft.com/office/officeart/2005/8/layout/hierarchy2"/>
    <dgm:cxn modelId="{A650BACB-FBD7-0948-9486-F27AC9C3FF98}" type="presParOf" srcId="{7E5C7420-BA31-6049-9304-8F0C1B35399C}" destId="{A1C99F8D-27F0-9640-BE9A-3B1B52B95B2A}" srcOrd="0" destOrd="0" presId="urn:microsoft.com/office/officeart/2005/8/layout/hierarchy2"/>
    <dgm:cxn modelId="{702D3A1F-B241-7947-89FD-6A6506758D9A}" type="presParOf" srcId="{49E25FA6-9218-FB4F-ADCD-86181AA8952C}" destId="{65917396-F97D-8645-84D5-70347A4C7BB6}" srcOrd="1" destOrd="0" presId="urn:microsoft.com/office/officeart/2005/8/layout/hierarchy2"/>
    <dgm:cxn modelId="{697BCC24-3E45-304B-A82A-71F7E260D498}" type="presParOf" srcId="{65917396-F97D-8645-84D5-70347A4C7BB6}" destId="{9AC58612-5F66-AA40-8054-0A947C23C005}" srcOrd="0" destOrd="0" presId="urn:microsoft.com/office/officeart/2005/8/layout/hierarchy2"/>
    <dgm:cxn modelId="{CB6A0653-4F9C-B449-BB7D-3FA300A06570}" type="presParOf" srcId="{65917396-F97D-8645-84D5-70347A4C7BB6}" destId="{DB88E289-6A7A-EF41-878D-6DB746EE2862}" srcOrd="1" destOrd="0" presId="urn:microsoft.com/office/officeart/2005/8/layout/hierarchy2"/>
    <dgm:cxn modelId="{35BA81EB-FA7E-0446-A141-ADF4005B5DFE}" type="presParOf" srcId="{DB88E289-6A7A-EF41-878D-6DB746EE2862}" destId="{86C4FCAF-860D-8440-9004-B8F8FEC21475}" srcOrd="0" destOrd="0" presId="urn:microsoft.com/office/officeart/2005/8/layout/hierarchy2"/>
    <dgm:cxn modelId="{17CF4B4A-9C5D-6441-AD4D-63EE2FED208B}" type="presParOf" srcId="{86C4FCAF-860D-8440-9004-B8F8FEC21475}" destId="{DE9E2800-14C4-7442-BC54-EC90A070CC50}" srcOrd="0" destOrd="0" presId="urn:microsoft.com/office/officeart/2005/8/layout/hierarchy2"/>
    <dgm:cxn modelId="{7D06D27A-25EB-AD41-A112-09AB4F73C681}" type="presParOf" srcId="{DB88E289-6A7A-EF41-878D-6DB746EE2862}" destId="{F044CB94-A39D-454A-B89E-692840595E55}" srcOrd="1" destOrd="0" presId="urn:microsoft.com/office/officeart/2005/8/layout/hierarchy2"/>
    <dgm:cxn modelId="{4811294F-3536-C647-ACAE-0715B3D91226}" type="presParOf" srcId="{F044CB94-A39D-454A-B89E-692840595E55}" destId="{E82BC6DC-AEBD-9046-81A3-D4438D0ACDA5}" srcOrd="0" destOrd="0" presId="urn:microsoft.com/office/officeart/2005/8/layout/hierarchy2"/>
    <dgm:cxn modelId="{B04C777A-546D-8A4B-9CA0-9ED034506808}" type="presParOf" srcId="{F044CB94-A39D-454A-B89E-692840595E55}" destId="{B9998998-B6EB-FA49-A782-0157E7DFAC71}" srcOrd="1" destOrd="0" presId="urn:microsoft.com/office/officeart/2005/8/layout/hierarchy2"/>
    <dgm:cxn modelId="{46AAF66E-CBDE-AE48-B81C-783DFCD86887}" type="presParOf" srcId="{DB88E289-6A7A-EF41-878D-6DB746EE2862}" destId="{CEB69234-D80C-0144-95C1-616BDE86E2F7}" srcOrd="2" destOrd="0" presId="urn:microsoft.com/office/officeart/2005/8/layout/hierarchy2"/>
    <dgm:cxn modelId="{A37D074F-F337-5C4B-AADA-E8E7C46F48F4}" type="presParOf" srcId="{CEB69234-D80C-0144-95C1-616BDE86E2F7}" destId="{1F062E9D-F0A9-6A41-AEFE-9C143E61DB87}" srcOrd="0" destOrd="0" presId="urn:microsoft.com/office/officeart/2005/8/layout/hierarchy2"/>
    <dgm:cxn modelId="{1C065BB6-C971-F746-864D-AD6ABC9C2E94}" type="presParOf" srcId="{DB88E289-6A7A-EF41-878D-6DB746EE2862}" destId="{1D309AA3-92D5-0C4F-8DAB-EA9C0ACC27AD}" srcOrd="3" destOrd="0" presId="urn:microsoft.com/office/officeart/2005/8/layout/hierarchy2"/>
    <dgm:cxn modelId="{29BC0E8F-5996-9C4B-B0A0-96E6F37AB448}" type="presParOf" srcId="{1D309AA3-92D5-0C4F-8DAB-EA9C0ACC27AD}" destId="{739CDCFC-4130-F14B-8A88-DFE52B1B5A7A}" srcOrd="0" destOrd="0" presId="urn:microsoft.com/office/officeart/2005/8/layout/hierarchy2"/>
    <dgm:cxn modelId="{EE0501EE-F4E2-584F-84A0-8596452416E0}" type="presParOf" srcId="{1D309AA3-92D5-0C4F-8DAB-EA9C0ACC27AD}" destId="{63BBA7CF-BBC7-9B4A-A165-B6ADBE837198}" srcOrd="1" destOrd="0" presId="urn:microsoft.com/office/officeart/2005/8/layout/hierarchy2"/>
    <dgm:cxn modelId="{CF009D68-2423-7D47-8688-133E98C73B4E}" type="presParOf" srcId="{49E25FA6-9218-FB4F-ADCD-86181AA8952C}" destId="{F5C579B6-2FF4-7A47-AB24-B36C669CE54C}" srcOrd="2" destOrd="0" presId="urn:microsoft.com/office/officeart/2005/8/layout/hierarchy2"/>
    <dgm:cxn modelId="{343E7647-0803-5746-AB56-F143059D0A68}" type="presParOf" srcId="{F5C579B6-2FF4-7A47-AB24-B36C669CE54C}" destId="{A17B4F0B-AF04-2341-823D-AF926B77AE8B}" srcOrd="0" destOrd="0" presId="urn:microsoft.com/office/officeart/2005/8/layout/hierarchy2"/>
    <dgm:cxn modelId="{DD7547B0-2D00-5948-A211-528FABE7EE27}" type="presParOf" srcId="{49E25FA6-9218-FB4F-ADCD-86181AA8952C}" destId="{FEA596C0-0068-EE48-A14D-EFD54E0EFF35}" srcOrd="3" destOrd="0" presId="urn:microsoft.com/office/officeart/2005/8/layout/hierarchy2"/>
    <dgm:cxn modelId="{98A2532C-3871-C744-985B-2E5E16634524}" type="presParOf" srcId="{FEA596C0-0068-EE48-A14D-EFD54E0EFF35}" destId="{64354AA2-F598-C545-BC8C-A8E47C458EAD}" srcOrd="0" destOrd="0" presId="urn:microsoft.com/office/officeart/2005/8/layout/hierarchy2"/>
    <dgm:cxn modelId="{34D2B763-7449-CD41-B198-C51117DCE88A}" type="presParOf" srcId="{FEA596C0-0068-EE48-A14D-EFD54E0EFF35}" destId="{7D46691E-FDF7-5E44-88F0-897F93DDA526}" srcOrd="1" destOrd="0" presId="urn:microsoft.com/office/officeart/2005/8/layout/hierarchy2"/>
    <dgm:cxn modelId="{F5083418-C566-694B-8866-C6C8AFF1B729}" type="presParOf" srcId="{49E25FA6-9218-FB4F-ADCD-86181AA8952C}" destId="{18569DE3-7D9F-C64E-A193-B3D9FF0941C1}" srcOrd="4" destOrd="0" presId="urn:microsoft.com/office/officeart/2005/8/layout/hierarchy2"/>
    <dgm:cxn modelId="{5C2013C7-D8EC-5041-B833-549C2004972B}" type="presParOf" srcId="{18569DE3-7D9F-C64E-A193-B3D9FF0941C1}" destId="{B5E21D83-2E2E-BB4B-8435-33C14EB4AE37}" srcOrd="0" destOrd="0" presId="urn:microsoft.com/office/officeart/2005/8/layout/hierarchy2"/>
    <dgm:cxn modelId="{8BC45730-18E8-6D4E-98E3-01678D61B6D4}" type="presParOf" srcId="{49E25FA6-9218-FB4F-ADCD-86181AA8952C}" destId="{58B0E14A-6D3C-4D4C-805C-ED671ACEAF92}" srcOrd="5" destOrd="0" presId="urn:microsoft.com/office/officeart/2005/8/layout/hierarchy2"/>
    <dgm:cxn modelId="{E39E71E1-5C47-0E4F-A152-3FA074F7AA0B}" type="presParOf" srcId="{58B0E14A-6D3C-4D4C-805C-ED671ACEAF92}" destId="{A64B7B50-1267-E24D-9875-7FB9AF6A302E}" srcOrd="0" destOrd="0" presId="urn:microsoft.com/office/officeart/2005/8/layout/hierarchy2"/>
    <dgm:cxn modelId="{4B00A30E-8C6B-5745-A465-451335C60BA9}" type="presParOf" srcId="{58B0E14A-6D3C-4D4C-805C-ED671ACEAF92}" destId="{406E2167-E92F-C14C-BB70-F474D1DDE38E}" srcOrd="1" destOrd="0" presId="urn:microsoft.com/office/officeart/2005/8/layout/hierarchy2"/>
    <dgm:cxn modelId="{0F150218-0333-EE47-8A82-A11A3737FCD7}" type="presParOf" srcId="{D1B51EB2-58F8-9840-A550-6B96CE1E3EDD}" destId="{BA8E9791-09D4-A646-A568-1CBBE12BE5AE}" srcOrd="4" destOrd="0" presId="urn:microsoft.com/office/officeart/2005/8/layout/hierarchy2"/>
    <dgm:cxn modelId="{92CD2475-37C8-AE4D-9677-7BD02AD18E75}" type="presParOf" srcId="{BA8E9791-09D4-A646-A568-1CBBE12BE5AE}" destId="{8212A7AC-B880-B74A-BDD4-75A8747C5265}" srcOrd="0" destOrd="0" presId="urn:microsoft.com/office/officeart/2005/8/layout/hierarchy2"/>
    <dgm:cxn modelId="{42FF73AF-980D-C241-80EA-30FE61B27766}" type="presParOf" srcId="{D1B51EB2-58F8-9840-A550-6B96CE1E3EDD}" destId="{4AC6AE9E-44EA-344E-BD8F-72326C76762C}" srcOrd="5" destOrd="0" presId="urn:microsoft.com/office/officeart/2005/8/layout/hierarchy2"/>
    <dgm:cxn modelId="{CDF76A55-7B9B-C541-B311-DED1A03C3696}" type="presParOf" srcId="{4AC6AE9E-44EA-344E-BD8F-72326C76762C}" destId="{214709FB-834E-DE41-8C94-6CE838298521}" srcOrd="0" destOrd="0" presId="urn:microsoft.com/office/officeart/2005/8/layout/hierarchy2"/>
    <dgm:cxn modelId="{29E20107-CB99-D444-9E84-2DE781B87032}" type="presParOf" srcId="{4AC6AE9E-44EA-344E-BD8F-72326C76762C}" destId="{DEBA8D0B-9695-474C-9ED1-CA04919D6DB9}" srcOrd="1" destOrd="0" presId="urn:microsoft.com/office/officeart/2005/8/layout/hierarchy2"/>
    <dgm:cxn modelId="{7D22C2E8-D8D0-6547-9F26-34D2E9D3F2B3}" type="presParOf" srcId="{DEBA8D0B-9695-474C-9ED1-CA04919D6DB9}" destId="{AD2D9B71-7D0F-1644-A9DF-44B8892274AE}" srcOrd="0" destOrd="0" presId="urn:microsoft.com/office/officeart/2005/8/layout/hierarchy2"/>
    <dgm:cxn modelId="{A25FC7C7-CF89-5F4D-BD52-84B14C3F38E5}" type="presParOf" srcId="{AD2D9B71-7D0F-1644-A9DF-44B8892274AE}" destId="{74908479-BF47-4A48-A911-31E01B7C4C28}" srcOrd="0" destOrd="0" presId="urn:microsoft.com/office/officeart/2005/8/layout/hierarchy2"/>
    <dgm:cxn modelId="{5CBCE78C-03CF-ED48-823D-4DDAFF1EE56C}" type="presParOf" srcId="{DEBA8D0B-9695-474C-9ED1-CA04919D6DB9}" destId="{B254BD7F-73A5-094A-B7F9-B809C1665DD4}" srcOrd="1" destOrd="0" presId="urn:microsoft.com/office/officeart/2005/8/layout/hierarchy2"/>
    <dgm:cxn modelId="{79F3F697-8113-5849-9B19-366EC5152439}" type="presParOf" srcId="{B254BD7F-73A5-094A-B7F9-B809C1665DD4}" destId="{A01DBA3B-3FAF-D040-B399-763ECE220155}" srcOrd="0" destOrd="0" presId="urn:microsoft.com/office/officeart/2005/8/layout/hierarchy2"/>
    <dgm:cxn modelId="{AC523F35-AA9A-6D40-9435-635B8946E381}" type="presParOf" srcId="{B254BD7F-73A5-094A-B7F9-B809C1665DD4}" destId="{8C64964A-C106-9F47-9E19-03BAF4916600}" srcOrd="1" destOrd="0" presId="urn:microsoft.com/office/officeart/2005/8/layout/hierarchy2"/>
    <dgm:cxn modelId="{4B0036BF-8458-AA4F-9470-8D33343FDF47}" type="presParOf" srcId="{8C64964A-C106-9F47-9E19-03BAF4916600}" destId="{945CB080-9A1C-1048-8A70-2A9712C45ADB}" srcOrd="0" destOrd="0" presId="urn:microsoft.com/office/officeart/2005/8/layout/hierarchy2"/>
    <dgm:cxn modelId="{F93BC36D-0683-1D42-BC69-98E3F7E309EE}" type="presParOf" srcId="{945CB080-9A1C-1048-8A70-2A9712C45ADB}" destId="{FD36A869-D54D-9F40-BD9A-96F9C303BA5C}" srcOrd="0" destOrd="0" presId="urn:microsoft.com/office/officeart/2005/8/layout/hierarchy2"/>
    <dgm:cxn modelId="{D984EB09-E424-F54F-A2BB-65F90DBB0709}" type="presParOf" srcId="{8C64964A-C106-9F47-9E19-03BAF4916600}" destId="{4606C4E7-EAC8-4E45-B206-8432BB88F029}" srcOrd="1" destOrd="0" presId="urn:microsoft.com/office/officeart/2005/8/layout/hierarchy2"/>
    <dgm:cxn modelId="{6B48DE48-670E-7049-8365-3DBD3C22F51A}" type="presParOf" srcId="{4606C4E7-EAC8-4E45-B206-8432BB88F029}" destId="{CFF06974-D91C-634F-B307-7C222F514D96}" srcOrd="0" destOrd="0" presId="urn:microsoft.com/office/officeart/2005/8/layout/hierarchy2"/>
    <dgm:cxn modelId="{B382A73D-9B70-5749-9C15-A32D0F761F99}" type="presParOf" srcId="{4606C4E7-EAC8-4E45-B206-8432BB88F029}" destId="{30F71477-59D8-CE4A-9D6C-24A68E398D49}" srcOrd="1" destOrd="0" presId="urn:microsoft.com/office/officeart/2005/8/layout/hierarchy2"/>
    <dgm:cxn modelId="{A32FCD6D-7F2C-B447-8058-F07746028F3F}" type="presParOf" srcId="{8C64964A-C106-9F47-9E19-03BAF4916600}" destId="{A7646906-6825-EB49-B599-43FF7578F1BB}" srcOrd="2" destOrd="0" presId="urn:microsoft.com/office/officeart/2005/8/layout/hierarchy2"/>
    <dgm:cxn modelId="{4ADB5F93-DE1C-5D4F-831B-4C857579CBD1}" type="presParOf" srcId="{A7646906-6825-EB49-B599-43FF7578F1BB}" destId="{A7761DE6-2941-3847-AA0C-6D30DF32418E}" srcOrd="0" destOrd="0" presId="urn:microsoft.com/office/officeart/2005/8/layout/hierarchy2"/>
    <dgm:cxn modelId="{560E894B-7110-EA4D-BF74-B551C8BD1F9F}" type="presParOf" srcId="{8C64964A-C106-9F47-9E19-03BAF4916600}" destId="{54845142-1320-B844-81F9-33CA853FC71D}" srcOrd="3" destOrd="0" presId="urn:microsoft.com/office/officeart/2005/8/layout/hierarchy2"/>
    <dgm:cxn modelId="{28F13090-995F-6A41-A77B-F676EBECC992}" type="presParOf" srcId="{54845142-1320-B844-81F9-33CA853FC71D}" destId="{45000B4C-44B8-B54A-8BEE-916438871E16}" srcOrd="0" destOrd="0" presId="urn:microsoft.com/office/officeart/2005/8/layout/hierarchy2"/>
    <dgm:cxn modelId="{7B2B47B5-3819-2B49-B10D-E7AD80345D09}" type="presParOf" srcId="{54845142-1320-B844-81F9-33CA853FC71D}" destId="{EB6570C9-266D-E946-9069-43057FE70ED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63CCB-1D7E-DB4F-A0BD-3345D7BAEA86}">
      <dsp:nvSpPr>
        <dsp:cNvPr id="0" name=""/>
        <dsp:cNvSpPr/>
      </dsp:nvSpPr>
      <dsp:spPr>
        <a:xfrm>
          <a:off x="826353" y="1996226"/>
          <a:ext cx="1389002" cy="1605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can HBS reduce customer attrition?</a:t>
          </a:r>
        </a:p>
      </dsp:txBody>
      <dsp:txXfrm>
        <a:off x="867035" y="2036908"/>
        <a:ext cx="1307638" cy="1523981"/>
      </dsp:txXfrm>
    </dsp:sp>
    <dsp:sp modelId="{938D4663-D2DA-4D32-AE04-693742D14EF5}">
      <dsp:nvSpPr>
        <dsp:cNvPr id="0" name=""/>
        <dsp:cNvSpPr/>
      </dsp:nvSpPr>
      <dsp:spPr>
        <a:xfrm rot="16868904">
          <a:off x="1486056" y="1902378"/>
          <a:ext cx="1808220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1808220" y="94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344961" y="1866644"/>
        <a:ext cx="90411" cy="90411"/>
      </dsp:txXfrm>
    </dsp:sp>
    <dsp:sp modelId="{48348688-B161-4D0B-8315-3CCD17D8FB7E}">
      <dsp:nvSpPr>
        <dsp:cNvPr id="0" name=""/>
        <dsp:cNvSpPr/>
      </dsp:nvSpPr>
      <dsp:spPr>
        <a:xfrm>
          <a:off x="2564977" y="737850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</a:rPr>
            <a:t>Reach out to customers to change their decisions</a:t>
          </a:r>
        </a:p>
      </dsp:txBody>
      <dsp:txXfrm>
        <a:off x="2581786" y="754659"/>
        <a:ext cx="1114185" cy="540283"/>
      </dsp:txXfrm>
    </dsp:sp>
    <dsp:sp modelId="{6042A3E5-7A27-42B8-8F98-7B15D9C6711E}">
      <dsp:nvSpPr>
        <dsp:cNvPr id="0" name=""/>
        <dsp:cNvSpPr/>
      </dsp:nvSpPr>
      <dsp:spPr>
        <a:xfrm rot="19221609">
          <a:off x="3584153" y="658445"/>
          <a:ext cx="1118827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1118827" y="94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5597" y="639946"/>
        <a:ext cx="55941" cy="55941"/>
      </dsp:txXfrm>
    </dsp:sp>
    <dsp:sp modelId="{C4DF1108-C39D-4270-9657-78F2F19D8DA4}">
      <dsp:nvSpPr>
        <dsp:cNvPr id="0" name=""/>
        <dsp:cNvSpPr/>
      </dsp:nvSpPr>
      <dsp:spPr>
        <a:xfrm>
          <a:off x="4574355" y="24082"/>
          <a:ext cx="1579067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</a:rPr>
            <a:t>Reduce or waive second annual fees</a:t>
          </a:r>
        </a:p>
      </dsp:txBody>
      <dsp:txXfrm>
        <a:off x="4591164" y="40891"/>
        <a:ext cx="1545449" cy="540283"/>
      </dsp:txXfrm>
    </dsp:sp>
    <dsp:sp modelId="{E3D0A2F2-65B3-3941-AA1C-684D2CF1CE26}">
      <dsp:nvSpPr>
        <dsp:cNvPr id="0" name=""/>
        <dsp:cNvSpPr/>
      </dsp:nvSpPr>
      <dsp:spPr>
        <a:xfrm rot="21085174">
          <a:off x="3707903" y="950328"/>
          <a:ext cx="871327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871327" y="94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1784" y="938017"/>
        <a:ext cx="43566" cy="43566"/>
      </dsp:txXfrm>
    </dsp:sp>
    <dsp:sp modelId="{BD84E838-8965-404C-9963-66F5334A34CB}">
      <dsp:nvSpPr>
        <dsp:cNvPr id="0" name=""/>
        <dsp:cNvSpPr/>
      </dsp:nvSpPr>
      <dsp:spPr>
        <a:xfrm>
          <a:off x="4574355" y="646329"/>
          <a:ext cx="1353592" cy="496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</a:rPr>
            <a:t>Reduce interest rates </a:t>
          </a:r>
          <a:endParaRPr lang="en-US" sz="900" kern="1200" dirty="0"/>
        </a:p>
      </dsp:txBody>
      <dsp:txXfrm>
        <a:off x="4588910" y="660884"/>
        <a:ext cx="1324482" cy="467831"/>
      </dsp:txXfrm>
    </dsp:sp>
    <dsp:sp modelId="{824CC192-7435-4BD7-B810-A00DE985163C}">
      <dsp:nvSpPr>
        <dsp:cNvPr id="0" name=""/>
        <dsp:cNvSpPr/>
      </dsp:nvSpPr>
      <dsp:spPr>
        <a:xfrm rot="20131869">
          <a:off x="5892852" y="723474"/>
          <a:ext cx="781531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781531" y="94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64079" y="713407"/>
        <a:ext cx="39076" cy="39076"/>
      </dsp:txXfrm>
    </dsp:sp>
    <dsp:sp modelId="{75AFEF7F-089E-4D58-BFEF-69E0CABA799A}">
      <dsp:nvSpPr>
        <dsp:cNvPr id="0" name=""/>
        <dsp:cNvSpPr/>
      </dsp:nvSpPr>
      <dsp:spPr>
        <a:xfrm>
          <a:off x="6639287" y="284140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</a:rPr>
            <a:t>Match</a:t>
          </a:r>
          <a:r>
            <a:rPr lang="en-US" sz="900" kern="1200" baseline="0" dirty="0">
              <a:latin typeface="Arial"/>
            </a:rPr>
            <a:t> competition</a:t>
          </a:r>
          <a:endParaRPr lang="en-US" sz="900" kern="1200" dirty="0">
            <a:latin typeface="Arial"/>
          </a:endParaRPr>
        </a:p>
      </dsp:txBody>
      <dsp:txXfrm>
        <a:off x="6656096" y="300949"/>
        <a:ext cx="1114185" cy="540283"/>
      </dsp:txXfrm>
    </dsp:sp>
    <dsp:sp modelId="{1F8D3EF8-9B8F-4607-BBD0-EDDCFA9320F1}">
      <dsp:nvSpPr>
        <dsp:cNvPr id="0" name=""/>
        <dsp:cNvSpPr/>
      </dsp:nvSpPr>
      <dsp:spPr>
        <a:xfrm rot="1785415">
          <a:off x="5876314" y="1079677"/>
          <a:ext cx="783157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783157" y="94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48313" y="1069570"/>
        <a:ext cx="39157" cy="39157"/>
      </dsp:txXfrm>
    </dsp:sp>
    <dsp:sp modelId="{58CA5670-FA96-43FC-AEE9-76B21D04438E}">
      <dsp:nvSpPr>
        <dsp:cNvPr id="0" name=""/>
        <dsp:cNvSpPr/>
      </dsp:nvSpPr>
      <dsp:spPr>
        <a:xfrm>
          <a:off x="6607837" y="996547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</a:rPr>
            <a:t>Introduce new low interest card</a:t>
          </a:r>
        </a:p>
      </dsp:txBody>
      <dsp:txXfrm>
        <a:off x="6624646" y="1013356"/>
        <a:ext cx="1114185" cy="540283"/>
      </dsp:txXfrm>
    </dsp:sp>
    <dsp:sp modelId="{62098F01-20C0-4229-B768-7AB9A1C231CA}">
      <dsp:nvSpPr>
        <dsp:cNvPr id="0" name=""/>
        <dsp:cNvSpPr/>
      </dsp:nvSpPr>
      <dsp:spPr>
        <a:xfrm rot="1863148">
          <a:off x="3640719" y="1274709"/>
          <a:ext cx="1005696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1005696" y="94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8425" y="1259038"/>
        <a:ext cx="50284" cy="50284"/>
      </dsp:txXfrm>
    </dsp:sp>
    <dsp:sp modelId="{D5B21E91-5490-41A8-A215-8CA62CB910DA}">
      <dsp:nvSpPr>
        <dsp:cNvPr id="0" name=""/>
        <dsp:cNvSpPr/>
      </dsp:nvSpPr>
      <dsp:spPr>
        <a:xfrm>
          <a:off x="4574355" y="1256611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</a:rPr>
            <a:t>Reduce monthly payments</a:t>
          </a:r>
        </a:p>
      </dsp:txBody>
      <dsp:txXfrm>
        <a:off x="4591164" y="1273420"/>
        <a:ext cx="1114185" cy="540283"/>
      </dsp:txXfrm>
    </dsp:sp>
    <dsp:sp modelId="{DA4BB7E1-B545-1249-A201-8FFD168D4CF4}">
      <dsp:nvSpPr>
        <dsp:cNvPr id="0" name=""/>
        <dsp:cNvSpPr/>
      </dsp:nvSpPr>
      <dsp:spPr>
        <a:xfrm rot="1417131">
          <a:off x="2175197" y="2981499"/>
          <a:ext cx="958800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958800" y="94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0627" y="2967001"/>
        <a:ext cx="47940" cy="47940"/>
      </dsp:txXfrm>
    </dsp:sp>
    <dsp:sp modelId="{EEEE4892-AB2F-9347-A3C8-764732E28E2D}">
      <dsp:nvSpPr>
        <dsp:cNvPr id="0" name=""/>
        <dsp:cNvSpPr/>
      </dsp:nvSpPr>
      <dsp:spPr>
        <a:xfrm>
          <a:off x="3093838" y="2896092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 dirty="0">
              <a:latin typeface="Arial"/>
            </a:rPr>
            <a:t>Provide</a:t>
          </a:r>
          <a:r>
            <a:rPr lang="en-US" sz="900" b="0" i="0" u="none" kern="1200" baseline="0" dirty="0">
              <a:latin typeface="Arial"/>
            </a:rPr>
            <a:t> better customer services and perks</a:t>
          </a:r>
          <a:endParaRPr lang="en-US" sz="900" kern="1200" dirty="0">
            <a:latin typeface="Arial"/>
          </a:endParaRPr>
        </a:p>
      </dsp:txBody>
      <dsp:txXfrm>
        <a:off x="3110647" y="2912901"/>
        <a:ext cx="1114185" cy="540283"/>
      </dsp:txXfrm>
    </dsp:sp>
    <dsp:sp modelId="{7E5C7420-BA31-6049-9304-8F0C1B35399C}">
      <dsp:nvSpPr>
        <dsp:cNvPr id="0" name=""/>
        <dsp:cNvSpPr/>
      </dsp:nvSpPr>
      <dsp:spPr>
        <a:xfrm rot="17053185">
          <a:off x="3961009" y="2812954"/>
          <a:ext cx="744030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744030" y="94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4423" y="2803825"/>
        <a:ext cx="37201" cy="37201"/>
      </dsp:txXfrm>
    </dsp:sp>
    <dsp:sp modelId="{9AC58612-5F66-AA40-8054-0A947C23C005}">
      <dsp:nvSpPr>
        <dsp:cNvPr id="0" name=""/>
        <dsp:cNvSpPr/>
      </dsp:nvSpPr>
      <dsp:spPr>
        <a:xfrm>
          <a:off x="4424406" y="2174859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Rewards system </a:t>
          </a:r>
        </a:p>
      </dsp:txBody>
      <dsp:txXfrm>
        <a:off x="4441215" y="2191668"/>
        <a:ext cx="1114185" cy="540283"/>
      </dsp:txXfrm>
    </dsp:sp>
    <dsp:sp modelId="{86C4FCAF-860D-8440-9004-B8F8FEC21475}">
      <dsp:nvSpPr>
        <dsp:cNvPr id="0" name=""/>
        <dsp:cNvSpPr/>
      </dsp:nvSpPr>
      <dsp:spPr>
        <a:xfrm rot="20626353">
          <a:off x="5559778" y="2365142"/>
          <a:ext cx="624049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624049" y="94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56201" y="2359012"/>
        <a:ext cx="31202" cy="31202"/>
      </dsp:txXfrm>
    </dsp:sp>
    <dsp:sp modelId="{E82BC6DC-AEBD-9046-81A3-D4438D0ACDA5}">
      <dsp:nvSpPr>
        <dsp:cNvPr id="0" name=""/>
        <dsp:cNvSpPr/>
      </dsp:nvSpPr>
      <dsp:spPr>
        <a:xfrm>
          <a:off x="6171397" y="2000467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</a:rPr>
            <a:t>Referral bonus</a:t>
          </a:r>
        </a:p>
      </dsp:txBody>
      <dsp:txXfrm>
        <a:off x="6188206" y="2017276"/>
        <a:ext cx="1114185" cy="540283"/>
      </dsp:txXfrm>
    </dsp:sp>
    <dsp:sp modelId="{CEB69234-D80C-0144-95C1-616BDE86E2F7}">
      <dsp:nvSpPr>
        <dsp:cNvPr id="0" name=""/>
        <dsp:cNvSpPr/>
      </dsp:nvSpPr>
      <dsp:spPr>
        <a:xfrm rot="2383369">
          <a:off x="5480715" y="2705620"/>
          <a:ext cx="792655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792655" y="94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57226" y="2695276"/>
        <a:ext cx="39632" cy="39632"/>
      </dsp:txXfrm>
    </dsp:sp>
    <dsp:sp modelId="{739CDCFC-4130-F14B-8A88-DFE52B1B5A7A}">
      <dsp:nvSpPr>
        <dsp:cNvPr id="0" name=""/>
        <dsp:cNvSpPr/>
      </dsp:nvSpPr>
      <dsp:spPr>
        <a:xfrm>
          <a:off x="6181876" y="2681424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</a:rPr>
            <a:t>Incentives on credit utilization</a:t>
          </a:r>
        </a:p>
      </dsp:txBody>
      <dsp:txXfrm>
        <a:off x="6198685" y="2698233"/>
        <a:ext cx="1114185" cy="540283"/>
      </dsp:txXfrm>
    </dsp:sp>
    <dsp:sp modelId="{F5C579B6-2FF4-7A47-AB24-B36C669CE54C}">
      <dsp:nvSpPr>
        <dsp:cNvPr id="0" name=""/>
        <dsp:cNvSpPr/>
      </dsp:nvSpPr>
      <dsp:spPr>
        <a:xfrm>
          <a:off x="4241641" y="3173571"/>
          <a:ext cx="186529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186529" y="94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30243" y="3178380"/>
        <a:ext cx="9326" cy="9326"/>
      </dsp:txXfrm>
    </dsp:sp>
    <dsp:sp modelId="{64354AA2-F598-C545-BC8C-A8E47C458EAD}">
      <dsp:nvSpPr>
        <dsp:cNvPr id="0" name=""/>
        <dsp:cNvSpPr/>
      </dsp:nvSpPr>
      <dsp:spPr>
        <a:xfrm>
          <a:off x="4428171" y="2896092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</a:rPr>
            <a:t>Introduce discounts with retailers</a:t>
          </a:r>
        </a:p>
      </dsp:txBody>
      <dsp:txXfrm>
        <a:off x="4444980" y="2912901"/>
        <a:ext cx="1114185" cy="540283"/>
      </dsp:txXfrm>
    </dsp:sp>
    <dsp:sp modelId="{18569DE3-7D9F-C64E-A193-B3D9FF0941C1}">
      <dsp:nvSpPr>
        <dsp:cNvPr id="0" name=""/>
        <dsp:cNvSpPr/>
      </dsp:nvSpPr>
      <dsp:spPr>
        <a:xfrm rot="4402710">
          <a:off x="3995768" y="3503564"/>
          <a:ext cx="688766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688766" y="94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2932" y="3495817"/>
        <a:ext cx="34438" cy="34438"/>
      </dsp:txXfrm>
    </dsp:sp>
    <dsp:sp modelId="{A64B7B50-1267-E24D-9875-7FB9AF6A302E}">
      <dsp:nvSpPr>
        <dsp:cNvPr id="0" name=""/>
        <dsp:cNvSpPr/>
      </dsp:nvSpPr>
      <dsp:spPr>
        <a:xfrm>
          <a:off x="4438662" y="3556079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"/>
            </a:rPr>
            <a:t>Collect points at restaurants, hotels, and airlines through partnerships</a:t>
          </a:r>
          <a:endParaRPr lang="en-US" sz="900" kern="1200" dirty="0"/>
        </a:p>
      </dsp:txBody>
      <dsp:txXfrm>
        <a:off x="4455471" y="3572888"/>
        <a:ext cx="1114185" cy="540283"/>
      </dsp:txXfrm>
    </dsp:sp>
    <dsp:sp modelId="{BA8E9791-09D4-A646-A568-1CBBE12BE5AE}">
      <dsp:nvSpPr>
        <dsp:cNvPr id="0" name=""/>
        <dsp:cNvSpPr/>
      </dsp:nvSpPr>
      <dsp:spPr>
        <a:xfrm rot="3998500">
          <a:off x="1546746" y="3806483"/>
          <a:ext cx="2215702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2215702" y="94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599204" y="3760562"/>
        <a:ext cx="110785" cy="110785"/>
      </dsp:txXfrm>
    </dsp:sp>
    <dsp:sp modelId="{214709FB-834E-DE41-8C94-6CE838298521}">
      <dsp:nvSpPr>
        <dsp:cNvPr id="0" name=""/>
        <dsp:cNvSpPr/>
      </dsp:nvSpPr>
      <dsp:spPr>
        <a:xfrm>
          <a:off x="3093838" y="4546059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 dirty="0">
              <a:latin typeface="Arial"/>
            </a:rPr>
            <a:t>Change credit card policies</a:t>
          </a:r>
        </a:p>
      </dsp:txBody>
      <dsp:txXfrm>
        <a:off x="3110647" y="4562868"/>
        <a:ext cx="1114185" cy="540283"/>
      </dsp:txXfrm>
    </dsp:sp>
    <dsp:sp modelId="{AD2D9B71-7D0F-1644-A9DF-44B8892274AE}">
      <dsp:nvSpPr>
        <dsp:cNvPr id="0" name=""/>
        <dsp:cNvSpPr/>
      </dsp:nvSpPr>
      <dsp:spPr>
        <a:xfrm>
          <a:off x="4241641" y="4823538"/>
          <a:ext cx="459121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459121" y="94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9724" y="4821532"/>
        <a:ext cx="22956" cy="22956"/>
      </dsp:txXfrm>
    </dsp:sp>
    <dsp:sp modelId="{A01DBA3B-3FAF-D040-B399-763ECE220155}">
      <dsp:nvSpPr>
        <dsp:cNvPr id="0" name=""/>
        <dsp:cNvSpPr/>
      </dsp:nvSpPr>
      <dsp:spPr>
        <a:xfrm>
          <a:off x="4700762" y="4546059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 dirty="0">
              <a:latin typeface="Arial"/>
            </a:rPr>
            <a:t>More restrictions.</a:t>
          </a:r>
        </a:p>
      </dsp:txBody>
      <dsp:txXfrm>
        <a:off x="4717571" y="4562868"/>
        <a:ext cx="1114185" cy="540283"/>
      </dsp:txXfrm>
    </dsp:sp>
    <dsp:sp modelId="{945CB080-9A1C-1048-8A70-2A9712C45ADB}">
      <dsp:nvSpPr>
        <dsp:cNvPr id="0" name=""/>
        <dsp:cNvSpPr/>
      </dsp:nvSpPr>
      <dsp:spPr>
        <a:xfrm rot="19457599">
          <a:off x="5795421" y="4658541"/>
          <a:ext cx="565409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565409" y="94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63991" y="4653878"/>
        <a:ext cx="28270" cy="28270"/>
      </dsp:txXfrm>
    </dsp:sp>
    <dsp:sp modelId="{CFF06974-D91C-634F-B307-7C222F514D96}">
      <dsp:nvSpPr>
        <dsp:cNvPr id="0" name=""/>
        <dsp:cNvSpPr/>
      </dsp:nvSpPr>
      <dsp:spPr>
        <a:xfrm>
          <a:off x="6307687" y="4216066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 dirty="0">
              <a:latin typeface="Arial"/>
            </a:rPr>
            <a:t> Minimum time commitment</a:t>
          </a:r>
        </a:p>
      </dsp:txBody>
      <dsp:txXfrm>
        <a:off x="6324496" y="4232875"/>
        <a:ext cx="1114185" cy="540283"/>
      </dsp:txXfrm>
    </dsp:sp>
    <dsp:sp modelId="{A7646906-6825-EB49-B599-43FF7578F1BB}">
      <dsp:nvSpPr>
        <dsp:cNvPr id="0" name=""/>
        <dsp:cNvSpPr/>
      </dsp:nvSpPr>
      <dsp:spPr>
        <a:xfrm rot="2142401">
          <a:off x="5795421" y="4988535"/>
          <a:ext cx="565409" cy="18943"/>
        </a:xfrm>
        <a:custGeom>
          <a:avLst/>
          <a:gdLst/>
          <a:ahLst/>
          <a:cxnLst/>
          <a:rect l="0" t="0" r="0" b="0"/>
          <a:pathLst>
            <a:path>
              <a:moveTo>
                <a:pt x="0" y="9471"/>
              </a:moveTo>
              <a:lnTo>
                <a:pt x="565409" y="94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63991" y="4983871"/>
        <a:ext cx="28270" cy="28270"/>
      </dsp:txXfrm>
    </dsp:sp>
    <dsp:sp modelId="{45000B4C-44B8-B54A-8BEE-916438871E16}">
      <dsp:nvSpPr>
        <dsp:cNvPr id="0" name=""/>
        <dsp:cNvSpPr/>
      </dsp:nvSpPr>
      <dsp:spPr>
        <a:xfrm>
          <a:off x="6307687" y="4876052"/>
          <a:ext cx="1147803" cy="57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 dirty="0">
              <a:latin typeface="Arial"/>
            </a:rPr>
            <a:t>Minimum Utilization rate</a:t>
          </a:r>
        </a:p>
      </dsp:txBody>
      <dsp:txXfrm>
        <a:off x="6324496" y="4892861"/>
        <a:ext cx="1114185" cy="540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96CD-95EF-6C41-A4B8-E75ADC11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HBS Bank Issue Tree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5DCF81-D3ED-974A-A28B-9EAD9708E9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807600"/>
              </p:ext>
            </p:extLst>
          </p:nvPr>
        </p:nvGraphicFramePr>
        <p:xfrm>
          <a:off x="62063" y="702466"/>
          <a:ext cx="8906995" cy="545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460806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81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Synergy_CF_YNR002</vt:lpstr>
      <vt:lpstr>HBS Bank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Issue Tree </dc:title>
  <dc:creator>Hui, Chris</dc:creator>
  <cp:lastModifiedBy>MOHAMED.SAAD@baruchmail.cuny.edu</cp:lastModifiedBy>
  <cp:revision>59</cp:revision>
  <dcterms:created xsi:type="dcterms:W3CDTF">2019-05-15T15:57:18Z</dcterms:created>
  <dcterms:modified xsi:type="dcterms:W3CDTF">2021-07-23T01:19:28Z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