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A95C-28AE-4B53-90C6-260AA215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958C-4B9B-44B1-82A6-A63F36B4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CE4D-8907-45DF-9813-6419B199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8146-B65D-439A-9032-FC97229C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6D96-B395-4FEA-879F-ACE52F97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6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F5A-CED1-4BFD-935C-07123049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89A0C-C886-4646-9DD6-0908922C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41CBF-7C65-4B84-9F91-10FF96D2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233B-D953-4B08-8B6F-C2E05103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7956-717B-4E74-A843-1C1842E8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9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69956-B810-40D6-AACD-0222A87CD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B7271-CE75-42F6-828D-ABB6266B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319F-D4B8-4234-B4F4-F1586EEB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373F-6688-482A-BB46-9AFC021E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942E-D11C-4A9F-AD6E-81FC17FA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38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EB04-3892-4B35-8A52-AE644680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35AD-E838-43CF-B719-D995E519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15A0-9AF8-4182-A3E2-C6668244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0D79-7AB6-4E5D-BB86-B2F54979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EF17-3605-4DB4-A2A2-53D8FA6C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64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9F90-328C-4D58-8130-9A0E4979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6943-D17F-420D-BF5F-325340EF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5FC8-F962-4E41-A0DA-115894AB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DB1A-1BE8-4890-831B-855912C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65C6-1B32-4512-A1AD-1DDCC04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10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1712-02CD-4E16-8D0D-961840B2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87ED-AC2A-4A21-A7D0-9282EDE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258C5-B373-4502-B366-9B0C75F5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E3B8-AE0C-4106-9720-C2B63E08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6065-F8EA-4CD3-A71D-FEDC5D1C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A23F-5F7D-4C76-8D14-A6528ED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E341-2CFE-4F05-8D47-72F79A7F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9F3F-6C42-489C-896A-CBE9BA57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3DE20-523D-4127-9FA8-EC29E144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58A58-0449-4FF1-9FCD-057BE59C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ECE29-A194-452D-9FE4-B6F94FF1F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A564F-1751-4522-BC05-8E983C7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50095-44A6-45A5-B6E7-7C603048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8021-8EFD-4FE4-A5D8-7A6389A0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3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9F0F-6066-4256-81ED-78683472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52AC-B16F-4389-B8C1-2150F2F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F4B10-B248-462C-AB36-EA95D99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30559-B727-41FC-BE32-861A535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5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63AB6-7AF7-43B9-BF45-C798729A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7EBCE-774B-495F-9F3D-6AA9FE0D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B7AF-CE89-46B3-BA07-462431E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3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1B9-F7FC-45E9-BDAB-B20EA25D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21A8-CC90-47C6-A6F9-CB88CC2E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0BE93-CC67-4922-8954-9BA3B212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3F56D-C344-4D25-8552-70061C3D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E13A-3BAB-4DAA-A592-44EC0BA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03A-2BAA-49B1-BDCC-A2A40D8D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6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F681-D371-4BC7-AA72-EF9806FC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21BEB-A5A5-4149-80DB-480E7EEC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206E7-9B65-4DC2-88C1-3982AB3F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80A5-2305-4A7D-80A9-BDB393DF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87B8-F2C0-4B40-BAE3-8BE50DF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5C9E3-8369-463D-9239-7F840BE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88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0801D-0523-4642-A3BF-9FB9CAC2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DCB7D-5B7E-42A1-913F-70E850C8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4716-E0AA-421A-BFD5-6F7E7060A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4DD0-612A-41FE-8B54-22CB91871D0C}" type="datetimeFigureOut">
              <a:rPr lang="en-CA" smtClean="0"/>
              <a:t>2021-01-14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6493-5EF3-4087-A290-C2A89F9EB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1E27-F84C-4FE9-9AAB-CDF978CD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8BB4-CBD8-42D8-B1AA-8B30B5867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0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16A40467-9B63-4E8B-B89D-693E4733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r="2445"/>
          <a:stretch/>
        </p:blipFill>
        <p:spPr>
          <a:xfrm>
            <a:off x="169623" y="1538488"/>
            <a:ext cx="11852754" cy="306972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6033A85-45B4-4A01-8233-6CC1926DE6B8}"/>
              </a:ext>
            </a:extLst>
          </p:cNvPr>
          <p:cNvSpPr/>
          <p:nvPr/>
        </p:nvSpPr>
        <p:spPr>
          <a:xfrm rot="16200000">
            <a:off x="4889176" y="-1901528"/>
            <a:ext cx="723676" cy="713413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6C983-BF41-457A-B041-C9DDC1BC72B5}"/>
              </a:ext>
            </a:extLst>
          </p:cNvPr>
          <p:cNvSpPr txBox="1"/>
          <p:nvPr/>
        </p:nvSpPr>
        <p:spPr>
          <a:xfrm>
            <a:off x="4669330" y="934367"/>
            <a:ext cx="116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Section 1</a:t>
            </a:r>
            <a:endParaRPr lang="en-CA" u="sng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255B6AB-85C5-4822-8474-36F4C2AA8B1D}"/>
              </a:ext>
            </a:extLst>
          </p:cNvPr>
          <p:cNvSpPr/>
          <p:nvPr/>
        </p:nvSpPr>
        <p:spPr>
          <a:xfrm rot="5400000">
            <a:off x="5002496" y="4139248"/>
            <a:ext cx="575494" cy="124182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05B71-C018-4050-89C3-9A659FACEC41}"/>
              </a:ext>
            </a:extLst>
          </p:cNvPr>
          <p:cNvSpPr txBox="1"/>
          <p:nvPr/>
        </p:nvSpPr>
        <p:spPr>
          <a:xfrm>
            <a:off x="4747790" y="5047909"/>
            <a:ext cx="116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Section 2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6294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</dc:creator>
  <cp:lastModifiedBy>Muhammad</cp:lastModifiedBy>
  <cp:revision>4</cp:revision>
  <dcterms:created xsi:type="dcterms:W3CDTF">2021-01-14T15:42:44Z</dcterms:created>
  <dcterms:modified xsi:type="dcterms:W3CDTF">2021-01-14T15:53:15Z</dcterms:modified>
</cp:coreProperties>
</file>