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70"/>
  </p:normalViewPr>
  <p:slideViewPr>
    <p:cSldViewPr snapToGrid="0" snapToObjects="1">
      <p:cViewPr varScale="1">
        <p:scale>
          <a:sx n="116" d="100"/>
          <a:sy n="116" d="100"/>
        </p:scale>
        <p:origin x="4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7C9ED-7AA1-424C-A470-0F2970C1672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0CA6C7F-FE9A-C943-90D7-569DBC532F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93B3CD1-7AC4-B042-9268-7C29C3833419}"/>
              </a:ext>
            </a:extLst>
          </p:cNvPr>
          <p:cNvSpPr>
            <a:spLocks noGrp="1"/>
          </p:cNvSpPr>
          <p:nvPr>
            <p:ph type="dt" sz="half" idx="10"/>
          </p:nvPr>
        </p:nvSpPr>
        <p:spPr/>
        <p:txBody>
          <a:bodyPr/>
          <a:lstStyle/>
          <a:p>
            <a:fld id="{021C1C5E-F046-4443-82F8-1D34BDCA3A47}" type="datetimeFigureOut">
              <a:rPr lang="en-US" smtClean="0"/>
              <a:t>11/20/21</a:t>
            </a:fld>
            <a:endParaRPr lang="en-US"/>
          </a:p>
        </p:txBody>
      </p:sp>
      <p:sp>
        <p:nvSpPr>
          <p:cNvPr id="5" name="Footer Placeholder 4">
            <a:extLst>
              <a:ext uri="{FF2B5EF4-FFF2-40B4-BE49-F238E27FC236}">
                <a16:creationId xmlns:a16="http://schemas.microsoft.com/office/drawing/2014/main" id="{34E16740-5830-8945-B20F-F362966299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E2ECF7-AACA-5C41-BB48-7689B0738764}"/>
              </a:ext>
            </a:extLst>
          </p:cNvPr>
          <p:cNvSpPr>
            <a:spLocks noGrp="1"/>
          </p:cNvSpPr>
          <p:nvPr>
            <p:ph type="sldNum" sz="quarter" idx="12"/>
          </p:nvPr>
        </p:nvSpPr>
        <p:spPr/>
        <p:txBody>
          <a:bodyPr/>
          <a:lstStyle/>
          <a:p>
            <a:fld id="{B62CC6C5-7234-DF4B-8EA2-EEC666B8D0B6}" type="slidenum">
              <a:rPr lang="en-US" smtClean="0"/>
              <a:t>‹#›</a:t>
            </a:fld>
            <a:endParaRPr lang="en-US"/>
          </a:p>
        </p:txBody>
      </p:sp>
    </p:spTree>
    <p:extLst>
      <p:ext uri="{BB962C8B-B14F-4D97-AF65-F5344CB8AC3E}">
        <p14:creationId xmlns:p14="http://schemas.microsoft.com/office/powerpoint/2010/main" val="1580587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C382B-45A0-0D4D-98C2-8C212718F53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BA6962B-DA8B-F845-A491-3D5CE5B0564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6DA9D42-EA55-B946-8583-D9BB9E3EB408}"/>
              </a:ext>
            </a:extLst>
          </p:cNvPr>
          <p:cNvSpPr>
            <a:spLocks noGrp="1"/>
          </p:cNvSpPr>
          <p:nvPr>
            <p:ph type="dt" sz="half" idx="10"/>
          </p:nvPr>
        </p:nvSpPr>
        <p:spPr/>
        <p:txBody>
          <a:bodyPr/>
          <a:lstStyle/>
          <a:p>
            <a:fld id="{021C1C5E-F046-4443-82F8-1D34BDCA3A47}" type="datetimeFigureOut">
              <a:rPr lang="en-US" smtClean="0"/>
              <a:t>11/20/21</a:t>
            </a:fld>
            <a:endParaRPr lang="en-US"/>
          </a:p>
        </p:txBody>
      </p:sp>
      <p:sp>
        <p:nvSpPr>
          <p:cNvPr id="5" name="Footer Placeholder 4">
            <a:extLst>
              <a:ext uri="{FF2B5EF4-FFF2-40B4-BE49-F238E27FC236}">
                <a16:creationId xmlns:a16="http://schemas.microsoft.com/office/drawing/2014/main" id="{C8DC094C-1C4D-A346-9386-BC3E8D8E86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7B510A-C487-CB4D-80D5-95D1F5331C2D}"/>
              </a:ext>
            </a:extLst>
          </p:cNvPr>
          <p:cNvSpPr>
            <a:spLocks noGrp="1"/>
          </p:cNvSpPr>
          <p:nvPr>
            <p:ph type="sldNum" sz="quarter" idx="12"/>
          </p:nvPr>
        </p:nvSpPr>
        <p:spPr/>
        <p:txBody>
          <a:bodyPr/>
          <a:lstStyle/>
          <a:p>
            <a:fld id="{B62CC6C5-7234-DF4B-8EA2-EEC666B8D0B6}" type="slidenum">
              <a:rPr lang="en-US" smtClean="0"/>
              <a:t>‹#›</a:t>
            </a:fld>
            <a:endParaRPr lang="en-US"/>
          </a:p>
        </p:txBody>
      </p:sp>
    </p:spTree>
    <p:extLst>
      <p:ext uri="{BB962C8B-B14F-4D97-AF65-F5344CB8AC3E}">
        <p14:creationId xmlns:p14="http://schemas.microsoft.com/office/powerpoint/2010/main" val="875972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1293FF-F557-EB4C-B9B7-F1099F246E5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952613C-EA05-E24B-9FA9-E7FEFEF22BB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8EE5B84-CAD6-D94E-8D3A-879924DF03D5}"/>
              </a:ext>
            </a:extLst>
          </p:cNvPr>
          <p:cNvSpPr>
            <a:spLocks noGrp="1"/>
          </p:cNvSpPr>
          <p:nvPr>
            <p:ph type="dt" sz="half" idx="10"/>
          </p:nvPr>
        </p:nvSpPr>
        <p:spPr/>
        <p:txBody>
          <a:bodyPr/>
          <a:lstStyle/>
          <a:p>
            <a:fld id="{021C1C5E-F046-4443-82F8-1D34BDCA3A47}" type="datetimeFigureOut">
              <a:rPr lang="en-US" smtClean="0"/>
              <a:t>11/20/21</a:t>
            </a:fld>
            <a:endParaRPr lang="en-US"/>
          </a:p>
        </p:txBody>
      </p:sp>
      <p:sp>
        <p:nvSpPr>
          <p:cNvPr id="5" name="Footer Placeholder 4">
            <a:extLst>
              <a:ext uri="{FF2B5EF4-FFF2-40B4-BE49-F238E27FC236}">
                <a16:creationId xmlns:a16="http://schemas.microsoft.com/office/drawing/2014/main" id="{F1FCC77A-210C-8344-9599-B27B16D83F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6EE42A-7243-5745-938A-7C6ACA45A12D}"/>
              </a:ext>
            </a:extLst>
          </p:cNvPr>
          <p:cNvSpPr>
            <a:spLocks noGrp="1"/>
          </p:cNvSpPr>
          <p:nvPr>
            <p:ph type="sldNum" sz="quarter" idx="12"/>
          </p:nvPr>
        </p:nvSpPr>
        <p:spPr/>
        <p:txBody>
          <a:bodyPr/>
          <a:lstStyle/>
          <a:p>
            <a:fld id="{B62CC6C5-7234-DF4B-8EA2-EEC666B8D0B6}" type="slidenum">
              <a:rPr lang="en-US" smtClean="0"/>
              <a:t>‹#›</a:t>
            </a:fld>
            <a:endParaRPr lang="en-US"/>
          </a:p>
        </p:txBody>
      </p:sp>
    </p:spTree>
    <p:extLst>
      <p:ext uri="{BB962C8B-B14F-4D97-AF65-F5344CB8AC3E}">
        <p14:creationId xmlns:p14="http://schemas.microsoft.com/office/powerpoint/2010/main" val="3940849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BD856-1718-F043-8158-19926178C9E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CFE7D0A-CE0B-F745-A388-F8289F9FCC7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DC7CF0-0E13-D441-8241-0D56E077023D}"/>
              </a:ext>
            </a:extLst>
          </p:cNvPr>
          <p:cNvSpPr>
            <a:spLocks noGrp="1"/>
          </p:cNvSpPr>
          <p:nvPr>
            <p:ph type="dt" sz="half" idx="10"/>
          </p:nvPr>
        </p:nvSpPr>
        <p:spPr/>
        <p:txBody>
          <a:bodyPr/>
          <a:lstStyle/>
          <a:p>
            <a:fld id="{021C1C5E-F046-4443-82F8-1D34BDCA3A47}" type="datetimeFigureOut">
              <a:rPr lang="en-US" smtClean="0"/>
              <a:t>11/20/21</a:t>
            </a:fld>
            <a:endParaRPr lang="en-US"/>
          </a:p>
        </p:txBody>
      </p:sp>
      <p:sp>
        <p:nvSpPr>
          <p:cNvPr id="5" name="Footer Placeholder 4">
            <a:extLst>
              <a:ext uri="{FF2B5EF4-FFF2-40B4-BE49-F238E27FC236}">
                <a16:creationId xmlns:a16="http://schemas.microsoft.com/office/drawing/2014/main" id="{319D25A6-8121-4D41-9686-E5714FD2F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5512DE-23AC-8643-8A7E-61F1E6CBF265}"/>
              </a:ext>
            </a:extLst>
          </p:cNvPr>
          <p:cNvSpPr>
            <a:spLocks noGrp="1"/>
          </p:cNvSpPr>
          <p:nvPr>
            <p:ph type="sldNum" sz="quarter" idx="12"/>
          </p:nvPr>
        </p:nvSpPr>
        <p:spPr/>
        <p:txBody>
          <a:bodyPr/>
          <a:lstStyle/>
          <a:p>
            <a:fld id="{B62CC6C5-7234-DF4B-8EA2-EEC666B8D0B6}" type="slidenum">
              <a:rPr lang="en-US" smtClean="0"/>
              <a:t>‹#›</a:t>
            </a:fld>
            <a:endParaRPr lang="en-US"/>
          </a:p>
        </p:txBody>
      </p:sp>
    </p:spTree>
    <p:extLst>
      <p:ext uri="{BB962C8B-B14F-4D97-AF65-F5344CB8AC3E}">
        <p14:creationId xmlns:p14="http://schemas.microsoft.com/office/powerpoint/2010/main" val="1871328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F5929-9E0E-0144-8EA6-982DD1E38C1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7A5A558-8A24-4B46-89C7-BEA6D6F90C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F3D2D7A-A672-514C-AD61-533EB90F695C}"/>
              </a:ext>
            </a:extLst>
          </p:cNvPr>
          <p:cNvSpPr>
            <a:spLocks noGrp="1"/>
          </p:cNvSpPr>
          <p:nvPr>
            <p:ph type="dt" sz="half" idx="10"/>
          </p:nvPr>
        </p:nvSpPr>
        <p:spPr/>
        <p:txBody>
          <a:bodyPr/>
          <a:lstStyle/>
          <a:p>
            <a:fld id="{021C1C5E-F046-4443-82F8-1D34BDCA3A47}" type="datetimeFigureOut">
              <a:rPr lang="en-US" smtClean="0"/>
              <a:t>11/20/21</a:t>
            </a:fld>
            <a:endParaRPr lang="en-US"/>
          </a:p>
        </p:txBody>
      </p:sp>
      <p:sp>
        <p:nvSpPr>
          <p:cNvPr id="5" name="Footer Placeholder 4">
            <a:extLst>
              <a:ext uri="{FF2B5EF4-FFF2-40B4-BE49-F238E27FC236}">
                <a16:creationId xmlns:a16="http://schemas.microsoft.com/office/drawing/2014/main" id="{0F7FD9BF-83E8-304D-9EF4-DC2E153AB1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8F6CF6-7930-EB4C-BE4C-A37D60ABB662}"/>
              </a:ext>
            </a:extLst>
          </p:cNvPr>
          <p:cNvSpPr>
            <a:spLocks noGrp="1"/>
          </p:cNvSpPr>
          <p:nvPr>
            <p:ph type="sldNum" sz="quarter" idx="12"/>
          </p:nvPr>
        </p:nvSpPr>
        <p:spPr/>
        <p:txBody>
          <a:bodyPr/>
          <a:lstStyle/>
          <a:p>
            <a:fld id="{B62CC6C5-7234-DF4B-8EA2-EEC666B8D0B6}" type="slidenum">
              <a:rPr lang="en-US" smtClean="0"/>
              <a:t>‹#›</a:t>
            </a:fld>
            <a:endParaRPr lang="en-US"/>
          </a:p>
        </p:txBody>
      </p:sp>
    </p:spTree>
    <p:extLst>
      <p:ext uri="{BB962C8B-B14F-4D97-AF65-F5344CB8AC3E}">
        <p14:creationId xmlns:p14="http://schemas.microsoft.com/office/powerpoint/2010/main" val="2318500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9F9ED-5422-D34A-8F08-ECB4CF3B40F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2A44D52-4829-6A4D-93F7-BB17D26EBCD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F2C2D9A-2E1A-0A4C-AE89-25C0A8B8BD5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7194619-C61B-5943-A551-C037A141A6AB}"/>
              </a:ext>
            </a:extLst>
          </p:cNvPr>
          <p:cNvSpPr>
            <a:spLocks noGrp="1"/>
          </p:cNvSpPr>
          <p:nvPr>
            <p:ph type="dt" sz="half" idx="10"/>
          </p:nvPr>
        </p:nvSpPr>
        <p:spPr/>
        <p:txBody>
          <a:bodyPr/>
          <a:lstStyle/>
          <a:p>
            <a:fld id="{021C1C5E-F046-4443-82F8-1D34BDCA3A47}" type="datetimeFigureOut">
              <a:rPr lang="en-US" smtClean="0"/>
              <a:t>11/20/21</a:t>
            </a:fld>
            <a:endParaRPr lang="en-US"/>
          </a:p>
        </p:txBody>
      </p:sp>
      <p:sp>
        <p:nvSpPr>
          <p:cNvPr id="6" name="Footer Placeholder 5">
            <a:extLst>
              <a:ext uri="{FF2B5EF4-FFF2-40B4-BE49-F238E27FC236}">
                <a16:creationId xmlns:a16="http://schemas.microsoft.com/office/drawing/2014/main" id="{E201E260-61AE-9E4A-B56F-DEA4142ECF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D4A091-EC40-C446-93A6-B20339907239}"/>
              </a:ext>
            </a:extLst>
          </p:cNvPr>
          <p:cNvSpPr>
            <a:spLocks noGrp="1"/>
          </p:cNvSpPr>
          <p:nvPr>
            <p:ph type="sldNum" sz="quarter" idx="12"/>
          </p:nvPr>
        </p:nvSpPr>
        <p:spPr/>
        <p:txBody>
          <a:bodyPr/>
          <a:lstStyle/>
          <a:p>
            <a:fld id="{B62CC6C5-7234-DF4B-8EA2-EEC666B8D0B6}" type="slidenum">
              <a:rPr lang="en-US" smtClean="0"/>
              <a:t>‹#›</a:t>
            </a:fld>
            <a:endParaRPr lang="en-US"/>
          </a:p>
        </p:txBody>
      </p:sp>
    </p:spTree>
    <p:extLst>
      <p:ext uri="{BB962C8B-B14F-4D97-AF65-F5344CB8AC3E}">
        <p14:creationId xmlns:p14="http://schemas.microsoft.com/office/powerpoint/2010/main" val="3321451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35C95-CCC0-934C-AB96-77E88845C03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83965C0-837B-EF4F-8EB6-CC8EEA2FC1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DA05439-5329-4947-B2A2-34587E5CD56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D291E7A-687C-804B-B2DF-5A0D95A43D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AB6B601-FAAA-F345-9B34-F7B8A2B0C2C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D7CB2FC-6692-2F4F-B7A8-0E77AFEA9E76}"/>
              </a:ext>
            </a:extLst>
          </p:cNvPr>
          <p:cNvSpPr>
            <a:spLocks noGrp="1"/>
          </p:cNvSpPr>
          <p:nvPr>
            <p:ph type="dt" sz="half" idx="10"/>
          </p:nvPr>
        </p:nvSpPr>
        <p:spPr/>
        <p:txBody>
          <a:bodyPr/>
          <a:lstStyle/>
          <a:p>
            <a:fld id="{021C1C5E-F046-4443-82F8-1D34BDCA3A47}" type="datetimeFigureOut">
              <a:rPr lang="en-US" smtClean="0"/>
              <a:t>11/20/21</a:t>
            </a:fld>
            <a:endParaRPr lang="en-US"/>
          </a:p>
        </p:txBody>
      </p:sp>
      <p:sp>
        <p:nvSpPr>
          <p:cNvPr id="8" name="Footer Placeholder 7">
            <a:extLst>
              <a:ext uri="{FF2B5EF4-FFF2-40B4-BE49-F238E27FC236}">
                <a16:creationId xmlns:a16="http://schemas.microsoft.com/office/drawing/2014/main" id="{B28EA89D-B567-8A4E-AC1D-5DEA0764F3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BB1E8E-ED06-2449-BAE3-6F5C4E00B333}"/>
              </a:ext>
            </a:extLst>
          </p:cNvPr>
          <p:cNvSpPr>
            <a:spLocks noGrp="1"/>
          </p:cNvSpPr>
          <p:nvPr>
            <p:ph type="sldNum" sz="quarter" idx="12"/>
          </p:nvPr>
        </p:nvSpPr>
        <p:spPr/>
        <p:txBody>
          <a:bodyPr/>
          <a:lstStyle/>
          <a:p>
            <a:fld id="{B62CC6C5-7234-DF4B-8EA2-EEC666B8D0B6}" type="slidenum">
              <a:rPr lang="en-US" smtClean="0"/>
              <a:t>‹#›</a:t>
            </a:fld>
            <a:endParaRPr lang="en-US"/>
          </a:p>
        </p:txBody>
      </p:sp>
    </p:spTree>
    <p:extLst>
      <p:ext uri="{BB962C8B-B14F-4D97-AF65-F5344CB8AC3E}">
        <p14:creationId xmlns:p14="http://schemas.microsoft.com/office/powerpoint/2010/main" val="2048425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F8E0-A427-AC47-8CE1-8848E2F8A35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C9B5E87-D827-4A43-96C6-7DCCFFF64E9A}"/>
              </a:ext>
            </a:extLst>
          </p:cNvPr>
          <p:cNvSpPr>
            <a:spLocks noGrp="1"/>
          </p:cNvSpPr>
          <p:nvPr>
            <p:ph type="dt" sz="half" idx="10"/>
          </p:nvPr>
        </p:nvSpPr>
        <p:spPr/>
        <p:txBody>
          <a:bodyPr/>
          <a:lstStyle/>
          <a:p>
            <a:fld id="{021C1C5E-F046-4443-82F8-1D34BDCA3A47}" type="datetimeFigureOut">
              <a:rPr lang="en-US" smtClean="0"/>
              <a:t>11/20/21</a:t>
            </a:fld>
            <a:endParaRPr lang="en-US"/>
          </a:p>
        </p:txBody>
      </p:sp>
      <p:sp>
        <p:nvSpPr>
          <p:cNvPr id="4" name="Footer Placeholder 3">
            <a:extLst>
              <a:ext uri="{FF2B5EF4-FFF2-40B4-BE49-F238E27FC236}">
                <a16:creationId xmlns:a16="http://schemas.microsoft.com/office/drawing/2014/main" id="{C58516D7-DF8E-0444-97E2-F70C31C176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7C9A76-1387-0F48-AB42-73F89610004D}"/>
              </a:ext>
            </a:extLst>
          </p:cNvPr>
          <p:cNvSpPr>
            <a:spLocks noGrp="1"/>
          </p:cNvSpPr>
          <p:nvPr>
            <p:ph type="sldNum" sz="quarter" idx="12"/>
          </p:nvPr>
        </p:nvSpPr>
        <p:spPr/>
        <p:txBody>
          <a:bodyPr/>
          <a:lstStyle/>
          <a:p>
            <a:fld id="{B62CC6C5-7234-DF4B-8EA2-EEC666B8D0B6}" type="slidenum">
              <a:rPr lang="en-US" smtClean="0"/>
              <a:t>‹#›</a:t>
            </a:fld>
            <a:endParaRPr lang="en-US"/>
          </a:p>
        </p:txBody>
      </p:sp>
    </p:spTree>
    <p:extLst>
      <p:ext uri="{BB962C8B-B14F-4D97-AF65-F5344CB8AC3E}">
        <p14:creationId xmlns:p14="http://schemas.microsoft.com/office/powerpoint/2010/main" val="3353895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FF7AE0-46A2-A24C-856F-2F2A1658D5BC}"/>
              </a:ext>
            </a:extLst>
          </p:cNvPr>
          <p:cNvSpPr>
            <a:spLocks noGrp="1"/>
          </p:cNvSpPr>
          <p:nvPr>
            <p:ph type="dt" sz="half" idx="10"/>
          </p:nvPr>
        </p:nvSpPr>
        <p:spPr/>
        <p:txBody>
          <a:bodyPr/>
          <a:lstStyle/>
          <a:p>
            <a:fld id="{021C1C5E-F046-4443-82F8-1D34BDCA3A47}" type="datetimeFigureOut">
              <a:rPr lang="en-US" smtClean="0"/>
              <a:t>11/20/21</a:t>
            </a:fld>
            <a:endParaRPr lang="en-US"/>
          </a:p>
        </p:txBody>
      </p:sp>
      <p:sp>
        <p:nvSpPr>
          <p:cNvPr id="3" name="Footer Placeholder 2">
            <a:extLst>
              <a:ext uri="{FF2B5EF4-FFF2-40B4-BE49-F238E27FC236}">
                <a16:creationId xmlns:a16="http://schemas.microsoft.com/office/drawing/2014/main" id="{93A5381D-FB19-6046-9D4B-D2BB9047E3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978BFC-62EB-1847-8168-28079B9AA682}"/>
              </a:ext>
            </a:extLst>
          </p:cNvPr>
          <p:cNvSpPr>
            <a:spLocks noGrp="1"/>
          </p:cNvSpPr>
          <p:nvPr>
            <p:ph type="sldNum" sz="quarter" idx="12"/>
          </p:nvPr>
        </p:nvSpPr>
        <p:spPr/>
        <p:txBody>
          <a:bodyPr/>
          <a:lstStyle/>
          <a:p>
            <a:fld id="{B62CC6C5-7234-DF4B-8EA2-EEC666B8D0B6}" type="slidenum">
              <a:rPr lang="en-US" smtClean="0"/>
              <a:t>‹#›</a:t>
            </a:fld>
            <a:endParaRPr lang="en-US"/>
          </a:p>
        </p:txBody>
      </p:sp>
    </p:spTree>
    <p:extLst>
      <p:ext uri="{BB962C8B-B14F-4D97-AF65-F5344CB8AC3E}">
        <p14:creationId xmlns:p14="http://schemas.microsoft.com/office/powerpoint/2010/main" val="3423766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1A3F9-5BF7-AA4A-B554-929E678FA28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66F24A7-2817-1B41-A470-5470FE9261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3616E13-AA4B-C347-99F6-58D99458D3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913A29A-3AC4-2044-901E-8BFD4D8370C5}"/>
              </a:ext>
            </a:extLst>
          </p:cNvPr>
          <p:cNvSpPr>
            <a:spLocks noGrp="1"/>
          </p:cNvSpPr>
          <p:nvPr>
            <p:ph type="dt" sz="half" idx="10"/>
          </p:nvPr>
        </p:nvSpPr>
        <p:spPr/>
        <p:txBody>
          <a:bodyPr/>
          <a:lstStyle/>
          <a:p>
            <a:fld id="{021C1C5E-F046-4443-82F8-1D34BDCA3A47}" type="datetimeFigureOut">
              <a:rPr lang="en-US" smtClean="0"/>
              <a:t>11/20/21</a:t>
            </a:fld>
            <a:endParaRPr lang="en-US"/>
          </a:p>
        </p:txBody>
      </p:sp>
      <p:sp>
        <p:nvSpPr>
          <p:cNvPr id="6" name="Footer Placeholder 5">
            <a:extLst>
              <a:ext uri="{FF2B5EF4-FFF2-40B4-BE49-F238E27FC236}">
                <a16:creationId xmlns:a16="http://schemas.microsoft.com/office/drawing/2014/main" id="{5401560D-1E51-A24C-BFE3-DC4FA1BC60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304998-13C5-9445-ADB4-F523F1839567}"/>
              </a:ext>
            </a:extLst>
          </p:cNvPr>
          <p:cNvSpPr>
            <a:spLocks noGrp="1"/>
          </p:cNvSpPr>
          <p:nvPr>
            <p:ph type="sldNum" sz="quarter" idx="12"/>
          </p:nvPr>
        </p:nvSpPr>
        <p:spPr/>
        <p:txBody>
          <a:bodyPr/>
          <a:lstStyle/>
          <a:p>
            <a:fld id="{B62CC6C5-7234-DF4B-8EA2-EEC666B8D0B6}" type="slidenum">
              <a:rPr lang="en-US" smtClean="0"/>
              <a:t>‹#›</a:t>
            </a:fld>
            <a:endParaRPr lang="en-US"/>
          </a:p>
        </p:txBody>
      </p:sp>
    </p:spTree>
    <p:extLst>
      <p:ext uri="{BB962C8B-B14F-4D97-AF65-F5344CB8AC3E}">
        <p14:creationId xmlns:p14="http://schemas.microsoft.com/office/powerpoint/2010/main" val="2294034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93FB-1587-B246-970C-E3941939A5E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86459F9-E148-954E-94E7-7C51AC8766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970CAE-35BC-254A-9055-B19BEF79CD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DDF471D-CB0B-D943-AF97-C7333B4E534F}"/>
              </a:ext>
            </a:extLst>
          </p:cNvPr>
          <p:cNvSpPr>
            <a:spLocks noGrp="1"/>
          </p:cNvSpPr>
          <p:nvPr>
            <p:ph type="dt" sz="half" idx="10"/>
          </p:nvPr>
        </p:nvSpPr>
        <p:spPr/>
        <p:txBody>
          <a:bodyPr/>
          <a:lstStyle/>
          <a:p>
            <a:fld id="{021C1C5E-F046-4443-82F8-1D34BDCA3A47}" type="datetimeFigureOut">
              <a:rPr lang="en-US" smtClean="0"/>
              <a:t>11/20/21</a:t>
            </a:fld>
            <a:endParaRPr lang="en-US"/>
          </a:p>
        </p:txBody>
      </p:sp>
      <p:sp>
        <p:nvSpPr>
          <p:cNvPr id="6" name="Footer Placeholder 5">
            <a:extLst>
              <a:ext uri="{FF2B5EF4-FFF2-40B4-BE49-F238E27FC236}">
                <a16:creationId xmlns:a16="http://schemas.microsoft.com/office/drawing/2014/main" id="{7B62EE4A-BEAB-074B-B862-328BB5E30D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46A8F6-91BF-334C-9EC8-09EF868A06E1}"/>
              </a:ext>
            </a:extLst>
          </p:cNvPr>
          <p:cNvSpPr>
            <a:spLocks noGrp="1"/>
          </p:cNvSpPr>
          <p:nvPr>
            <p:ph type="sldNum" sz="quarter" idx="12"/>
          </p:nvPr>
        </p:nvSpPr>
        <p:spPr/>
        <p:txBody>
          <a:bodyPr/>
          <a:lstStyle/>
          <a:p>
            <a:fld id="{B62CC6C5-7234-DF4B-8EA2-EEC666B8D0B6}" type="slidenum">
              <a:rPr lang="en-US" smtClean="0"/>
              <a:t>‹#›</a:t>
            </a:fld>
            <a:endParaRPr lang="en-US"/>
          </a:p>
        </p:txBody>
      </p:sp>
    </p:spTree>
    <p:extLst>
      <p:ext uri="{BB962C8B-B14F-4D97-AF65-F5344CB8AC3E}">
        <p14:creationId xmlns:p14="http://schemas.microsoft.com/office/powerpoint/2010/main" val="2785227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1033DF-2B72-694C-8C41-5EB96175DC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730E185-BF60-F041-B075-FBBE271083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E92738D-A6E1-EC46-AF69-C119B30424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1C1C5E-F046-4443-82F8-1D34BDCA3A47}" type="datetimeFigureOut">
              <a:rPr lang="en-US" smtClean="0"/>
              <a:t>11/20/21</a:t>
            </a:fld>
            <a:endParaRPr lang="en-US"/>
          </a:p>
        </p:txBody>
      </p:sp>
      <p:sp>
        <p:nvSpPr>
          <p:cNvPr id="5" name="Footer Placeholder 4">
            <a:extLst>
              <a:ext uri="{FF2B5EF4-FFF2-40B4-BE49-F238E27FC236}">
                <a16:creationId xmlns:a16="http://schemas.microsoft.com/office/drawing/2014/main" id="{BE1BA3D6-3716-BA45-8AA1-97100FF1A0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02D84F-E85F-5E48-9557-300FFCE4D6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2CC6C5-7234-DF4B-8EA2-EEC666B8D0B6}" type="slidenum">
              <a:rPr lang="en-US" smtClean="0"/>
              <a:t>‹#›</a:t>
            </a:fld>
            <a:endParaRPr lang="en-US"/>
          </a:p>
        </p:txBody>
      </p:sp>
    </p:spTree>
    <p:extLst>
      <p:ext uri="{BB962C8B-B14F-4D97-AF65-F5344CB8AC3E}">
        <p14:creationId xmlns:p14="http://schemas.microsoft.com/office/powerpoint/2010/main" val="3579549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5F836-031E-E345-8E4A-E445B15164C4}"/>
              </a:ext>
            </a:extLst>
          </p:cNvPr>
          <p:cNvSpPr>
            <a:spLocks noGrp="1"/>
          </p:cNvSpPr>
          <p:nvPr>
            <p:ph type="ctrTitle"/>
          </p:nvPr>
        </p:nvSpPr>
        <p:spPr/>
        <p:txBody>
          <a:bodyPr/>
          <a:lstStyle/>
          <a:p>
            <a:r>
              <a:rPr lang="en-US" dirty="0"/>
              <a:t>Managed and External tables</a:t>
            </a:r>
          </a:p>
        </p:txBody>
      </p:sp>
    </p:spTree>
    <p:extLst>
      <p:ext uri="{BB962C8B-B14F-4D97-AF65-F5344CB8AC3E}">
        <p14:creationId xmlns:p14="http://schemas.microsoft.com/office/powerpoint/2010/main" val="2883732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2E1EF-75BE-DF4F-ADBB-A5FCDBE65081}"/>
              </a:ext>
            </a:extLst>
          </p:cNvPr>
          <p:cNvSpPr>
            <a:spLocks noGrp="1"/>
          </p:cNvSpPr>
          <p:nvPr>
            <p:ph type="title"/>
          </p:nvPr>
        </p:nvSpPr>
        <p:spPr/>
        <p:txBody>
          <a:bodyPr/>
          <a:lstStyle/>
          <a:p>
            <a:r>
              <a:rPr lang="en-US" dirty="0"/>
              <a:t>Managed Tables</a:t>
            </a:r>
          </a:p>
        </p:txBody>
      </p:sp>
      <p:sp>
        <p:nvSpPr>
          <p:cNvPr id="3" name="Content Placeholder 2">
            <a:extLst>
              <a:ext uri="{FF2B5EF4-FFF2-40B4-BE49-F238E27FC236}">
                <a16:creationId xmlns:a16="http://schemas.microsoft.com/office/drawing/2014/main" id="{30B69C9B-B9FA-254C-84AF-B117C1AE5E73}"/>
              </a:ext>
            </a:extLst>
          </p:cNvPr>
          <p:cNvSpPr>
            <a:spLocks noGrp="1"/>
          </p:cNvSpPr>
          <p:nvPr>
            <p:ph idx="1"/>
          </p:nvPr>
        </p:nvSpPr>
        <p:spPr/>
        <p:txBody>
          <a:bodyPr/>
          <a:lstStyle/>
          <a:p>
            <a:pPr marL="0" indent="0" algn="just">
              <a:buNone/>
            </a:pPr>
            <a:r>
              <a:rPr lang="en-US" dirty="0"/>
              <a:t>Tables which we create in any dataset and when we load data into these tables, it is stored in </a:t>
            </a:r>
            <a:r>
              <a:rPr lang="en-US" dirty="0" err="1"/>
              <a:t>bigquery</a:t>
            </a:r>
            <a:r>
              <a:rPr lang="en-US" dirty="0"/>
              <a:t> internal format known as capacitor(optimized columnar format) is managed by </a:t>
            </a:r>
            <a:r>
              <a:rPr lang="en-US" dirty="0" err="1"/>
              <a:t>bigquery</a:t>
            </a:r>
            <a:r>
              <a:rPr lang="en-US" dirty="0"/>
              <a:t> and is a permanent managed table. The metadata is managed by Bigquery and is stored in “</a:t>
            </a:r>
            <a:r>
              <a:rPr lang="en-IN" b="1" i="1" dirty="0"/>
              <a:t>DATASET</a:t>
            </a:r>
            <a:r>
              <a:rPr lang="en-IN" dirty="0"/>
              <a:t>.INFORMATION_SCHEMA.</a:t>
            </a:r>
            <a:r>
              <a:rPr lang="en-IN" b="1" i="1" dirty="0"/>
              <a:t>TABLES” </a:t>
            </a:r>
            <a:r>
              <a:rPr lang="en-IN" dirty="0"/>
              <a:t>table </a:t>
            </a:r>
          </a:p>
          <a:p>
            <a:pPr marL="0" indent="0" algn="just">
              <a:buNone/>
            </a:pPr>
            <a:r>
              <a:rPr lang="en-IN" dirty="0"/>
              <a:t>All the optimizations while reading data from managed tables is done at the </a:t>
            </a:r>
            <a:r>
              <a:rPr lang="en-IN" dirty="0" err="1"/>
              <a:t>bigquery</a:t>
            </a:r>
            <a:r>
              <a:rPr lang="en-IN" dirty="0"/>
              <a:t> end to provide low latency and massive computing.</a:t>
            </a:r>
            <a:endParaRPr lang="en-US" dirty="0"/>
          </a:p>
        </p:txBody>
      </p:sp>
    </p:spTree>
    <p:extLst>
      <p:ext uri="{BB962C8B-B14F-4D97-AF65-F5344CB8AC3E}">
        <p14:creationId xmlns:p14="http://schemas.microsoft.com/office/powerpoint/2010/main" val="3839441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79FB7-8007-4D4E-8B6D-AE29E1EFD570}"/>
              </a:ext>
            </a:extLst>
          </p:cNvPr>
          <p:cNvSpPr>
            <a:spLocks noGrp="1"/>
          </p:cNvSpPr>
          <p:nvPr>
            <p:ph type="title"/>
          </p:nvPr>
        </p:nvSpPr>
        <p:spPr/>
        <p:txBody>
          <a:bodyPr/>
          <a:lstStyle/>
          <a:p>
            <a:r>
              <a:rPr lang="en-US" dirty="0"/>
              <a:t>External Tables</a:t>
            </a:r>
          </a:p>
        </p:txBody>
      </p:sp>
      <p:sp>
        <p:nvSpPr>
          <p:cNvPr id="3" name="Content Placeholder 2">
            <a:extLst>
              <a:ext uri="{FF2B5EF4-FFF2-40B4-BE49-F238E27FC236}">
                <a16:creationId xmlns:a16="http://schemas.microsoft.com/office/drawing/2014/main" id="{AA7B7CD9-DBD2-FB41-A72D-3BDE42060B37}"/>
              </a:ext>
            </a:extLst>
          </p:cNvPr>
          <p:cNvSpPr>
            <a:spLocks noGrp="1"/>
          </p:cNvSpPr>
          <p:nvPr>
            <p:ph idx="1"/>
          </p:nvPr>
        </p:nvSpPr>
        <p:spPr/>
        <p:txBody>
          <a:bodyPr>
            <a:normAutofit fontScale="92500"/>
          </a:bodyPr>
          <a:lstStyle/>
          <a:p>
            <a:pPr marL="0" indent="0" algn="just">
              <a:buNone/>
            </a:pPr>
            <a:r>
              <a:rPr lang="en-US" dirty="0"/>
              <a:t>Bigquery supports reading data from external sources and creating temporary or permanent tables on top of the external sources. When the table is created in any dataset then it is permanent and metadata is stored in Bigquery and this table can be used for querying, but when one want to perform only </a:t>
            </a:r>
            <a:r>
              <a:rPr lang="en-US" dirty="0" err="1"/>
              <a:t>adhoc</a:t>
            </a:r>
            <a:r>
              <a:rPr lang="en-US" dirty="0"/>
              <a:t> queries then temporary table is created for that purpose. Following external sources are supported in Bigquery.</a:t>
            </a:r>
          </a:p>
          <a:p>
            <a:pPr marL="0" indent="0">
              <a:buNone/>
            </a:pPr>
            <a:endParaRPr lang="en-US" dirty="0"/>
          </a:p>
          <a:p>
            <a:r>
              <a:rPr lang="en-US" dirty="0"/>
              <a:t>Bigtable</a:t>
            </a:r>
          </a:p>
          <a:p>
            <a:r>
              <a:rPr lang="en-US" dirty="0"/>
              <a:t>Cloud Storage</a:t>
            </a:r>
          </a:p>
          <a:p>
            <a:r>
              <a:rPr lang="en-US" dirty="0"/>
              <a:t>Google Drive</a:t>
            </a:r>
          </a:p>
        </p:txBody>
      </p:sp>
    </p:spTree>
    <p:extLst>
      <p:ext uri="{BB962C8B-B14F-4D97-AF65-F5344CB8AC3E}">
        <p14:creationId xmlns:p14="http://schemas.microsoft.com/office/powerpoint/2010/main" val="2119971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0FE84-B9C4-BD40-86F9-D351E3462FEF}"/>
              </a:ext>
            </a:extLst>
          </p:cNvPr>
          <p:cNvSpPr>
            <a:spLocks noGrp="1"/>
          </p:cNvSpPr>
          <p:nvPr>
            <p:ph type="title"/>
          </p:nvPr>
        </p:nvSpPr>
        <p:spPr/>
        <p:txBody>
          <a:bodyPr/>
          <a:lstStyle/>
          <a:p>
            <a:r>
              <a:rPr lang="en-US" dirty="0"/>
              <a:t>Federated Queries</a:t>
            </a:r>
          </a:p>
        </p:txBody>
      </p:sp>
      <p:sp>
        <p:nvSpPr>
          <p:cNvPr id="3" name="Content Placeholder 2">
            <a:extLst>
              <a:ext uri="{FF2B5EF4-FFF2-40B4-BE49-F238E27FC236}">
                <a16:creationId xmlns:a16="http://schemas.microsoft.com/office/drawing/2014/main" id="{865E39E1-D989-704A-A65E-52F27EE3246D}"/>
              </a:ext>
            </a:extLst>
          </p:cNvPr>
          <p:cNvSpPr>
            <a:spLocks noGrp="1"/>
          </p:cNvSpPr>
          <p:nvPr>
            <p:ph idx="1"/>
          </p:nvPr>
        </p:nvSpPr>
        <p:spPr/>
        <p:txBody>
          <a:bodyPr/>
          <a:lstStyle/>
          <a:p>
            <a:pPr marL="0" indent="0" algn="just">
              <a:buNone/>
            </a:pPr>
            <a:r>
              <a:rPr lang="en-IN" dirty="0"/>
              <a:t>A federated query is a way to send a query statement to an external database and get the result back as a temporary table. Federated queries use the </a:t>
            </a:r>
            <a:r>
              <a:rPr lang="en-IN" dirty="0" err="1"/>
              <a:t>BigQuery</a:t>
            </a:r>
            <a:r>
              <a:rPr lang="en-IN" dirty="0"/>
              <a:t> Connection API to establish a connection with the external database. In your standard SQL query, you use the EXTERNAL_QUERY function to send a query statement to the external database, using that database's SQL dialect. The results are converted to </a:t>
            </a:r>
            <a:r>
              <a:rPr lang="en-IN" dirty="0" err="1"/>
              <a:t>BigQuery</a:t>
            </a:r>
            <a:r>
              <a:rPr lang="en-IN" dirty="0"/>
              <a:t> standard SQL data types.</a:t>
            </a:r>
          </a:p>
          <a:p>
            <a:pPr marL="0" indent="0">
              <a:buNone/>
            </a:pPr>
            <a:r>
              <a:rPr lang="en-IN" dirty="0"/>
              <a:t>Federated queries are supported with following sources:</a:t>
            </a:r>
          </a:p>
          <a:p>
            <a:pPr marL="0" indent="0">
              <a:buNone/>
            </a:pPr>
            <a:r>
              <a:rPr lang="en-IN" dirty="0"/>
              <a:t>Cloud Spanner</a:t>
            </a:r>
          </a:p>
          <a:p>
            <a:pPr marL="0" indent="0">
              <a:buNone/>
            </a:pPr>
            <a:r>
              <a:rPr lang="en-IN" dirty="0"/>
              <a:t>Cloud SQL</a:t>
            </a:r>
          </a:p>
          <a:p>
            <a:pPr marL="0" indent="0">
              <a:buNone/>
            </a:pPr>
            <a:endParaRPr lang="en-US" dirty="0"/>
          </a:p>
        </p:txBody>
      </p:sp>
    </p:spTree>
    <p:extLst>
      <p:ext uri="{BB962C8B-B14F-4D97-AF65-F5344CB8AC3E}">
        <p14:creationId xmlns:p14="http://schemas.microsoft.com/office/powerpoint/2010/main" val="2871168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266</Words>
  <Application>Microsoft Macintosh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Managed and External tables</vt:lpstr>
      <vt:lpstr>Managed Tables</vt:lpstr>
      <vt:lpstr>External Tables</vt:lpstr>
      <vt:lpstr>Federated Queries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Managed and External tables</dc:title>
  <dc:creator>Microsoft Office User</dc:creator>
  <cp:lastModifiedBy>Microsoft Office User</cp:lastModifiedBy>
  <cp:revision>3</cp:revision>
  <dcterms:created xsi:type="dcterms:W3CDTF">2021-11-20T17:17:43Z</dcterms:created>
  <dcterms:modified xsi:type="dcterms:W3CDTF">2021-11-20T17:45:29Z</dcterms:modified>
</cp:coreProperties>
</file>