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anva Sans Bold" charset="1" panose="020B0803030501040103"/>
      <p:regular r:id="rId19"/>
    </p:embeddedFont>
    <p:embeddedFont>
      <p:font typeface="Canva Sans" charset="1" panose="020B05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RANJEET16520/Commodity-Price-Prediction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Derek-Siker/ACRE_CFx_Commodity_Price_Forecasting" TargetMode="External" Type="http://schemas.openxmlformats.org/officeDocument/2006/relationships/hyperlink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deadskull7/Agricultural-Price-Prediction-and-Visualization-on-Android-App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460115"/>
            <a:ext cx="16230600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2" tooltip="https://github.com/RANJEET16520/Commodity-Price-Prediction"/>
              </a:rPr>
              <a:t>Ranjeet Commodity Price Prediction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50781" y="0"/>
            <a:ext cx="5786437" cy="10287000"/>
          </a:xfrm>
          <a:custGeom>
            <a:avLst/>
            <a:gdLst/>
            <a:ahLst/>
            <a:cxnLst/>
            <a:rect r="r" b="b" t="t" l="l"/>
            <a:pathLst>
              <a:path h="10287000" w="5786437">
                <a:moveTo>
                  <a:pt x="0" y="0"/>
                </a:moveTo>
                <a:lnTo>
                  <a:pt x="5786438" y="0"/>
                </a:lnTo>
                <a:lnTo>
                  <a:pt x="57864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5786438" cy="10287000"/>
          </a:xfrm>
          <a:custGeom>
            <a:avLst/>
            <a:gdLst/>
            <a:ahLst/>
            <a:cxnLst/>
            <a:rect r="r" b="b" t="t" l="l"/>
            <a:pathLst>
              <a:path h="10287000" w="5786438">
                <a:moveTo>
                  <a:pt x="0" y="0"/>
                </a:moveTo>
                <a:lnTo>
                  <a:pt x="5786438" y="0"/>
                </a:lnTo>
                <a:lnTo>
                  <a:pt x="57864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01562" y="0"/>
            <a:ext cx="5786437" cy="10287000"/>
          </a:xfrm>
          <a:custGeom>
            <a:avLst/>
            <a:gdLst/>
            <a:ahLst/>
            <a:cxnLst/>
            <a:rect r="r" b="b" t="t" l="l"/>
            <a:pathLst>
              <a:path h="10287000" w="5786437">
                <a:moveTo>
                  <a:pt x="0" y="0"/>
                </a:moveTo>
                <a:lnTo>
                  <a:pt x="5786438" y="0"/>
                </a:lnTo>
                <a:lnTo>
                  <a:pt x="57864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003550"/>
            <a:ext cx="16230600" cy="420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Comprehensive</a:t>
            </a: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Visualization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Multiple plot types (e.g., pointplot, heat-map, barplot) integrated into the app.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Seamless Integration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Smooth connection between machine learning outputs and the Android interface.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Accessibility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Features for both regular and wholesale buyers to analyze market trends.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060825"/>
            <a:ext cx="16230600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</a:t>
            </a: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diction Models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1727199" indent="-575733" lvl="2">
              <a:lnSpc>
                <a:spcPts val="5599"/>
              </a:lnSpc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Regression techniques on time series data for forecasting wholesale prices.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610292"/>
            <a:ext cx="16230600" cy="420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Management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Source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Daily up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dated market prices from data.gov.in.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Visualization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Graphical representation of market-wise and commodity-wise prices.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Export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Option to download data in CSV format for detailed analysis.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298700"/>
            <a:ext cx="16230600" cy="561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Hybrid Modeling </a:t>
            </a: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Approach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Combines statistical methods (</a:t>
            </a: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ARIMA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) with deep learning models (</a:t>
            </a: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RNN-LSTM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) to enhance prediction accuracy.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Comprehensive GUI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Offers user-friendly interaction for non-technical users to run predictions and visualize results.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Research-based Development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The project is grounded in research conducted at </a:t>
            </a: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CDAC-Bangalore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and presented at an international conference.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003550"/>
            <a:ext cx="16230600" cy="420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Models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ARIMA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Used for short-term forecasting (</a:t>
            </a: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 days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). Utilizes historical data trends and patterns to make predictions.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RNN-LSTM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Applied for long-term forecasting (</a:t>
            </a: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30 days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). Leverages deep learning techniques to handle sequential data and capture temporal dependencies.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003550"/>
            <a:ext cx="16230600" cy="420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Management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Storage: </a:t>
            </a: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SQL database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constructed from CSV files to ensure secure and structured data storage.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Integration: </a:t>
            </a: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pre-processing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and storage facilitated through custom </a:t>
            </a: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 scripts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for seamless database interactions.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460115"/>
            <a:ext cx="16230600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2" tooltip="https://github.com/Derek-Siker/ACRE_CFx_Commodity_Price_Forecasting"/>
              </a:rPr>
              <a:t>Derek Siker Commodity Price Forecasting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651125"/>
            <a:ext cx="16230600" cy="490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</a:t>
            </a: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dular Design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Easily </a:t>
            </a: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customizable pipeline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suitable for various commodities and contracts.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 Importance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Utilizes feature importance scores to </a:t>
            </a: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assign weightages to input features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enhancing prediction accuracy.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Comprehensive Data Handling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Handles multiple data sources and formats seamlessly.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651125"/>
            <a:ext cx="16230600" cy="490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</a:t>
            </a: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dels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Tree-based Regressors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Predict monthly price direction and median spot price using models like RandomForestRegressor.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Integration: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Features from Barchart and Oilworld.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Supports various commodity contracts and averaging methods.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355975"/>
            <a:ext cx="16230600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Management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Acquisition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Utilizes APIs and data repositories for Barchart and Oilworld data.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Processing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Standard data wrangling, pre-processing, and exploratory data analysis.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831340"/>
            <a:ext cx="16230600" cy="6452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2" tooltip="https://github.com/deadskull7/Agricultural-Price-Prediction-and-Visualization-on-Android-App"/>
              </a:rPr>
              <a:t>deadskull7 Agricultural Price Prediction and Visualization on Android App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DAGLnIW8cgc</dc:identifier>
  <dcterms:modified xsi:type="dcterms:W3CDTF">2011-08-01T06:04:30Z</dcterms:modified>
  <cp:revision>1</cp:revision>
  <dc:title>Saad_Github_Projects</dc:title>
</cp:coreProperties>
</file>