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A978-4DC4-49BA-813D-791D8D750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B8722-F682-4C00-B1D7-EF0CC266A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FC1FB-7502-4AB6-BC7A-E3E1366B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CCC-18EC-44E7-B01F-A490FFA9C17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C84D3-1058-4E86-90D9-A5F1D965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138A-D28C-4AB1-ACFD-BD3E4146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2D30-47FA-40CF-A654-B6B9D557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6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65E9-DB27-46A6-A78A-C66C59AE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4AFCA-806A-4705-88B7-1A9C97B69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49FBA-75CA-4BF3-A9EF-095BA572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CCC-18EC-44E7-B01F-A490FFA9C17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A0EF5-A245-422D-B1CF-13727562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FA7BA-EC23-4491-8D7A-BA5AB43C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2D30-47FA-40CF-A654-B6B9D557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6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7BF6B-37A2-42A2-AC66-FC9E945CD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06923-10F6-43E3-B45E-8F40D259C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3D7-4560-4831-AC24-93A4995C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CCC-18EC-44E7-B01F-A490FFA9C17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41C1-EC98-4415-B764-45EB3D8E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FD12F-3D1A-4A63-9B65-312ED43A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2D30-47FA-40CF-A654-B6B9D557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7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B1BC-0309-481B-8C15-9043824B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7543-D1A8-45B7-8F17-D5C68AC9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3D1CE-BC8E-452F-8375-7A48AC7A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CCC-18EC-44E7-B01F-A490FFA9C17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9752B-CAF2-4BC2-ACF8-D9199012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4605-49E2-40CD-9F6C-D648633F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2D30-47FA-40CF-A654-B6B9D557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3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AFB0-3FCE-4B50-B1FF-AC0FA8B4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0B84F-207B-4E78-AE62-FE68D1714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37EE7-B2FF-4AC4-B32E-7EB4089A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CCC-18EC-44E7-B01F-A490FFA9C17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56777-515B-44C0-83D4-706A3AB0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2F89D-D906-478D-9AFF-2F819B49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2D30-47FA-40CF-A654-B6B9D557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6888-B210-4270-867B-7FB1FB07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874D-6B54-4BB7-BE4C-EDCEF357B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BD159-C14B-4874-90B4-7BE46FBEC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5D569-0853-44D6-BCC4-D2216ECA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CCC-18EC-44E7-B01F-A490FFA9C17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65641-B75F-4247-B983-25C356E2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9AD7D-6554-49F2-B75A-1D43C49F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2D30-47FA-40CF-A654-B6B9D557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4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AD90-FAD1-4AF4-AA7F-F48D0A8D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DD2BE-1A29-4179-BBD0-7ACB4D5AF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5F3CC-648F-413C-858B-FF6AB8B1E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F2012-4E3A-45E5-A22C-475CFD37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93ABA-63FD-4562-9467-3373CE27E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0152B-EED8-42E1-91DD-546AE7BA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CCC-18EC-44E7-B01F-A490FFA9C17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149AF-DEB6-4300-A226-E7959F39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D01F8-2F9F-4BFD-92F7-93B28D4F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2D30-47FA-40CF-A654-B6B9D557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9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47C-55C7-415F-B29B-7C3127C7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F1A97-3FFE-434E-BC37-547EF3AE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CCC-18EC-44E7-B01F-A490FFA9C17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CE9D4-47D2-47E9-8C3D-FD2C34C4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98C04-B6C1-4104-95D5-0ABE94FD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2D30-47FA-40CF-A654-B6B9D557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6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E7B2C-0B9F-4CCB-9065-15FF3A0F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CCC-18EC-44E7-B01F-A490FFA9C17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5CE51-C231-4BF4-8757-BD9F7070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71DE4-8668-41A4-B225-A8A84963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2D30-47FA-40CF-A654-B6B9D557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1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5D69-F21C-4FB8-B077-43E24F21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E3B7D-DB4A-4CFB-A9C2-97BC5C5FF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5D20B-876C-43DF-9F73-EB748BB49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5E509-70D1-4EA0-BF56-7959B3D5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CCC-18EC-44E7-B01F-A490FFA9C17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2502A-D9E9-48B8-901A-0CEF1A09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FD02D-37A4-4E50-8E37-835C79BD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2D30-47FA-40CF-A654-B6B9D557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0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8DDA-EF26-4CF1-9C7A-48064078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37C31-85AE-40ED-80CB-2FC22AD05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6E012-4E32-46A6-A9B4-9C0AAC6ED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E7AF3-C06A-46FA-941C-F45F92AF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CCC-18EC-44E7-B01F-A490FFA9C17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8A966-13D6-4127-9A68-7381961D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48E96-11AD-4B92-89C5-A33D2B80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2D30-47FA-40CF-A654-B6B9D557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7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DDAD8-CB93-4B17-BA50-B470282F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E3A47-93FA-4A3F-8C47-FC05D4571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76C8-60A8-4F21-89A8-AC8A06117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6CCC-18EC-44E7-B01F-A490FFA9C17A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BCA8-9E5E-4BED-A1F9-95977670B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B40EC-649C-4A21-8309-FFF30B2F4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32D30-47FA-40CF-A654-B6B9D557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7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6817-6662-4384-B04C-6F415B133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Behavior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1D740-B70E-4BB1-99B3-9CB817323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</p:spTree>
    <p:extLst>
      <p:ext uri="{BB962C8B-B14F-4D97-AF65-F5344CB8AC3E}">
        <p14:creationId xmlns:p14="http://schemas.microsoft.com/office/powerpoint/2010/main" val="66242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8823C167-3DC2-4C4C-9F9C-0F55415BC3C9}"/>
              </a:ext>
            </a:extLst>
          </p:cNvPr>
          <p:cNvGrpSpPr/>
          <p:nvPr/>
        </p:nvGrpSpPr>
        <p:grpSpPr>
          <a:xfrm>
            <a:off x="183357" y="402169"/>
            <a:ext cx="11842999" cy="5457140"/>
            <a:chOff x="229537" y="402169"/>
            <a:chExt cx="11842999" cy="545714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C5A5C78-A6A5-4177-BADA-2C8D3F97579B}"/>
                </a:ext>
              </a:extLst>
            </p:cNvPr>
            <p:cNvGrpSpPr/>
            <p:nvPr/>
          </p:nvGrpSpPr>
          <p:grpSpPr>
            <a:xfrm>
              <a:off x="1056207" y="722782"/>
              <a:ext cx="9824856" cy="5136527"/>
              <a:chOff x="1056207" y="722782"/>
              <a:chExt cx="9824856" cy="513652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4AAB1C9-EC00-4E73-B1FC-A8878650D986}"/>
                  </a:ext>
                </a:extLst>
              </p:cNvPr>
              <p:cNvGrpSpPr/>
              <p:nvPr/>
            </p:nvGrpSpPr>
            <p:grpSpPr>
              <a:xfrm>
                <a:off x="1621650" y="855215"/>
                <a:ext cx="9259413" cy="4546847"/>
                <a:chOff x="529697" y="855215"/>
                <a:chExt cx="9259413" cy="4546847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82041FB-8041-49AE-8F5E-3D178C3FABF9}"/>
                    </a:ext>
                  </a:extLst>
                </p:cNvPr>
                <p:cNvGrpSpPr/>
                <p:nvPr/>
              </p:nvGrpSpPr>
              <p:grpSpPr>
                <a:xfrm>
                  <a:off x="5665433" y="4159188"/>
                  <a:ext cx="4123677" cy="1242874"/>
                  <a:chOff x="5665433" y="4159188"/>
                  <a:chExt cx="4123677" cy="1242874"/>
                </a:xfrm>
              </p:grpSpPr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E8FE80E9-8BAA-496F-8587-1D665A4253EF}"/>
                      </a:ext>
                    </a:extLst>
                  </p:cNvPr>
                  <p:cNvSpPr/>
                  <p:nvPr/>
                </p:nvSpPr>
                <p:spPr>
                  <a:xfrm>
                    <a:off x="5665433" y="4159188"/>
                    <a:ext cx="1225118" cy="124287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Prepare</a:t>
                    </a:r>
                    <a:r>
                      <a:rPr lang="en-US" dirty="0"/>
                      <a:t> </a:t>
                    </a:r>
                    <a:r>
                      <a:rPr lang="en-US" sz="2800" dirty="0"/>
                      <a:t>lane 0</a:t>
                    </a:r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BAAA74E2-3621-479C-98D3-C3F9986F73E0}"/>
                      </a:ext>
                    </a:extLst>
                  </p:cNvPr>
                  <p:cNvSpPr/>
                  <p:nvPr/>
                </p:nvSpPr>
                <p:spPr>
                  <a:xfrm>
                    <a:off x="8563992" y="4159188"/>
                    <a:ext cx="1225118" cy="124287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Lane 0</a:t>
                    </a:r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587BEF2-1D18-4FA4-A8B9-4D5B973C9AF1}"/>
                    </a:ext>
                  </a:extLst>
                </p:cNvPr>
                <p:cNvGrpSpPr/>
                <p:nvPr/>
              </p:nvGrpSpPr>
              <p:grpSpPr>
                <a:xfrm>
                  <a:off x="5665433" y="855215"/>
                  <a:ext cx="4123677" cy="1242874"/>
                  <a:chOff x="5665433" y="855215"/>
                  <a:chExt cx="4123677" cy="1242874"/>
                </a:xfrm>
              </p:grpSpPr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001348C4-7567-40D2-91C5-082C47EB009F}"/>
                      </a:ext>
                    </a:extLst>
                  </p:cNvPr>
                  <p:cNvSpPr/>
                  <p:nvPr/>
                </p:nvSpPr>
                <p:spPr>
                  <a:xfrm>
                    <a:off x="5665433" y="855215"/>
                    <a:ext cx="1225118" cy="124287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Prepare</a:t>
                    </a:r>
                    <a:r>
                      <a:rPr lang="en-US" dirty="0"/>
                      <a:t> </a:t>
                    </a:r>
                    <a:r>
                      <a:rPr lang="en-US" sz="2800" dirty="0"/>
                      <a:t>lane 2</a:t>
                    </a:r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BAB7DB2F-07AA-449D-A7CA-217AB71E2398}"/>
                      </a:ext>
                    </a:extLst>
                  </p:cNvPr>
                  <p:cNvSpPr/>
                  <p:nvPr/>
                </p:nvSpPr>
                <p:spPr>
                  <a:xfrm>
                    <a:off x="8563992" y="855215"/>
                    <a:ext cx="1225118" cy="124287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Lane 2</a:t>
                    </a: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1264807F-2727-4640-9CA9-2924CB68F8E3}"/>
                    </a:ext>
                  </a:extLst>
                </p:cNvPr>
                <p:cNvGrpSpPr/>
                <p:nvPr/>
              </p:nvGrpSpPr>
              <p:grpSpPr>
                <a:xfrm>
                  <a:off x="529697" y="2507201"/>
                  <a:ext cx="4123677" cy="1242874"/>
                  <a:chOff x="5665433" y="855215"/>
                  <a:chExt cx="4123677" cy="1242874"/>
                </a:xfrm>
              </p:grpSpPr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B07CA78-E6BE-4C78-80EB-B142268188D9}"/>
                      </a:ext>
                    </a:extLst>
                  </p:cNvPr>
                  <p:cNvSpPr/>
                  <p:nvPr/>
                </p:nvSpPr>
                <p:spPr>
                  <a:xfrm>
                    <a:off x="5665433" y="855215"/>
                    <a:ext cx="1225118" cy="124287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Lane </a:t>
                    </a:r>
                  </a:p>
                  <a:p>
                    <a:pPr algn="ctr"/>
                    <a:r>
                      <a:rPr lang="en-US" sz="2800" dirty="0"/>
                      <a:t>1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22D5BCF1-55A7-4C0B-B8D9-20F7217C9197}"/>
                      </a:ext>
                    </a:extLst>
                  </p:cNvPr>
                  <p:cNvSpPr/>
                  <p:nvPr/>
                </p:nvSpPr>
                <p:spPr>
                  <a:xfrm>
                    <a:off x="8563992" y="855215"/>
                    <a:ext cx="1225118" cy="124287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Prepare</a:t>
                    </a:r>
                    <a:r>
                      <a:rPr lang="en-US" dirty="0"/>
                      <a:t> </a:t>
                    </a:r>
                    <a:r>
                      <a:rPr lang="en-US" sz="2800" dirty="0"/>
                      <a:t>lane 1</a:t>
                    </a:r>
                  </a:p>
                </p:txBody>
              </p:sp>
            </p:grp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7B093B4-E1C7-4175-A198-9BA86169F652}"/>
                  </a:ext>
                </a:extLst>
              </p:cNvPr>
              <p:cNvCxnSpPr>
                <a:stCxn id="12" idx="5"/>
                <a:endCxn id="5" idx="2"/>
              </p:cNvCxnSpPr>
              <p:nvPr/>
            </p:nvCxnSpPr>
            <p:spPr>
              <a:xfrm>
                <a:off x="2667354" y="3568060"/>
                <a:ext cx="4090032" cy="12125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3738225-4007-4092-8EBF-6F43B089A3A9}"/>
                  </a:ext>
                </a:extLst>
              </p:cNvPr>
              <p:cNvCxnSpPr>
                <a:cxnSpLocks/>
                <a:stCxn id="5" idx="6"/>
                <a:endCxn id="7" idx="2"/>
              </p:cNvCxnSpPr>
              <p:nvPr/>
            </p:nvCxnSpPr>
            <p:spPr>
              <a:xfrm>
                <a:off x="7982504" y="4780625"/>
                <a:ext cx="167344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8107BA8-21E7-4C19-B61F-2DEF848AE099}"/>
                  </a:ext>
                </a:extLst>
              </p:cNvPr>
              <p:cNvCxnSpPr>
                <a:stCxn id="6" idx="6"/>
                <a:endCxn id="8" idx="2"/>
              </p:cNvCxnSpPr>
              <p:nvPr/>
            </p:nvCxnSpPr>
            <p:spPr>
              <a:xfrm>
                <a:off x="7982504" y="1476652"/>
                <a:ext cx="167344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29C6D50-68F3-479B-BFD7-E110069A552E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H="1">
                <a:off x="5745327" y="1916074"/>
                <a:ext cx="4090032" cy="103054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ACA2EC6-9AA3-437B-A7B4-26EE7F597CF2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flipH="1" flipV="1">
                <a:off x="5745327" y="3310653"/>
                <a:ext cx="4090032" cy="103055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505DAE5-9DB4-4628-8E45-B6E435FA1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5327" y="3158948"/>
                <a:ext cx="4187014" cy="107563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F36F386-F0FA-4C31-A2D9-FBBC98CED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8400" y="2051416"/>
                <a:ext cx="4193941" cy="102985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6F6485F-402C-4658-BFCC-4416A1530C6E}"/>
                  </a:ext>
                </a:extLst>
              </p:cNvPr>
              <p:cNvCxnSpPr>
                <a:cxnSpLocks/>
                <a:stCxn id="13" idx="2"/>
                <a:endCxn id="12" idx="6"/>
              </p:cNvCxnSpPr>
              <p:nvPr/>
            </p:nvCxnSpPr>
            <p:spPr>
              <a:xfrm flipH="1">
                <a:off x="2846768" y="3128638"/>
                <a:ext cx="167344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B70F182-1EDD-474A-ADE6-250E4F4E4136}"/>
                  </a:ext>
                </a:extLst>
              </p:cNvPr>
              <p:cNvCxnSpPr>
                <a:stCxn id="6" idx="2"/>
                <a:endCxn id="12" idx="7"/>
              </p:cNvCxnSpPr>
              <p:nvPr/>
            </p:nvCxnSpPr>
            <p:spPr>
              <a:xfrm flipH="1">
                <a:off x="2667354" y="1476652"/>
                <a:ext cx="4090032" cy="12125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412A428-A7DE-4220-8224-ABE1FAEB5032}"/>
                  </a:ext>
                </a:extLst>
              </p:cNvPr>
              <p:cNvGrpSpPr/>
              <p:nvPr/>
            </p:nvGrpSpPr>
            <p:grpSpPr>
              <a:xfrm>
                <a:off x="1056207" y="722782"/>
                <a:ext cx="5917248" cy="5136527"/>
                <a:chOff x="1056207" y="722782"/>
                <a:chExt cx="5917248" cy="5136527"/>
              </a:xfrm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04EC881-7120-4D76-A3B6-E16B2FA7459D}"/>
                    </a:ext>
                  </a:extLst>
                </p:cNvPr>
                <p:cNvSpPr/>
                <p:nvPr/>
              </p:nvSpPr>
              <p:spPr>
                <a:xfrm>
                  <a:off x="1056207" y="722782"/>
                  <a:ext cx="5917248" cy="5136527"/>
                </a:xfrm>
                <a:custGeom>
                  <a:avLst/>
                  <a:gdLst>
                    <a:gd name="connsiteX0" fmla="*/ 5917248 w 5917248"/>
                    <a:gd name="connsiteY0" fmla="*/ 4551182 h 5136527"/>
                    <a:gd name="connsiteX1" fmla="*/ 606338 w 5917248"/>
                    <a:gd name="connsiteY1" fmla="*/ 4772854 h 5136527"/>
                    <a:gd name="connsiteX2" fmla="*/ 698702 w 5917248"/>
                    <a:gd name="connsiteY2" fmla="*/ 302454 h 5136527"/>
                    <a:gd name="connsiteX3" fmla="*/ 5797175 w 5917248"/>
                    <a:gd name="connsiteY3" fmla="*/ 422527 h 5136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17248" h="5136527">
                      <a:moveTo>
                        <a:pt x="5917248" y="4551182"/>
                      </a:moveTo>
                      <a:cubicBezTo>
                        <a:pt x="3696672" y="5016078"/>
                        <a:pt x="1476096" y="5480975"/>
                        <a:pt x="606338" y="4772854"/>
                      </a:cubicBezTo>
                      <a:cubicBezTo>
                        <a:pt x="-263420" y="4064733"/>
                        <a:pt x="-166438" y="1027508"/>
                        <a:pt x="698702" y="302454"/>
                      </a:cubicBezTo>
                      <a:cubicBezTo>
                        <a:pt x="1563841" y="-422601"/>
                        <a:pt x="5002848" y="377885"/>
                        <a:pt x="5797175" y="422527"/>
                      </a:cubicBezTo>
                    </a:path>
                  </a:pathLst>
                </a:cu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B43D78B-2718-4A0A-807E-6FC35216AA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20000">
                  <a:off x="6748150" y="1150792"/>
                  <a:ext cx="126584" cy="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1A81E0-8914-47D8-9455-DE384EEDA4E4}"/>
                </a:ext>
              </a:extLst>
            </p:cNvPr>
            <p:cNvSpPr txBox="1"/>
            <p:nvPr/>
          </p:nvSpPr>
          <p:spPr>
            <a:xfrm>
              <a:off x="8340435" y="1154544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cidz = 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2AAD381-63DF-4759-83B5-34519023D527}"/>
                </a:ext>
              </a:extLst>
            </p:cNvPr>
            <p:cNvSpPr txBox="1"/>
            <p:nvPr/>
          </p:nvSpPr>
          <p:spPr>
            <a:xfrm>
              <a:off x="3292756" y="2812470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cidz = 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71CB99C-2AC0-4515-B81E-94E3DCAC5E65}"/>
                </a:ext>
              </a:extLst>
            </p:cNvPr>
            <p:cNvSpPr txBox="1"/>
            <p:nvPr/>
          </p:nvSpPr>
          <p:spPr>
            <a:xfrm>
              <a:off x="8321959" y="4738261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cidz = 0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B21C8ED-7FAE-4E43-ACD6-31E71D574D07}"/>
                </a:ext>
              </a:extLst>
            </p:cNvPr>
            <p:cNvGrpSpPr/>
            <p:nvPr/>
          </p:nvGrpSpPr>
          <p:grpSpPr>
            <a:xfrm>
              <a:off x="10557164" y="722783"/>
              <a:ext cx="868218" cy="753870"/>
              <a:chOff x="10557164" y="722783"/>
              <a:chExt cx="868218" cy="753870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76E8335B-171B-44EB-AA7D-B99E18985BAA}"/>
                  </a:ext>
                </a:extLst>
              </p:cNvPr>
              <p:cNvSpPr/>
              <p:nvPr/>
            </p:nvSpPr>
            <p:spPr>
              <a:xfrm>
                <a:off x="10557164" y="722783"/>
                <a:ext cx="868218" cy="753870"/>
              </a:xfrm>
              <a:prstGeom prst="arc">
                <a:avLst>
                  <a:gd name="adj1" fmla="val 12086218"/>
                  <a:gd name="adj2" fmla="val 6242175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2BAEEAB-80A5-4DA7-BDEA-33E17272C4EA}"/>
                  </a:ext>
                </a:extLst>
              </p:cNvPr>
              <p:cNvCxnSpPr>
                <a:cxnSpLocks/>
              </p:cNvCxnSpPr>
              <p:nvPr/>
            </p:nvCxnSpPr>
            <p:spPr>
              <a:xfrm rot="11520000">
                <a:off x="10872195" y="1469447"/>
                <a:ext cx="12658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B67AC13-ECF9-43AF-B780-286EC4F37322}"/>
                </a:ext>
              </a:extLst>
            </p:cNvPr>
            <p:cNvGrpSpPr/>
            <p:nvPr/>
          </p:nvGrpSpPr>
          <p:grpSpPr>
            <a:xfrm>
              <a:off x="10663384" y="4477360"/>
              <a:ext cx="868218" cy="753870"/>
              <a:chOff x="10663384" y="4477360"/>
              <a:chExt cx="868218" cy="753870"/>
            </a:xfrm>
          </p:grpSpPr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CD2F0454-4B7A-431F-B8DC-C52C8A0970F2}"/>
                  </a:ext>
                </a:extLst>
              </p:cNvPr>
              <p:cNvSpPr/>
              <p:nvPr/>
            </p:nvSpPr>
            <p:spPr>
              <a:xfrm rot="1953757">
                <a:off x="10663384" y="4477360"/>
                <a:ext cx="868218" cy="753870"/>
              </a:xfrm>
              <a:prstGeom prst="arc">
                <a:avLst>
                  <a:gd name="adj1" fmla="val 12086218"/>
                  <a:gd name="adj2" fmla="val 6242175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71E8006D-20C7-418D-A193-9D97BDC5B359}"/>
                  </a:ext>
                </a:extLst>
              </p:cNvPr>
              <p:cNvCxnSpPr>
                <a:cxnSpLocks/>
              </p:cNvCxnSpPr>
              <p:nvPr/>
            </p:nvCxnSpPr>
            <p:spPr>
              <a:xfrm rot="12780000">
                <a:off x="10775215" y="5131670"/>
                <a:ext cx="12658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74376AE-F572-4337-83C9-AE089163F2A9}"/>
                </a:ext>
              </a:extLst>
            </p:cNvPr>
            <p:cNvGrpSpPr/>
            <p:nvPr/>
          </p:nvGrpSpPr>
          <p:grpSpPr>
            <a:xfrm rot="17530045">
              <a:off x="1741806" y="1912427"/>
              <a:ext cx="868218" cy="753870"/>
              <a:chOff x="10557164" y="722783"/>
              <a:chExt cx="868218" cy="753870"/>
            </a:xfrm>
          </p:grpSpPr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39E21715-8994-4E8E-90B2-E68E9E4172E1}"/>
                  </a:ext>
                </a:extLst>
              </p:cNvPr>
              <p:cNvSpPr/>
              <p:nvPr/>
            </p:nvSpPr>
            <p:spPr>
              <a:xfrm>
                <a:off x="10557164" y="722783"/>
                <a:ext cx="868218" cy="753870"/>
              </a:xfrm>
              <a:prstGeom prst="arc">
                <a:avLst>
                  <a:gd name="adj1" fmla="val 12086218"/>
                  <a:gd name="adj2" fmla="val 6242175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0EC1D901-962B-46F7-A681-0F2A22C64BFD}"/>
                  </a:ext>
                </a:extLst>
              </p:cNvPr>
              <p:cNvCxnSpPr>
                <a:cxnSpLocks/>
              </p:cNvCxnSpPr>
              <p:nvPr/>
            </p:nvCxnSpPr>
            <p:spPr>
              <a:xfrm rot="11520000">
                <a:off x="10872195" y="1469447"/>
                <a:ext cx="12658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1343650-3CBE-44A7-9C41-038ED8B4EFF0}"/>
                </a:ext>
              </a:extLst>
            </p:cNvPr>
            <p:cNvSpPr txBox="1"/>
            <p:nvPr/>
          </p:nvSpPr>
          <p:spPr>
            <a:xfrm>
              <a:off x="1548284" y="1572161"/>
              <a:ext cx="1371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too close = 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17B7DA5-9F05-460F-847A-7CF4097AF7A3}"/>
                </a:ext>
              </a:extLst>
            </p:cNvPr>
            <p:cNvSpPr txBox="1"/>
            <p:nvPr/>
          </p:nvSpPr>
          <p:spPr>
            <a:xfrm>
              <a:off x="10528749" y="402169"/>
              <a:ext cx="1371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too close = 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836BE6E-5F50-44C0-9A3A-82171D176CFC}"/>
                </a:ext>
              </a:extLst>
            </p:cNvPr>
            <p:cNvSpPr txBox="1"/>
            <p:nvPr/>
          </p:nvSpPr>
          <p:spPr>
            <a:xfrm>
              <a:off x="10700686" y="5234129"/>
              <a:ext cx="1371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too close = 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14E0A90-B093-4EF9-BC3A-3749267177EA}"/>
                </a:ext>
              </a:extLst>
            </p:cNvPr>
            <p:cNvSpPr txBox="1"/>
            <p:nvPr/>
          </p:nvSpPr>
          <p:spPr>
            <a:xfrm>
              <a:off x="229537" y="3108910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cidz = 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51C16F5-92D8-455F-95EC-AF23A7CF4C78}"/>
                </a:ext>
              </a:extLst>
            </p:cNvPr>
            <p:cNvSpPr txBox="1"/>
            <p:nvPr/>
          </p:nvSpPr>
          <p:spPr>
            <a:xfrm>
              <a:off x="4415562" y="1585977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cidz = 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81DFE94-B3EC-4E6D-94EC-D2DE4D5D58D3}"/>
                </a:ext>
              </a:extLst>
            </p:cNvPr>
            <p:cNvSpPr txBox="1"/>
            <p:nvPr/>
          </p:nvSpPr>
          <p:spPr>
            <a:xfrm>
              <a:off x="8393680" y="2319884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cidz = 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BF2496-1D16-471E-8222-3BA7E6AE3FE1}"/>
                </a:ext>
              </a:extLst>
            </p:cNvPr>
            <p:cNvSpPr txBox="1"/>
            <p:nvPr/>
          </p:nvSpPr>
          <p:spPr>
            <a:xfrm>
              <a:off x="8389063" y="3552930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cidz =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BF958E7-6C63-46D2-9002-FC24238FDCA9}"/>
                </a:ext>
              </a:extLst>
            </p:cNvPr>
            <p:cNvSpPr txBox="1"/>
            <p:nvPr/>
          </p:nvSpPr>
          <p:spPr>
            <a:xfrm>
              <a:off x="6051026" y="2232554"/>
              <a:ext cx="1371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too close = 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71D8444-9D07-43E3-9B65-C1BC966C3E80}"/>
                </a:ext>
              </a:extLst>
            </p:cNvPr>
            <p:cNvSpPr txBox="1"/>
            <p:nvPr/>
          </p:nvSpPr>
          <p:spPr>
            <a:xfrm>
              <a:off x="6064877" y="3631856"/>
              <a:ext cx="1371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too close = 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B0EA38-C7D5-49B8-8629-18282E2F98B2}"/>
                </a:ext>
              </a:extLst>
            </p:cNvPr>
            <p:cNvSpPr txBox="1"/>
            <p:nvPr/>
          </p:nvSpPr>
          <p:spPr>
            <a:xfrm>
              <a:off x="3298581" y="4052111"/>
              <a:ext cx="1371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too close = 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72CF7BC-EC0B-4ADE-ABFD-B6D0057F853C}"/>
                </a:ext>
              </a:extLst>
            </p:cNvPr>
            <p:cNvSpPr txBox="1"/>
            <p:nvPr/>
          </p:nvSpPr>
          <p:spPr>
            <a:xfrm>
              <a:off x="7717689" y="337335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pl = 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A539CB8-2811-4FA4-AF75-2E4840EB72DD}"/>
                </a:ext>
              </a:extLst>
            </p:cNvPr>
            <p:cNvSpPr txBox="1"/>
            <p:nvPr/>
          </p:nvSpPr>
          <p:spPr>
            <a:xfrm>
              <a:off x="7722311" y="244511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pl = 2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F034D01-3017-407C-8663-237F539B9E2C}"/>
              </a:ext>
            </a:extLst>
          </p:cNvPr>
          <p:cNvSpPr txBox="1"/>
          <p:nvPr/>
        </p:nvSpPr>
        <p:spPr>
          <a:xfrm>
            <a:off x="7689245" y="5834014"/>
            <a:ext cx="4393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pl: previous lane number</a:t>
            </a:r>
          </a:p>
          <a:p>
            <a:r>
              <a:rPr lang="en-US" dirty="0">
                <a:solidFill>
                  <a:srgbClr val="0070C0"/>
                </a:solidFill>
              </a:rPr>
              <a:t>cidz: car in danger zone in goal lane</a:t>
            </a:r>
          </a:p>
          <a:p>
            <a:r>
              <a:rPr lang="en-US" dirty="0">
                <a:solidFill>
                  <a:srgbClr val="0070C0"/>
                </a:solidFill>
              </a:rPr>
              <a:t>too close: car too close ahead in current lane</a:t>
            </a:r>
          </a:p>
        </p:txBody>
      </p:sp>
    </p:spTree>
    <p:extLst>
      <p:ext uri="{BB962C8B-B14F-4D97-AF65-F5344CB8AC3E}">
        <p14:creationId xmlns:p14="http://schemas.microsoft.com/office/powerpoint/2010/main" val="122978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94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Behavior Planning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 Planning</dc:title>
  <dc:creator>Nawaz Muhammad Saad-B51427</dc:creator>
  <cp:lastModifiedBy>Nawaz Muhammad Saad-B51427</cp:lastModifiedBy>
  <cp:revision>7</cp:revision>
  <dcterms:created xsi:type="dcterms:W3CDTF">2018-02-03T21:40:35Z</dcterms:created>
  <dcterms:modified xsi:type="dcterms:W3CDTF">2018-02-03T22:42:46Z</dcterms:modified>
</cp:coreProperties>
</file>