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3" r:id="rId11"/>
    <p:sldId id="262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Demographics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D16C-4359-8C7A-A5FCEE3D48E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D16C-4359-8C7A-A5FCEE3D48E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D16C-4359-8C7A-A5FCEE3D48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D16C-4359-8C7A-A5FCEE3D48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 Data</c:v>
                </c:pt>
                <c:pt idx="1">
                  <c:v>Test Data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23750</c:v>
                </c:pt>
                <c:pt idx="1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6C-4359-8C7A-A5FCEE3D48E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amaas/papers/wvSent_acl201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4C8F-7544-4D9C-9C74-CD69F13B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SENTIMENT ANALYSIS USING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201A-7FCE-4F8D-BB21-B589090FD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SAARTHAK MAHAJAN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7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6FBD-980F-4624-8184-F4CE6823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10897-6198-47DB-919D-DE86DCFC4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 t="46338" r="58324" b="37816"/>
          <a:stretch/>
        </p:blipFill>
        <p:spPr>
          <a:xfrm>
            <a:off x="1910874" y="741211"/>
            <a:ext cx="7225259" cy="2256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9C51A-4295-48FF-932F-F8D4AB139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8" t="58339" r="75015" b="23491"/>
          <a:stretch/>
        </p:blipFill>
        <p:spPr>
          <a:xfrm>
            <a:off x="5523504" y="3167654"/>
            <a:ext cx="4347520" cy="2491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979AE-E431-4D26-8228-DBB9E2EEF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" t="71097" r="74939" b="13435"/>
          <a:stretch/>
        </p:blipFill>
        <p:spPr>
          <a:xfrm>
            <a:off x="959370" y="3220120"/>
            <a:ext cx="4294682" cy="2491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C8CC9-CAA5-48AA-A6FE-9C40EF2D1F18}"/>
              </a:ext>
            </a:extLst>
          </p:cNvPr>
          <p:cNvSpPr txBox="1"/>
          <p:nvPr/>
        </p:nvSpPr>
        <p:spPr>
          <a:xfrm>
            <a:off x="2068643" y="5823679"/>
            <a:ext cx="25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– 72.55%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3C8CEE-CE24-4422-8D63-70293E47EF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3" y="2052638"/>
            <a:ext cx="8947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6CC1C-756E-42D6-91E5-6573A4BDCDD9}"/>
              </a:ext>
            </a:extLst>
          </p:cNvPr>
          <p:cNvSpPr txBox="1"/>
          <p:nvPr/>
        </p:nvSpPr>
        <p:spPr>
          <a:xfrm>
            <a:off x="6770558" y="5853181"/>
            <a:ext cx="25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</a:t>
            </a:r>
            <a:r>
              <a:rPr lang="en-US"/>
              <a:t>– 75.72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3724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4D59-2A38-4D18-8FC3-2E3A41D1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790" y="3068502"/>
            <a:ext cx="9404723" cy="1400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DA80-6A9E-4AA5-8DDA-4927E36C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2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383E-9AC5-46B3-AC3D-C1E8D5E3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87D5-2334-41D7-981E-0A770BA2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can we teach a Neural Network?</a:t>
            </a:r>
          </a:p>
          <a:p>
            <a:endParaRPr lang="en-US" sz="3200" dirty="0"/>
          </a:p>
          <a:p>
            <a:r>
              <a:rPr lang="en-US" sz="3200" dirty="0"/>
              <a:t>Conversion of textual data.</a:t>
            </a:r>
          </a:p>
          <a:p>
            <a:endParaRPr lang="en-US" sz="3200" dirty="0"/>
          </a:p>
          <a:p>
            <a:r>
              <a:rPr lang="en-US" sz="3200" dirty="0"/>
              <a:t>Dimension of data.</a:t>
            </a:r>
          </a:p>
        </p:txBody>
      </p:sp>
    </p:spTree>
    <p:extLst>
      <p:ext uri="{BB962C8B-B14F-4D97-AF65-F5344CB8AC3E}">
        <p14:creationId xmlns:p14="http://schemas.microsoft.com/office/powerpoint/2010/main" val="32738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6ED8-0927-4D78-8136-CC86627D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59A5-5442-4DD1-A6BC-D2A1A8A2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23" y="0"/>
            <a:ext cx="7781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A0099B-D44F-420B-AB3E-550B14361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" t="42020" r="65016" b="32020"/>
          <a:stretch/>
        </p:blipFill>
        <p:spPr>
          <a:xfrm>
            <a:off x="517047" y="513126"/>
            <a:ext cx="6705600" cy="332050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DD51DAF-1824-4AD6-8CCA-86AAB826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2455"/>
            <a:ext cx="8825658" cy="211974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DATA SET – IMDB REVIEWS – 84MB DATA</a:t>
            </a:r>
          </a:p>
          <a:p>
            <a:r>
              <a:rPr lang="en-US" sz="2800" b="1" dirty="0"/>
              <a:t>25000 TRAIN, TEST</a:t>
            </a:r>
          </a:p>
          <a:p>
            <a:r>
              <a:rPr lang="en-US" dirty="0"/>
              <a:t>Andrew L. Maas, Raymond E. Daly, Peter T. Pham, Dan Huang, Andrew Y. Ng, and Christopher Potts. (2011). </a:t>
            </a:r>
            <a:r>
              <a:rPr lang="en-US" dirty="0">
                <a:hlinkClick r:id="rId3"/>
              </a:rPr>
              <a:t>Learning Word Vectors for Sentiment Analysis.</a:t>
            </a:r>
            <a:r>
              <a:rPr lang="en-US" dirty="0"/>
              <a:t> </a:t>
            </a:r>
            <a:r>
              <a:rPr lang="en-US" i="1" dirty="0"/>
              <a:t>The 49th Annual Meeting of the Association for Computational Linguistics (ACL 2011).</a:t>
            </a:r>
            <a:endParaRPr lang="en-US" sz="2800" b="1" dirty="0"/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34F81C9-C668-4991-AB4B-EAB7C1895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710628"/>
              </p:ext>
            </p:extLst>
          </p:nvPr>
        </p:nvGraphicFramePr>
        <p:xfrm>
          <a:off x="7610953" y="1158863"/>
          <a:ext cx="4064000" cy="311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75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2E7-B0B3-4AB4-AACE-17DDFEBD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0" y="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TOKENIZATION</a:t>
            </a:r>
            <a:br>
              <a:rPr lang="en-US" dirty="0"/>
            </a:br>
            <a:r>
              <a:rPr lang="en-US" sz="3200" dirty="0"/>
              <a:t>Convert text into integers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95064-219C-4565-AFF6-E09B685F7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" t="25213" r="66024" b="32277"/>
          <a:stretch/>
        </p:blipFill>
        <p:spPr>
          <a:xfrm>
            <a:off x="0" y="1732494"/>
            <a:ext cx="5797945" cy="4983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EDD97-025B-42DD-8B9B-40A3E445C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45" r="53449" b="23169"/>
          <a:stretch/>
        </p:blipFill>
        <p:spPr>
          <a:xfrm>
            <a:off x="6281629" y="1762473"/>
            <a:ext cx="5912016" cy="39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3C796F-F33C-4739-A9AD-3490C5C6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" b="175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5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11A5-8AE5-4CA6-9405-01731537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05D2-52CF-40ED-8AC7-09A7F49C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21308-FAED-4618-980B-52D38F1F3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t="45791" r="59795" b="23200"/>
          <a:stretch/>
        </p:blipFill>
        <p:spPr>
          <a:xfrm>
            <a:off x="419725" y="1540752"/>
            <a:ext cx="11070236" cy="51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A77C-F975-40C8-AC04-9DE451F8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6C3B-DF78-4DD7-AFC8-BECF5777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0113"/>
            <a:ext cx="8946541" cy="419548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Accuracy : 72.55%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1794B-A044-446B-A770-824E1996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7" t="40109" r="65537" b="34391"/>
          <a:stretch/>
        </p:blipFill>
        <p:spPr>
          <a:xfrm>
            <a:off x="2173725" y="1285927"/>
            <a:ext cx="7682304" cy="45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82F4-9612-4706-9B19-3F1D87C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77A8-3A19-4032-B224-BB9E547A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17726"/>
            <a:ext cx="8946541" cy="41954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: 75.72%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E925-37EF-48BF-A6C8-F459BC026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3" t="57814" r="65671" b="17486"/>
          <a:stretch/>
        </p:blipFill>
        <p:spPr>
          <a:xfrm>
            <a:off x="870963" y="1234180"/>
            <a:ext cx="9234559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8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215D5D122517418CA73A77EDB2DC50" ma:contentTypeVersion="2" ma:contentTypeDescription="Create a new document." ma:contentTypeScope="" ma:versionID="00bc3e4a0a5d3aac504b834f1ca63aff">
  <xsd:schema xmlns:xsd="http://www.w3.org/2001/XMLSchema" xmlns:xs="http://www.w3.org/2001/XMLSchema" xmlns:p="http://schemas.microsoft.com/office/2006/metadata/properties" xmlns:ns3="ebaac1de-b50d-4521-943d-de88693533bf" targetNamespace="http://schemas.microsoft.com/office/2006/metadata/properties" ma:root="true" ma:fieldsID="b1d3af7fb9cf277abec55686c395bb76" ns3:_="">
    <xsd:import namespace="ebaac1de-b50d-4521-943d-de88693533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c1de-b50d-4521-943d-de8869353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46885-684C-45E8-88A5-9FE1D0890D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ac1de-b50d-4521-943d-de88693533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FBF75B-C82B-488C-B420-694FCA440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BC1B6F-C291-4692-85D4-D7CE027D54E4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ebaac1de-b50d-4521-943d-de88693533b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</TotalTime>
  <Words>124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SENTIMENT ANALYSIS USING RNN</vt:lpstr>
      <vt:lpstr>PROBLEM STATMENT</vt:lpstr>
      <vt:lpstr>PowerPoint Presentation</vt:lpstr>
      <vt:lpstr>PowerPoint Presentation</vt:lpstr>
      <vt:lpstr>TOKENIZATION Convert text into integers</vt:lpstr>
      <vt:lpstr>PowerPoint Presentation</vt:lpstr>
      <vt:lpstr>Neural network summary</vt:lpstr>
      <vt:lpstr>Model 1</vt:lpstr>
      <vt:lpstr>Model 2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RNN</dc:title>
  <dc:creator>Saarthak Mahajan</dc:creator>
  <cp:lastModifiedBy>Saarthak Mahajan</cp:lastModifiedBy>
  <cp:revision>17</cp:revision>
  <dcterms:created xsi:type="dcterms:W3CDTF">2019-08-07T12:08:36Z</dcterms:created>
  <dcterms:modified xsi:type="dcterms:W3CDTF">2020-06-23T01:04:45Z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0x010100C5215D5D122517418CA73A77EDB2DC50</vt:lpwstr>
  </property>
</Properties>
</file>