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F086-5BA0-4B4D-B21D-11ECB8F3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2320-0816-434B-82C9-D392DE7A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9577-E8CF-2C4A-B045-CF4329CC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8849-50FB-174F-94D1-C71959A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A77D-FB63-E24C-B513-CE6D9DF2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F79-BADB-BC41-9C6D-15B9A90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C5A8A-0A01-4343-AFDE-85E8466B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6583-8603-0F43-A098-7EA08A90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E24B-8D42-F447-9F35-1ADF726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4AB3-5099-C14E-9AF4-C8CB0D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6C34-BA2F-2442-B9AD-B7A171B6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F8D89-0AE6-2C46-A50B-FD4BEA5D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618B-E446-924E-A146-2D56E27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ACF-6672-1641-99CC-D0915C6C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52FB-87E2-BB41-8860-853E50B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7472-00EB-F848-ACC6-A9FDF144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E047-546B-7746-87F0-AABDB337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40DD-B4B7-E548-AFAF-C2406153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6091-C515-0E4D-A0C1-3FBF2362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2A4C-2F14-7741-A028-53BB1759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B87D-2C56-C94F-8FB0-D73B64BF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09A2-E77E-1246-8601-AD8CA446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B9A9-973E-DD4A-88C3-25C9725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6E19-66C5-2B47-B0A0-EB85828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7414-4891-F543-8A9B-D230BA04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78CF-C89A-454E-977A-8CA4F70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4CF3-BD2E-3647-A02C-3F072BE7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BDDA-6AD3-674C-B411-7227BFAB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53B4C-C179-034D-8886-29077EF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3DBD-2D55-B848-A447-7C0975CA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F577-2CF7-D840-816B-05F080C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0A63-81E7-A044-8A5E-72FD4F06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D615-9707-A448-9016-E662624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2ED46-B508-4241-95FE-50FD245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86DA-0F27-CF4F-8B0B-6E1EF9F2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74C27-A4E3-BD44-83B8-607C13B8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DD4B1-9AD6-D843-AE24-599DE941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E278-9C91-3E42-9FF4-7E1C405F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4E351-BAC5-3948-A33F-31F604D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CF5-9776-3742-A2F2-4A107818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D0952-1627-CC4A-84BF-3F9F34DA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57E41-AC52-7A4A-AD30-D9F34831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5BDC-6B90-E041-9B65-01FEE035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33F4-77B0-B049-B065-B967BB78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D9F50-0764-7B40-8E0D-922D9447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9D48-99A3-E145-9B19-DF5728A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1200-F538-4042-BF39-EEEE3034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031C-7187-2B4F-8491-8AA28B01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A87C-B855-154C-85D5-DFD596AA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E92B-A66C-5B40-8028-974E593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92F5-A126-C34A-B585-574A506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92E3-5E8F-4545-88E9-8CC41C4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2CF-4D5C-794C-B39B-A1C0917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5DE1-09FA-B340-BABA-50D549CD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2E4AF-AF06-0B4F-9255-CEAE47D2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5AC2-1DC8-8945-BE2B-11FB1BBF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FD16-F4AC-414D-9268-07370A17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D901-C99C-C249-B3D4-41A276F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F9D07-E128-894D-B0C4-CFBF4571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AACF-EADC-C841-931E-60A6C24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C22-6292-044E-86FA-1E9A3BAF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B441-FC57-B744-B83F-13C6894EBF0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158F-B5B8-F44A-86CC-D0998FE5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67D5-1330-DB45-964E-C75347D5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8546-8FEE-7D43-B725-71C713B5C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21B1-8DDD-5E4E-B771-B23B18B9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Capstone Project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for office location for a distributor of sea food to Chinese restaurants in New York (Manhattan)</a:t>
            </a:r>
          </a:p>
          <a:p>
            <a:endParaRPr lang="en-US" dirty="0"/>
          </a:p>
          <a:p>
            <a:r>
              <a:rPr lang="en-US" dirty="0"/>
              <a:t>Target Audience for this problem is the Distributor of sea food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Constraints :</a:t>
            </a:r>
          </a:p>
          <a:p>
            <a:r>
              <a:rPr lang="en-US" dirty="0"/>
              <a:t>Distributor is selling perishable sea food</a:t>
            </a:r>
          </a:p>
          <a:p>
            <a:r>
              <a:rPr lang="en-US" dirty="0"/>
              <a:t>Wants to be close to his customers to deliver on an as needed basis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 from the internet with is readily available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from </a:t>
            </a:r>
            <a:r>
              <a:rPr lang="en-US" dirty="0" err="1"/>
              <a:t>geo.nyu.edu</a:t>
            </a:r>
            <a:endParaRPr lang="en-US" dirty="0"/>
          </a:p>
          <a:p>
            <a:pPr lvl="1"/>
            <a:r>
              <a:rPr lang="en-US" dirty="0"/>
              <a:t>Four square for restaurant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A56-47D9-AA43-900D-D5041A93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61D9-50CD-6747-8F03-D92F829D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data from </a:t>
            </a:r>
            <a:r>
              <a:rPr lang="en-US" dirty="0" err="1"/>
              <a:t>geo.nyu.edu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Latitude and longitude data for 40 neighborhoods in Manhattan</a:t>
            </a:r>
          </a:p>
          <a:p>
            <a:pPr lvl="1"/>
            <a:r>
              <a:rPr lang="en-US" dirty="0"/>
              <a:t>This data is used to get the top food venue data from Foursquare</a:t>
            </a:r>
          </a:p>
          <a:p>
            <a:r>
              <a:rPr lang="en-US" dirty="0"/>
              <a:t>Foursquare Data</a:t>
            </a:r>
          </a:p>
          <a:p>
            <a:pPr lvl="1"/>
            <a:r>
              <a:rPr lang="en-US" dirty="0"/>
              <a:t>Explore API used with “section = food” filter to get data relevant for our business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811B-83E9-D14C-84F4-E61A5F69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08E1-033F-DB48-BC22-1751D50A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and classify the data into top common venues for every neighborhood</a:t>
            </a:r>
          </a:p>
          <a:p>
            <a:r>
              <a:rPr lang="en-US" dirty="0"/>
              <a:t>Use one hot encoding to encode the data so it can be clustered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23610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EDA-E9B8-2048-B34A-CA5FB54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D198-2E6E-2F43-BBB3-C4D7B25F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K-means to cluster the neighborhoods into 6 clusters</a:t>
            </a:r>
          </a:p>
          <a:p>
            <a:r>
              <a:rPr lang="en-US" dirty="0"/>
              <a:t>Various cluster numbers are used to do multiple runs to get to the optimal cluster number</a:t>
            </a:r>
          </a:p>
        </p:txBody>
      </p:sp>
    </p:spTree>
    <p:extLst>
      <p:ext uri="{BB962C8B-B14F-4D97-AF65-F5344CB8AC3E}">
        <p14:creationId xmlns:p14="http://schemas.microsoft.com/office/powerpoint/2010/main" val="4930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0A4-155C-8C49-91B2-530B9C1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0"/>
            <a:ext cx="3626224" cy="683466"/>
          </a:xfrm>
        </p:spPr>
        <p:txBody>
          <a:bodyPr>
            <a:normAutofit/>
          </a:bodyPr>
          <a:lstStyle/>
          <a:p>
            <a:r>
              <a:rPr lang="en-US" sz="2800" b="1" dirty="0"/>
              <a:t>Unanalyzed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173E-08CB-9B4F-B03A-547A8728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6" y="640092"/>
            <a:ext cx="5092700" cy="412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DDD3-FCF5-E140-8374-1B6B7C30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82" y="640092"/>
            <a:ext cx="4536599" cy="41275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285C2-68CF-D04B-8D99-BE2181D1FD3D}"/>
              </a:ext>
            </a:extLst>
          </p:cNvPr>
          <p:cNvSpPr txBox="1">
            <a:spLocks/>
          </p:cNvSpPr>
          <p:nvPr/>
        </p:nvSpPr>
        <p:spPr>
          <a:xfrm>
            <a:off x="5923979" y="-43374"/>
            <a:ext cx="4694602" cy="68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Clustered and Analyzed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682C61-4839-5144-9A47-0DF3D42F4DA7}"/>
              </a:ext>
            </a:extLst>
          </p:cNvPr>
          <p:cNvSpPr/>
          <p:nvPr/>
        </p:nvSpPr>
        <p:spPr>
          <a:xfrm>
            <a:off x="6619867" y="3658430"/>
            <a:ext cx="412376" cy="3765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E74C7-1EFE-884A-89BB-04C41D652904}"/>
              </a:ext>
            </a:extLst>
          </p:cNvPr>
          <p:cNvSpPr/>
          <p:nvPr/>
        </p:nvSpPr>
        <p:spPr>
          <a:xfrm>
            <a:off x="7302493" y="3819793"/>
            <a:ext cx="510988" cy="4930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F25415-0781-7240-BEFC-9B43E941EC27}"/>
              </a:ext>
            </a:extLst>
          </p:cNvPr>
          <p:cNvSpPr/>
          <p:nvPr/>
        </p:nvSpPr>
        <p:spPr>
          <a:xfrm>
            <a:off x="6715305" y="2811400"/>
            <a:ext cx="281078" cy="2462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5E83-F00A-8E47-8E42-A15C77709173}"/>
              </a:ext>
            </a:extLst>
          </p:cNvPr>
          <p:cNvSpPr txBox="1"/>
          <p:nvPr/>
        </p:nvSpPr>
        <p:spPr>
          <a:xfrm>
            <a:off x="6790195" y="353771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Set up office in this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27954-1B4F-3F43-A269-7A86E68A5457}"/>
              </a:ext>
            </a:extLst>
          </p:cNvPr>
          <p:cNvSpPr txBox="1"/>
          <p:nvPr/>
        </p:nvSpPr>
        <p:spPr>
          <a:xfrm>
            <a:off x="7557987" y="3925283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Future Expansion area across the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568B2-0FE0-8146-8913-5EF6AAFB9EC2}"/>
              </a:ext>
            </a:extLst>
          </p:cNvPr>
          <p:cNvSpPr txBox="1"/>
          <p:nvPr/>
        </p:nvSpPr>
        <p:spPr>
          <a:xfrm>
            <a:off x="6715305" y="2714425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Immediate Expansion area in same cluster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B032A-0890-874C-B135-80B42B53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" y="5407745"/>
            <a:ext cx="12141200" cy="49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133B1-0A26-8746-B339-BDC89A9C4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" y="4979095"/>
            <a:ext cx="11887200" cy="52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F1EDD6-D8ED-DE4F-B801-AA673EA5B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32" y="5805009"/>
            <a:ext cx="1187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757-FF0D-0847-B290-FF46517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5EE2-6F85-4D46-A804-4C834765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it is clear that the distributor should setup office close to China town and Lower East side</a:t>
            </a:r>
          </a:p>
          <a:p>
            <a:r>
              <a:rPr lang="en-US" dirty="0"/>
              <a:t>This is based on popularity of Chinese restaurants in that cluster </a:t>
            </a:r>
          </a:p>
          <a:p>
            <a:r>
              <a:rPr lang="en-US" dirty="0"/>
              <a:t>As a immediate expansion they can look at midtown south (in the same cluster)</a:t>
            </a:r>
          </a:p>
          <a:p>
            <a:r>
              <a:rPr lang="en-US" dirty="0"/>
              <a:t>They can do future expansion to Brooklyn which is across the bridge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401245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BFEF-51DD-5E4E-8FE4-1A801D15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52E8-5FF5-2646-9DD6-A6A48B81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Four square data has limitation on the number of free API calls</a:t>
            </a:r>
          </a:p>
          <a:p>
            <a:pPr lvl="1"/>
            <a:r>
              <a:rPr lang="en-US" dirty="0"/>
              <a:t>Analyzed Brooklyn and other data from Four square over multiple days because of the above limitation.  </a:t>
            </a:r>
          </a:p>
          <a:p>
            <a:pPr lvl="1"/>
            <a:r>
              <a:rPr lang="en-US" dirty="0"/>
              <a:t>Use of paid account should be explored to get all the data in the same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Applied Data Science</vt:lpstr>
      <vt:lpstr>Business Problem</vt:lpstr>
      <vt:lpstr>Data used</vt:lpstr>
      <vt:lpstr>Exploring the Data set</vt:lpstr>
      <vt:lpstr>Analyzing the data</vt:lpstr>
      <vt:lpstr>Clustering Neighborhoods</vt:lpstr>
      <vt:lpstr>Unanalyzed data</vt:lpstr>
      <vt:lpstr>Conclusion</vt:lpstr>
      <vt:lpstr>Assumptions /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Murugan Sachithanandam</dc:creator>
  <cp:lastModifiedBy>Murugan Sachithanandam</cp:lastModifiedBy>
  <cp:revision>50</cp:revision>
  <dcterms:created xsi:type="dcterms:W3CDTF">2018-12-09T20:53:05Z</dcterms:created>
  <dcterms:modified xsi:type="dcterms:W3CDTF">2018-12-10T14:56:09Z</dcterms:modified>
</cp:coreProperties>
</file>