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0"/>
    <p:restoredTop sz="90960"/>
  </p:normalViewPr>
  <p:slideViewPr>
    <p:cSldViewPr>
      <p:cViewPr varScale="1">
        <p:scale>
          <a:sx n="113" d="100"/>
          <a:sy n="113" d="100"/>
        </p:scale>
        <p:origin x="80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02B9FCA-AC61-6582-8470-F3DD6EEA96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28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altLang="en-US"/>
              <a:t>CSEG 2005 - Noise Attenuation - Sacchi &amp; Trad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7CCBB22-727B-B74C-F047-85B156BB820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304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3C3C952A-265D-D0D3-77D3-BBCF93674FE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ED35725C-766C-8C2C-02E7-01D5097930C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9DF54C-5CF4-484C-9396-51CF88A0F0E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DFC7732-3400-2ABF-7573-4DCB4FF2F9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altLang="en-US"/>
              <a:t>CSEG 2005 - Noise Attenuation - Sacchi &amp; Trad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1D076F0-A416-4B79-B0A8-EC74B6808E7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5F3BE6FC-E442-A2A6-FCC7-121FA3DB1FE4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A484864C-9ACF-FFD4-6D7D-146B1EA4977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5A734CEF-EF8D-D360-6DFB-33A644D2B6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60EDBA6E-D4F4-1E9E-56E6-6907BB29E3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2AC22FA-A848-864F-A5DF-4D89B4B2378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0B42EB7-0DA5-609D-D8D3-BD70C85C23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CSEG 2005 - Noise Attenuation - Sacchi &amp; Trad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5C484F3-2204-107F-E186-8EC545AEA2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9D5C0D-812D-8E40-A6D3-0086007CDDEE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4C94809C-E848-A043-B739-4C540E08D52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ADE8966-60C0-E1F1-A96F-A82D7D8A95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6010C36-BC1B-EE31-926B-7D0963F82F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CSEG 2005 - Noise Attenuation - Sacchi &amp; Trad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A152324-214F-0B8C-577D-4A010FCE15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E5E7A6-1B34-C94F-86B3-5FADA3E8E58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4BE5A1C8-6452-903F-4AD5-27AD62A9AB6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C514B16-19CB-A2BF-91D1-F468FBC6DB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606BB-874D-DD4C-DC68-66BF93DB4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D5E1D-E30D-08D4-1182-356A59BDD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1272E-8C9A-42B9-8CFD-164A1466D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CA9DE-859E-CADB-B43A-4E784673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9815D-3B7D-E292-F415-ECD17FAA1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D44695-EBFD-2D44-A8B1-D504A71564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321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E06E2-95AD-01B4-7A15-CCEA90BD1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5A768-9283-2AEA-1B92-B8A5CB372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F9AB9-877A-FDF4-EE14-35024CCBE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B00B8-3EFA-77D5-A764-7CD087BEC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D506C-8560-70EE-52A6-EBEB12F6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CCAB4-3EBC-7349-8732-6BF0C82ED5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877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358CD-15E3-2460-37FC-8FFCEECA5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DFC82-05D9-9352-9F73-6E4B289EE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A8FB1-A532-9908-EFF2-0A6F140D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2B946-CE11-5A5E-1165-D27D6E0E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BE459-5967-EE5B-2F9B-809504EB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8A857F-EBF4-9843-B93A-0B711E65B7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888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1F99-C442-FE6F-EC1B-CB32184B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27053-5361-E689-380D-762D23280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79E82-7E38-C42C-F93A-767A89EC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BD7D1-5978-EC50-E1EF-308997F3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167FE-3C91-6D02-0807-F84B46D5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9732CE-BBD0-F84F-9F33-3CC4C35031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872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AB476-0D8C-B842-1EB3-CCDB4D8F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1B1A0-417B-FCB0-07EC-250A57C55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0CDE3-CBCF-C364-8C32-11AA6471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33BA7-9DAD-7573-6CD2-2328CBDF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43309-4933-7E80-6FC0-0838315C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080CAD-6D96-A441-BA4E-EB9D2BC16B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782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4223-9480-513A-D977-6E40EAEE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4178A-046F-06AF-880C-817350763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E28ED-D68D-E408-C57F-9A9219CC0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708C8-B992-FEBD-BF34-599725FF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4BD5B-308D-DAF4-40B1-40CA929F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D914A-9613-66E1-40CE-7A62B516C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C2DDC8-BDCE-464D-A5CB-2BD33A3D64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789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72679-B7D8-DE86-BC4A-C4031045F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BE307-DCEE-4BD5-71BE-186A04ECF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37962-15AB-EFEC-2ABF-C1C44BD82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08AFF-AB60-4CE7-EC72-7F913DBAC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A696F-6B2F-DFCA-4A1C-BC6781520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082381-D7C8-842E-9F26-EF815C0B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B17A34-63EB-021B-4FB9-4E2696FB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C1681F-2739-AD27-B992-B2934A2E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231B0B-6449-534D-AADD-3143D7FCAF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427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F37C-BE79-E160-90F2-1A71D5576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8F54F-381B-5CD5-0C0F-E88817474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23FC73-1FEC-0D40-FD33-CA8AB9106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2FD9D-8BC1-A914-F1D1-9C1F0740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B4E3B4-F066-7E4D-95D4-F07F6AB461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940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B1E79B-7CEE-C9C7-0B80-B7F234FE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06AAC1-0F15-9BF4-EACF-8266FA74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B13A4-68E9-109C-4D01-CCEF3B35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5DC1A9-FA87-1D47-86B8-C4A1071520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831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F808-52F7-2B1B-C726-E584B3A2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0A501-E28F-46D0-77CA-8C303B2E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D570B-47BF-2FD7-BB73-C92205CC3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E16BF-BA89-08BC-9A20-D97B7E740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24B6F-E8CF-95EB-C80C-3BD54D6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FDB40-D858-9957-F4C7-B2504F4B3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751ADB-3B54-FF4F-A07C-0ABE2DA7D3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326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6C70-F6F0-6632-94F5-EA646CE0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4F088C-07D0-4E66-1AFA-825D21C39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E0BFB-2FFA-691C-598D-11FD59397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9ACBE-7336-DE22-ADAB-A069BFEA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619B4-BDF1-8C0D-8C64-EA9B729E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9656D-978C-BAC5-9678-BD8F4F0E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AA1C5D-759D-2448-B67D-1D5BDFBD31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2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F300A4E-808C-362D-0235-67C0258BD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82C9DC8-CC12-673C-9DF3-38C9E73902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CF8D378-4702-A527-E065-477F8ECB821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3A0C720-98F5-AD5A-D7FE-6D464EB5E7E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8AA9A75-C853-5650-CE6F-D95D1C35F84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A3E88BE-A4F6-E044-8C8D-072E7074AA8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2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2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2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2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67587CB-8C07-8F93-F1EB-8EAB6E94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989A7-5BAF-6546-8B75-107603767BD9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AD965AD5-21D1-60DA-9154-7F190728BD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SVD - SNR Enhancement for multiple gathers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BA5F6C1-A7B6-7093-3858-DD38946EB4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514600"/>
            <a:ext cx="7772400" cy="4114800"/>
          </a:xfrm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lexicographic transform shots (matrices) to vectors</a:t>
            </a:r>
          </a:p>
          <a:p>
            <a:r>
              <a:rPr lang="en-US" altLang="en-US">
                <a:latin typeface="Arial" panose="020B0604020202020204" pitchFamily="34" charset="0"/>
              </a:rPr>
              <a:t>combine all shots (vectors) in a large data matrix</a:t>
            </a:r>
          </a:p>
          <a:p>
            <a:r>
              <a:rPr lang="en-US" altLang="en-US">
                <a:latin typeface="Arial" panose="020B0604020202020204" pitchFamily="34" charset="0"/>
              </a:rPr>
              <a:t>apply svd to the data matrix</a:t>
            </a:r>
          </a:p>
          <a:p>
            <a:r>
              <a:rPr lang="en-US" altLang="en-US">
                <a:latin typeface="Arial" panose="020B0604020202020204" pitchFamily="34" charset="0"/>
              </a:rPr>
              <a:t>undo lexicographic ordering (back to matrices)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4B550E6-A4EA-25CD-CB7A-D8DF376C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D88B-424D-EE40-9DAC-9ED1F89C7816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1F595BE8-1056-C039-6051-F9652DA1D31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endParaRPr lang="en-US" altLang="en-US" sz="44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E72F2B2-B6D1-24C5-EEA4-8D2F719CDB6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endParaRPr lang="en-US" altLang="en-US" sz="320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82EADAC-51D3-7A7D-7C19-137AD972A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228600"/>
            <a:ext cx="8643937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Text Box 5">
            <a:extLst>
              <a:ext uri="{FF2B5EF4-FFF2-40B4-BE49-F238E27FC236}">
                <a16:creationId xmlns:a16="http://schemas.microsoft.com/office/drawing/2014/main" id="{7E9250BE-78E1-0E16-714D-38143DD99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9144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latin typeface="Arial" panose="020B0604020202020204" pitchFamily="34" charset="0"/>
              </a:rPr>
              <a:t>5 shots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D2A497D-3FC0-61A5-0366-A7203FC0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F430A-6F50-0846-926F-D838E42E640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FA4453BE-48E2-F963-5AC4-304DDB51F2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117F5B1-D845-6E38-7731-6FF8EA0AFB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976B481-72B3-C27D-C0DF-D34EF8CCC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28600"/>
            <a:ext cx="8643937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7" name="Text Box 5">
            <a:extLst>
              <a:ext uri="{FF2B5EF4-FFF2-40B4-BE49-F238E27FC236}">
                <a16:creationId xmlns:a16="http://schemas.microsoft.com/office/drawing/2014/main" id="{621489AE-77B7-6A63-B7B3-D8D81EA50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9144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latin typeface="Arial" panose="020B0604020202020204" pitchFamily="34" charset="0"/>
              </a:rPr>
              <a:t>5 shots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934BBD5-5676-7A00-0CAF-04F895F6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1606-EA3F-274C-98F2-52DED3FCE2C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4DBB410A-592D-51F3-589E-E36D7A0DEB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42709F2-71B7-6A17-8CC6-5049053C98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6937E4F-A007-7FB5-18ED-4F4B2662D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52400"/>
            <a:ext cx="8643937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1" name="Text Box 5">
            <a:extLst>
              <a:ext uri="{FF2B5EF4-FFF2-40B4-BE49-F238E27FC236}">
                <a16:creationId xmlns:a16="http://schemas.microsoft.com/office/drawing/2014/main" id="{A30859FC-74CF-0B74-DFBA-FAA91F148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9144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latin typeface="Arial" panose="020B0604020202020204" pitchFamily="34" charset="0"/>
              </a:rPr>
              <a:t>20 shots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75CABEA-7830-DFF2-D3A6-CF137A52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20B7-0A9D-474F-B622-F1E9B2FCE9A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88CDB2F-6F87-1DA5-6C24-6ECB987CA7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224E8DF-9C25-07EE-B3C9-6D0333D01B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endParaRPr lang="en-US" alt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AA0DC43C-FD96-BF35-74B4-4A1405C7C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304800"/>
            <a:ext cx="8643937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5" name="Text Box 5">
            <a:extLst>
              <a:ext uri="{FF2B5EF4-FFF2-40B4-BE49-F238E27FC236}">
                <a16:creationId xmlns:a16="http://schemas.microsoft.com/office/drawing/2014/main" id="{7DAA042B-340A-6985-6674-FC54ED612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9144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latin typeface="Arial" panose="020B0604020202020204" pitchFamily="34" charset="0"/>
              </a:rPr>
              <a:t>20 shots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2EA9440-6845-BCE9-7B2B-81B828BAF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A59-2FE8-F34F-870C-E01954D6A54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F6DAC799-7403-CEB1-EE97-509E706271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D28A2B1-D9F0-D65D-3A2D-4938D0FB4D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5D574E82-0CFF-7E93-1CDE-B69AC9DDD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304800"/>
            <a:ext cx="8643937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9" name="Text Box 5">
            <a:extLst>
              <a:ext uri="{FF2B5EF4-FFF2-40B4-BE49-F238E27FC236}">
                <a16:creationId xmlns:a16="http://schemas.microsoft.com/office/drawing/2014/main" id="{37EED184-3771-B04B-0780-EC9B25166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9144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latin typeface="Arial" panose="020B0604020202020204" pitchFamily="34" charset="0"/>
              </a:rPr>
              <a:t>60 shots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7F838C6-E003-E63F-334A-3E53A3C1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0A91-97B1-A842-BFA9-7B6532231DC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DA68E91C-893C-514D-CF1A-9612E6316A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9214F13-2555-080B-9E28-9F66F690A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702B20E5-35EE-4AEB-E2F4-5BF8385B0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228600"/>
            <a:ext cx="8643937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3" name="Text Box 5">
            <a:extLst>
              <a:ext uri="{FF2B5EF4-FFF2-40B4-BE49-F238E27FC236}">
                <a16:creationId xmlns:a16="http://schemas.microsoft.com/office/drawing/2014/main" id="{34DB4869-D08F-D902-A9F5-ED6999E8C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9144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latin typeface="Arial" panose="020B0604020202020204" pitchFamily="34" charset="0"/>
              </a:rPr>
              <a:t>20 shots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8C0701B-AC13-82C1-F121-D28FB1C8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FFDF-4034-334E-9FF5-7987159D740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0D8C68A9-4D80-2F93-CD35-EFC51D749E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 simple..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5667A09-79C1-A80F-A292-2796179386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x = reshape(D, nt*nx,nshots);       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[U,S,V]=svd(x,0);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 = 2;`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U = U(:,1:p);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V = V(:,1:p);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Sf = S(1:p,1:p);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xr = U*Sf*V';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Dr = reshape(xr,nt,nx*nshots);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2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160</Words>
  <Application>Microsoft Macintosh PowerPoint</Application>
  <PresentationFormat>On-screen Show (4:3)</PresentationFormat>
  <Paragraphs>36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Times</vt:lpstr>
      <vt:lpstr>Arial</vt:lpstr>
      <vt:lpstr>Blank Presentation</vt:lpstr>
      <vt:lpstr>SVD - SNR Enhancement for multiple gathers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 simple..</vt:lpstr>
    </vt:vector>
  </TitlesOfParts>
  <Company>UofA Physics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Sacchi</dc:creator>
  <cp:lastModifiedBy>Mauricio Sacchi</cp:lastModifiedBy>
  <cp:revision>8</cp:revision>
  <cp:lastPrinted>2005-10-30T19:49:21Z</cp:lastPrinted>
  <dcterms:created xsi:type="dcterms:W3CDTF">2005-10-30T19:31:35Z</dcterms:created>
  <dcterms:modified xsi:type="dcterms:W3CDTF">2023-11-13T16:39:53Z</dcterms:modified>
</cp:coreProperties>
</file>