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2"/>
  </p:notesMasterIdLst>
  <p:handoutMasterIdLst>
    <p:handoutMasterId r:id="rId33"/>
  </p:handout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2362" autoAdjust="0"/>
  </p:normalViewPr>
  <p:slideViewPr>
    <p:cSldViewPr>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0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801"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11/12/2018</a:t>
            </a:fld>
            <a:endParaRPr lang="en-US"/>
          </a:p>
        </p:txBody>
      </p:sp>
      <p:sp>
        <p:nvSpPr>
          <p:cNvPr id="1048802"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03"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9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11/12/2018</a:t>
            </a:fld>
            <a:endParaRPr lang="en-US"/>
          </a:p>
        </p:txBody>
      </p:sp>
      <p:sp>
        <p:nvSpPr>
          <p:cNvPr id="104879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9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9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lstStyle/>
          <a:p>
            <a:endParaRPr lang="en-US"/>
          </a:p>
        </p:txBody>
      </p:sp>
      <p:sp>
        <p:nvSpPr>
          <p:cNvPr id="1048590" name="Header Placeholder 3"/>
          <p:cNvSpPr>
            <a:spLocks noGrp="1"/>
          </p:cNvSpPr>
          <p:nvPr>
            <p:ph type="hdr" sz="quarter" idx="10"/>
          </p:nvPr>
        </p:nvSpPr>
        <p:spPr/>
        <p:txBody>
          <a:bodyPr/>
          <a:lstStyle/>
          <a:p>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5F3C1AC1-6208-4CE5-8B94-E96C6429D646}"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Image Placeholder 1"/>
          <p:cNvSpPr>
            <a:spLocks noGrp="1" noRot="1" noChangeAspect="1"/>
          </p:cNvSpPr>
          <p:nvPr>
            <p:ph type="sldImg"/>
          </p:nvPr>
        </p:nvSpPr>
        <p:spPr/>
      </p:sp>
      <p:sp>
        <p:nvSpPr>
          <p:cNvPr id="1048667" name="Notes Placeholder 2"/>
          <p:cNvSpPr>
            <a:spLocks noGrp="1"/>
          </p:cNvSpPr>
          <p:nvPr>
            <p:ph type="body" idx="1"/>
          </p:nvPr>
        </p:nvSpPr>
        <p:spPr/>
        <p:txBody>
          <a:bodyPr/>
          <a:lstStyle/>
          <a:p>
            <a:endParaRPr lang="en-US"/>
          </a:p>
        </p:txBody>
      </p:sp>
      <p:sp>
        <p:nvSpPr>
          <p:cNvPr id="1048668" name="Header Placeholder 3"/>
          <p:cNvSpPr>
            <a:spLocks noGrp="1"/>
          </p:cNvSpPr>
          <p:nvPr>
            <p:ph type="hdr" sz="quarter" idx="10"/>
          </p:nvPr>
        </p:nvSpPr>
        <p:spPr/>
        <p:txBody>
          <a:bodyPr/>
          <a:lstStyle/>
          <a:p>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5F3C1AC1-6208-4CE5-8B94-E96C6429D646}" type="slidenum">
              <a:rPr lang="en-US" smtClean="0"/>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a:p>
        </p:txBody>
      </p:sp>
      <p:sp>
        <p:nvSpPr>
          <p:cNvPr id="1048675" name="Header Placeholder 3"/>
          <p:cNvSpPr>
            <a:spLocks noGrp="1"/>
          </p:cNvSpPr>
          <p:nvPr>
            <p:ph type="hdr" sz="quarter" idx="10"/>
          </p:nvPr>
        </p:nvSpPr>
        <p:spPr/>
        <p:txBody>
          <a:bodyPr/>
          <a:lstStyle/>
          <a:p>
            <a:endParaRPr lang="en-US"/>
          </a:p>
        </p:txBody>
      </p:sp>
      <p:sp>
        <p:nvSpPr>
          <p:cNvPr id="1048676" name="Footer Placeholder 4"/>
          <p:cNvSpPr>
            <a:spLocks noGrp="1"/>
          </p:cNvSpPr>
          <p:nvPr>
            <p:ph type="ftr" sz="quarter" idx="11"/>
          </p:nvPr>
        </p:nvSpPr>
        <p:spPr/>
        <p:txBody>
          <a:bodyPr/>
          <a:lstStyle/>
          <a:p>
            <a:endParaRPr lang="en-US"/>
          </a:p>
        </p:txBody>
      </p:sp>
      <p:sp>
        <p:nvSpPr>
          <p:cNvPr id="1048677" name="Slide Number Placeholder 5"/>
          <p:cNvSpPr>
            <a:spLocks noGrp="1"/>
          </p:cNvSpPr>
          <p:nvPr>
            <p:ph type="sldNum" sz="quarter" idx="12"/>
          </p:nvPr>
        </p:nvSpPr>
        <p:spPr/>
        <p:txBody>
          <a:bodyPr/>
          <a:lstStyle/>
          <a:p>
            <a:fld id="{5F3C1AC1-6208-4CE5-8B94-E96C6429D646}" type="slidenum">
              <a:rPr lang="en-US" smtClean="0"/>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Slide Image Placeholder 1"/>
          <p:cNvSpPr>
            <a:spLocks noGrp="1" noRot="1" noChangeAspect="1"/>
          </p:cNvSpPr>
          <p:nvPr>
            <p:ph type="sldImg"/>
          </p:nvPr>
        </p:nvSpPr>
        <p:spPr/>
      </p:sp>
      <p:sp>
        <p:nvSpPr>
          <p:cNvPr id="1048681" name="Notes Placeholder 2"/>
          <p:cNvSpPr>
            <a:spLocks noGrp="1"/>
          </p:cNvSpPr>
          <p:nvPr>
            <p:ph type="body" idx="1"/>
          </p:nvPr>
        </p:nvSpPr>
        <p:spPr/>
        <p:txBody>
          <a:bodyPr/>
          <a:lstStyle/>
          <a:p>
            <a:endParaRPr lang="en-US"/>
          </a:p>
        </p:txBody>
      </p:sp>
      <p:sp>
        <p:nvSpPr>
          <p:cNvPr id="1048682" name="Header Placeholder 3"/>
          <p:cNvSpPr>
            <a:spLocks noGrp="1"/>
          </p:cNvSpPr>
          <p:nvPr>
            <p:ph type="hdr" sz="quarter" idx="10"/>
          </p:nvPr>
        </p:nvSpPr>
        <p:spPr/>
        <p:txBody>
          <a:bodyPr/>
          <a:lstStyle/>
          <a:p>
            <a:endParaRPr lang="en-US"/>
          </a:p>
        </p:txBody>
      </p:sp>
      <p:sp>
        <p:nvSpPr>
          <p:cNvPr id="1048683" name="Footer Placeholder 4"/>
          <p:cNvSpPr>
            <a:spLocks noGrp="1"/>
          </p:cNvSpPr>
          <p:nvPr>
            <p:ph type="ftr" sz="quarter" idx="11"/>
          </p:nvPr>
        </p:nvSpPr>
        <p:spPr/>
        <p:txBody>
          <a:bodyPr/>
          <a:lstStyle/>
          <a:p>
            <a:endParaRPr lang="en-US"/>
          </a:p>
        </p:txBody>
      </p:sp>
      <p:sp>
        <p:nvSpPr>
          <p:cNvPr id="1048684" name="Slide Number Placeholder 5"/>
          <p:cNvSpPr>
            <a:spLocks noGrp="1"/>
          </p:cNvSpPr>
          <p:nvPr>
            <p:ph type="sldNum" sz="quarter" idx="12"/>
          </p:nvPr>
        </p:nvSpPr>
        <p:spPr/>
        <p:txBody>
          <a:bodyPr/>
          <a:lstStyle/>
          <a:p>
            <a:fld id="{5F3C1AC1-6208-4CE5-8B94-E96C6429D646}" type="slidenum">
              <a:rPr lang="en-US" smtClean="0"/>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Image Placeholder 1"/>
          <p:cNvSpPr>
            <a:spLocks noGrp="1" noRot="1" noChangeAspect="1"/>
          </p:cNvSpPr>
          <p:nvPr>
            <p:ph type="sldImg"/>
          </p:nvPr>
        </p:nvSpPr>
        <p:spPr/>
      </p:sp>
      <p:sp>
        <p:nvSpPr>
          <p:cNvPr id="1048692" name="Notes Placeholder 2"/>
          <p:cNvSpPr>
            <a:spLocks noGrp="1"/>
          </p:cNvSpPr>
          <p:nvPr>
            <p:ph type="body" idx="1"/>
          </p:nvPr>
        </p:nvSpPr>
        <p:spPr/>
        <p:txBody>
          <a:bodyPr/>
          <a:lstStyle/>
          <a:p>
            <a:endParaRPr lang="en-US"/>
          </a:p>
        </p:txBody>
      </p:sp>
      <p:sp>
        <p:nvSpPr>
          <p:cNvPr id="1048693" name="Header Placeholder 3"/>
          <p:cNvSpPr>
            <a:spLocks noGrp="1"/>
          </p:cNvSpPr>
          <p:nvPr>
            <p:ph type="hdr" sz="quarter" idx="10"/>
          </p:nvPr>
        </p:nvSpPr>
        <p:spPr/>
        <p:txBody>
          <a:bodyPr/>
          <a:lstStyle/>
          <a:p>
            <a:endParaRPr lang="en-US"/>
          </a:p>
        </p:txBody>
      </p:sp>
      <p:sp>
        <p:nvSpPr>
          <p:cNvPr id="1048694" name="Footer Placeholder 4"/>
          <p:cNvSpPr>
            <a:spLocks noGrp="1"/>
          </p:cNvSpPr>
          <p:nvPr>
            <p:ph type="ftr" sz="quarter" idx="11"/>
          </p:nvPr>
        </p:nvSpPr>
        <p:spPr/>
        <p:txBody>
          <a:bodyPr/>
          <a:lstStyle/>
          <a:p>
            <a:endParaRPr lang="en-US"/>
          </a:p>
        </p:txBody>
      </p:sp>
      <p:sp>
        <p:nvSpPr>
          <p:cNvPr id="1048695" name="Slide Number Placeholder 5"/>
          <p:cNvSpPr>
            <a:spLocks noGrp="1"/>
          </p:cNvSpPr>
          <p:nvPr>
            <p:ph type="sldNum" sz="quarter" idx="12"/>
          </p:nvPr>
        </p:nvSpPr>
        <p:spPr/>
        <p:txBody>
          <a:bodyPr/>
          <a:lstStyle/>
          <a:p>
            <a:fld id="{5F3C1AC1-6208-4CE5-8B94-E96C6429D646}" type="slidenum">
              <a:rPr lang="en-US" smtClean="0"/>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US"/>
          </a:p>
        </p:txBody>
      </p:sp>
      <p:sp>
        <p:nvSpPr>
          <p:cNvPr id="1048700" name="Header Placeholder 3"/>
          <p:cNvSpPr>
            <a:spLocks noGrp="1"/>
          </p:cNvSpPr>
          <p:nvPr>
            <p:ph type="hdr" sz="quarter" idx="10"/>
          </p:nvPr>
        </p:nvSpPr>
        <p:spPr/>
        <p:txBody>
          <a:bodyPr/>
          <a:lstStyle/>
          <a:p>
            <a:endParaRPr lang="en-US"/>
          </a:p>
        </p:txBody>
      </p:sp>
      <p:sp>
        <p:nvSpPr>
          <p:cNvPr id="1048701" name="Footer Placeholder 4"/>
          <p:cNvSpPr>
            <a:spLocks noGrp="1"/>
          </p:cNvSpPr>
          <p:nvPr>
            <p:ph type="ftr" sz="quarter" idx="11"/>
          </p:nvPr>
        </p:nvSpPr>
        <p:spPr/>
        <p:txBody>
          <a:bodyPr/>
          <a:lstStyle/>
          <a:p>
            <a:endParaRPr lang="en-US"/>
          </a:p>
        </p:txBody>
      </p:sp>
      <p:sp>
        <p:nvSpPr>
          <p:cNvPr id="1048702" name="Slide Number Placeholder 5"/>
          <p:cNvSpPr>
            <a:spLocks noGrp="1"/>
          </p:cNvSpPr>
          <p:nvPr>
            <p:ph type="sldNum" sz="quarter" idx="12"/>
          </p:nvPr>
        </p:nvSpPr>
        <p:spPr/>
        <p:txBody>
          <a:bodyPr/>
          <a:lstStyle/>
          <a:p>
            <a:fld id="{5F3C1AC1-6208-4CE5-8B94-E96C6429D646}" type="slidenum">
              <a:rPr lang="en-US" smtClean="0"/>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Slide Image Placeholder 1"/>
          <p:cNvSpPr>
            <a:spLocks noGrp="1" noRot="1" noChangeAspect="1"/>
          </p:cNvSpPr>
          <p:nvPr>
            <p:ph type="sldImg"/>
          </p:nvPr>
        </p:nvSpPr>
        <p:spPr/>
      </p:sp>
      <p:sp>
        <p:nvSpPr>
          <p:cNvPr id="1048706" name="Notes Placeholder 2"/>
          <p:cNvSpPr>
            <a:spLocks noGrp="1"/>
          </p:cNvSpPr>
          <p:nvPr>
            <p:ph type="body" idx="1"/>
          </p:nvPr>
        </p:nvSpPr>
        <p:spPr/>
        <p:txBody>
          <a:bodyPr/>
          <a:lstStyle/>
          <a:p>
            <a:endParaRPr lang="en-US"/>
          </a:p>
        </p:txBody>
      </p:sp>
      <p:sp>
        <p:nvSpPr>
          <p:cNvPr id="1048707" name="Header Placeholder 3"/>
          <p:cNvSpPr>
            <a:spLocks noGrp="1"/>
          </p:cNvSpPr>
          <p:nvPr>
            <p:ph type="hdr" sz="quarter" idx="10"/>
          </p:nvPr>
        </p:nvSpPr>
        <p:spPr/>
        <p:txBody>
          <a:bodyPr/>
          <a:lstStyle/>
          <a:p>
            <a:endParaRPr lang="en-US"/>
          </a:p>
        </p:txBody>
      </p:sp>
      <p:sp>
        <p:nvSpPr>
          <p:cNvPr id="1048708" name="Footer Placeholder 4"/>
          <p:cNvSpPr>
            <a:spLocks noGrp="1"/>
          </p:cNvSpPr>
          <p:nvPr>
            <p:ph type="ftr" sz="quarter" idx="11"/>
          </p:nvPr>
        </p:nvSpPr>
        <p:spPr/>
        <p:txBody>
          <a:bodyPr/>
          <a:lstStyle/>
          <a:p>
            <a:endParaRPr lang="en-US"/>
          </a:p>
        </p:txBody>
      </p:sp>
      <p:sp>
        <p:nvSpPr>
          <p:cNvPr id="1048709" name="Slide Number Placeholder 5"/>
          <p:cNvSpPr>
            <a:spLocks noGrp="1"/>
          </p:cNvSpPr>
          <p:nvPr>
            <p:ph type="sldNum" sz="quarter" idx="12"/>
          </p:nvPr>
        </p:nvSpPr>
        <p:spPr/>
        <p:txBody>
          <a:bodyPr/>
          <a:lstStyle/>
          <a:p>
            <a:fld id="{5F3C1AC1-6208-4CE5-8B94-E96C6429D646}" type="slidenum">
              <a:rPr lang="en-US" smtClean="0"/>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Slide Image Placeholder 1"/>
          <p:cNvSpPr>
            <a:spLocks noGrp="1" noRot="1" noChangeAspect="1"/>
          </p:cNvSpPr>
          <p:nvPr>
            <p:ph type="sldImg"/>
          </p:nvPr>
        </p:nvSpPr>
        <p:spPr/>
      </p:sp>
      <p:sp>
        <p:nvSpPr>
          <p:cNvPr id="1048713" name="Notes Placeholder 2"/>
          <p:cNvSpPr>
            <a:spLocks noGrp="1"/>
          </p:cNvSpPr>
          <p:nvPr>
            <p:ph type="body" idx="1"/>
          </p:nvPr>
        </p:nvSpPr>
        <p:spPr/>
        <p:txBody>
          <a:bodyPr/>
          <a:lstStyle/>
          <a:p>
            <a:endParaRPr lang="en-US"/>
          </a:p>
        </p:txBody>
      </p:sp>
      <p:sp>
        <p:nvSpPr>
          <p:cNvPr id="1048714" name="Header Placeholder 3"/>
          <p:cNvSpPr>
            <a:spLocks noGrp="1"/>
          </p:cNvSpPr>
          <p:nvPr>
            <p:ph type="hdr" sz="quarter" idx="10"/>
          </p:nvPr>
        </p:nvSpPr>
        <p:spPr/>
        <p:txBody>
          <a:bodyPr/>
          <a:lstStyle/>
          <a:p>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fld id="{5F3C1AC1-6208-4CE5-8B94-E96C6429D646}" type="slidenum">
              <a:rPr lang="en-US" smtClean="0"/>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Slide Image Placeholder 1"/>
          <p:cNvSpPr>
            <a:spLocks noGrp="1" noRot="1" noChangeAspect="1"/>
          </p:cNvSpPr>
          <p:nvPr>
            <p:ph type="sldImg"/>
          </p:nvPr>
        </p:nvSpPr>
        <p:spPr/>
      </p:sp>
      <p:sp>
        <p:nvSpPr>
          <p:cNvPr id="1048722" name="Notes Placeholder 2"/>
          <p:cNvSpPr>
            <a:spLocks noGrp="1"/>
          </p:cNvSpPr>
          <p:nvPr>
            <p:ph type="body" idx="1"/>
          </p:nvPr>
        </p:nvSpPr>
        <p:spPr/>
        <p:txBody>
          <a:bodyPr/>
          <a:lstStyle/>
          <a:p>
            <a:endParaRPr lang="en-US"/>
          </a:p>
        </p:txBody>
      </p:sp>
      <p:sp>
        <p:nvSpPr>
          <p:cNvPr id="1048723" name="Header Placeholder 3"/>
          <p:cNvSpPr>
            <a:spLocks noGrp="1"/>
          </p:cNvSpPr>
          <p:nvPr>
            <p:ph type="hdr" sz="quarter" idx="10"/>
          </p:nvPr>
        </p:nvSpPr>
        <p:spPr/>
        <p:txBody>
          <a:bodyPr/>
          <a:lstStyle/>
          <a:p>
            <a:endParaRPr lang="en-US"/>
          </a:p>
        </p:txBody>
      </p:sp>
      <p:sp>
        <p:nvSpPr>
          <p:cNvPr id="1048724" name="Footer Placeholder 4"/>
          <p:cNvSpPr>
            <a:spLocks noGrp="1"/>
          </p:cNvSpPr>
          <p:nvPr>
            <p:ph type="ftr" sz="quarter" idx="11"/>
          </p:nvPr>
        </p:nvSpPr>
        <p:spPr/>
        <p:txBody>
          <a:bodyPr/>
          <a:lstStyle/>
          <a:p>
            <a:endParaRPr lang="en-US"/>
          </a:p>
        </p:txBody>
      </p:sp>
      <p:sp>
        <p:nvSpPr>
          <p:cNvPr id="1048725" name="Slide Number Placeholder 5"/>
          <p:cNvSpPr>
            <a:spLocks noGrp="1"/>
          </p:cNvSpPr>
          <p:nvPr>
            <p:ph type="sldNum" sz="quarter" idx="12"/>
          </p:nvPr>
        </p:nvSpPr>
        <p:spPr/>
        <p:txBody>
          <a:bodyPr/>
          <a:lstStyle/>
          <a:p>
            <a:fld id="{5F3C1AC1-6208-4CE5-8B94-E96C6429D646}" type="slidenum">
              <a:rPr lang="en-US" smtClean="0"/>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Slide Image Placeholder 1"/>
          <p:cNvSpPr>
            <a:spLocks noGrp="1" noRot="1" noChangeAspect="1"/>
          </p:cNvSpPr>
          <p:nvPr>
            <p:ph type="sldImg"/>
          </p:nvPr>
        </p:nvSpPr>
        <p:spPr/>
      </p:sp>
      <p:sp>
        <p:nvSpPr>
          <p:cNvPr id="1048730" name="Notes Placeholder 2"/>
          <p:cNvSpPr>
            <a:spLocks noGrp="1"/>
          </p:cNvSpPr>
          <p:nvPr>
            <p:ph type="body" idx="1"/>
          </p:nvPr>
        </p:nvSpPr>
        <p:spPr/>
        <p:txBody>
          <a:bodyPr/>
          <a:lstStyle/>
          <a:p>
            <a:endParaRPr lang="en-US"/>
          </a:p>
        </p:txBody>
      </p:sp>
      <p:sp>
        <p:nvSpPr>
          <p:cNvPr id="1048731" name="Header Placeholder 3"/>
          <p:cNvSpPr>
            <a:spLocks noGrp="1"/>
          </p:cNvSpPr>
          <p:nvPr>
            <p:ph type="hdr" sz="quarter" idx="10"/>
          </p:nvPr>
        </p:nvSpPr>
        <p:spPr/>
        <p:txBody>
          <a:bodyPr/>
          <a:lstStyle/>
          <a:p>
            <a:endParaRPr lang="en-US"/>
          </a:p>
        </p:txBody>
      </p:sp>
      <p:sp>
        <p:nvSpPr>
          <p:cNvPr id="1048732" name="Footer Placeholder 4"/>
          <p:cNvSpPr>
            <a:spLocks noGrp="1"/>
          </p:cNvSpPr>
          <p:nvPr>
            <p:ph type="ftr" sz="quarter" idx="11"/>
          </p:nvPr>
        </p:nvSpPr>
        <p:spPr/>
        <p:txBody>
          <a:bodyPr/>
          <a:lstStyle/>
          <a:p>
            <a:endParaRPr lang="en-US"/>
          </a:p>
        </p:txBody>
      </p:sp>
      <p:sp>
        <p:nvSpPr>
          <p:cNvPr id="1048733" name="Slide Number Placeholder 5"/>
          <p:cNvSpPr>
            <a:spLocks noGrp="1"/>
          </p:cNvSpPr>
          <p:nvPr>
            <p:ph type="sldNum" sz="quarter" idx="12"/>
          </p:nvPr>
        </p:nvSpPr>
        <p:spPr/>
        <p:txBody>
          <a:bodyPr/>
          <a:lstStyle/>
          <a:p>
            <a:fld id="{5F3C1AC1-6208-4CE5-8B94-E96C6429D646}" type="slidenum">
              <a:rPr lang="en-US" smtClean="0"/>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Slide Image Placeholder 1"/>
          <p:cNvSpPr>
            <a:spLocks noGrp="1" noRot="1" noChangeAspect="1"/>
          </p:cNvSpPr>
          <p:nvPr>
            <p:ph type="sldImg"/>
          </p:nvPr>
        </p:nvSpPr>
        <p:spPr/>
      </p:sp>
      <p:sp>
        <p:nvSpPr>
          <p:cNvPr id="1048737" name="Notes Placeholder 2"/>
          <p:cNvSpPr>
            <a:spLocks noGrp="1"/>
          </p:cNvSpPr>
          <p:nvPr>
            <p:ph type="body" idx="1"/>
          </p:nvPr>
        </p:nvSpPr>
        <p:spPr/>
        <p:txBody>
          <a:bodyPr/>
          <a:lstStyle/>
          <a:p>
            <a:endParaRPr lang="en-US"/>
          </a:p>
        </p:txBody>
      </p:sp>
      <p:sp>
        <p:nvSpPr>
          <p:cNvPr id="1048738" name="Header Placeholder 3"/>
          <p:cNvSpPr>
            <a:spLocks noGrp="1"/>
          </p:cNvSpPr>
          <p:nvPr>
            <p:ph type="hdr" sz="quarter" idx="10"/>
          </p:nvPr>
        </p:nvSpPr>
        <p:spPr/>
        <p:txBody>
          <a:bodyPr/>
          <a:lstStyle/>
          <a:p>
            <a:endParaRPr lang="en-US"/>
          </a:p>
        </p:txBody>
      </p:sp>
      <p:sp>
        <p:nvSpPr>
          <p:cNvPr id="1048739" name="Footer Placeholder 4"/>
          <p:cNvSpPr>
            <a:spLocks noGrp="1"/>
          </p:cNvSpPr>
          <p:nvPr>
            <p:ph type="ftr" sz="quarter" idx="11"/>
          </p:nvPr>
        </p:nvSpPr>
        <p:spPr/>
        <p:txBody>
          <a:bodyPr/>
          <a:lstStyle/>
          <a:p>
            <a:endParaRPr lang="en-US"/>
          </a:p>
        </p:txBody>
      </p:sp>
      <p:sp>
        <p:nvSpPr>
          <p:cNvPr id="1048740" name="Slide Number Placeholder 5"/>
          <p:cNvSpPr>
            <a:spLocks noGrp="1"/>
          </p:cNvSpPr>
          <p:nvPr>
            <p:ph type="sldNum" sz="quarter" idx="12"/>
          </p:nvPr>
        </p:nvSpPr>
        <p:spPr/>
        <p:txBody>
          <a:bodyPr/>
          <a:lstStyle/>
          <a:p>
            <a:fld id="{5F3C1AC1-6208-4CE5-8B94-E96C6429D646}" type="slidenum">
              <a:rPr lang="en-US" smtClean="0"/>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Slide Image Placeholder 1"/>
          <p:cNvSpPr>
            <a:spLocks noGrp="1" noRot="1" noChangeAspect="1"/>
          </p:cNvSpPr>
          <p:nvPr>
            <p:ph type="sldImg"/>
          </p:nvPr>
        </p:nvSpPr>
        <p:spPr/>
      </p:sp>
      <p:sp>
        <p:nvSpPr>
          <p:cNvPr id="1048597" name="Notes Placeholder 2"/>
          <p:cNvSpPr>
            <a:spLocks noGrp="1"/>
          </p:cNvSpPr>
          <p:nvPr>
            <p:ph type="body" idx="1"/>
          </p:nvPr>
        </p:nvSpPr>
        <p:spPr/>
        <p:txBody>
          <a:bodyPr/>
          <a:lstStyle/>
          <a:p>
            <a:endParaRPr lang="en-US"/>
          </a:p>
        </p:txBody>
      </p:sp>
      <p:sp>
        <p:nvSpPr>
          <p:cNvPr id="1048598" name="Header Placeholder 3"/>
          <p:cNvSpPr>
            <a:spLocks noGrp="1"/>
          </p:cNvSpPr>
          <p:nvPr>
            <p:ph type="hdr" sz="quarter" idx="10"/>
          </p:nvPr>
        </p:nvSpPr>
        <p:spPr/>
        <p:txBody>
          <a:bodyPr/>
          <a:lstStyle/>
          <a:p>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5F3C1AC1-6208-4CE5-8B94-E96C6429D646}"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lstStyle/>
          <a:p>
            <a:endParaRPr lang="en-US"/>
          </a:p>
        </p:txBody>
      </p:sp>
      <p:sp>
        <p:nvSpPr>
          <p:cNvPr id="1048607" name="Header Placeholder 3"/>
          <p:cNvSpPr>
            <a:spLocks noGrp="1"/>
          </p:cNvSpPr>
          <p:nvPr>
            <p:ph type="hdr" sz="quarter" idx="10"/>
          </p:nvPr>
        </p:nvSpPr>
        <p:spPr/>
        <p:txBody>
          <a:bodyPr/>
          <a:lstStyle/>
          <a:p>
            <a:endParaRPr lang="en-US"/>
          </a:p>
        </p:txBody>
      </p:sp>
      <p:sp>
        <p:nvSpPr>
          <p:cNvPr id="1048608" name="Footer Placeholder 4"/>
          <p:cNvSpPr>
            <a:spLocks noGrp="1"/>
          </p:cNvSpPr>
          <p:nvPr>
            <p:ph type="ftr" sz="quarter" idx="11"/>
          </p:nvPr>
        </p:nvSpPr>
        <p:spPr/>
        <p:txBody>
          <a:bodyPr/>
          <a:lstStyle/>
          <a:p>
            <a:endParaRPr lang="en-US"/>
          </a:p>
        </p:txBody>
      </p:sp>
      <p:sp>
        <p:nvSpPr>
          <p:cNvPr id="1048609" name="Slide Number Placeholder 5"/>
          <p:cNvSpPr>
            <a:spLocks noGrp="1"/>
          </p:cNvSpPr>
          <p:nvPr>
            <p:ph type="sldNum" sz="quarter" idx="12"/>
          </p:nvPr>
        </p:nvSpPr>
        <p:spPr/>
        <p:txBody>
          <a:bodyPr/>
          <a:lstStyle/>
          <a:p>
            <a:fld id="{5F3C1AC1-6208-4CE5-8B94-E96C6429D646}"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Slide Image Placeholder 1"/>
          <p:cNvSpPr>
            <a:spLocks noGrp="1" noRot="1" noChangeAspect="1"/>
          </p:cNvSpPr>
          <p:nvPr>
            <p:ph type="sldImg"/>
          </p:nvPr>
        </p:nvSpPr>
        <p:spPr/>
      </p:sp>
      <p:sp>
        <p:nvSpPr>
          <p:cNvPr id="1048615" name="Notes Placeholder 2"/>
          <p:cNvSpPr>
            <a:spLocks noGrp="1"/>
          </p:cNvSpPr>
          <p:nvPr>
            <p:ph type="body" idx="1"/>
          </p:nvPr>
        </p:nvSpPr>
        <p:spPr/>
        <p:txBody>
          <a:bodyPr/>
          <a:lstStyle/>
          <a:p>
            <a:endParaRPr lang="en-US"/>
          </a:p>
        </p:txBody>
      </p:sp>
      <p:sp>
        <p:nvSpPr>
          <p:cNvPr id="1048616" name="Header Placeholder 3"/>
          <p:cNvSpPr>
            <a:spLocks noGrp="1"/>
          </p:cNvSpPr>
          <p:nvPr>
            <p:ph type="hdr" sz="quarter" idx="10"/>
          </p:nvPr>
        </p:nvSpPr>
        <p:spPr/>
        <p:txBody>
          <a:bodyPr/>
          <a:lstStyle/>
          <a:p>
            <a:endParaRPr lang="en-US"/>
          </a:p>
        </p:txBody>
      </p:sp>
      <p:sp>
        <p:nvSpPr>
          <p:cNvPr id="1048617" name="Footer Placeholder 4"/>
          <p:cNvSpPr>
            <a:spLocks noGrp="1"/>
          </p:cNvSpPr>
          <p:nvPr>
            <p:ph type="ftr" sz="quarter" idx="11"/>
          </p:nvPr>
        </p:nvSpPr>
        <p:spPr/>
        <p:txBody>
          <a:bodyPr/>
          <a:lstStyle/>
          <a:p>
            <a:endParaRPr lang="en-US"/>
          </a:p>
        </p:txBody>
      </p:sp>
      <p:sp>
        <p:nvSpPr>
          <p:cNvPr id="1048618" name="Slide Number Placeholder 5"/>
          <p:cNvSpPr>
            <a:spLocks noGrp="1"/>
          </p:cNvSpPr>
          <p:nvPr>
            <p:ph type="sldNum" sz="quarter" idx="12"/>
          </p:nvPr>
        </p:nvSpPr>
        <p:spPr/>
        <p:txBody>
          <a:bodyPr/>
          <a:lstStyle/>
          <a:p>
            <a:fld id="{5F3C1AC1-6208-4CE5-8B94-E96C6429D646}"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endParaRPr lang="en-US"/>
          </a:p>
        </p:txBody>
      </p:sp>
      <p:sp>
        <p:nvSpPr>
          <p:cNvPr id="1048625" name="Header Placeholder 3"/>
          <p:cNvSpPr>
            <a:spLocks noGrp="1"/>
          </p:cNvSpPr>
          <p:nvPr>
            <p:ph type="hdr" sz="quarter" idx="10"/>
          </p:nvPr>
        </p:nvSpPr>
        <p:spPr/>
        <p:txBody>
          <a:bodyPr/>
          <a:lstStyle/>
          <a:p>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5F3C1AC1-6208-4CE5-8B94-E96C6429D646}"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US"/>
          </a:p>
        </p:txBody>
      </p:sp>
      <p:sp>
        <p:nvSpPr>
          <p:cNvPr id="1048632" name="Header Placeholder 3"/>
          <p:cNvSpPr>
            <a:spLocks noGrp="1"/>
          </p:cNvSpPr>
          <p:nvPr>
            <p:ph type="hdr" sz="quarter" idx="10"/>
          </p:nvPr>
        </p:nvSpPr>
        <p:spPr/>
        <p:txBody>
          <a:bodyPr/>
          <a:lstStyle/>
          <a:p>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5F3C1AC1-6208-4CE5-8B94-E96C6429D646}"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Slide Image Placeholder 1"/>
          <p:cNvSpPr>
            <a:spLocks noGrp="1" noRot="1" noChangeAspect="1"/>
          </p:cNvSpPr>
          <p:nvPr>
            <p:ph type="sldImg"/>
          </p:nvPr>
        </p:nvSpPr>
        <p:spPr/>
      </p:sp>
      <p:sp>
        <p:nvSpPr>
          <p:cNvPr id="1048640" name="Notes Placeholder 2"/>
          <p:cNvSpPr>
            <a:spLocks noGrp="1"/>
          </p:cNvSpPr>
          <p:nvPr>
            <p:ph type="body" idx="1"/>
          </p:nvPr>
        </p:nvSpPr>
        <p:spPr/>
        <p:txBody>
          <a:bodyPr/>
          <a:lstStyle/>
          <a:p>
            <a:endParaRPr lang="en-US" dirty="0"/>
          </a:p>
        </p:txBody>
      </p:sp>
      <p:sp>
        <p:nvSpPr>
          <p:cNvPr id="1048641" name="Header Placeholder 3"/>
          <p:cNvSpPr>
            <a:spLocks noGrp="1"/>
          </p:cNvSpPr>
          <p:nvPr>
            <p:ph type="hdr" sz="quarter" idx="10"/>
          </p:nvPr>
        </p:nvSpPr>
        <p:spPr/>
        <p:txBody>
          <a:bodyPr/>
          <a:lstStyle/>
          <a:p>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5F3C1AC1-6208-4CE5-8B94-E96C6429D646}" type="slidenum">
              <a:rPr lang="en-US" smtClean="0"/>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Slide Image Placeholder 1"/>
          <p:cNvSpPr>
            <a:spLocks noGrp="1" noRot="1" noChangeAspect="1"/>
          </p:cNvSpPr>
          <p:nvPr>
            <p:ph type="sldImg"/>
          </p:nvPr>
        </p:nvSpPr>
        <p:spPr/>
      </p:sp>
      <p:sp>
        <p:nvSpPr>
          <p:cNvPr id="1048653" name="Notes Placeholder 2"/>
          <p:cNvSpPr>
            <a:spLocks noGrp="1"/>
          </p:cNvSpPr>
          <p:nvPr>
            <p:ph type="body" idx="1"/>
          </p:nvPr>
        </p:nvSpPr>
        <p:spPr/>
        <p:txBody>
          <a:bodyPr/>
          <a:lstStyle/>
          <a:p>
            <a:endParaRPr lang="en-US"/>
          </a:p>
        </p:txBody>
      </p:sp>
      <p:sp>
        <p:nvSpPr>
          <p:cNvPr id="1048654" name="Header Placeholder 3"/>
          <p:cNvSpPr>
            <a:spLocks noGrp="1"/>
          </p:cNvSpPr>
          <p:nvPr>
            <p:ph type="hdr" sz="quarter" idx="10"/>
          </p:nvPr>
        </p:nvSpPr>
        <p:spPr/>
        <p:txBody>
          <a:bodyPr/>
          <a:lstStyle/>
          <a:p>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5F3C1AC1-6208-4CE5-8B94-E96C6429D646}" type="slidenum">
              <a:rPr lang="en-US" smtClean="0"/>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Image Placeholder 1"/>
          <p:cNvSpPr>
            <a:spLocks noGrp="1" noRot="1" noChangeAspect="1"/>
          </p:cNvSpPr>
          <p:nvPr>
            <p:ph type="sldImg"/>
          </p:nvPr>
        </p:nvSpPr>
        <p:spPr/>
      </p:sp>
      <p:sp>
        <p:nvSpPr>
          <p:cNvPr id="1048660" name="Notes Placeholder 2"/>
          <p:cNvSpPr>
            <a:spLocks noGrp="1"/>
          </p:cNvSpPr>
          <p:nvPr>
            <p:ph type="body" idx="1"/>
          </p:nvPr>
        </p:nvSpPr>
        <p:spPr/>
        <p:txBody>
          <a:bodyPr/>
          <a:lstStyle/>
          <a:p>
            <a:endParaRPr lang="en-US"/>
          </a:p>
        </p:txBody>
      </p:sp>
      <p:sp>
        <p:nvSpPr>
          <p:cNvPr id="1048661" name="Header Placeholder 3"/>
          <p:cNvSpPr>
            <a:spLocks noGrp="1"/>
          </p:cNvSpPr>
          <p:nvPr>
            <p:ph type="hdr" sz="quarter" idx="10"/>
          </p:nvPr>
        </p:nvSpPr>
        <p:spPr/>
        <p:txBody>
          <a:bodyPr/>
          <a:lstStyle/>
          <a:p>
            <a:endParaRPr lang="en-US"/>
          </a:p>
        </p:txBody>
      </p:sp>
      <p:sp>
        <p:nvSpPr>
          <p:cNvPr id="1048662" name="Footer Placeholder 4"/>
          <p:cNvSpPr>
            <a:spLocks noGrp="1"/>
          </p:cNvSpPr>
          <p:nvPr>
            <p:ph type="ftr" sz="quarter" idx="11"/>
          </p:nvPr>
        </p:nvSpPr>
        <p:spPr/>
        <p:txBody>
          <a:bodyPr/>
          <a:lstStyle/>
          <a:p>
            <a:endParaRPr lang="en-US"/>
          </a:p>
        </p:txBody>
      </p:sp>
      <p:sp>
        <p:nvSpPr>
          <p:cNvPr id="1048663" name="Slide Number Placeholder 5"/>
          <p:cNvSpPr>
            <a:spLocks noGrp="1"/>
          </p:cNvSpPr>
          <p:nvPr>
            <p:ph type="sldNum" sz="quarter" idx="12"/>
          </p:nvPr>
        </p:nvSpPr>
        <p:spPr/>
        <p:txBody>
          <a:bodyPr/>
          <a:lstStyle/>
          <a:p>
            <a:fld id="{5F3C1AC1-6208-4CE5-8B94-E96C6429D646}"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6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69" name="Date Placeholder 3"/>
          <p:cNvSpPr>
            <a:spLocks noGrp="1"/>
          </p:cNvSpPr>
          <p:nvPr>
            <p:ph type="dt" sz="half" idx="10"/>
          </p:nvPr>
        </p:nvSpPr>
        <p:spPr/>
        <p:txBody>
          <a:bodyPr/>
          <a:lstStyle/>
          <a:p>
            <a:fld id="{5C596C7E-F256-4849-B7B8-10B520DC0049}" type="datetime1">
              <a:rPr lang="en-US" smtClean="0"/>
              <a:t>11/12/2018</a:t>
            </a:fld>
            <a:endParaRPr lang="en-US" dirty="0"/>
          </a:p>
        </p:txBody>
      </p:sp>
      <p:sp>
        <p:nvSpPr>
          <p:cNvPr id="1048770" name="Footer Placeholder 4"/>
          <p:cNvSpPr>
            <a:spLocks noGrp="1"/>
          </p:cNvSpPr>
          <p:nvPr>
            <p:ph type="ftr" sz="quarter" idx="11"/>
          </p:nvPr>
        </p:nvSpPr>
        <p:spPr/>
        <p:txBody>
          <a:bodyPr/>
          <a:lstStyle/>
          <a:p>
            <a:endParaRPr lang="en-US" dirty="0"/>
          </a:p>
        </p:txBody>
      </p:sp>
      <p:sp>
        <p:nvSpPr>
          <p:cNvPr id="1048771"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3" name="Title 1"/>
          <p:cNvSpPr>
            <a:spLocks noGrp="1"/>
          </p:cNvSpPr>
          <p:nvPr>
            <p:ph type="title"/>
          </p:nvPr>
        </p:nvSpPr>
        <p:spPr/>
        <p:txBody>
          <a:bodyPr/>
          <a:lstStyle/>
          <a:p>
            <a:r>
              <a:rPr lang="en-US"/>
              <a:t>Click to edit Master title style</a:t>
            </a:r>
          </a:p>
        </p:txBody>
      </p:sp>
      <p:sp>
        <p:nvSpPr>
          <p:cNvPr id="104878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5" name="Date Placeholder 3"/>
          <p:cNvSpPr>
            <a:spLocks noGrp="1"/>
          </p:cNvSpPr>
          <p:nvPr>
            <p:ph type="dt" sz="half" idx="10"/>
          </p:nvPr>
        </p:nvSpPr>
        <p:spPr/>
        <p:txBody>
          <a:bodyPr/>
          <a:lstStyle/>
          <a:p>
            <a:fld id="{E70DB8DF-D106-4EC9-99D8-8EE094B0F009}" type="datetime1">
              <a:rPr lang="en-US" smtClean="0"/>
              <a:t>11/12/2018</a:t>
            </a:fld>
            <a:endParaRPr lang="en-US" dirty="0"/>
          </a:p>
        </p:txBody>
      </p:sp>
      <p:sp>
        <p:nvSpPr>
          <p:cNvPr id="1048786" name="Footer Placeholder 4"/>
          <p:cNvSpPr>
            <a:spLocks noGrp="1"/>
          </p:cNvSpPr>
          <p:nvPr>
            <p:ph type="ftr" sz="quarter" idx="11"/>
          </p:nvPr>
        </p:nvSpPr>
        <p:spPr/>
        <p:txBody>
          <a:bodyPr/>
          <a:lstStyle/>
          <a:p>
            <a:endParaRPr lang="en-US" dirty="0"/>
          </a:p>
        </p:txBody>
      </p:sp>
      <p:sp>
        <p:nvSpPr>
          <p:cNvPr id="1048787"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9"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60"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Date Placeholder 3"/>
          <p:cNvSpPr>
            <a:spLocks noGrp="1"/>
          </p:cNvSpPr>
          <p:nvPr>
            <p:ph type="dt" sz="half" idx="10"/>
          </p:nvPr>
        </p:nvSpPr>
        <p:spPr/>
        <p:txBody>
          <a:bodyPr/>
          <a:lstStyle/>
          <a:p>
            <a:fld id="{41B74905-2541-46AA-B26E-0F6FAEA80D98}" type="datetime1">
              <a:rPr lang="en-US" smtClean="0"/>
              <a:t>11/12/2018</a:t>
            </a:fld>
            <a:endParaRPr lang="en-US" dirty="0"/>
          </a:p>
        </p:txBody>
      </p:sp>
      <p:sp>
        <p:nvSpPr>
          <p:cNvPr id="1048762" name="Footer Placeholder 4"/>
          <p:cNvSpPr>
            <a:spLocks noGrp="1"/>
          </p:cNvSpPr>
          <p:nvPr>
            <p:ph type="ftr" sz="quarter" idx="11"/>
          </p:nvPr>
        </p:nvSpPr>
        <p:spPr/>
        <p:txBody>
          <a:bodyPr/>
          <a:lstStyle/>
          <a:p>
            <a:endParaRPr lang="en-US" dirty="0"/>
          </a:p>
        </p:txBody>
      </p:sp>
      <p:sp>
        <p:nvSpPr>
          <p:cNvPr id="1048763"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lvl2pPr marL="742950" indent="-285750">
              <a:buFont typeface="Wingdings" pitchFamily="2" charset="2"/>
              <a:buChar char="Ø"/>
            </a:lvl2pPr>
            <a:lvl3pPr marL="1143000" indent="-228600">
              <a:buFont typeface="Wingdings" pitchFamily="2" charset="2"/>
              <a:buChar char="ü"/>
            </a:lvl3pPr>
            <a:lvl4pPr marL="1600200" indent="-228600">
              <a:buFont typeface="Wingdings" pitchFamily="2" charset="2"/>
              <a:buChar cha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3" name="Date Placeholder 3"/>
          <p:cNvSpPr>
            <a:spLocks noGrp="1"/>
          </p:cNvSpPr>
          <p:nvPr>
            <p:ph type="dt" sz="half" idx="10"/>
          </p:nvPr>
        </p:nvSpPr>
        <p:spPr/>
        <p:txBody>
          <a:bodyPr/>
          <a:lstStyle/>
          <a:p>
            <a:fld id="{93E177CE-73BD-4BA2-A09E-C28B4C5D1ECA}" type="datetime1">
              <a:rPr lang="en-US" smtClean="0"/>
              <a:t>11/12/2018</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8"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79"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80" name="Date Placeholder 3"/>
          <p:cNvSpPr>
            <a:spLocks noGrp="1"/>
          </p:cNvSpPr>
          <p:nvPr>
            <p:ph type="dt" sz="half" idx="10"/>
          </p:nvPr>
        </p:nvSpPr>
        <p:spPr/>
        <p:txBody>
          <a:bodyPr/>
          <a:lstStyle/>
          <a:p>
            <a:fld id="{66A795B9-431D-43D6-9C87-F6A5F139C2EF}" type="datetime1">
              <a:rPr lang="en-US" smtClean="0"/>
              <a:t>11/12/2018</a:t>
            </a:fld>
            <a:endParaRPr lang="en-US" dirty="0"/>
          </a:p>
        </p:txBody>
      </p:sp>
      <p:sp>
        <p:nvSpPr>
          <p:cNvPr id="1048781" name="Footer Placeholder 4"/>
          <p:cNvSpPr>
            <a:spLocks noGrp="1"/>
          </p:cNvSpPr>
          <p:nvPr>
            <p:ph type="ftr" sz="quarter" idx="11"/>
          </p:nvPr>
        </p:nvSpPr>
        <p:spPr/>
        <p:txBody>
          <a:bodyPr/>
          <a:lstStyle/>
          <a:p>
            <a:endParaRPr lang="en-US" dirty="0"/>
          </a:p>
        </p:txBody>
      </p:sp>
      <p:sp>
        <p:nvSpPr>
          <p:cNvPr id="1048782"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a:t>Click to edit Master title style</a:t>
            </a:r>
          </a:p>
        </p:txBody>
      </p:sp>
      <p:sp>
        <p:nvSpPr>
          <p:cNvPr id="104874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4"/>
          <p:cNvSpPr>
            <a:spLocks noGrp="1"/>
          </p:cNvSpPr>
          <p:nvPr>
            <p:ph type="dt" sz="half" idx="10"/>
          </p:nvPr>
        </p:nvSpPr>
        <p:spPr/>
        <p:txBody>
          <a:bodyPr/>
          <a:lstStyle/>
          <a:p>
            <a:fld id="{0F9ABA24-D8A7-49D9-A7CF-7ED306EE74D4}" type="datetime1">
              <a:rPr lang="en-US" smtClean="0"/>
              <a:t>11/12/2018</a:t>
            </a:fld>
            <a:endParaRPr lang="en-US" dirty="0"/>
          </a:p>
        </p:txBody>
      </p:sp>
      <p:sp>
        <p:nvSpPr>
          <p:cNvPr id="1048745" name="Footer Placeholder 5"/>
          <p:cNvSpPr>
            <a:spLocks noGrp="1"/>
          </p:cNvSpPr>
          <p:nvPr>
            <p:ph type="ftr" sz="quarter" idx="11"/>
          </p:nvPr>
        </p:nvSpPr>
        <p:spPr/>
        <p:txBody>
          <a:bodyPr/>
          <a:lstStyle/>
          <a:p>
            <a:endParaRPr lang="en-US" dirty="0"/>
          </a:p>
        </p:txBody>
      </p:sp>
      <p:sp>
        <p:nvSpPr>
          <p:cNvPr id="1048746"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lang="en-US"/>
              <a:t>Click to edit Master title style</a:t>
            </a:r>
          </a:p>
        </p:txBody>
      </p:sp>
      <p:sp>
        <p:nvSpPr>
          <p:cNvPr id="1048748"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0"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2" name="Date Placeholder 6"/>
          <p:cNvSpPr>
            <a:spLocks noGrp="1"/>
          </p:cNvSpPr>
          <p:nvPr>
            <p:ph type="dt" sz="half" idx="10"/>
          </p:nvPr>
        </p:nvSpPr>
        <p:spPr/>
        <p:txBody>
          <a:bodyPr/>
          <a:lstStyle/>
          <a:p>
            <a:fld id="{DA206305-D5A2-4F02-8CEC-08941AA78B58}" type="datetime1">
              <a:rPr lang="en-US" smtClean="0"/>
              <a:t>11/12/2018</a:t>
            </a:fld>
            <a:endParaRPr lang="en-US" dirty="0"/>
          </a:p>
        </p:txBody>
      </p:sp>
      <p:sp>
        <p:nvSpPr>
          <p:cNvPr id="1048753" name="Footer Placeholder 7"/>
          <p:cNvSpPr>
            <a:spLocks noGrp="1"/>
          </p:cNvSpPr>
          <p:nvPr>
            <p:ph type="ftr" sz="quarter" idx="11"/>
          </p:nvPr>
        </p:nvSpPr>
        <p:spPr/>
        <p:txBody>
          <a:bodyPr/>
          <a:lstStyle/>
          <a:p>
            <a:endParaRPr lang="en-US" dirty="0"/>
          </a:p>
        </p:txBody>
      </p:sp>
      <p:sp>
        <p:nvSpPr>
          <p:cNvPr id="1048754"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t>Click to edit Master title style</a:t>
            </a:r>
          </a:p>
        </p:txBody>
      </p:sp>
      <p:sp>
        <p:nvSpPr>
          <p:cNvPr id="1048756" name="Date Placeholder 2"/>
          <p:cNvSpPr>
            <a:spLocks noGrp="1"/>
          </p:cNvSpPr>
          <p:nvPr>
            <p:ph type="dt" sz="half" idx="10"/>
          </p:nvPr>
        </p:nvSpPr>
        <p:spPr/>
        <p:txBody>
          <a:bodyPr/>
          <a:lstStyle/>
          <a:p>
            <a:fld id="{1ADBE856-4EB6-453C-BC69-7EC66187A457}" type="datetime1">
              <a:rPr lang="en-US" smtClean="0"/>
              <a:t>11/12/2018</a:t>
            </a:fld>
            <a:endParaRPr lang="en-US" dirty="0"/>
          </a:p>
        </p:txBody>
      </p:sp>
      <p:sp>
        <p:nvSpPr>
          <p:cNvPr id="1048757" name="Footer Placeholder 3"/>
          <p:cNvSpPr>
            <a:spLocks noGrp="1"/>
          </p:cNvSpPr>
          <p:nvPr>
            <p:ph type="ftr" sz="quarter" idx="11"/>
          </p:nvPr>
        </p:nvSpPr>
        <p:spPr/>
        <p:txBody>
          <a:bodyPr/>
          <a:lstStyle/>
          <a:p>
            <a:endParaRPr lang="en-US" dirty="0"/>
          </a:p>
        </p:txBody>
      </p:sp>
      <p:sp>
        <p:nvSpPr>
          <p:cNvPr id="1048758"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4" name="Date Placeholder 1"/>
          <p:cNvSpPr>
            <a:spLocks noGrp="1"/>
          </p:cNvSpPr>
          <p:nvPr>
            <p:ph type="dt" sz="half" idx="10"/>
          </p:nvPr>
        </p:nvSpPr>
        <p:spPr/>
        <p:txBody>
          <a:bodyPr/>
          <a:lstStyle/>
          <a:p>
            <a:fld id="{EEE1CA1F-6ED0-47B2-8E7D-CD307F5F4192}" type="datetime1">
              <a:rPr lang="en-US" smtClean="0"/>
              <a:t>11/12/2018</a:t>
            </a:fld>
            <a:endParaRPr lang="en-US" dirty="0"/>
          </a:p>
        </p:txBody>
      </p:sp>
      <p:sp>
        <p:nvSpPr>
          <p:cNvPr id="1048765" name="Footer Placeholder 2"/>
          <p:cNvSpPr>
            <a:spLocks noGrp="1"/>
          </p:cNvSpPr>
          <p:nvPr>
            <p:ph type="ftr" sz="quarter" idx="11"/>
          </p:nvPr>
        </p:nvSpPr>
        <p:spPr/>
        <p:txBody>
          <a:bodyPr/>
          <a:lstStyle/>
          <a:p>
            <a:endParaRPr lang="en-US" dirty="0"/>
          </a:p>
        </p:txBody>
      </p:sp>
      <p:sp>
        <p:nvSpPr>
          <p:cNvPr id="1048766"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8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1" name="Date Placeholder 4"/>
          <p:cNvSpPr>
            <a:spLocks noGrp="1"/>
          </p:cNvSpPr>
          <p:nvPr>
            <p:ph type="dt" sz="half" idx="10"/>
          </p:nvPr>
        </p:nvSpPr>
        <p:spPr/>
        <p:txBody>
          <a:bodyPr/>
          <a:lstStyle/>
          <a:p>
            <a:fld id="{7935D67C-74EF-42B9-A64E-644EF120E749}" type="datetime1">
              <a:rPr lang="en-US" smtClean="0"/>
              <a:t>11/12/2018</a:t>
            </a:fld>
            <a:endParaRPr lang="en-US" dirty="0"/>
          </a:p>
        </p:txBody>
      </p:sp>
      <p:sp>
        <p:nvSpPr>
          <p:cNvPr id="1048792" name="Footer Placeholder 5"/>
          <p:cNvSpPr>
            <a:spLocks noGrp="1"/>
          </p:cNvSpPr>
          <p:nvPr>
            <p:ph type="ftr" sz="quarter" idx="11"/>
          </p:nvPr>
        </p:nvSpPr>
        <p:spPr/>
        <p:txBody>
          <a:bodyPr/>
          <a:lstStyle/>
          <a:p>
            <a:endParaRPr lang="en-US" dirty="0"/>
          </a:p>
        </p:txBody>
      </p:sp>
      <p:sp>
        <p:nvSpPr>
          <p:cNvPr id="1048793"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7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7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77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75" name="Date Placeholder 4"/>
          <p:cNvSpPr>
            <a:spLocks noGrp="1"/>
          </p:cNvSpPr>
          <p:nvPr>
            <p:ph type="dt" sz="half" idx="10"/>
          </p:nvPr>
        </p:nvSpPr>
        <p:spPr/>
        <p:txBody>
          <a:bodyPr/>
          <a:lstStyle/>
          <a:p>
            <a:fld id="{C3A5914C-A941-4F48-82EE-86C15DEE67A1}" type="datetime1">
              <a:rPr lang="en-US" smtClean="0"/>
              <a:t>11/12/2018</a:t>
            </a:fld>
            <a:endParaRPr lang="en-US" dirty="0"/>
          </a:p>
        </p:txBody>
      </p:sp>
      <p:sp>
        <p:nvSpPr>
          <p:cNvPr id="1048776" name="Footer Placeholder 5"/>
          <p:cNvSpPr>
            <a:spLocks noGrp="1"/>
          </p:cNvSpPr>
          <p:nvPr>
            <p:ph type="ftr" sz="quarter" idx="11"/>
          </p:nvPr>
        </p:nvSpPr>
        <p:spPr/>
        <p:txBody>
          <a:bodyPr/>
          <a:lstStyle/>
          <a:p>
            <a:endParaRPr lang="en-US" dirty="0"/>
          </a:p>
        </p:txBody>
      </p:sp>
      <p:sp>
        <p:nvSpPr>
          <p:cNvPr id="104877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11/12/2018</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dirty="0"/>
              <a:t>Apache Spark</a:t>
            </a:r>
          </a:p>
        </p:txBody>
      </p:sp>
      <p:sp>
        <p:nvSpPr>
          <p:cNvPr id="1048602" name="Content Placeholder 2"/>
          <p:cNvSpPr>
            <a:spLocks noGrp="1"/>
          </p:cNvSpPr>
          <p:nvPr>
            <p:ph idx="1"/>
          </p:nvPr>
        </p:nvSpPr>
        <p:spPr/>
        <p:txBody>
          <a:bodyPr>
            <a:normAutofit/>
          </a:bodyPr>
          <a:lstStyle/>
          <a:p>
            <a:r>
              <a:rPr lang="en-US" sz="2000" dirty="0"/>
              <a:t>Apache Spark is a cluster computing platform designed to be fast and general purpose.</a:t>
            </a:r>
          </a:p>
          <a:p>
            <a:r>
              <a:rPr lang="en-US" sz="2000" dirty="0"/>
              <a:t>On the speed side, Spark extends the popular Mapreduce model to efficiently support more types of computations, including interactive queries and stream processing.</a:t>
            </a:r>
          </a:p>
          <a:p>
            <a:r>
              <a:rPr lang="en-US" sz="2000" dirty="0"/>
              <a:t>On the generality side, Spark is designed to cover a wide range of workloads that previously required separate distributed systems, including batch applications, iterative algorithms, interactive queries, and streaming.</a:t>
            </a:r>
          </a:p>
          <a:p>
            <a:r>
              <a:rPr lang="en-US" sz="2000" dirty="0"/>
              <a:t>Spark is designed to be highly accessible, offering simple APIs in Python, Java, Scala, R and SQL, and rich built-in libraries.</a:t>
            </a:r>
          </a:p>
          <a:p>
            <a:r>
              <a:rPr lang="en-US" sz="2000" dirty="0"/>
              <a:t>Spark itself is written in Scala, and runs on the Java Virtual Machine (JVM).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dirty="0"/>
              <a:t>Transformation</a:t>
            </a:r>
          </a:p>
        </p:txBody>
      </p:sp>
      <p:sp>
        <p:nvSpPr>
          <p:cNvPr id="1048636" name="Content Placeholder 2"/>
          <p:cNvSpPr>
            <a:spLocks noGrp="1"/>
          </p:cNvSpPr>
          <p:nvPr>
            <p:ph idx="1"/>
          </p:nvPr>
        </p:nvSpPr>
        <p:spPr>
          <a:xfrm>
            <a:off x="457200" y="1524000"/>
            <a:ext cx="8229600" cy="4525963"/>
          </a:xfrm>
        </p:spPr>
        <p:txBody>
          <a:bodyPr>
            <a:noAutofit/>
          </a:bodyPr>
          <a:lstStyle/>
          <a:p>
            <a:r>
              <a:rPr lang="en-US" sz="1600" b="1" dirty="0" err="1"/>
              <a:t>sortBy</a:t>
            </a:r>
            <a:r>
              <a:rPr lang="en-US" sz="1600" b="1" dirty="0"/>
              <a:t>/</a:t>
            </a:r>
            <a:r>
              <a:rPr lang="en-US" sz="1600" b="1" dirty="0" err="1"/>
              <a:t>sortByKey</a:t>
            </a:r>
            <a:endParaRPr lang="en-US" sz="1600" b="1" dirty="0"/>
          </a:p>
          <a:p>
            <a:pPr lvl="1"/>
            <a:r>
              <a:rPr lang="en-US" sz="1600" dirty="0"/>
              <a:t>val y = </a:t>
            </a:r>
            <a:r>
              <a:rPr lang="en-US" sz="1600" dirty="0" err="1"/>
              <a:t>sc.parallelize</a:t>
            </a:r>
            <a:r>
              <a:rPr lang="en-US" sz="1600" dirty="0"/>
              <a:t>(Array(5, 7, 1, 3, 2, 1))</a:t>
            </a:r>
          </a:p>
          <a:p>
            <a:pPr lvl="1"/>
            <a:r>
              <a:rPr lang="en-US" sz="1600" dirty="0" err="1"/>
              <a:t>y.sortBy</a:t>
            </a:r>
            <a:r>
              <a:rPr lang="en-US" sz="1600" dirty="0"/>
              <a:t>(c =&gt; c, true).collect //res: Array[Int] = Array(1, 1, 2, 3, 5, 7)</a:t>
            </a:r>
          </a:p>
          <a:p>
            <a:pPr lvl="1"/>
            <a:r>
              <a:rPr lang="en-US" sz="1600" dirty="0" err="1"/>
              <a:t>y.sortBy</a:t>
            </a:r>
            <a:r>
              <a:rPr lang="en-US" sz="1600" dirty="0"/>
              <a:t>(c =&gt; c, false).collect //res: Array[Int] = Array(7, 5, 3, 2, 1, 1)</a:t>
            </a:r>
          </a:p>
          <a:p>
            <a:pPr lvl="1"/>
            <a:r>
              <a:rPr lang="en-US" sz="1600" dirty="0"/>
              <a:t>val z = </a:t>
            </a:r>
            <a:r>
              <a:rPr lang="en-US" sz="1600" dirty="0" err="1"/>
              <a:t>sc.parallelize</a:t>
            </a:r>
            <a:r>
              <a:rPr lang="en-US" sz="1600" dirty="0"/>
              <a:t>(Array(("H", 10), ("A", 26), ("Z", 1), ("L", 5)))</a:t>
            </a:r>
          </a:p>
          <a:p>
            <a:pPr lvl="1"/>
            <a:r>
              <a:rPr lang="en-US" sz="1600" dirty="0" err="1"/>
              <a:t>z.sortBy</a:t>
            </a:r>
            <a:r>
              <a:rPr lang="en-US" sz="1600" dirty="0"/>
              <a:t>(c =&gt; c._1, true).collect</a:t>
            </a:r>
          </a:p>
          <a:p>
            <a:pPr lvl="1"/>
            <a:r>
              <a:rPr lang="en-US" sz="1600" dirty="0" err="1"/>
              <a:t>z.</a:t>
            </a:r>
            <a:r>
              <a:rPr lang="en-US" sz="1600" b="1" dirty="0" err="1"/>
              <a:t>sortByKey</a:t>
            </a:r>
            <a:r>
              <a:rPr lang="en-US" sz="1600" dirty="0"/>
              <a:t>(true).collect</a:t>
            </a:r>
          </a:p>
          <a:p>
            <a:pPr lvl="1"/>
            <a:r>
              <a:rPr lang="en-US" sz="1600" dirty="0" err="1"/>
              <a:t>z.sortByKey</a:t>
            </a:r>
            <a:r>
              <a:rPr lang="en-US" sz="1600" dirty="0"/>
              <a:t>(</a:t>
            </a:r>
            <a:r>
              <a:rPr lang="en-US" sz="1600" b="1" dirty="0"/>
              <a:t>false</a:t>
            </a:r>
            <a:r>
              <a:rPr lang="en-US" sz="1600" dirty="0"/>
              <a:t>).collect</a:t>
            </a:r>
          </a:p>
          <a:p>
            <a:pPr lvl="1"/>
            <a:r>
              <a:rPr lang="en-US" sz="1600" dirty="0" err="1"/>
              <a:t>z.sortBy</a:t>
            </a:r>
            <a:r>
              <a:rPr lang="en-US" sz="1600" dirty="0"/>
              <a:t>(c =&gt; c._2, true).collect //Array((Z,1), (L,5), (H,10), (A,26))</a:t>
            </a:r>
          </a:p>
          <a:p>
            <a:r>
              <a:rPr lang="en-US" sz="1600" b="1" dirty="0" err="1"/>
              <a:t>aggregateByKey</a:t>
            </a:r>
            <a:r>
              <a:rPr lang="en-US" sz="1600" b="1" dirty="0"/>
              <a:t> [Pair]</a:t>
            </a:r>
          </a:p>
          <a:p>
            <a:pPr lvl="1"/>
            <a:r>
              <a:rPr lang="en-US" sz="1600" dirty="0"/>
              <a:t>val a = </a:t>
            </a:r>
            <a:r>
              <a:rPr lang="en-US" sz="1600" dirty="0" err="1"/>
              <a:t>sc.parallelize</a:t>
            </a:r>
            <a:r>
              <a:rPr lang="en-US" sz="1600" dirty="0"/>
              <a:t>(List( ("cat",2), ("cat", 5), ("mouse", 4),("cat", 12), ("dog", 12), ("mouse", 2)), 2)</a:t>
            </a:r>
          </a:p>
          <a:p>
            <a:pPr lvl="1"/>
            <a:r>
              <a:rPr lang="en-US" sz="1600" dirty="0" err="1"/>
              <a:t>def</a:t>
            </a:r>
            <a:r>
              <a:rPr lang="en-US" sz="1600" dirty="0"/>
              <a:t> </a:t>
            </a:r>
            <a:r>
              <a:rPr lang="en-US" sz="1600" dirty="0" err="1"/>
              <a:t>myfunc</a:t>
            </a:r>
            <a:r>
              <a:rPr lang="en-US" sz="1600" dirty="0"/>
              <a:t>(index: Int, </a:t>
            </a:r>
            <a:r>
              <a:rPr lang="en-US" sz="1600" dirty="0" err="1"/>
              <a:t>iter</a:t>
            </a:r>
            <a:r>
              <a:rPr lang="en-US" sz="1600" dirty="0"/>
              <a:t>: Iterator[(String, Int)]) : Iterator[String] = { </a:t>
            </a:r>
            <a:r>
              <a:rPr lang="en-US" sz="1600" dirty="0" err="1"/>
              <a:t>iter.map</a:t>
            </a:r>
            <a:r>
              <a:rPr lang="en-US" sz="1600" dirty="0"/>
              <a:t>(x =&gt; index + ":" + x )} // lets have a look at what is in the partitions</a:t>
            </a:r>
          </a:p>
          <a:p>
            <a:pPr lvl="1"/>
            <a:r>
              <a:rPr lang="en-US" sz="1600" dirty="0" err="1"/>
              <a:t>a.mapPartitionsWithIndex</a:t>
            </a:r>
            <a:r>
              <a:rPr lang="en-US" sz="1600" dirty="0"/>
              <a:t>(</a:t>
            </a:r>
            <a:r>
              <a:rPr lang="en-US" sz="1600" dirty="0" err="1"/>
              <a:t>myfunc</a:t>
            </a:r>
            <a:r>
              <a:rPr lang="en-US" sz="1600" dirty="0"/>
              <a:t>).collect </a:t>
            </a:r>
          </a:p>
          <a:p>
            <a:pPr lvl="1"/>
            <a:r>
              <a:rPr lang="en-US" sz="1600" dirty="0" err="1"/>
              <a:t>a.aggregateByKey</a:t>
            </a:r>
            <a:r>
              <a:rPr lang="en-US" sz="1600" dirty="0"/>
              <a:t>(0)(</a:t>
            </a:r>
            <a:r>
              <a:rPr lang="en-US" sz="1600" dirty="0" err="1"/>
              <a:t>math.max</a:t>
            </a:r>
            <a:r>
              <a:rPr lang="en-US" sz="1600" dirty="0"/>
              <a:t>(_, _), _ + _).collect </a:t>
            </a:r>
          </a:p>
          <a:p>
            <a:pPr lvl="1"/>
            <a:r>
              <a:rPr lang="en-US" sz="1600" dirty="0" err="1"/>
              <a:t>a.aggregateByKey</a:t>
            </a:r>
            <a:r>
              <a:rPr lang="en-US" sz="1600" dirty="0"/>
              <a:t>(100)(</a:t>
            </a:r>
            <a:r>
              <a:rPr lang="en-US" sz="1600" dirty="0" err="1"/>
              <a:t>math.max</a:t>
            </a:r>
            <a:r>
              <a:rPr lang="en-US" sz="1600" dirty="0"/>
              <a:t>(_, _), _ + _).collect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dirty="0"/>
              <a:t>Transformation</a:t>
            </a:r>
          </a:p>
        </p:txBody>
      </p:sp>
      <p:sp>
        <p:nvSpPr>
          <p:cNvPr id="1048638" name="Content Placeholder 2"/>
          <p:cNvSpPr>
            <a:spLocks noGrp="1"/>
          </p:cNvSpPr>
          <p:nvPr>
            <p:ph idx="1"/>
          </p:nvPr>
        </p:nvSpPr>
        <p:spPr>
          <a:xfrm>
            <a:off x="457200" y="1447800"/>
            <a:ext cx="8229600" cy="5105400"/>
          </a:xfrm>
        </p:spPr>
        <p:txBody>
          <a:bodyPr>
            <a:noAutofit/>
          </a:bodyPr>
          <a:lstStyle/>
          <a:p>
            <a:r>
              <a:rPr lang="en-US" sz="1600" b="1" dirty="0" err="1"/>
              <a:t>combineByKey</a:t>
            </a:r>
            <a:r>
              <a:rPr lang="en-US" sz="1600" dirty="0"/>
              <a:t>() is the most general of the per-key aggregation functions</a:t>
            </a:r>
          </a:p>
          <a:p>
            <a:pPr lvl="1"/>
            <a:r>
              <a:rPr lang="en-US" sz="1600" dirty="0"/>
              <a:t>As </a:t>
            </a:r>
            <a:r>
              <a:rPr lang="en-US" sz="1600" dirty="0" err="1"/>
              <a:t>combineByKey</a:t>
            </a:r>
            <a:r>
              <a:rPr lang="en-US" sz="1600" dirty="0"/>
              <a:t>() goes through the elements in a partition, each element either has a key it hasn’t seen before or has the same key as a previous element. If it’s a new element, called </a:t>
            </a:r>
            <a:r>
              <a:rPr lang="en-US" sz="1600" dirty="0" err="1"/>
              <a:t>createCombiner</a:t>
            </a:r>
            <a:r>
              <a:rPr lang="en-US" sz="1600" dirty="0"/>
              <a:t>(), to create the initial value for the accumulator on that key.</a:t>
            </a:r>
          </a:p>
          <a:p>
            <a:pPr lvl="1"/>
            <a:r>
              <a:rPr lang="en-US" sz="1600" dirty="0"/>
              <a:t>If it is a value we have seen before while processing that partition, it will instead use the provided function, </a:t>
            </a:r>
            <a:r>
              <a:rPr lang="en-US" sz="1600" dirty="0" err="1"/>
              <a:t>mergeValue</a:t>
            </a:r>
            <a:r>
              <a:rPr lang="en-US" sz="1600" dirty="0"/>
              <a:t>(), with the current value for the accumulator for that key and the new value.</a:t>
            </a:r>
          </a:p>
          <a:p>
            <a:pPr lvl="1"/>
            <a:r>
              <a:rPr lang="en-US" sz="1600" dirty="0"/>
              <a:t>When we are merging the results from each partition, if two or more partitions have an accumulator for the same key we merge the accumulators using the user-supplied </a:t>
            </a:r>
            <a:r>
              <a:rPr lang="en-US" sz="1600" dirty="0" err="1"/>
              <a:t>mergeCombiners</a:t>
            </a:r>
            <a:r>
              <a:rPr lang="en-US" sz="1600" dirty="0"/>
              <a:t>() function.</a:t>
            </a:r>
          </a:p>
          <a:p>
            <a:r>
              <a:rPr lang="en-US" sz="1600" b="1" dirty="0"/>
              <a:t>Find Average Score each player</a:t>
            </a:r>
          </a:p>
          <a:p>
            <a:pPr lvl="1"/>
            <a:r>
              <a:rPr lang="en-US" sz="1600" dirty="0"/>
              <a:t>val input = </a:t>
            </a:r>
            <a:r>
              <a:rPr lang="en-US" sz="1600" dirty="0" err="1"/>
              <a:t>sc.textFile</a:t>
            </a:r>
            <a:r>
              <a:rPr lang="en-US" sz="1600" dirty="0"/>
              <a:t>("file:///home/notroot/mydata/CricketScore.txt")</a:t>
            </a:r>
          </a:p>
          <a:p>
            <a:pPr lvl="1"/>
            <a:r>
              <a:rPr lang="en-US" sz="1600" dirty="0"/>
              <a:t>val a = </a:t>
            </a:r>
            <a:r>
              <a:rPr lang="en-US" sz="1600" dirty="0" err="1"/>
              <a:t>input.flatMap</a:t>
            </a:r>
            <a:r>
              <a:rPr lang="en-US" sz="1600" dirty="0"/>
              <a:t>(x=&gt;x.split(","))</a:t>
            </a:r>
          </a:p>
          <a:p>
            <a:pPr lvl="1"/>
            <a:r>
              <a:rPr lang="en-US" sz="1600" dirty="0"/>
              <a:t>val b = </a:t>
            </a:r>
            <a:r>
              <a:rPr lang="en-US" sz="1600" dirty="0" err="1"/>
              <a:t>a.map</a:t>
            </a:r>
            <a:r>
              <a:rPr lang="en-US" sz="1600" dirty="0"/>
              <a:t>(x=&gt;(x.split("\t")(0),x.split("\t")(1).</a:t>
            </a:r>
            <a:r>
              <a:rPr lang="en-US" sz="1600" dirty="0" err="1"/>
              <a:t>toInt</a:t>
            </a:r>
            <a:r>
              <a:rPr lang="en-US" sz="1600" dirty="0"/>
              <a:t>))</a:t>
            </a:r>
          </a:p>
          <a:p>
            <a:pPr lvl="1"/>
            <a:r>
              <a:rPr lang="en-US" sz="1600" dirty="0" err="1"/>
              <a:t>val</a:t>
            </a:r>
            <a:r>
              <a:rPr lang="en-US" sz="1600" dirty="0"/>
              <a:t> c = </a:t>
            </a:r>
            <a:r>
              <a:rPr lang="en-US" sz="1600" dirty="0" err="1"/>
              <a:t>b.combineByKey</a:t>
            </a:r>
            <a:r>
              <a:rPr lang="en-US" sz="1600" dirty="0"/>
              <a:t>((v)=&gt;(v,1), (a: (Int,Int), v)=&gt; (a._1 + v,a._2 + 1),(a1: (Int,Int), a2:(Int,Int))=&gt;(a1._1+a2._1,a1._2+a2._2))</a:t>
            </a:r>
          </a:p>
          <a:p>
            <a:pPr lvl="1"/>
            <a:r>
              <a:rPr lang="en-US" sz="1600" dirty="0"/>
              <a:t> </a:t>
            </a:r>
            <a:r>
              <a:rPr lang="en-US" sz="1600" dirty="0" err="1"/>
              <a:t>val</a:t>
            </a:r>
            <a:r>
              <a:rPr lang="en-US" sz="1600" dirty="0"/>
              <a:t> res = </a:t>
            </a:r>
            <a:r>
              <a:rPr lang="en-US" sz="1600" dirty="0" err="1"/>
              <a:t>c.map</a:t>
            </a:r>
            <a:r>
              <a:rPr lang="en-US" sz="1600" dirty="0"/>
              <a:t>{case(</a:t>
            </a:r>
            <a:r>
              <a:rPr lang="en-US" sz="1600" dirty="0" err="1"/>
              <a:t>k,v</a:t>
            </a:r>
            <a:r>
              <a:rPr lang="en-US" sz="1600" dirty="0"/>
              <a:t>)=&gt;(k,v._1/v._2.toFloat)}</a:t>
            </a:r>
          </a:p>
          <a:p>
            <a:pPr lvl="1"/>
            <a:r>
              <a:rPr lang="en-US" sz="1600" dirty="0" err="1"/>
              <a:t>res.collect</a:t>
            </a:r>
            <a:r>
              <a:rPr lang="en-US" sz="16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dirty="0"/>
              <a:t>Transformation</a:t>
            </a:r>
          </a:p>
        </p:txBody>
      </p:sp>
      <p:sp>
        <p:nvSpPr>
          <p:cNvPr id="1048645" name="Content Placeholder 2"/>
          <p:cNvSpPr>
            <a:spLocks noGrp="1"/>
          </p:cNvSpPr>
          <p:nvPr>
            <p:ph idx="1"/>
          </p:nvPr>
        </p:nvSpPr>
        <p:spPr>
          <a:xfrm>
            <a:off x="457200" y="1524000"/>
            <a:ext cx="8229600" cy="4525963"/>
          </a:xfrm>
        </p:spPr>
        <p:txBody>
          <a:bodyPr>
            <a:noAutofit/>
          </a:bodyPr>
          <a:lstStyle/>
          <a:p>
            <a:r>
              <a:rPr lang="en-US" sz="1600" b="1" dirty="0" err="1"/>
              <a:t>keyBy</a:t>
            </a:r>
            <a:endParaRPr lang="en-US" sz="1600" b="1" dirty="0"/>
          </a:p>
          <a:p>
            <a:pPr lvl="1"/>
            <a:r>
              <a:rPr lang="en-US" sz="1600" dirty="0"/>
              <a:t>Constructs key-value pairs by applying a function on each data item. </a:t>
            </a:r>
          </a:p>
          <a:p>
            <a:pPr lvl="2"/>
            <a:r>
              <a:rPr lang="en-US" sz="1600" dirty="0"/>
              <a:t>val a = </a:t>
            </a:r>
            <a:r>
              <a:rPr lang="en-US" sz="1600" dirty="0" err="1"/>
              <a:t>sc.parallelize</a:t>
            </a:r>
            <a:r>
              <a:rPr lang="en-US" sz="1600" dirty="0"/>
              <a:t>(List("dog", "salmon", "salmon", "rat", "elephant"))</a:t>
            </a:r>
          </a:p>
          <a:p>
            <a:pPr lvl="2"/>
            <a:r>
              <a:rPr lang="en-US" sz="1600" dirty="0"/>
              <a:t>val b = </a:t>
            </a:r>
            <a:r>
              <a:rPr lang="en-US" sz="1600" dirty="0" err="1"/>
              <a:t>a.keyBy</a:t>
            </a:r>
            <a:r>
              <a:rPr lang="en-US" sz="1600" dirty="0"/>
              <a:t>(_.length)</a:t>
            </a:r>
          </a:p>
          <a:p>
            <a:pPr lvl="2"/>
            <a:r>
              <a:rPr lang="en-US" sz="1600" dirty="0" err="1"/>
              <a:t>b.collect</a:t>
            </a:r>
            <a:r>
              <a:rPr lang="en-US" sz="1600" dirty="0"/>
              <a:t> //Array((3,dog), (6,salmon), (6,salmon), (3,rat), (8,elephant))</a:t>
            </a:r>
          </a:p>
          <a:p>
            <a:pPr marL="685800" lvl="1"/>
            <a:r>
              <a:rPr lang="en-US" sz="1600" dirty="0"/>
              <a:t>We can use map function to create pair RDDs as below.</a:t>
            </a:r>
          </a:p>
          <a:p>
            <a:pPr lvl="2"/>
            <a:r>
              <a:rPr lang="en-US" sz="1600" dirty="0"/>
              <a:t>val b= </a:t>
            </a:r>
            <a:r>
              <a:rPr lang="en-US" sz="1600" dirty="0" err="1"/>
              <a:t>a.map</a:t>
            </a:r>
            <a:r>
              <a:rPr lang="en-US" sz="1600" dirty="0"/>
              <a:t>(x =&gt; (</a:t>
            </a:r>
            <a:r>
              <a:rPr lang="en-US" sz="1600" dirty="0" err="1"/>
              <a:t>x.length,x</a:t>
            </a:r>
            <a:r>
              <a:rPr lang="en-US" sz="1600" dirty="0"/>
              <a:t>))</a:t>
            </a:r>
          </a:p>
          <a:p>
            <a:r>
              <a:rPr lang="en-US" sz="1600" b="1" dirty="0"/>
              <a:t>keys</a:t>
            </a:r>
            <a:endParaRPr lang="en-US" sz="1600" dirty="0"/>
          </a:p>
          <a:p>
            <a:pPr lvl="1"/>
            <a:r>
              <a:rPr lang="en-US" sz="1600" dirty="0" err="1"/>
              <a:t>a.keys.collect</a:t>
            </a:r>
            <a:endParaRPr lang="en-US" sz="1600" dirty="0"/>
          </a:p>
          <a:p>
            <a:r>
              <a:rPr lang="en-US" sz="1600" b="1" dirty="0"/>
              <a:t>values</a:t>
            </a:r>
            <a:endParaRPr lang="en-US" sz="1600" dirty="0"/>
          </a:p>
          <a:p>
            <a:pPr lvl="1"/>
            <a:r>
              <a:rPr lang="en-US" sz="1600" dirty="0" err="1"/>
              <a:t>a.values.collect</a:t>
            </a:r>
            <a:endParaRPr lang="en-US" sz="1600" b="1" dirty="0"/>
          </a:p>
          <a:p>
            <a:r>
              <a:rPr lang="en-US" sz="1600" b="1" dirty="0"/>
              <a:t>Distinct</a:t>
            </a:r>
            <a:r>
              <a:rPr lang="en-US" sz="1600" dirty="0"/>
              <a:t> </a:t>
            </a:r>
            <a:r>
              <a:rPr lang="en-US" sz="1600" b="1" dirty="0"/>
              <a:t>: </a:t>
            </a:r>
          </a:p>
          <a:p>
            <a:pPr lvl="1"/>
            <a:r>
              <a:rPr lang="en-US" sz="1600" dirty="0"/>
              <a:t>val a= </a:t>
            </a:r>
            <a:r>
              <a:rPr lang="en-US" sz="1600" dirty="0" err="1"/>
              <a:t>sc.parallelize</a:t>
            </a:r>
            <a:r>
              <a:rPr lang="en-US" sz="1600" dirty="0"/>
              <a:t>(List(1,2,3,3)) //parallelize</a:t>
            </a:r>
          </a:p>
          <a:p>
            <a:pPr lvl="1"/>
            <a:r>
              <a:rPr lang="en-US" sz="1600" dirty="0"/>
              <a:t>val a= </a:t>
            </a:r>
            <a:r>
              <a:rPr lang="en-US" sz="1600" dirty="0" err="1"/>
              <a:t>a.distinct</a:t>
            </a:r>
            <a:r>
              <a:rPr lang="en-US" sz="1600" dirty="0"/>
              <a:t>()</a:t>
            </a:r>
          </a:p>
          <a:p>
            <a:r>
              <a:rPr lang="es-ES" sz="1600" b="1" dirty="0" err="1"/>
              <a:t>Sample</a:t>
            </a:r>
            <a:r>
              <a:rPr lang="es-ES" sz="1600" b="1" dirty="0"/>
              <a:t> :</a:t>
            </a:r>
          </a:p>
          <a:p>
            <a:pPr lvl="1"/>
            <a:r>
              <a:rPr lang="en-US" sz="1600" dirty="0"/>
              <a:t>val a = </a:t>
            </a:r>
            <a:r>
              <a:rPr lang="en-US" sz="1600" dirty="0" err="1"/>
              <a:t>sc.parallelize</a:t>
            </a:r>
            <a:r>
              <a:rPr lang="en-US" sz="1600" dirty="0"/>
              <a:t>(1 to 50)</a:t>
            </a:r>
            <a:r>
              <a:rPr lang="es-ES" sz="1600" b="1" dirty="0"/>
              <a:t> </a:t>
            </a:r>
          </a:p>
          <a:p>
            <a:pPr lvl="1"/>
            <a:r>
              <a:rPr lang="es-ES" sz="1600" dirty="0" err="1"/>
              <a:t>a.sample</a:t>
            </a:r>
            <a:r>
              <a:rPr lang="es-ES" sz="1600" dirty="0"/>
              <a:t>(false,0.5).</a:t>
            </a:r>
            <a:r>
              <a:rPr lang="es-ES" sz="1600" dirty="0" err="1"/>
              <a:t>collect</a:t>
            </a:r>
            <a:r>
              <a:rPr lang="es-ES" sz="1600" dirty="0"/>
              <a:t>()</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dirty="0"/>
              <a:t>Transformation</a:t>
            </a:r>
          </a:p>
        </p:txBody>
      </p:sp>
      <p:sp>
        <p:nvSpPr>
          <p:cNvPr id="1048647" name="Content Placeholder 2"/>
          <p:cNvSpPr>
            <a:spLocks noGrp="1"/>
          </p:cNvSpPr>
          <p:nvPr>
            <p:ph idx="1"/>
          </p:nvPr>
        </p:nvSpPr>
        <p:spPr/>
        <p:txBody>
          <a:bodyPr>
            <a:noAutofit/>
          </a:bodyPr>
          <a:lstStyle/>
          <a:p>
            <a:r>
              <a:rPr lang="es-ES" sz="1600" b="1" dirty="0" err="1"/>
              <a:t>Union</a:t>
            </a:r>
            <a:r>
              <a:rPr lang="es-ES" sz="1600" b="1" dirty="0"/>
              <a:t>, </a:t>
            </a:r>
            <a:r>
              <a:rPr lang="es-ES" sz="1600" b="1" dirty="0" err="1"/>
              <a:t>Intersection,Subtract</a:t>
            </a:r>
            <a:r>
              <a:rPr lang="es-ES" sz="1600" b="1" dirty="0"/>
              <a:t> and </a:t>
            </a:r>
            <a:r>
              <a:rPr lang="es-ES" sz="1600" b="1" dirty="0" err="1"/>
              <a:t>Cartesian</a:t>
            </a:r>
            <a:endParaRPr lang="es-ES" sz="1600" b="1" dirty="0"/>
          </a:p>
          <a:p>
            <a:pPr lvl="1"/>
            <a:r>
              <a:rPr lang="en-US" sz="1600" dirty="0"/>
              <a:t>val a= </a:t>
            </a:r>
            <a:r>
              <a:rPr lang="en-US" sz="1600" dirty="0" err="1"/>
              <a:t>sc.parallelize</a:t>
            </a:r>
            <a:r>
              <a:rPr lang="en-US" sz="1600" dirty="0"/>
              <a:t>(</a:t>
            </a:r>
            <a:r>
              <a:rPr lang="en-US" sz="1600" dirty="0" err="1"/>
              <a:t>Seq</a:t>
            </a:r>
            <a:r>
              <a:rPr lang="en-US" sz="1600" dirty="0"/>
              <a:t>(1,2,3))</a:t>
            </a:r>
          </a:p>
          <a:p>
            <a:pPr lvl="1"/>
            <a:r>
              <a:rPr lang="en-US" sz="1600" dirty="0"/>
              <a:t>val b= </a:t>
            </a:r>
            <a:r>
              <a:rPr lang="en-US" sz="1600" dirty="0" err="1"/>
              <a:t>sc.parallelize</a:t>
            </a:r>
            <a:r>
              <a:rPr lang="en-US" sz="1600" dirty="0"/>
              <a:t>(</a:t>
            </a:r>
            <a:r>
              <a:rPr lang="en-US" sz="1600" dirty="0" err="1"/>
              <a:t>Seq</a:t>
            </a:r>
            <a:r>
              <a:rPr lang="en-US" sz="1600" dirty="0"/>
              <a:t>(3,4,5))</a:t>
            </a:r>
          </a:p>
          <a:p>
            <a:pPr lvl="1"/>
            <a:r>
              <a:rPr lang="en-US" sz="1600" dirty="0" err="1"/>
              <a:t>a.union</a:t>
            </a:r>
            <a:r>
              <a:rPr lang="en-US" sz="1600" dirty="0"/>
              <a:t>(b).collect() //</a:t>
            </a:r>
            <a:r>
              <a:rPr lang="es-ES" sz="1600" b="1" dirty="0"/>
              <a:t> </a:t>
            </a:r>
            <a:r>
              <a:rPr lang="es-ES" sz="1600" b="1" dirty="0" err="1"/>
              <a:t>Union</a:t>
            </a:r>
            <a:r>
              <a:rPr lang="es-ES" sz="1600" b="1" dirty="0"/>
              <a:t> </a:t>
            </a:r>
            <a:endParaRPr lang="en-US" sz="1600" b="1" dirty="0"/>
          </a:p>
          <a:p>
            <a:pPr lvl="1"/>
            <a:r>
              <a:rPr lang="en-US" sz="1600" dirty="0" err="1"/>
              <a:t>a.intersection</a:t>
            </a:r>
            <a:r>
              <a:rPr lang="en-US" sz="1600" dirty="0"/>
              <a:t>(b).collect()  //</a:t>
            </a:r>
            <a:r>
              <a:rPr lang="en-US" sz="1600" b="1" dirty="0"/>
              <a:t> intersection</a:t>
            </a:r>
          </a:p>
          <a:p>
            <a:pPr lvl="1"/>
            <a:r>
              <a:rPr lang="en-US" sz="1600" dirty="0" err="1"/>
              <a:t>a.subtract</a:t>
            </a:r>
            <a:r>
              <a:rPr lang="en-US" sz="1600" dirty="0"/>
              <a:t>(b).collect() // </a:t>
            </a:r>
            <a:r>
              <a:rPr lang="en-US" sz="1600" b="1" dirty="0"/>
              <a:t>subtract </a:t>
            </a:r>
          </a:p>
          <a:p>
            <a:pPr lvl="1"/>
            <a:r>
              <a:rPr lang="en-US" sz="1600" dirty="0" err="1"/>
              <a:t>a.cartesian</a:t>
            </a:r>
            <a:r>
              <a:rPr lang="en-US" sz="1600" dirty="0"/>
              <a:t>(b).collect() //</a:t>
            </a:r>
            <a:r>
              <a:rPr lang="en-US" sz="1600" b="1" dirty="0"/>
              <a:t> </a:t>
            </a:r>
            <a:r>
              <a:rPr lang="en-US" sz="1600" b="1" dirty="0" err="1"/>
              <a:t>cartesian</a:t>
            </a:r>
            <a:r>
              <a:rPr lang="en-US" sz="1600" b="1" dirty="0"/>
              <a:t> </a:t>
            </a:r>
          </a:p>
          <a:p>
            <a:r>
              <a:rPr lang="en-US" sz="1600" b="1" dirty="0"/>
              <a:t>zip</a:t>
            </a:r>
          </a:p>
          <a:p>
            <a:pPr lvl="1"/>
            <a:r>
              <a:rPr lang="en-US" sz="1600" dirty="0"/>
              <a:t>val a = </a:t>
            </a:r>
            <a:r>
              <a:rPr lang="en-US" sz="1600" dirty="0" err="1"/>
              <a:t>sc.parallelize</a:t>
            </a:r>
            <a:r>
              <a:rPr lang="en-US" sz="1600" dirty="0"/>
              <a:t>(</a:t>
            </a:r>
            <a:r>
              <a:rPr lang="en-US" sz="1600" dirty="0" err="1"/>
              <a:t>Seq</a:t>
            </a:r>
            <a:r>
              <a:rPr lang="en-US" sz="1600" dirty="0"/>
              <a:t>(1,2,3))</a:t>
            </a:r>
          </a:p>
          <a:p>
            <a:pPr lvl="1"/>
            <a:r>
              <a:rPr lang="en-US" sz="1600" dirty="0"/>
              <a:t>val b = </a:t>
            </a:r>
            <a:r>
              <a:rPr lang="en-US" sz="1600" dirty="0" err="1"/>
              <a:t>sc.parallelize</a:t>
            </a:r>
            <a:r>
              <a:rPr lang="en-US" sz="1600" dirty="0"/>
              <a:t>(</a:t>
            </a:r>
            <a:r>
              <a:rPr lang="en-US" sz="1600" dirty="0" err="1"/>
              <a:t>Seq</a:t>
            </a:r>
            <a:r>
              <a:rPr lang="en-US" sz="1600" dirty="0"/>
              <a:t>(4,5,6))</a:t>
            </a:r>
          </a:p>
          <a:p>
            <a:pPr lvl="1"/>
            <a:r>
              <a:rPr lang="en-US" sz="1600" dirty="0"/>
              <a:t>val c = </a:t>
            </a:r>
            <a:r>
              <a:rPr lang="en-US" sz="1600" dirty="0" err="1"/>
              <a:t>sc.parallelize</a:t>
            </a:r>
            <a:r>
              <a:rPr lang="en-US" sz="1600" dirty="0"/>
              <a:t>(</a:t>
            </a:r>
            <a:r>
              <a:rPr lang="en-US" sz="1600" dirty="0" err="1"/>
              <a:t>Seq</a:t>
            </a:r>
            <a:r>
              <a:rPr lang="en-US" sz="1600" dirty="0"/>
              <a:t>(7,8,9))</a:t>
            </a:r>
          </a:p>
          <a:p>
            <a:pPr lvl="1"/>
            <a:r>
              <a:rPr lang="en-US" sz="1600" dirty="0"/>
              <a:t>a.zip(b).collect</a:t>
            </a:r>
          </a:p>
          <a:p>
            <a:pPr lvl="1"/>
            <a:r>
              <a:rPr lang="en-US" sz="1600" dirty="0"/>
              <a:t>a.zip(b).zip(c).collect</a:t>
            </a:r>
          </a:p>
          <a:p>
            <a:r>
              <a:rPr lang="en-US" sz="1600" b="1" dirty="0"/>
              <a:t>dependencies</a:t>
            </a:r>
            <a:r>
              <a:rPr lang="en-US" sz="1600" dirty="0"/>
              <a:t>  </a:t>
            </a:r>
          </a:p>
          <a:p>
            <a:pPr lvl="1"/>
            <a:r>
              <a:rPr lang="en-US" sz="1600" dirty="0"/>
              <a:t>Returns the RDD on which this RDD depends.</a:t>
            </a:r>
          </a:p>
          <a:p>
            <a:pPr lvl="2"/>
            <a:r>
              <a:rPr lang="en-US" sz="1600" dirty="0"/>
              <a:t>val a = </a:t>
            </a:r>
            <a:r>
              <a:rPr lang="en-US" sz="1600" dirty="0" err="1"/>
              <a:t>sc.parallelize</a:t>
            </a:r>
            <a:r>
              <a:rPr lang="en-US" sz="1600" dirty="0"/>
              <a:t>(List(1,2,3,4,5,61,1,1,1,1))</a:t>
            </a:r>
          </a:p>
          <a:p>
            <a:pPr lvl="2"/>
            <a:r>
              <a:rPr lang="en-US" sz="1600" dirty="0" err="1"/>
              <a:t>b.map</a:t>
            </a:r>
            <a:r>
              <a:rPr lang="en-US" sz="1600" dirty="0"/>
              <a:t>(a =&gt; a).</a:t>
            </a:r>
            <a:r>
              <a:rPr lang="en-US" sz="1600" dirty="0" err="1"/>
              <a:t>dependencies.length</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dirty="0"/>
              <a:t>Partitions Transformation</a:t>
            </a:r>
          </a:p>
        </p:txBody>
      </p:sp>
      <p:sp>
        <p:nvSpPr>
          <p:cNvPr id="1048649" name="Content Placeholder 2"/>
          <p:cNvSpPr>
            <a:spLocks noGrp="1"/>
          </p:cNvSpPr>
          <p:nvPr>
            <p:ph idx="1"/>
          </p:nvPr>
        </p:nvSpPr>
        <p:spPr/>
        <p:txBody>
          <a:bodyPr>
            <a:noAutofit/>
          </a:bodyPr>
          <a:lstStyle/>
          <a:p>
            <a:r>
              <a:rPr lang="en-US" sz="1600" b="1" dirty="0"/>
              <a:t>Working with data on a per-partition </a:t>
            </a:r>
            <a:r>
              <a:rPr lang="en-US" sz="1600" dirty="0"/>
              <a:t>basis allows us to avoid redoing setup work for each data item. Operations like opening a database connection or creating a random number generator are examples of setup steps that we wish to avoid doing for each element. </a:t>
            </a:r>
          </a:p>
          <a:p>
            <a:pPr lvl="1"/>
            <a:r>
              <a:rPr lang="en-US" sz="1600" b="1" dirty="0"/>
              <a:t>Example-1 (</a:t>
            </a:r>
            <a:r>
              <a:rPr lang="en-US" sz="1600" b="1" dirty="0" err="1"/>
              <a:t>mapPartitions</a:t>
            </a:r>
            <a:r>
              <a:rPr lang="en-US" sz="1600" b="1" dirty="0"/>
              <a:t>)</a:t>
            </a:r>
          </a:p>
          <a:p>
            <a:pPr lvl="2"/>
            <a:r>
              <a:rPr lang="en-US" sz="1600" dirty="0"/>
              <a:t>val a = </a:t>
            </a:r>
            <a:r>
              <a:rPr lang="en-US" sz="1600" dirty="0" err="1"/>
              <a:t>sc.parallelize</a:t>
            </a:r>
            <a:r>
              <a:rPr lang="en-US" sz="1600" dirty="0"/>
              <a:t>(List(1,2,3,4,5,6),2)</a:t>
            </a:r>
          </a:p>
          <a:p>
            <a:pPr lvl="2"/>
            <a:r>
              <a:rPr lang="en-US" sz="1600" dirty="0"/>
              <a:t>val b = </a:t>
            </a:r>
            <a:r>
              <a:rPr lang="en-US" sz="1600" dirty="0" err="1"/>
              <a:t>a.mapPartitions</a:t>
            </a:r>
            <a:r>
              <a:rPr lang="en-US" sz="1600" dirty="0"/>
              <a:t>((</a:t>
            </a:r>
            <a:r>
              <a:rPr lang="en-US" sz="1600" dirty="0" err="1"/>
              <a:t>x:Iterator</a:t>
            </a:r>
            <a:r>
              <a:rPr lang="en-US" sz="1600" dirty="0"/>
              <a:t>[Int])=&gt;{</a:t>
            </a:r>
            <a:r>
              <a:rPr lang="en-US" sz="1600" dirty="0" err="1"/>
              <a:t>println</a:t>
            </a:r>
            <a:r>
              <a:rPr lang="en-US" sz="1600" dirty="0"/>
              <a:t>("DB Connected"); </a:t>
            </a:r>
            <a:r>
              <a:rPr lang="en-US" sz="1600" dirty="0" err="1"/>
              <a:t>x.toList.map</a:t>
            </a:r>
            <a:r>
              <a:rPr lang="en-US" sz="1600" dirty="0"/>
              <a:t>(y=&gt;y+1).iterator})</a:t>
            </a:r>
          </a:p>
          <a:p>
            <a:pPr lvl="2"/>
            <a:r>
              <a:rPr lang="en-US" sz="1600" dirty="0"/>
              <a:t>val b = </a:t>
            </a:r>
            <a:r>
              <a:rPr lang="en-US" sz="1600" dirty="0" err="1"/>
              <a:t>a.mapPartitions</a:t>
            </a:r>
            <a:r>
              <a:rPr lang="en-US" sz="1600" dirty="0"/>
              <a:t>((</a:t>
            </a:r>
            <a:r>
              <a:rPr lang="en-US" sz="1600" dirty="0" err="1"/>
              <a:t>x:Iterator</a:t>
            </a:r>
            <a:r>
              <a:rPr lang="en-US" sz="1600" dirty="0"/>
              <a:t>[Int])=&gt;{</a:t>
            </a:r>
            <a:r>
              <a:rPr lang="en-US" sz="1600" dirty="0" err="1"/>
              <a:t>println</a:t>
            </a:r>
            <a:r>
              <a:rPr lang="en-US" sz="1600" dirty="0"/>
              <a:t>("DB Connected"); </a:t>
            </a:r>
            <a:r>
              <a:rPr lang="en-US" sz="1600" dirty="0" err="1"/>
              <a:t>x.map</a:t>
            </a:r>
            <a:r>
              <a:rPr lang="en-US" sz="1600" dirty="0"/>
              <a:t>(y=&gt;y+1)})</a:t>
            </a:r>
          </a:p>
          <a:p>
            <a:pPr lvl="1"/>
            <a:r>
              <a:rPr lang="en-US" sz="1600" b="1" dirty="0"/>
              <a:t>Example-2 (</a:t>
            </a:r>
            <a:r>
              <a:rPr lang="en-US" sz="1600" b="1" dirty="0" err="1"/>
              <a:t>mapPartitionWithIndex</a:t>
            </a:r>
            <a:r>
              <a:rPr lang="en-US" sz="1600" b="1" dirty="0"/>
              <a:t>)</a:t>
            </a:r>
          </a:p>
          <a:p>
            <a:pPr lvl="2"/>
            <a:r>
              <a:rPr lang="en-US" sz="1600" dirty="0"/>
              <a:t>val b = </a:t>
            </a:r>
            <a:r>
              <a:rPr lang="en-US" sz="1600" dirty="0" err="1"/>
              <a:t>a.mapPartitionsWithIndex</a:t>
            </a:r>
            <a:r>
              <a:rPr lang="en-US" sz="1600" dirty="0"/>
              <a:t>((</a:t>
            </a:r>
            <a:r>
              <a:rPr lang="en-US" sz="1600" dirty="0" err="1"/>
              <a:t>index:Int,x:Iterator</a:t>
            </a:r>
            <a:r>
              <a:rPr lang="en-US" sz="1600" dirty="0"/>
              <a:t>[Int])=&gt;{</a:t>
            </a:r>
            <a:r>
              <a:rPr lang="en-US" sz="1600" dirty="0" err="1"/>
              <a:t>println</a:t>
            </a:r>
            <a:r>
              <a:rPr lang="en-US" sz="1600" dirty="0"/>
              <a:t>("Hello from "+ index); if(index==1){</a:t>
            </a:r>
            <a:r>
              <a:rPr lang="en-US" sz="1600" dirty="0" err="1"/>
              <a:t>x.map</a:t>
            </a:r>
            <a:r>
              <a:rPr lang="en-US" sz="1600" dirty="0"/>
              <a:t>(y=&gt;y+1)}else{(</a:t>
            </a:r>
            <a:r>
              <a:rPr lang="en-US" sz="1600" dirty="0" err="1"/>
              <a:t>x.map</a:t>
            </a:r>
            <a:r>
              <a:rPr lang="en-US" sz="1600" dirty="0"/>
              <a:t>(y=&gt;y+2))}})</a:t>
            </a:r>
          </a:p>
          <a:p>
            <a:pPr lvl="2"/>
            <a:r>
              <a:rPr lang="en-US" sz="1600" dirty="0"/>
              <a:t>val b = </a:t>
            </a:r>
            <a:r>
              <a:rPr lang="en-US" sz="1600" dirty="0" err="1"/>
              <a:t>a.mapPartitionsWithIndex</a:t>
            </a:r>
            <a:r>
              <a:rPr lang="en-US" sz="1600" dirty="0"/>
              <a:t>((</a:t>
            </a:r>
            <a:r>
              <a:rPr lang="en-US" sz="1600" dirty="0" err="1"/>
              <a:t>index,x</a:t>
            </a:r>
            <a:r>
              <a:rPr lang="en-US" sz="1600" dirty="0"/>
              <a:t>)=&gt;{</a:t>
            </a:r>
            <a:r>
              <a:rPr lang="en-US" sz="1600" dirty="0" err="1"/>
              <a:t>println</a:t>
            </a:r>
            <a:r>
              <a:rPr lang="en-US" sz="1600" dirty="0"/>
              <a:t>("Hello from "+ index); if(index==1){</a:t>
            </a:r>
            <a:r>
              <a:rPr lang="en-US" sz="1600" dirty="0" err="1"/>
              <a:t>x.map</a:t>
            </a:r>
            <a:r>
              <a:rPr lang="en-US" sz="1600" dirty="0"/>
              <a:t>(y=&gt;y+1)}else{(</a:t>
            </a:r>
            <a:r>
              <a:rPr lang="en-US" sz="1600" dirty="0" err="1"/>
              <a:t>x.map</a:t>
            </a:r>
            <a:r>
              <a:rPr lang="en-US" sz="1600" dirty="0"/>
              <a:t>(y=&gt;y+2))}})</a:t>
            </a:r>
          </a:p>
          <a:p>
            <a:r>
              <a:rPr lang="en-US" sz="1600" b="1" i="1" dirty="0"/>
              <a:t>To see each partition data of a RDD,</a:t>
            </a:r>
          </a:p>
          <a:p>
            <a:pPr lvl="1"/>
            <a:r>
              <a:rPr lang="en-US" sz="1600" b="1" dirty="0" err="1"/>
              <a:t>rdd.mapPartitionsWithIndex</a:t>
            </a:r>
            <a:r>
              <a:rPr lang="en-US" sz="1600" b="1" dirty="0"/>
              <a:t>((</a:t>
            </a:r>
            <a:r>
              <a:rPr lang="en-US" sz="1600" b="1" dirty="0" err="1"/>
              <a:t>index:Int</a:t>
            </a:r>
            <a:r>
              <a:rPr lang="en-US" sz="1600" b="1" dirty="0"/>
              <a:t>, </a:t>
            </a:r>
            <a:r>
              <a:rPr lang="en-US" sz="1600" b="1" dirty="0" err="1"/>
              <a:t>it:Iterator</a:t>
            </a:r>
            <a:r>
              <a:rPr lang="en-US" sz="1600" b="1" dirty="0"/>
              <a:t>[(Int)]) =&gt; </a:t>
            </a:r>
            <a:r>
              <a:rPr lang="en-US" sz="1600" b="1" dirty="0" err="1"/>
              <a:t>it.toList.map</a:t>
            </a:r>
            <a:r>
              <a:rPr lang="en-US" sz="1600" b="1" dirty="0"/>
              <a:t>(x =&gt; index + ":" + x).iterator).collect</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dirty="0"/>
              <a:t>Repartition</a:t>
            </a:r>
          </a:p>
        </p:txBody>
      </p:sp>
      <p:sp>
        <p:nvSpPr>
          <p:cNvPr id="1048651" name="Content Placeholder 2"/>
          <p:cNvSpPr>
            <a:spLocks noGrp="1"/>
          </p:cNvSpPr>
          <p:nvPr>
            <p:ph idx="1"/>
          </p:nvPr>
        </p:nvSpPr>
        <p:spPr>
          <a:xfrm>
            <a:off x="457200" y="1524000"/>
            <a:ext cx="8229600" cy="5105400"/>
          </a:xfrm>
        </p:spPr>
        <p:txBody>
          <a:bodyPr>
            <a:normAutofit/>
          </a:bodyPr>
          <a:lstStyle/>
          <a:p>
            <a:r>
              <a:rPr lang="en-US" sz="1300" dirty="0"/>
              <a:t>Return a new RDD that has exactly </a:t>
            </a:r>
            <a:r>
              <a:rPr lang="en-US" sz="1300" dirty="0" err="1"/>
              <a:t>numPartitions</a:t>
            </a:r>
            <a:r>
              <a:rPr lang="en-US" sz="1300" dirty="0"/>
              <a:t> partitions. Can increase or decrease the level of parallelism in this RDD. Internally, this uses a shuffle to redistribute data. If you are decreasing the number of partitions in this RDD, consider using coalesce, which can avoid performing a shuffle. </a:t>
            </a:r>
          </a:p>
          <a:p>
            <a:r>
              <a:rPr lang="en-US" sz="1300" dirty="0"/>
              <a:t>Reshuffle the data in the RDD randomly to create either more or fewer partitions and balance it across them. This always shuffles all data over the network.</a:t>
            </a:r>
          </a:p>
          <a:p>
            <a:pPr lvl="1"/>
            <a:r>
              <a:rPr lang="en-US" sz="1300" dirty="0"/>
              <a:t>val a = </a:t>
            </a:r>
            <a:r>
              <a:rPr lang="en-US" sz="1300" dirty="0" err="1"/>
              <a:t>sc.parallelize</a:t>
            </a:r>
            <a:r>
              <a:rPr lang="en-US" sz="1300" dirty="0"/>
              <a:t>(List(6,3,4,3,8,9),8)</a:t>
            </a:r>
          </a:p>
          <a:p>
            <a:pPr lvl="1"/>
            <a:r>
              <a:rPr lang="en-US" sz="1300" dirty="0" err="1"/>
              <a:t>a.mapPartitionsWithIndex</a:t>
            </a:r>
            <a:r>
              <a:rPr lang="en-US" sz="1300" dirty="0"/>
              <a:t>((</a:t>
            </a:r>
            <a:r>
              <a:rPr lang="en-US" sz="1300" dirty="0" err="1"/>
              <a:t>index:Int</a:t>
            </a:r>
            <a:r>
              <a:rPr lang="en-US" sz="1300" dirty="0"/>
              <a:t>, </a:t>
            </a:r>
            <a:r>
              <a:rPr lang="en-US" sz="1300" dirty="0" err="1"/>
              <a:t>it:Iterator</a:t>
            </a:r>
            <a:r>
              <a:rPr lang="en-US" sz="1300" dirty="0"/>
              <a:t>[(Int)]) =&gt; </a:t>
            </a:r>
            <a:r>
              <a:rPr lang="en-US" sz="1300" dirty="0" err="1"/>
              <a:t>it.toList.map</a:t>
            </a:r>
            <a:r>
              <a:rPr lang="en-US" sz="1300" dirty="0"/>
              <a:t>(x =&gt; index + ":" + x).iterator).collect</a:t>
            </a:r>
          </a:p>
          <a:p>
            <a:pPr lvl="1"/>
            <a:r>
              <a:rPr lang="en-US" sz="1300" dirty="0" err="1"/>
              <a:t>a.getNumPartitions</a:t>
            </a:r>
            <a:endParaRPr lang="en-US" sz="1300" dirty="0"/>
          </a:p>
          <a:p>
            <a:pPr lvl="1"/>
            <a:r>
              <a:rPr lang="en-US" sz="1300" dirty="0"/>
              <a:t>val b = </a:t>
            </a:r>
            <a:r>
              <a:rPr lang="en-US" sz="1300" dirty="0" err="1"/>
              <a:t>a.repartition</a:t>
            </a:r>
            <a:r>
              <a:rPr lang="en-US" sz="1300" dirty="0"/>
              <a:t>(7) //equal to coalesce(7,true)</a:t>
            </a:r>
          </a:p>
          <a:p>
            <a:pPr lvl="1"/>
            <a:r>
              <a:rPr lang="en-US" sz="1300" dirty="0"/>
              <a:t>val b = </a:t>
            </a:r>
            <a:r>
              <a:rPr lang="en-US" sz="1300" dirty="0" err="1"/>
              <a:t>a.coalesce</a:t>
            </a:r>
            <a:r>
              <a:rPr lang="en-US" sz="1300" dirty="0"/>
              <a:t>(10) </a:t>
            </a:r>
          </a:p>
          <a:p>
            <a:pPr lvl="1"/>
            <a:r>
              <a:rPr lang="en-US" sz="1300" dirty="0" err="1"/>
              <a:t>b.mapPartitionsWithIndex</a:t>
            </a:r>
            <a:r>
              <a:rPr lang="en-US" sz="1300" dirty="0"/>
              <a:t>((</a:t>
            </a:r>
            <a:r>
              <a:rPr lang="en-US" sz="1300" dirty="0" err="1"/>
              <a:t>index:Int</a:t>
            </a:r>
            <a:r>
              <a:rPr lang="en-US" sz="1300" dirty="0"/>
              <a:t>, </a:t>
            </a:r>
            <a:r>
              <a:rPr lang="en-US" sz="1300" dirty="0" err="1"/>
              <a:t>it:Iterator</a:t>
            </a:r>
            <a:r>
              <a:rPr lang="en-US" sz="1300" dirty="0"/>
              <a:t>[(Int)]) =&gt; </a:t>
            </a:r>
            <a:r>
              <a:rPr lang="en-US" sz="1300" dirty="0" err="1"/>
              <a:t>it.toList.map</a:t>
            </a:r>
            <a:r>
              <a:rPr lang="en-US" sz="1300" dirty="0"/>
              <a:t>(x =&gt; index + ":" + x).iterator).collect</a:t>
            </a:r>
          </a:p>
          <a:p>
            <a:pPr lvl="1"/>
            <a:r>
              <a:rPr lang="en-US" sz="1300" dirty="0" err="1"/>
              <a:t>b.partitions.size</a:t>
            </a:r>
            <a:endParaRPr lang="en-US" sz="1300" dirty="0"/>
          </a:p>
          <a:p>
            <a:r>
              <a:rPr lang="en-US" sz="1300" dirty="0" err="1"/>
              <a:t>repartitionAndSortWithinPartitions</a:t>
            </a:r>
            <a:endParaRPr lang="en-US" sz="1300" dirty="0"/>
          </a:p>
          <a:p>
            <a:pPr lvl="1"/>
            <a:r>
              <a:rPr lang="en-US" sz="1300" dirty="0"/>
              <a:t>Repartition the RDD according to the given </a:t>
            </a:r>
            <a:r>
              <a:rPr lang="en-US" sz="1300" dirty="0" err="1"/>
              <a:t>partitioner</a:t>
            </a:r>
            <a:r>
              <a:rPr lang="en-US" sz="1300" dirty="0"/>
              <a:t> and, within each resulting partition, sort records by their keys.</a:t>
            </a:r>
          </a:p>
          <a:p>
            <a:pPr lvl="1"/>
            <a:r>
              <a:rPr lang="en-US" sz="1300" dirty="0"/>
              <a:t>// first we will do range partitioning which is not sorted</a:t>
            </a:r>
          </a:p>
          <a:p>
            <a:pPr lvl="1"/>
            <a:r>
              <a:rPr lang="en-US" sz="1300" dirty="0" err="1"/>
              <a:t>val</a:t>
            </a:r>
            <a:r>
              <a:rPr lang="en-US" sz="1300" dirty="0"/>
              <a:t> </a:t>
            </a:r>
            <a:r>
              <a:rPr lang="en-US" sz="1300" dirty="0" err="1"/>
              <a:t>randRDD</a:t>
            </a:r>
            <a:r>
              <a:rPr lang="en-US" sz="1300" dirty="0"/>
              <a:t> = </a:t>
            </a:r>
            <a:r>
              <a:rPr lang="en-US" sz="1300" dirty="0" err="1"/>
              <a:t>sc.parallelize</a:t>
            </a:r>
            <a:r>
              <a:rPr lang="en-US" sz="1300" dirty="0"/>
              <a:t>(List( (2,"cat"), (6, "mouse"),(7, "cup"), (3, "book"), (4, "</a:t>
            </a:r>
            <a:r>
              <a:rPr lang="en-US" sz="1300" dirty="0" err="1"/>
              <a:t>tv</a:t>
            </a:r>
            <a:r>
              <a:rPr lang="en-US" sz="1300" dirty="0"/>
              <a:t>"), (1, "screen"), (5, "heater")), 3)</a:t>
            </a:r>
          </a:p>
          <a:p>
            <a:pPr lvl="1"/>
            <a:r>
              <a:rPr lang="en-US" sz="1300" dirty="0" err="1"/>
              <a:t>val</a:t>
            </a:r>
            <a:r>
              <a:rPr lang="en-US" sz="1300" dirty="0"/>
              <a:t> </a:t>
            </a:r>
            <a:r>
              <a:rPr lang="en-US" sz="1300" dirty="0" err="1"/>
              <a:t>rPartitioner</a:t>
            </a:r>
            <a:r>
              <a:rPr lang="en-US" sz="1300" dirty="0"/>
              <a:t> = new </a:t>
            </a:r>
            <a:r>
              <a:rPr lang="en-US" sz="1300" dirty="0" err="1"/>
              <a:t>org.apache.spark.RangePartitioner</a:t>
            </a:r>
            <a:r>
              <a:rPr lang="en-US" sz="1300" dirty="0"/>
              <a:t>(2, </a:t>
            </a:r>
            <a:r>
              <a:rPr lang="en-US" sz="1300" dirty="0" err="1"/>
              <a:t>randRDD</a:t>
            </a:r>
            <a:r>
              <a:rPr lang="en-US" sz="1300" dirty="0"/>
              <a:t>)</a:t>
            </a:r>
          </a:p>
          <a:p>
            <a:pPr lvl="1"/>
            <a:r>
              <a:rPr lang="en-US" sz="1300" dirty="0" err="1"/>
              <a:t>val</a:t>
            </a:r>
            <a:r>
              <a:rPr lang="en-US" sz="1300" dirty="0"/>
              <a:t> partitioned = </a:t>
            </a:r>
            <a:r>
              <a:rPr lang="en-US" sz="1300" dirty="0" err="1"/>
              <a:t>randRDD.repartitionAndSortWithinPartitions</a:t>
            </a:r>
            <a:r>
              <a:rPr lang="en-US" sz="1300" dirty="0"/>
              <a:t>(</a:t>
            </a:r>
            <a:r>
              <a:rPr lang="en-US" sz="1300" dirty="0" err="1"/>
              <a:t>rPartitioner</a:t>
            </a:r>
            <a:r>
              <a:rPr lang="en-US" sz="1300" dirty="0"/>
              <a:t>)</a:t>
            </a:r>
          </a:p>
          <a:p>
            <a:pPr lvl="1"/>
            <a:r>
              <a:rPr lang="en-US" sz="1300" dirty="0" err="1"/>
              <a:t>partitioned.mapPartitionsWithIndex</a:t>
            </a:r>
            <a:r>
              <a:rPr lang="en-US" sz="1300" dirty="0"/>
              <a:t>(</a:t>
            </a:r>
            <a:r>
              <a:rPr lang="en-US" sz="1300" dirty="0" err="1"/>
              <a:t>myfunc</a:t>
            </a:r>
            <a:r>
              <a:rPr lang="en-US" sz="1300" dirty="0"/>
              <a:t>).collect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a:xfrm>
            <a:off x="457200" y="228600"/>
            <a:ext cx="8229600" cy="1066800"/>
          </a:xfrm>
        </p:spPr>
        <p:txBody>
          <a:bodyPr/>
          <a:lstStyle/>
          <a:p>
            <a:r>
              <a:rPr lang="en-US" dirty="0"/>
              <a:t>Coalesce</a:t>
            </a:r>
          </a:p>
        </p:txBody>
      </p:sp>
      <p:sp>
        <p:nvSpPr>
          <p:cNvPr id="1048658" name="Content Placeholder 2"/>
          <p:cNvSpPr>
            <a:spLocks noGrp="1"/>
          </p:cNvSpPr>
          <p:nvPr>
            <p:ph idx="1"/>
          </p:nvPr>
        </p:nvSpPr>
        <p:spPr>
          <a:xfrm>
            <a:off x="457200" y="1295400"/>
            <a:ext cx="8229600" cy="5105400"/>
          </a:xfrm>
        </p:spPr>
        <p:txBody>
          <a:bodyPr>
            <a:noAutofit/>
          </a:bodyPr>
          <a:lstStyle/>
          <a:p>
            <a:pPr fontAlgn="base"/>
            <a:r>
              <a:rPr lang="en-US" sz="1600" dirty="0"/>
              <a:t>The coalesce transformation is used to reduce the number of partitions. </a:t>
            </a:r>
          </a:p>
          <a:p>
            <a:pPr fontAlgn="base"/>
            <a:r>
              <a:rPr lang="en-US" sz="1600" dirty="0"/>
              <a:t>coalesce should be used if the number of output partitions is less than the input. </a:t>
            </a:r>
          </a:p>
          <a:p>
            <a:pPr fontAlgn="base"/>
            <a:r>
              <a:rPr lang="en-US" sz="1600" dirty="0"/>
              <a:t>It can trigger RDD shuffling depending on the shuffle flag which is false by default.</a:t>
            </a:r>
          </a:p>
          <a:p>
            <a:pPr fontAlgn="base"/>
            <a:r>
              <a:rPr lang="en-US" sz="1600" dirty="0"/>
              <a:t>coalesce doesn't guarantee that the empty partitions will be removed. For example if you have 20 empty partitions and 10 partitions with data, then there will still be empty partitions after you call </a:t>
            </a:r>
            <a:r>
              <a:rPr lang="en-US" sz="1600" dirty="0" err="1"/>
              <a:t>rdd.coalesce</a:t>
            </a:r>
            <a:r>
              <a:rPr lang="en-US" sz="1600" dirty="0"/>
              <a:t>(25).</a:t>
            </a:r>
          </a:p>
          <a:p>
            <a:pPr fontAlgn="base"/>
            <a:r>
              <a:rPr lang="en-US" sz="1600" dirty="0"/>
              <a:t>If you use coalesce with shuffle set to true then this will be equivalent to repartition method and data will be evenly distributed across the partitions.</a:t>
            </a:r>
          </a:p>
          <a:p>
            <a:pPr lvl="1"/>
            <a:r>
              <a:rPr lang="en-US" sz="1600" dirty="0"/>
              <a:t>val a = </a:t>
            </a:r>
            <a:r>
              <a:rPr lang="en-US" sz="1600" dirty="0" err="1"/>
              <a:t>sc.parallelize</a:t>
            </a:r>
            <a:r>
              <a:rPr lang="en-US" sz="1600" dirty="0"/>
              <a:t>(List(6,3,4,3,8,9),8)</a:t>
            </a:r>
          </a:p>
          <a:p>
            <a:pPr lvl="1"/>
            <a:r>
              <a:rPr lang="en-US" sz="1600" dirty="0" err="1"/>
              <a:t>a.mapPartitionsWithIndex</a:t>
            </a:r>
            <a:r>
              <a:rPr lang="en-US" sz="1600" dirty="0"/>
              <a:t>((</a:t>
            </a:r>
            <a:r>
              <a:rPr lang="en-US" sz="1600" dirty="0" err="1"/>
              <a:t>index:Int</a:t>
            </a:r>
            <a:r>
              <a:rPr lang="en-US" sz="1600" dirty="0"/>
              <a:t>, </a:t>
            </a:r>
            <a:r>
              <a:rPr lang="en-US" sz="1600" dirty="0" err="1"/>
              <a:t>it:Iterator</a:t>
            </a:r>
            <a:r>
              <a:rPr lang="en-US" sz="1600" dirty="0"/>
              <a:t>[(Int)]) =&gt; </a:t>
            </a:r>
            <a:r>
              <a:rPr lang="en-US" sz="1600" dirty="0" err="1"/>
              <a:t>it.toList.map</a:t>
            </a:r>
            <a:r>
              <a:rPr lang="en-US" sz="1600" dirty="0"/>
              <a:t>(x =&gt; index + ":" + x).iterator).collect</a:t>
            </a:r>
          </a:p>
          <a:p>
            <a:pPr lvl="1"/>
            <a:r>
              <a:rPr lang="en-US" sz="1600" dirty="0" err="1"/>
              <a:t>a.getNumPartitions</a:t>
            </a:r>
            <a:r>
              <a:rPr lang="en-US" sz="1600" dirty="0"/>
              <a:t> //Result is 8</a:t>
            </a:r>
          </a:p>
          <a:p>
            <a:pPr lvl="1"/>
            <a:r>
              <a:rPr lang="en-US" sz="1600" dirty="0" err="1"/>
              <a:t>a.coalesce</a:t>
            </a:r>
            <a:r>
              <a:rPr lang="en-US" sz="1600" dirty="0"/>
              <a:t>(6,true) // No Impact to RDD a , returns a new RDD with coalesce</a:t>
            </a:r>
          </a:p>
          <a:p>
            <a:pPr lvl="1"/>
            <a:r>
              <a:rPr lang="en-US" sz="1600" dirty="0" err="1"/>
              <a:t>a.getNumPartitions</a:t>
            </a:r>
            <a:r>
              <a:rPr lang="en-US" sz="1600" dirty="0"/>
              <a:t> //Still result is 8</a:t>
            </a:r>
          </a:p>
          <a:p>
            <a:pPr lvl="1"/>
            <a:r>
              <a:rPr lang="en-US" sz="1600" dirty="0"/>
              <a:t>val b = </a:t>
            </a:r>
            <a:r>
              <a:rPr lang="en-US" sz="1600" dirty="0" err="1"/>
              <a:t>a.coalesce</a:t>
            </a:r>
            <a:r>
              <a:rPr lang="en-US" sz="1600" dirty="0"/>
              <a:t>(7,false) //No shuffling</a:t>
            </a:r>
          </a:p>
          <a:p>
            <a:pPr lvl="1"/>
            <a:r>
              <a:rPr lang="en-US" sz="1600" dirty="0"/>
              <a:t>val b = </a:t>
            </a:r>
            <a:r>
              <a:rPr lang="en-US" sz="1600" dirty="0" err="1"/>
              <a:t>a.coalesce</a:t>
            </a:r>
            <a:r>
              <a:rPr lang="en-US" sz="1600" dirty="0"/>
              <a:t>(3,true) //Data Shuffle</a:t>
            </a:r>
          </a:p>
          <a:p>
            <a:pPr lvl="1"/>
            <a:r>
              <a:rPr lang="en-US" sz="1600" dirty="0" err="1"/>
              <a:t>b.partitions.size</a:t>
            </a:r>
            <a:endParaRPr lang="en-US" sz="1600" dirty="0"/>
          </a:p>
          <a:p>
            <a:pPr lvl="1"/>
            <a:r>
              <a:rPr lang="en-US" sz="1600" dirty="0" err="1"/>
              <a:t>b.mapPartitionsWithIndex</a:t>
            </a:r>
            <a:r>
              <a:rPr lang="en-US" sz="1600" dirty="0"/>
              <a:t>((</a:t>
            </a:r>
            <a:r>
              <a:rPr lang="en-US" sz="1600" dirty="0" err="1"/>
              <a:t>index:Int</a:t>
            </a:r>
            <a:r>
              <a:rPr lang="en-US" sz="1600" dirty="0"/>
              <a:t>, </a:t>
            </a:r>
            <a:r>
              <a:rPr lang="en-US" sz="1600" dirty="0" err="1"/>
              <a:t>it:Iterator</a:t>
            </a:r>
            <a:r>
              <a:rPr lang="en-US" sz="1600" dirty="0"/>
              <a:t>[(Int)]) =&gt; </a:t>
            </a:r>
            <a:r>
              <a:rPr lang="en-US" sz="1600" dirty="0" err="1"/>
              <a:t>it.toList.map</a:t>
            </a:r>
            <a:r>
              <a:rPr lang="en-US" sz="1600" dirty="0"/>
              <a:t>(x =&gt; index + ":" + x).iterator).collect</a:t>
            </a:r>
          </a:p>
          <a:p>
            <a:pPr lvl="1"/>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p:txBody>
          <a:bodyPr>
            <a:normAutofit/>
          </a:bodyPr>
          <a:lstStyle/>
          <a:p>
            <a:r>
              <a:rPr lang="en-US" sz="4900" dirty="0"/>
              <a:t>Shuffle</a:t>
            </a:r>
            <a:r>
              <a:rPr lang="en-US" b="1" dirty="0"/>
              <a:t> </a:t>
            </a:r>
            <a:r>
              <a:rPr lang="en-US" sz="4900" dirty="0"/>
              <a:t>operations</a:t>
            </a:r>
            <a:endParaRPr lang="en-US" dirty="0"/>
          </a:p>
        </p:txBody>
      </p:sp>
      <p:sp>
        <p:nvSpPr>
          <p:cNvPr id="1048665" name="Content Placeholder 2"/>
          <p:cNvSpPr>
            <a:spLocks noGrp="1"/>
          </p:cNvSpPr>
          <p:nvPr>
            <p:ph idx="1"/>
          </p:nvPr>
        </p:nvSpPr>
        <p:spPr>
          <a:xfrm>
            <a:off x="457200" y="1447800"/>
            <a:ext cx="8229600" cy="4525963"/>
          </a:xfrm>
        </p:spPr>
        <p:txBody>
          <a:bodyPr>
            <a:noAutofit/>
          </a:bodyPr>
          <a:lstStyle/>
          <a:p>
            <a:r>
              <a:rPr lang="en-US" sz="1600" dirty="0"/>
              <a:t>Certain operations within Spark trigger an event known as the shuffle. The shuffle is Spark’s mechanism for re-distributing data so that it’s grouped differently across partitions. This typically involves copying data across executors and machines, making the shuffle a complex and costly operation.</a:t>
            </a:r>
          </a:p>
          <a:p>
            <a:r>
              <a:rPr lang="en-US" sz="1600" b="1" dirty="0"/>
              <a:t>Background</a:t>
            </a:r>
          </a:p>
          <a:p>
            <a:pPr lvl="1"/>
            <a:r>
              <a:rPr lang="en-US" sz="1600" dirty="0"/>
              <a:t>To understand what happens during the shuffle we can consider the example of the  reduceByKey operation. The reduceByKey operation generates a new RDD where all values for a single key are combined into a tuple - the key and the result of executing a reduce function against all values associated with that key. The challenge is that not all values for a single key necessarily reside on the same partition, or even the same machine, but they must be co-located to compute the result.</a:t>
            </a:r>
          </a:p>
          <a:p>
            <a:pPr lvl="1"/>
            <a:r>
              <a:rPr lang="en-US" sz="1600" dirty="0"/>
              <a:t>In Spark, data is generally not distributed across partitions to be in the necessary place for a specific operation. During computations, a single task will operate on a single partition - thus, to organize all the data for a single reduceByKey task to execute, Spark needs to perform an all-to-all operation. It must read from all partitions to find all the values for all keys, and then bring together values across partitions to compute the final result for each key - this is called the </a:t>
            </a:r>
            <a:r>
              <a:rPr lang="en-US" sz="1600" b="1" dirty="0"/>
              <a:t>shuffle</a:t>
            </a:r>
            <a:r>
              <a:rPr lang="en-US" sz="1600" dirty="0"/>
              <a:t>.</a:t>
            </a:r>
          </a:p>
          <a:p>
            <a:pPr lvl="1"/>
            <a:r>
              <a:rPr lang="en-US" sz="1600" dirty="0"/>
              <a:t>Operations which can cause a shuffle include operations like repartition and coalesce, ‘</a:t>
            </a:r>
            <a:r>
              <a:rPr lang="en-US" sz="1600" dirty="0" err="1"/>
              <a:t>ByKey</a:t>
            </a:r>
            <a:r>
              <a:rPr lang="en-US" sz="1600" dirty="0"/>
              <a:t> operations (except for counting) like </a:t>
            </a:r>
            <a:r>
              <a:rPr lang="en-US" sz="1600" dirty="0" err="1"/>
              <a:t>groupByKey</a:t>
            </a:r>
            <a:r>
              <a:rPr lang="en-US" sz="1600" dirty="0"/>
              <a:t> and reduceByKey, and join operations like cogroup and join.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normAutofit/>
          </a:bodyPr>
          <a:lstStyle/>
          <a:p>
            <a:r>
              <a:rPr lang="en-US" sz="4900" dirty="0"/>
              <a:t>Shuffle</a:t>
            </a:r>
            <a:r>
              <a:rPr lang="en-US" b="1" dirty="0"/>
              <a:t> </a:t>
            </a:r>
            <a:r>
              <a:rPr lang="en-US" sz="4900" dirty="0"/>
              <a:t>operations</a:t>
            </a:r>
            <a:endParaRPr lang="en-US" dirty="0"/>
          </a:p>
        </p:txBody>
      </p:sp>
      <p:sp>
        <p:nvSpPr>
          <p:cNvPr id="1048672" name="Content Placeholder 2"/>
          <p:cNvSpPr>
            <a:spLocks noGrp="1"/>
          </p:cNvSpPr>
          <p:nvPr>
            <p:ph idx="1"/>
          </p:nvPr>
        </p:nvSpPr>
        <p:spPr>
          <a:xfrm>
            <a:off x="457200" y="1524000"/>
            <a:ext cx="8229600" cy="4953000"/>
          </a:xfrm>
        </p:spPr>
        <p:txBody>
          <a:bodyPr>
            <a:noAutofit/>
          </a:bodyPr>
          <a:lstStyle/>
          <a:p>
            <a:pPr>
              <a:lnSpc>
                <a:spcPct val="110000"/>
              </a:lnSpc>
            </a:pPr>
            <a:r>
              <a:rPr lang="en-US" sz="1600" dirty="0"/>
              <a:t>Performance Impact</a:t>
            </a:r>
          </a:p>
          <a:p>
            <a:pPr lvl="1">
              <a:lnSpc>
                <a:spcPct val="110000"/>
              </a:lnSpc>
            </a:pPr>
            <a:r>
              <a:rPr lang="en-US" sz="1600" dirty="0"/>
              <a:t>The Shuffle is an expensive operation since it involves disk I/O, data serialization, and network I/O. To organize data for the shuffle, Spark generates sets of tasks - map tasks to organize the data, and a set of reduce tasks to aggregate it. This nomenclature comes from MapReduce and does not directly relate to Spark’s map and reduce operations.</a:t>
            </a:r>
          </a:p>
          <a:p>
            <a:pPr lvl="1">
              <a:lnSpc>
                <a:spcPct val="110000"/>
              </a:lnSpc>
            </a:pPr>
            <a:r>
              <a:rPr lang="en-US" sz="1600" dirty="0"/>
              <a:t>Internally, results from individual map tasks are kept in memory till they fit. Then, these are sorted based on the target partition and written to a single file. On the reduce side, tasks read the relevant sorted blocks. Certain shuffle operations can consume significant amounts of heap memory. When data does not fit in memory Spark will spill these data to disk, incurring the additional overhead of disk I/O and increased garbage collection.</a:t>
            </a:r>
          </a:p>
          <a:p>
            <a:pPr lvl="1">
              <a:lnSpc>
                <a:spcPct val="110000"/>
              </a:lnSpc>
            </a:pPr>
            <a:r>
              <a:rPr lang="en-US" sz="1600" dirty="0"/>
              <a:t>Shuffle also generates a large number of intermediate files on disk. These files are preserved until the corresponding RDDs are no longer used and are then garbage collected. Garbage collection may happen only after a long period of time, if the application retains references to these RDDs, GC does not kick in frequently. This means that long-running Spark jobs may consume a large amount of disk space. </a:t>
            </a:r>
          </a:p>
          <a:p>
            <a:pPr lvl="1">
              <a:lnSpc>
                <a:spcPct val="110000"/>
              </a:lnSpc>
            </a:pPr>
            <a:r>
              <a:rPr lang="en-US" sz="1600" dirty="0"/>
              <a:t>The temporary storage directory is specified by the </a:t>
            </a:r>
            <a:r>
              <a:rPr lang="en-US" sz="1600" dirty="0" err="1"/>
              <a:t>spark.local.dir</a:t>
            </a:r>
            <a:r>
              <a:rPr lang="en-US" sz="1600" dirty="0"/>
              <a:t> configuration parameter when configuring the Spark context.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dirty="0"/>
              <a:t>Action</a:t>
            </a:r>
          </a:p>
        </p:txBody>
      </p:sp>
      <p:sp>
        <p:nvSpPr>
          <p:cNvPr id="1048679" name="Content Placeholder 2"/>
          <p:cNvSpPr>
            <a:spLocks noGrp="1"/>
          </p:cNvSpPr>
          <p:nvPr>
            <p:ph idx="1"/>
          </p:nvPr>
        </p:nvSpPr>
        <p:spPr>
          <a:xfrm>
            <a:off x="457200" y="1524000"/>
            <a:ext cx="8229600" cy="5257800"/>
          </a:xfrm>
        </p:spPr>
        <p:txBody>
          <a:bodyPr>
            <a:noAutofit/>
          </a:bodyPr>
          <a:lstStyle/>
          <a:p>
            <a:r>
              <a:rPr lang="en-US" sz="1600" dirty="0"/>
              <a:t>collect() (Returns all element of RDD)</a:t>
            </a:r>
          </a:p>
          <a:p>
            <a:pPr lvl="1"/>
            <a:r>
              <a:rPr lang="en-US" sz="1600" dirty="0"/>
              <a:t>rdd1.collect()</a:t>
            </a:r>
          </a:p>
          <a:p>
            <a:r>
              <a:rPr lang="en-US" sz="1600" dirty="0"/>
              <a:t>count() (Returns number of elements in RDD)</a:t>
            </a:r>
          </a:p>
          <a:p>
            <a:pPr lvl="1"/>
            <a:r>
              <a:rPr lang="en-US" sz="1600" dirty="0"/>
              <a:t>rdd1.count()</a:t>
            </a:r>
          </a:p>
          <a:p>
            <a:r>
              <a:rPr lang="en-US" sz="1600" dirty="0" err="1"/>
              <a:t>countByValue</a:t>
            </a:r>
            <a:r>
              <a:rPr lang="en-US" sz="1600" dirty="0"/>
              <a:t>() (Number of times each element occurs in RDD)</a:t>
            </a:r>
          </a:p>
          <a:p>
            <a:pPr lvl="1"/>
            <a:r>
              <a:rPr lang="en-US" sz="1600" dirty="0"/>
              <a:t>Rdd1.countByValue()</a:t>
            </a:r>
          </a:p>
          <a:p>
            <a:r>
              <a:rPr lang="en-US" sz="1600" dirty="0"/>
              <a:t>take() (Returns number of element from RDD)</a:t>
            </a:r>
          </a:p>
          <a:p>
            <a:pPr lvl="1"/>
            <a:r>
              <a:rPr lang="en-US" sz="1600" dirty="0"/>
              <a:t>rdd1.take(2)</a:t>
            </a:r>
          </a:p>
          <a:p>
            <a:r>
              <a:rPr lang="en-US" sz="1600" dirty="0"/>
              <a:t>top() (returns top number of element from RDD)</a:t>
            </a:r>
          </a:p>
          <a:p>
            <a:pPr lvl="1"/>
            <a:r>
              <a:rPr lang="en-US" sz="1600" dirty="0"/>
              <a:t>rdd1.top(3)</a:t>
            </a:r>
          </a:p>
          <a:p>
            <a:r>
              <a:rPr lang="en-US" sz="1600" dirty="0"/>
              <a:t>First() (returns first element from RDD)</a:t>
            </a:r>
          </a:p>
          <a:p>
            <a:pPr lvl="1"/>
            <a:r>
              <a:rPr lang="en-US" sz="1600" dirty="0"/>
              <a:t>rdd1.first()</a:t>
            </a:r>
          </a:p>
          <a:p>
            <a:r>
              <a:rPr lang="en-US" sz="1600" dirty="0"/>
              <a:t>Max </a:t>
            </a:r>
          </a:p>
          <a:p>
            <a:pPr lvl="1"/>
            <a:r>
              <a:rPr lang="en-US" sz="1600" dirty="0"/>
              <a:t>Returns the largest and smallest element in the RDD</a:t>
            </a:r>
          </a:p>
          <a:p>
            <a:pPr lvl="2"/>
            <a:r>
              <a:rPr lang="en-US" sz="1600" dirty="0"/>
              <a:t>val y = </a:t>
            </a:r>
            <a:r>
              <a:rPr lang="en-US" sz="1600" dirty="0" err="1"/>
              <a:t>sc.parallelize</a:t>
            </a:r>
            <a:r>
              <a:rPr lang="en-US" sz="1600" dirty="0"/>
              <a:t>(10 to 30)</a:t>
            </a:r>
          </a:p>
          <a:p>
            <a:pPr lvl="2"/>
            <a:r>
              <a:rPr lang="en-US" sz="1600" dirty="0" err="1"/>
              <a:t>y.max</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dirty="0"/>
              <a:t>The Spark stack</a:t>
            </a:r>
          </a:p>
        </p:txBody>
      </p:sp>
      <p:sp>
        <p:nvSpPr>
          <p:cNvPr id="1048587" name="Content Placeholder 2"/>
          <p:cNvSpPr>
            <a:spLocks noGrp="1"/>
          </p:cNvSpPr>
          <p:nvPr>
            <p:ph idx="1"/>
          </p:nvPr>
        </p:nvSpPr>
        <p:spPr>
          <a:xfrm>
            <a:off x="457200" y="1524000"/>
            <a:ext cx="8305800" cy="5105400"/>
          </a:xfrm>
        </p:spPr>
        <p:txBody>
          <a:bodyPr>
            <a:noAutofit/>
          </a:bodyPr>
          <a:lstStyle/>
          <a:p>
            <a:r>
              <a:rPr lang="en-US" sz="1700" dirty="0"/>
              <a:t>Spark Core: Spark Core contains the basic functionality of Spark, including components for task scheduling, memory management, fault recovery, interacting with storage systems, and more. Spark Core is also home to the API that defines resilient distributed datasets (RDDs).</a:t>
            </a:r>
          </a:p>
          <a:p>
            <a:r>
              <a:rPr lang="en-US" sz="1700" dirty="0"/>
              <a:t>Spark SQL : Spark SQL is Spark’s package for working with structured data. It allows querying data via SQL as well as the Apache Hive variant of SQL, HQL.</a:t>
            </a:r>
          </a:p>
          <a:p>
            <a:r>
              <a:rPr lang="en-US" sz="1700" dirty="0"/>
              <a:t>Spark Streaming : Spark Streaming is a Spark component that enables processing of live streams of data.</a:t>
            </a:r>
          </a:p>
          <a:p>
            <a:r>
              <a:rPr lang="en-US" sz="1700" dirty="0" err="1"/>
              <a:t>Mllib</a:t>
            </a:r>
            <a:r>
              <a:rPr lang="en-US" sz="1700" dirty="0"/>
              <a:t> : Spark comes with a library containing common machine learning (ML) functionality, called </a:t>
            </a:r>
            <a:r>
              <a:rPr lang="en-US" sz="1700" dirty="0" err="1"/>
              <a:t>MLlib</a:t>
            </a:r>
            <a:r>
              <a:rPr lang="en-US" sz="1700" dirty="0"/>
              <a:t>. </a:t>
            </a:r>
            <a:r>
              <a:rPr lang="en-US" sz="1700" dirty="0" err="1"/>
              <a:t>MLlib</a:t>
            </a:r>
            <a:r>
              <a:rPr lang="en-US" sz="1700" dirty="0"/>
              <a:t> provides multiple types of machine learning algorithms, including classification, regression, clustering, and collaborative filtering, as well as supporting functionality such as model evaluation and data import.</a:t>
            </a:r>
          </a:p>
          <a:p>
            <a:r>
              <a:rPr lang="en-US" sz="1700" dirty="0" err="1"/>
              <a:t>GraphX</a:t>
            </a:r>
            <a:r>
              <a:rPr lang="en-US" sz="1700" dirty="0"/>
              <a:t> : </a:t>
            </a:r>
            <a:r>
              <a:rPr lang="en-US" sz="1700" dirty="0" err="1"/>
              <a:t>GraphX</a:t>
            </a:r>
            <a:r>
              <a:rPr lang="en-US" sz="1700" dirty="0"/>
              <a:t> is a library for manipulating graphs (e.g., a social network’s friend graph) and performing graph-parallel computations.</a:t>
            </a:r>
          </a:p>
          <a:p>
            <a:r>
              <a:rPr lang="en-US" sz="1700" dirty="0"/>
              <a:t>Cluster Managers : Under the hood, Spark is designed to efficiently scale up from one to many thousands of compute nodes. To achieve this while maximizing flexibility, Spark can run over a variety of cluster managers, including Hadoop YARN, Apache </a:t>
            </a:r>
            <a:r>
              <a:rPr lang="en-US" sz="1700" dirty="0" err="1"/>
              <a:t>Mesos</a:t>
            </a:r>
            <a:r>
              <a:rPr lang="en-US" sz="1700" dirty="0"/>
              <a:t>, and a simple cluster manager included in Spark itself called the Standalone Scheduler.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dirty="0"/>
              <a:t>Action</a:t>
            </a:r>
          </a:p>
        </p:txBody>
      </p:sp>
      <p:sp>
        <p:nvSpPr>
          <p:cNvPr id="1048686" name="Content Placeholder 2"/>
          <p:cNvSpPr>
            <a:spLocks noGrp="1"/>
          </p:cNvSpPr>
          <p:nvPr>
            <p:ph idx="1"/>
          </p:nvPr>
        </p:nvSpPr>
        <p:spPr/>
        <p:txBody>
          <a:bodyPr>
            <a:noAutofit/>
          </a:bodyPr>
          <a:lstStyle/>
          <a:p>
            <a:r>
              <a:rPr lang="en-US" sz="1600" dirty="0"/>
              <a:t>Min</a:t>
            </a:r>
          </a:p>
          <a:p>
            <a:pPr lvl="1"/>
            <a:r>
              <a:rPr lang="en-US" sz="1600" dirty="0"/>
              <a:t>Returns the smallest element in RDD</a:t>
            </a:r>
          </a:p>
          <a:p>
            <a:pPr lvl="2"/>
            <a:r>
              <a:rPr lang="en-US" sz="1600" dirty="0"/>
              <a:t>val a = </a:t>
            </a:r>
            <a:r>
              <a:rPr lang="en-US" sz="1600" dirty="0" err="1"/>
              <a:t>sc.parallelize</a:t>
            </a:r>
            <a:r>
              <a:rPr lang="en-US" sz="1600" dirty="0"/>
              <a:t>(List((10, "dog"), (3, "tiger"), (9, "lion"), (8, "cat")))</a:t>
            </a:r>
          </a:p>
          <a:p>
            <a:pPr lvl="2"/>
            <a:r>
              <a:rPr lang="en-US" sz="1600" dirty="0" err="1"/>
              <a:t>a.min</a:t>
            </a:r>
            <a:r>
              <a:rPr lang="en-US" sz="1600" dirty="0"/>
              <a:t> // (3,tiger)</a:t>
            </a:r>
          </a:p>
          <a:p>
            <a:r>
              <a:rPr lang="en-US" sz="1600" dirty="0"/>
              <a:t>reduce() </a:t>
            </a:r>
          </a:p>
          <a:p>
            <a:pPr lvl="1"/>
            <a:r>
              <a:rPr lang="en-US" sz="1600" dirty="0"/>
              <a:t>takes a function that operates on two elements in RDD and returns a new element of the same type. we can easily perform aggregations like sum/count of elements in  RDD.</a:t>
            </a:r>
          </a:p>
          <a:p>
            <a:pPr lvl="1"/>
            <a:r>
              <a:rPr lang="es-ES" sz="1600" dirty="0"/>
              <a:t>val sum = </a:t>
            </a:r>
            <a:r>
              <a:rPr lang="es-ES" sz="1600" dirty="0" err="1"/>
              <a:t>rdd.reduce</a:t>
            </a:r>
            <a:r>
              <a:rPr lang="es-ES" sz="1600" dirty="0"/>
              <a:t>((</a:t>
            </a:r>
            <a:r>
              <a:rPr lang="es-ES" sz="1600" dirty="0" err="1"/>
              <a:t>x,y</a:t>
            </a:r>
            <a:r>
              <a:rPr lang="es-ES" sz="1600" dirty="0"/>
              <a:t>)=&gt; </a:t>
            </a:r>
            <a:r>
              <a:rPr lang="es-ES" sz="1600" dirty="0" err="1"/>
              <a:t>x+y</a:t>
            </a:r>
            <a:r>
              <a:rPr lang="es-ES" sz="1600" dirty="0"/>
              <a:t>)</a:t>
            </a:r>
          </a:p>
          <a:p>
            <a:r>
              <a:rPr lang="en-US" sz="1600" dirty="0"/>
              <a:t>fold() </a:t>
            </a:r>
          </a:p>
          <a:p>
            <a:pPr lvl="1"/>
            <a:r>
              <a:rPr lang="en-US" sz="1600" dirty="0"/>
              <a:t>Similar to reduce() but takes a “zero” to be used for the initial call on each partition.</a:t>
            </a:r>
          </a:p>
          <a:p>
            <a:pPr lvl="1"/>
            <a:r>
              <a:rPr lang="en-US" sz="1600" dirty="0"/>
              <a:t>val </a:t>
            </a:r>
            <a:r>
              <a:rPr lang="en-US" sz="1600" dirty="0" err="1"/>
              <a:t>rdd</a:t>
            </a:r>
            <a:r>
              <a:rPr lang="en-US" sz="1600" dirty="0"/>
              <a:t> = </a:t>
            </a:r>
            <a:r>
              <a:rPr lang="en-US" sz="1600" dirty="0" err="1"/>
              <a:t>sc.parallelize</a:t>
            </a:r>
            <a:r>
              <a:rPr lang="en-US" sz="1600" dirty="0"/>
              <a:t>(List(1,2,3,3),2) </a:t>
            </a:r>
          </a:p>
          <a:p>
            <a:pPr lvl="1"/>
            <a:r>
              <a:rPr lang="es-ES" sz="1600" dirty="0"/>
              <a:t>val rdd2 = </a:t>
            </a:r>
            <a:r>
              <a:rPr lang="es-ES" sz="1600" dirty="0" err="1"/>
              <a:t>rdd.fold</a:t>
            </a:r>
            <a:r>
              <a:rPr lang="es-ES" sz="1600" dirty="0"/>
              <a:t>(1)((</a:t>
            </a:r>
            <a:r>
              <a:rPr lang="es-ES" sz="1600" dirty="0" err="1"/>
              <a:t>x,y</a:t>
            </a:r>
            <a:r>
              <a:rPr lang="es-ES" sz="1600" dirty="0"/>
              <a:t>)=&gt;</a:t>
            </a:r>
            <a:r>
              <a:rPr lang="es-ES" sz="1600" dirty="0" err="1"/>
              <a:t>x+y</a:t>
            </a:r>
            <a:r>
              <a:rPr lang="es-ES" sz="1600" dirty="0"/>
              <a:t>);</a:t>
            </a:r>
          </a:p>
          <a:p>
            <a:r>
              <a:rPr lang="en-US" sz="1600" dirty="0"/>
              <a:t>glom  </a:t>
            </a:r>
          </a:p>
          <a:p>
            <a:pPr lvl="1"/>
            <a:r>
              <a:rPr lang="en-US" sz="1600" dirty="0"/>
              <a:t>Each returned array contains the contents of one partition. It does not shuffle the data like collect. It just embeds the different arrays returned from each partitions.</a:t>
            </a:r>
          </a:p>
          <a:p>
            <a:pPr lvl="2"/>
            <a:r>
              <a:rPr lang="en-US" sz="1600" dirty="0"/>
              <a:t>val a = </a:t>
            </a:r>
            <a:r>
              <a:rPr lang="en-US" sz="1600" dirty="0" err="1"/>
              <a:t>sc.parallelize</a:t>
            </a:r>
            <a:r>
              <a:rPr lang="en-US" sz="1600" dirty="0"/>
              <a:t>(1 to 100, 3)</a:t>
            </a:r>
          </a:p>
          <a:p>
            <a:pPr lvl="2"/>
            <a:r>
              <a:rPr lang="en-US" sz="1600" dirty="0" err="1"/>
              <a:t>a.glom.collect</a:t>
            </a:r>
            <a:endParaRPr lang="en-US" sz="1600" dirty="0"/>
          </a:p>
          <a:p>
            <a:pPr lvl="1"/>
            <a:endParaRPr lang="en-US" sz="1600" dirty="0"/>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dirty="0"/>
              <a:t>Action</a:t>
            </a:r>
          </a:p>
        </p:txBody>
      </p:sp>
      <p:sp>
        <p:nvSpPr>
          <p:cNvPr id="1048688" name="Content Placeholder 2"/>
          <p:cNvSpPr>
            <a:spLocks noGrp="1"/>
          </p:cNvSpPr>
          <p:nvPr>
            <p:ph idx="1"/>
          </p:nvPr>
        </p:nvSpPr>
        <p:spPr/>
        <p:txBody>
          <a:bodyPr>
            <a:noAutofit/>
          </a:bodyPr>
          <a:lstStyle/>
          <a:p>
            <a:r>
              <a:rPr lang="en-US" sz="1600" dirty="0"/>
              <a:t>Foreach</a:t>
            </a:r>
          </a:p>
          <a:p>
            <a:pPr lvl="1"/>
            <a:r>
              <a:rPr lang="en-US" sz="1600" dirty="0"/>
              <a:t>Executes an </a:t>
            </a:r>
            <a:r>
              <a:rPr lang="en-US" sz="1600" dirty="0" err="1"/>
              <a:t>parameterless</a:t>
            </a:r>
            <a:r>
              <a:rPr lang="en-US" sz="1600" dirty="0"/>
              <a:t> function for each data item.</a:t>
            </a:r>
          </a:p>
          <a:p>
            <a:pPr lvl="2"/>
            <a:r>
              <a:rPr lang="en-US" sz="1600" dirty="0"/>
              <a:t>val c = </a:t>
            </a:r>
            <a:r>
              <a:rPr lang="en-US" sz="1600" dirty="0" err="1"/>
              <a:t>sc.parallelize</a:t>
            </a:r>
            <a:r>
              <a:rPr lang="en-US" sz="1600" dirty="0"/>
              <a:t>(List("cat", "dog", "tiger", "lion", "crocodile", "ant", "whale", "dolphin", "spider"))</a:t>
            </a:r>
          </a:p>
          <a:p>
            <a:pPr lvl="2"/>
            <a:r>
              <a:rPr lang="en-US" sz="1600" dirty="0" err="1"/>
              <a:t>c.foreach</a:t>
            </a:r>
            <a:r>
              <a:rPr lang="en-US" sz="1600" dirty="0"/>
              <a:t>(x =&gt; </a:t>
            </a:r>
            <a:r>
              <a:rPr lang="en-US" sz="1600" dirty="0" err="1"/>
              <a:t>println</a:t>
            </a:r>
            <a:r>
              <a:rPr lang="en-US" sz="1600" dirty="0"/>
              <a:t>(x + "s are good"))</a:t>
            </a:r>
          </a:p>
          <a:p>
            <a:r>
              <a:rPr lang="en-US" sz="1600" dirty="0" err="1"/>
              <a:t>foreachPartition</a:t>
            </a:r>
            <a:endParaRPr lang="en-US" sz="1600" dirty="0"/>
          </a:p>
          <a:p>
            <a:pPr lvl="1"/>
            <a:r>
              <a:rPr lang="en-US" sz="1600" dirty="0"/>
              <a:t>Executes an </a:t>
            </a:r>
            <a:r>
              <a:rPr lang="en-US" sz="1600" dirty="0" err="1"/>
              <a:t>parameterless</a:t>
            </a:r>
            <a:r>
              <a:rPr lang="en-US" sz="1600" dirty="0"/>
              <a:t> function for each partition. Access to the data items contained in the partition is provided via the iterator argument.</a:t>
            </a:r>
          </a:p>
          <a:p>
            <a:pPr lvl="2"/>
            <a:r>
              <a:rPr lang="en-US" sz="1600" dirty="0"/>
              <a:t>val b = </a:t>
            </a:r>
            <a:r>
              <a:rPr lang="en-US" sz="1600" dirty="0" err="1"/>
              <a:t>sc.parallelize</a:t>
            </a:r>
            <a:r>
              <a:rPr lang="en-US" sz="1600" dirty="0"/>
              <a:t>(List(1, 2, 3, 4, 5, 6, 7, 8, 9), 3)</a:t>
            </a:r>
          </a:p>
          <a:p>
            <a:pPr lvl="2"/>
            <a:r>
              <a:rPr lang="en-US" sz="1600" dirty="0" err="1"/>
              <a:t>b.foreachPartition</a:t>
            </a:r>
            <a:r>
              <a:rPr lang="en-US" sz="1600" dirty="0"/>
              <a:t>(x =&gt; </a:t>
            </a:r>
            <a:r>
              <a:rPr lang="en-US" sz="1600" dirty="0" err="1"/>
              <a:t>println</a:t>
            </a:r>
            <a:r>
              <a:rPr lang="en-US" sz="1600" dirty="0"/>
              <a:t>(</a:t>
            </a:r>
            <a:r>
              <a:rPr lang="en-US" sz="1600" dirty="0" err="1"/>
              <a:t>x.reduce</a:t>
            </a:r>
            <a:r>
              <a:rPr lang="en-US" sz="1600" dirty="0"/>
              <a:t>(_ + _)))</a:t>
            </a:r>
            <a:br>
              <a:rPr lang="en-US" sz="1600" dirty="0"/>
            </a:br>
            <a:r>
              <a:rPr lang="en-US" sz="1600" dirty="0"/>
              <a:t>6</a:t>
            </a:r>
            <a:br>
              <a:rPr lang="en-US" sz="1600" dirty="0"/>
            </a:br>
            <a:r>
              <a:rPr lang="en-US" sz="1600" dirty="0"/>
              <a:t>15</a:t>
            </a:r>
            <a:br>
              <a:rPr lang="en-US" sz="1600" dirty="0"/>
            </a:br>
            <a:r>
              <a:rPr lang="en-US" sz="1600" dirty="0"/>
              <a:t>24</a:t>
            </a:r>
          </a:p>
          <a:p>
            <a:r>
              <a:rPr lang="en-US" sz="1600" dirty="0" err="1"/>
              <a:t>countByKey</a:t>
            </a:r>
            <a:r>
              <a:rPr lang="en-US" sz="1600" dirty="0"/>
              <a:t>(), </a:t>
            </a:r>
            <a:r>
              <a:rPr lang="en-US" sz="1600" dirty="0" err="1"/>
              <a:t>collectAsMap</a:t>
            </a:r>
            <a:r>
              <a:rPr lang="en-US" sz="1600" dirty="0"/>
              <a:t>(), lookup()</a:t>
            </a:r>
          </a:p>
          <a:p>
            <a:pPr lvl="1"/>
            <a:r>
              <a:rPr lang="en-US" sz="1600" dirty="0"/>
              <a:t>val a= </a:t>
            </a:r>
            <a:r>
              <a:rPr lang="en-US" sz="1600" dirty="0" err="1"/>
              <a:t>sc.parallelize</a:t>
            </a:r>
            <a:r>
              <a:rPr lang="en-US" sz="1600" dirty="0"/>
              <a:t>(List((1,2),(3,4),(3,6)))</a:t>
            </a:r>
          </a:p>
          <a:p>
            <a:pPr lvl="1"/>
            <a:r>
              <a:rPr lang="en-US" sz="1600" dirty="0" err="1"/>
              <a:t>a.countByKey</a:t>
            </a:r>
            <a:r>
              <a:rPr lang="en-US" sz="1600" dirty="0"/>
              <a:t>()  //{(1,1),(3,2)}</a:t>
            </a:r>
          </a:p>
          <a:p>
            <a:pPr lvl="1"/>
            <a:r>
              <a:rPr lang="en-US" sz="1600" dirty="0" err="1"/>
              <a:t>a.collectAsMap</a:t>
            </a:r>
            <a:r>
              <a:rPr lang="en-US" sz="1600" dirty="0"/>
              <a:t>() //map{(1,2),(3,4),(3,6)}</a:t>
            </a:r>
          </a:p>
          <a:p>
            <a:pPr lvl="1"/>
            <a:r>
              <a:rPr lang="en-US" sz="1600" dirty="0" err="1"/>
              <a:t>a.lookUp</a:t>
            </a:r>
            <a:r>
              <a:rPr lang="en-US" sz="1600" dirty="0"/>
              <a:t>(3) // [4,6]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t>Action</a:t>
            </a:r>
          </a:p>
        </p:txBody>
      </p:sp>
      <p:sp>
        <p:nvSpPr>
          <p:cNvPr id="1048690" name="Content Placeholder 2"/>
          <p:cNvSpPr>
            <a:spLocks noGrp="1"/>
          </p:cNvSpPr>
          <p:nvPr>
            <p:ph idx="1"/>
          </p:nvPr>
        </p:nvSpPr>
        <p:spPr>
          <a:xfrm>
            <a:off x="457200" y="1447800"/>
            <a:ext cx="8229600" cy="5257800"/>
          </a:xfrm>
        </p:spPr>
        <p:txBody>
          <a:bodyPr>
            <a:noAutofit/>
          </a:bodyPr>
          <a:lstStyle/>
          <a:p>
            <a:r>
              <a:rPr lang="en-US" sz="1600" b="1" dirty="0" err="1"/>
              <a:t>takeOrdered</a:t>
            </a:r>
            <a:r>
              <a:rPr lang="en-US" sz="1600" b="1" dirty="0"/>
              <a:t>(</a:t>
            </a:r>
            <a:r>
              <a:rPr lang="en-US" sz="1600" b="1" dirty="0" err="1"/>
              <a:t>num</a:t>
            </a:r>
            <a:r>
              <a:rPr lang="en-US" sz="1600" b="1" dirty="0"/>
              <a:t>)(ordering)</a:t>
            </a:r>
          </a:p>
          <a:p>
            <a:pPr lvl="1"/>
            <a:r>
              <a:rPr lang="en-US" sz="1600" b="1" dirty="0"/>
              <a:t>Reverse Order (Highest number)</a:t>
            </a:r>
            <a:endParaRPr lang="en-US" sz="1600" dirty="0"/>
          </a:p>
          <a:p>
            <a:pPr lvl="2"/>
            <a:r>
              <a:rPr lang="en-US" sz="1600" dirty="0"/>
              <a:t>val </a:t>
            </a:r>
            <a:r>
              <a:rPr lang="en-US" sz="1600" dirty="0" err="1"/>
              <a:t>rdd</a:t>
            </a:r>
            <a:r>
              <a:rPr lang="en-US" sz="1600" dirty="0"/>
              <a:t> = </a:t>
            </a:r>
            <a:r>
              <a:rPr lang="en-US" sz="1600" dirty="0" err="1"/>
              <a:t>sc.parallelize</a:t>
            </a:r>
            <a:r>
              <a:rPr lang="en-US" sz="1600" dirty="0"/>
              <a:t>(</a:t>
            </a:r>
            <a:r>
              <a:rPr lang="en-US" sz="1600" dirty="0" err="1"/>
              <a:t>Seq</a:t>
            </a:r>
            <a:r>
              <a:rPr lang="en-US" sz="1600" dirty="0"/>
              <a:t>(3,9,2,3,5,4),2)</a:t>
            </a:r>
          </a:p>
          <a:p>
            <a:pPr lvl="2"/>
            <a:r>
              <a:rPr lang="en-US" sz="1600" dirty="0" err="1"/>
              <a:t>rdd.takeOrdered</a:t>
            </a:r>
            <a:r>
              <a:rPr lang="en-US" sz="1600" dirty="0"/>
              <a:t>(1)(Ordering[Int].reverse)</a:t>
            </a:r>
          </a:p>
          <a:p>
            <a:pPr lvl="1"/>
            <a:r>
              <a:rPr lang="en-US" sz="1600" b="1" dirty="0"/>
              <a:t>Custom Order (Highest based on age)</a:t>
            </a:r>
          </a:p>
          <a:p>
            <a:pPr lvl="2"/>
            <a:r>
              <a:rPr lang="en-US" sz="1600" dirty="0"/>
              <a:t>case class Person(</a:t>
            </a:r>
            <a:r>
              <a:rPr lang="en-US" sz="1600" dirty="0" err="1"/>
              <a:t>name:String,age:Int</a:t>
            </a:r>
            <a:r>
              <a:rPr lang="en-US" sz="1600" dirty="0"/>
              <a:t>)</a:t>
            </a:r>
          </a:p>
          <a:p>
            <a:pPr lvl="2"/>
            <a:r>
              <a:rPr lang="en-US" sz="1600" dirty="0"/>
              <a:t>val </a:t>
            </a:r>
            <a:r>
              <a:rPr lang="en-US" sz="1600" dirty="0" err="1"/>
              <a:t>rdd</a:t>
            </a:r>
            <a:r>
              <a:rPr lang="en-US" sz="1600" dirty="0"/>
              <a:t> = </a:t>
            </a:r>
            <a:r>
              <a:rPr lang="en-US" sz="1600" dirty="0" err="1"/>
              <a:t>sc.parallelize</a:t>
            </a:r>
            <a:r>
              <a:rPr lang="en-US" sz="1600" dirty="0"/>
              <a:t>(Array(("x",10),("y",14),("z",12)))</a:t>
            </a:r>
          </a:p>
          <a:p>
            <a:pPr lvl="2"/>
            <a:r>
              <a:rPr lang="en-US" sz="1600" dirty="0"/>
              <a:t>val rdd2 = </a:t>
            </a:r>
            <a:r>
              <a:rPr lang="en-US" sz="1600" dirty="0" err="1"/>
              <a:t>rdd.map</a:t>
            </a:r>
            <a:r>
              <a:rPr lang="en-US" sz="1600" dirty="0"/>
              <a:t>(x=&gt;Person(x._1,x._2))</a:t>
            </a:r>
          </a:p>
          <a:p>
            <a:pPr lvl="2"/>
            <a:r>
              <a:rPr lang="en-US" sz="1600" dirty="0"/>
              <a:t>rdd2.takeOrdered(1)(Ordering[Int].</a:t>
            </a:r>
            <a:r>
              <a:rPr lang="en-US" sz="1600" dirty="0" err="1"/>
              <a:t>reverse.on</a:t>
            </a:r>
            <a:r>
              <a:rPr lang="en-US" sz="1600" dirty="0"/>
              <a:t>(x=&gt;</a:t>
            </a:r>
            <a:r>
              <a:rPr lang="en-US" sz="1600" dirty="0" err="1"/>
              <a:t>x.age</a:t>
            </a:r>
            <a:r>
              <a:rPr lang="en-US" sz="1600" dirty="0"/>
              <a:t>))</a:t>
            </a:r>
          </a:p>
          <a:p>
            <a:pPr lvl="1"/>
            <a:r>
              <a:rPr lang="en-US" sz="1600" b="1" dirty="0"/>
              <a:t>(highest/lowest repeated word in word count program)</a:t>
            </a:r>
          </a:p>
          <a:p>
            <a:pPr lvl="2"/>
            <a:r>
              <a:rPr lang="en-US" sz="1600" dirty="0"/>
              <a:t>val rdd1 = </a:t>
            </a:r>
            <a:r>
              <a:rPr lang="en-US" sz="1600" dirty="0" err="1"/>
              <a:t>sc.parallelize</a:t>
            </a:r>
            <a:r>
              <a:rPr lang="en-US" sz="1600" dirty="0"/>
              <a:t>(List(("Hadoop PIG Hive"), ("Hive PIG </a:t>
            </a:r>
            <a:r>
              <a:rPr lang="en-US" sz="1600" dirty="0" err="1"/>
              <a:t>PIG</a:t>
            </a:r>
            <a:r>
              <a:rPr lang="en-US" sz="1600" dirty="0"/>
              <a:t> Hadoop"), ("Hadoop </a:t>
            </a:r>
            <a:r>
              <a:rPr lang="en-US" sz="1600" dirty="0" err="1"/>
              <a:t>Hadoop</a:t>
            </a:r>
            <a:r>
              <a:rPr lang="en-US" sz="1600" dirty="0"/>
              <a:t> Hadoop")))</a:t>
            </a:r>
          </a:p>
          <a:p>
            <a:pPr lvl="2"/>
            <a:r>
              <a:rPr lang="en-US" sz="1600" dirty="0"/>
              <a:t>val rdd2 = rdd1.flatMap(x =&gt; </a:t>
            </a:r>
            <a:r>
              <a:rPr lang="en-US" sz="1600" dirty="0" err="1"/>
              <a:t>x.split</a:t>
            </a:r>
            <a:r>
              <a:rPr lang="en-US" sz="1600" dirty="0"/>
              <a:t>(" ")).map(x =&gt; (x,1))</a:t>
            </a:r>
          </a:p>
          <a:p>
            <a:pPr lvl="2"/>
            <a:r>
              <a:rPr lang="es-ES" sz="1600" dirty="0"/>
              <a:t>val rdd3 = rdd2.reduceByKey((</a:t>
            </a:r>
            <a:r>
              <a:rPr lang="es-ES" sz="1600" dirty="0" err="1"/>
              <a:t>x,y</a:t>
            </a:r>
            <a:r>
              <a:rPr lang="es-ES" sz="1600" dirty="0"/>
              <a:t>) =&gt; (</a:t>
            </a:r>
            <a:r>
              <a:rPr lang="es-ES" sz="1600" dirty="0" err="1"/>
              <a:t>x+y</a:t>
            </a:r>
            <a:r>
              <a:rPr lang="es-ES" sz="1600" dirty="0"/>
              <a:t>))</a:t>
            </a:r>
          </a:p>
          <a:p>
            <a:pPr lvl="2"/>
            <a:r>
              <a:rPr lang="en-US" sz="1600" dirty="0"/>
              <a:t>rdd3.takeOrdered(3)(Ordering[Int].on(x=&gt;x._2))      //Lowest value</a:t>
            </a:r>
          </a:p>
          <a:p>
            <a:pPr lvl="2"/>
            <a:r>
              <a:rPr lang="en-US" sz="1600" dirty="0"/>
              <a:t>rdd3.takeOrdered(3)(Ordering[Int].</a:t>
            </a:r>
            <a:r>
              <a:rPr lang="en-US" sz="1600" dirty="0" err="1"/>
              <a:t>reverse.on</a:t>
            </a:r>
            <a:r>
              <a:rPr lang="en-US" sz="1600" dirty="0"/>
              <a:t>(x=&gt;x._2))     //</a:t>
            </a:r>
            <a:r>
              <a:rPr lang="en-US" sz="1600" dirty="0" err="1"/>
              <a:t>Higest</a:t>
            </a:r>
            <a:r>
              <a:rPr lang="en-US" sz="1600" dirty="0"/>
              <a:t> 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dirty="0"/>
              <a:t>Action</a:t>
            </a:r>
          </a:p>
        </p:txBody>
      </p:sp>
      <p:sp>
        <p:nvSpPr>
          <p:cNvPr id="1048697" name="Content Placeholder 2"/>
          <p:cNvSpPr>
            <a:spLocks noGrp="1"/>
          </p:cNvSpPr>
          <p:nvPr>
            <p:ph idx="1"/>
          </p:nvPr>
        </p:nvSpPr>
        <p:spPr>
          <a:xfrm>
            <a:off x="457200" y="1447800"/>
            <a:ext cx="8229600" cy="5105400"/>
          </a:xfrm>
        </p:spPr>
        <p:txBody>
          <a:bodyPr>
            <a:noAutofit/>
          </a:bodyPr>
          <a:lstStyle/>
          <a:p>
            <a:pPr fontAlgn="t"/>
            <a:r>
              <a:rPr lang="en-US" sz="1600" dirty="0"/>
              <a:t>Aggregate</a:t>
            </a:r>
          </a:p>
          <a:p>
            <a:pPr lvl="1" fontAlgn="t"/>
            <a:r>
              <a:rPr lang="en-US" sz="1600" dirty="0"/>
              <a:t>The aggregate function allows to apply two different reduce functions to the RDD. </a:t>
            </a:r>
          </a:p>
          <a:p>
            <a:pPr lvl="1" fontAlgn="t"/>
            <a:r>
              <a:rPr lang="en-US" sz="1600" dirty="0"/>
              <a:t>The first reduce function is applied within each partition to reduce the data within each partition into a single result.</a:t>
            </a:r>
          </a:p>
          <a:p>
            <a:pPr lvl="1" fontAlgn="t"/>
            <a:r>
              <a:rPr lang="en-US" sz="1600" dirty="0"/>
              <a:t>The second reduce is used to combine the different reduced results of all partitions together to arrive at one final result. </a:t>
            </a:r>
          </a:p>
          <a:p>
            <a:pPr lvl="1"/>
            <a:r>
              <a:rPr lang="en-US" sz="1600" dirty="0"/>
              <a:t>Find out Average of element</a:t>
            </a:r>
          </a:p>
          <a:p>
            <a:pPr lvl="2"/>
            <a:r>
              <a:rPr lang="en-US" sz="1600" dirty="0"/>
              <a:t>val </a:t>
            </a:r>
            <a:r>
              <a:rPr lang="en-US" sz="1600" dirty="0" err="1"/>
              <a:t>rdd</a:t>
            </a:r>
            <a:r>
              <a:rPr lang="en-US" sz="1600" dirty="0"/>
              <a:t> = </a:t>
            </a:r>
            <a:r>
              <a:rPr lang="en-US" sz="1600" dirty="0" err="1"/>
              <a:t>sc.parallelize</a:t>
            </a:r>
            <a:r>
              <a:rPr lang="en-US" sz="1600" dirty="0"/>
              <a:t>(List(1,2,3,3),2)</a:t>
            </a:r>
          </a:p>
          <a:p>
            <a:pPr lvl="2"/>
            <a:r>
              <a:rPr lang="en-US" sz="1600" dirty="0"/>
              <a:t>val rdd2 = </a:t>
            </a:r>
            <a:r>
              <a:rPr lang="en-US" sz="1600" dirty="0" err="1"/>
              <a:t>rdd.aggregate</a:t>
            </a:r>
            <a:r>
              <a:rPr lang="en-US" sz="1600" dirty="0"/>
              <a:t>(0,0)((</a:t>
            </a:r>
            <a:r>
              <a:rPr lang="en-US" sz="1600" dirty="0" err="1"/>
              <a:t>ac,v</a:t>
            </a:r>
            <a:r>
              <a:rPr lang="en-US" sz="1600" dirty="0"/>
              <a:t>)=&gt;(ac._1+v,ac._2+1),(p1,p2)=&gt;(p1._1+p2._1,p1._2+p2._2))</a:t>
            </a:r>
          </a:p>
          <a:p>
            <a:pPr lvl="2"/>
            <a:r>
              <a:rPr lang="en-US" sz="1600" dirty="0"/>
              <a:t>val </a:t>
            </a:r>
            <a:r>
              <a:rPr lang="en-US" sz="1600" dirty="0" err="1"/>
              <a:t>avg</a:t>
            </a:r>
            <a:r>
              <a:rPr lang="en-US" sz="1600" dirty="0"/>
              <a:t> = rdd2._1/rdd2._2.toDouble</a:t>
            </a:r>
          </a:p>
          <a:p>
            <a:pPr lvl="1"/>
            <a:r>
              <a:rPr lang="en-US" sz="1600" dirty="0"/>
              <a:t>Another Example</a:t>
            </a:r>
          </a:p>
          <a:p>
            <a:pPr lvl="2"/>
            <a:r>
              <a:rPr lang="en-US" sz="1600" dirty="0"/>
              <a:t>val z = </a:t>
            </a:r>
            <a:r>
              <a:rPr lang="en-US" sz="1600" dirty="0" err="1"/>
              <a:t>sc.parallelize</a:t>
            </a:r>
            <a:r>
              <a:rPr lang="en-US" sz="1600" dirty="0"/>
              <a:t>(List(1,2,3,4,5,6), 2) </a:t>
            </a:r>
            <a:r>
              <a:rPr lang="en-US" sz="1600" dirty="0" err="1"/>
              <a:t>def</a:t>
            </a:r>
            <a:r>
              <a:rPr lang="en-US" sz="1600" dirty="0"/>
              <a:t> </a:t>
            </a:r>
            <a:r>
              <a:rPr lang="en-US" sz="1600" dirty="0" err="1"/>
              <a:t>myfunc</a:t>
            </a:r>
            <a:r>
              <a:rPr lang="en-US" sz="1600" dirty="0"/>
              <a:t>(index: Int, </a:t>
            </a:r>
            <a:r>
              <a:rPr lang="en-US" sz="1600" dirty="0" err="1"/>
              <a:t>iter</a:t>
            </a:r>
            <a:r>
              <a:rPr lang="en-US" sz="1600" dirty="0"/>
              <a:t>: Iterator[(Int)]) : Iterator[String] = {</a:t>
            </a:r>
            <a:r>
              <a:rPr lang="en-US" sz="1600" dirty="0" err="1"/>
              <a:t>iter.map</a:t>
            </a:r>
            <a:r>
              <a:rPr lang="en-US" sz="1600" dirty="0"/>
              <a:t>(x =&gt; "[</a:t>
            </a:r>
            <a:r>
              <a:rPr lang="en-US" sz="1600" dirty="0" err="1"/>
              <a:t>partID</a:t>
            </a:r>
            <a:r>
              <a:rPr lang="en-US" sz="1600" dirty="0"/>
              <a:t>:" + index + ", val: " + x + "]")}</a:t>
            </a:r>
          </a:p>
          <a:p>
            <a:pPr lvl="2"/>
            <a:r>
              <a:rPr lang="en-US" sz="1600" dirty="0" err="1"/>
              <a:t>z.mapPartitionsWithIndex</a:t>
            </a:r>
            <a:r>
              <a:rPr lang="en-US" sz="1600" dirty="0"/>
              <a:t>(</a:t>
            </a:r>
            <a:r>
              <a:rPr lang="en-US" sz="1600" dirty="0" err="1"/>
              <a:t>myfunc</a:t>
            </a:r>
            <a:r>
              <a:rPr lang="en-US" sz="1600" dirty="0"/>
              <a:t>).collect // lets first print out the contents of the RDD with partition labels</a:t>
            </a:r>
          </a:p>
          <a:p>
            <a:pPr lvl="2"/>
            <a:r>
              <a:rPr lang="en-US" sz="1600" dirty="0" err="1"/>
              <a:t>z.aggregate</a:t>
            </a:r>
            <a:r>
              <a:rPr lang="en-US" sz="1600" dirty="0"/>
              <a:t>(0)(</a:t>
            </a:r>
            <a:r>
              <a:rPr lang="en-US" sz="1600" dirty="0" err="1"/>
              <a:t>math.max</a:t>
            </a:r>
            <a:r>
              <a:rPr lang="en-US" sz="1600" dirty="0"/>
              <a:t>(_, _), _ + _) //res: Int = 9</a:t>
            </a:r>
          </a:p>
          <a:p>
            <a:pPr lvl="2"/>
            <a:r>
              <a:rPr lang="en-US" sz="1600" dirty="0" err="1"/>
              <a:t>z.aggregate</a:t>
            </a:r>
            <a:r>
              <a:rPr lang="en-US" sz="1600" dirty="0"/>
              <a:t>(5)(</a:t>
            </a:r>
            <a:r>
              <a:rPr lang="en-US" sz="1600" dirty="0" err="1"/>
              <a:t>math.max</a:t>
            </a:r>
            <a:r>
              <a:rPr lang="en-US" sz="1600" dirty="0"/>
              <a:t>(_, _), _ + _) //res: Int = 16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normAutofit/>
          </a:bodyPr>
          <a:lstStyle/>
          <a:p>
            <a:pPr lvl="0"/>
            <a:r>
              <a:rPr lang="en-US" dirty="0"/>
              <a:t>Accumulator/Broadcast</a:t>
            </a:r>
          </a:p>
        </p:txBody>
      </p:sp>
      <p:sp>
        <p:nvSpPr>
          <p:cNvPr id="1048704" name="Content Placeholder 2"/>
          <p:cNvSpPr>
            <a:spLocks noGrp="1"/>
          </p:cNvSpPr>
          <p:nvPr>
            <p:ph idx="1"/>
          </p:nvPr>
        </p:nvSpPr>
        <p:spPr>
          <a:xfrm>
            <a:off x="457200" y="1600200"/>
            <a:ext cx="8229600" cy="5181600"/>
          </a:xfrm>
        </p:spPr>
        <p:txBody>
          <a:bodyPr>
            <a:noAutofit/>
          </a:bodyPr>
          <a:lstStyle/>
          <a:p>
            <a:r>
              <a:rPr lang="en-US" sz="1800" dirty="0"/>
              <a:t>Shared variable, accumulators, used for aggregating values from worker nodes back to the driver program. One of the most common uses of accumulators is to count events that occur during job execution for debugging purposes.</a:t>
            </a:r>
          </a:p>
          <a:p>
            <a:r>
              <a:rPr lang="en-US" sz="1800" dirty="0"/>
              <a:t>Note that tasks on worker nodes cannot access the accumulator’s value()as accumulators are </a:t>
            </a:r>
            <a:r>
              <a:rPr lang="en-US" sz="1800" i="1" dirty="0"/>
              <a:t>write-only </a:t>
            </a:r>
            <a:r>
              <a:rPr lang="en-US" sz="1800" dirty="0"/>
              <a:t>variables. </a:t>
            </a:r>
          </a:p>
          <a:p>
            <a:pPr lvl="1"/>
            <a:r>
              <a:rPr lang="en-US" sz="1800" b="1" dirty="0" err="1"/>
              <a:t>val</a:t>
            </a:r>
            <a:r>
              <a:rPr lang="en-US" sz="1800" dirty="0"/>
              <a:t> </a:t>
            </a:r>
            <a:r>
              <a:rPr lang="en-US" sz="1800" dirty="0" err="1"/>
              <a:t>accum</a:t>
            </a:r>
            <a:r>
              <a:rPr lang="en-US" sz="1800" dirty="0"/>
              <a:t> = </a:t>
            </a:r>
            <a:r>
              <a:rPr lang="en-US" sz="1800" dirty="0" err="1"/>
              <a:t>sc.accumulator</a:t>
            </a:r>
            <a:r>
              <a:rPr lang="en-US" sz="1800" dirty="0"/>
              <a:t>(0)</a:t>
            </a:r>
          </a:p>
          <a:p>
            <a:pPr lvl="1"/>
            <a:r>
              <a:rPr lang="en-US" sz="1800" dirty="0" err="1"/>
              <a:t>sc.parallelize</a:t>
            </a:r>
            <a:r>
              <a:rPr lang="en-US" sz="1800" dirty="0"/>
              <a:t>(Array(1, 2, 3, 4,5,6),2).foreach(x =&gt; {if(x%2==0)</a:t>
            </a:r>
            <a:r>
              <a:rPr lang="en-US" sz="1800" dirty="0" err="1"/>
              <a:t>accum</a:t>
            </a:r>
            <a:r>
              <a:rPr lang="en-US" sz="1800" dirty="0"/>
              <a:t> += 1})</a:t>
            </a:r>
          </a:p>
          <a:p>
            <a:pPr lvl="1"/>
            <a:r>
              <a:rPr lang="en-US" sz="1800" dirty="0" err="1"/>
              <a:t>accum.value</a:t>
            </a:r>
            <a:endParaRPr lang="en-US" sz="1800" dirty="0"/>
          </a:p>
          <a:p>
            <a:r>
              <a:rPr lang="en-US" sz="1800" dirty="0"/>
              <a:t>Shared variable, broadcast variables, allows the program to efficiently send a large, read-only value to all the worker nodes for use in one or more Spark operations.</a:t>
            </a:r>
          </a:p>
          <a:p>
            <a:pPr lvl="1"/>
            <a:r>
              <a:rPr lang="en-US" sz="1800" dirty="0"/>
              <a:t>val </a:t>
            </a:r>
            <a:r>
              <a:rPr lang="en-US" sz="1800" dirty="0" err="1"/>
              <a:t>brc</a:t>
            </a:r>
            <a:r>
              <a:rPr lang="en-US" sz="1800" dirty="0"/>
              <a:t> = </a:t>
            </a:r>
            <a:r>
              <a:rPr lang="en-US" sz="1800" dirty="0" err="1"/>
              <a:t>sc.broadcast</a:t>
            </a:r>
            <a:r>
              <a:rPr lang="en-US" sz="1800" dirty="0"/>
              <a:t>(Array(100,200))</a:t>
            </a:r>
          </a:p>
          <a:p>
            <a:pPr lvl="1"/>
            <a:r>
              <a:rPr lang="en-US" sz="1800" dirty="0"/>
              <a:t>val a = </a:t>
            </a:r>
            <a:r>
              <a:rPr lang="en-US" sz="1800" dirty="0" err="1"/>
              <a:t>sc.parallelize</a:t>
            </a:r>
            <a:r>
              <a:rPr lang="en-US" sz="1800" dirty="0"/>
              <a:t>(List(10,20,30,40,50))</a:t>
            </a:r>
          </a:p>
          <a:p>
            <a:pPr lvl="1"/>
            <a:r>
              <a:rPr lang="en-US" sz="1800" dirty="0"/>
              <a:t>val d = </a:t>
            </a:r>
            <a:r>
              <a:rPr lang="en-US" sz="1800" dirty="0" err="1"/>
              <a:t>a.map</a:t>
            </a:r>
            <a:r>
              <a:rPr lang="en-US" sz="1800" dirty="0"/>
              <a:t>(x=&gt;{if(x&gt;=30) {</a:t>
            </a:r>
            <a:r>
              <a:rPr lang="en-US" sz="1800" dirty="0" err="1"/>
              <a:t>x+brc.value</a:t>
            </a:r>
            <a:r>
              <a:rPr lang="en-US" sz="1800" dirty="0"/>
              <a:t>(1)}else {</a:t>
            </a:r>
            <a:r>
              <a:rPr lang="en-US" sz="1800" dirty="0" err="1"/>
              <a:t>x+brc.value</a:t>
            </a:r>
            <a:r>
              <a:rPr lang="en-US" sz="1800" dirty="0"/>
              <a:t>(0)}})</a:t>
            </a:r>
          </a:p>
          <a:p>
            <a:pPr lvl="1"/>
            <a:r>
              <a:rPr lang="en-US" sz="1800" dirty="0" err="1"/>
              <a:t>d.collect</a:t>
            </a:r>
            <a:endParaRPr lang="en-US" sz="1800" dirty="0"/>
          </a:p>
          <a:p>
            <a:pPr lvl="1"/>
            <a:r>
              <a:rPr lang="en-US" sz="1800" dirty="0"/>
              <a:t>For Optimizing Broadcasts, When we are broadcasting large values, it is important to choose a data serialization format that is both fast and compact.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US" dirty="0"/>
              <a:t>WordCount Programs</a:t>
            </a:r>
          </a:p>
        </p:txBody>
      </p:sp>
      <p:sp>
        <p:nvSpPr>
          <p:cNvPr id="1048711" name="Content Placeholder 2"/>
          <p:cNvSpPr>
            <a:spLocks noGrp="1"/>
          </p:cNvSpPr>
          <p:nvPr>
            <p:ph idx="1"/>
          </p:nvPr>
        </p:nvSpPr>
        <p:spPr>
          <a:xfrm>
            <a:off x="457200" y="1524000"/>
            <a:ext cx="8229600" cy="4876800"/>
          </a:xfrm>
        </p:spPr>
        <p:txBody>
          <a:bodyPr>
            <a:noAutofit/>
          </a:bodyPr>
          <a:lstStyle/>
          <a:p>
            <a:pPr marL="0" indent="0">
              <a:buNone/>
            </a:pPr>
            <a:r>
              <a:rPr lang="en-US" sz="1600" dirty="0"/>
              <a:t>import </a:t>
            </a:r>
            <a:r>
              <a:rPr lang="en-US" sz="1600" dirty="0" err="1"/>
              <a:t>org.apache.spark.SparkContext</a:t>
            </a:r>
            <a:endParaRPr lang="en-US" sz="1600" dirty="0"/>
          </a:p>
          <a:p>
            <a:pPr marL="0" indent="0">
              <a:buNone/>
            </a:pPr>
            <a:r>
              <a:rPr lang="en-US" sz="1600" dirty="0"/>
              <a:t>import </a:t>
            </a:r>
            <a:r>
              <a:rPr lang="en-US" sz="1600" dirty="0" err="1"/>
              <a:t>org.apache.spark.SparkConf</a:t>
            </a:r>
            <a:endParaRPr lang="en-US" sz="1600" dirty="0"/>
          </a:p>
          <a:p>
            <a:pPr marL="0" indent="0">
              <a:buNone/>
            </a:pPr>
            <a:r>
              <a:rPr lang="en-US" sz="1600" dirty="0"/>
              <a:t>object </a:t>
            </a:r>
            <a:r>
              <a:rPr lang="en-US" sz="1600" dirty="0" err="1"/>
              <a:t>wc</a:t>
            </a:r>
            <a:r>
              <a:rPr lang="en-US" sz="1600" dirty="0"/>
              <a:t> {</a:t>
            </a:r>
          </a:p>
          <a:p>
            <a:pPr marL="0" indent="0">
              <a:buNone/>
            </a:pPr>
            <a:r>
              <a:rPr lang="en-US" sz="1600" dirty="0"/>
              <a:t>  </a:t>
            </a:r>
            <a:r>
              <a:rPr lang="en-US" sz="1600" dirty="0" err="1"/>
              <a:t>def</a:t>
            </a:r>
            <a:r>
              <a:rPr lang="en-US" sz="1600" dirty="0"/>
              <a:t> main(args: Array[</a:t>
            </a:r>
            <a:r>
              <a:rPr lang="en-US" sz="1600" i="1" dirty="0"/>
              <a:t>String]) {</a:t>
            </a:r>
          </a:p>
          <a:p>
            <a:pPr marL="0" indent="0">
              <a:buNone/>
            </a:pPr>
            <a:r>
              <a:rPr lang="en-US" sz="1600" dirty="0"/>
              <a:t>    // create Spark context with Spark configuration</a:t>
            </a:r>
          </a:p>
          <a:p>
            <a:pPr marL="0" indent="0">
              <a:buNone/>
            </a:pPr>
            <a:r>
              <a:rPr lang="en-US" sz="1600" dirty="0"/>
              <a:t>    val </a:t>
            </a:r>
            <a:r>
              <a:rPr lang="en-US" sz="1600" dirty="0" err="1"/>
              <a:t>sc</a:t>
            </a:r>
            <a:r>
              <a:rPr lang="en-US" sz="1600" dirty="0"/>
              <a:t> = new SparkContext(new </a:t>
            </a:r>
            <a:r>
              <a:rPr lang="en-US" sz="1600" dirty="0" err="1"/>
              <a:t>SparkConf</a:t>
            </a:r>
            <a:r>
              <a:rPr lang="en-US" sz="1600" dirty="0"/>
              <a:t>().</a:t>
            </a:r>
            <a:r>
              <a:rPr lang="en-US" sz="1600" dirty="0" err="1"/>
              <a:t>setAppName</a:t>
            </a:r>
            <a:r>
              <a:rPr lang="en-US" sz="1600" dirty="0"/>
              <a:t>("Spark Count"))</a:t>
            </a:r>
          </a:p>
          <a:p>
            <a:pPr marL="0" indent="0">
              <a:buNone/>
            </a:pPr>
            <a:r>
              <a:rPr lang="en-US" sz="1600" dirty="0"/>
              <a:t>    // read in text file and split each document into words</a:t>
            </a:r>
          </a:p>
          <a:p>
            <a:pPr marL="0" indent="0">
              <a:buNone/>
            </a:pPr>
            <a:r>
              <a:rPr lang="en-US" sz="1600" dirty="0"/>
              <a:t>    val input = </a:t>
            </a:r>
            <a:r>
              <a:rPr lang="en-US" sz="1600" dirty="0" err="1"/>
              <a:t>sc.textFile</a:t>
            </a:r>
            <a:r>
              <a:rPr lang="en-US" sz="1600" dirty="0"/>
              <a:t>("/user/</a:t>
            </a:r>
            <a:r>
              <a:rPr lang="en-US" sz="1600" dirty="0" err="1"/>
              <a:t>sandeepm</a:t>
            </a:r>
            <a:r>
              <a:rPr lang="en-US" sz="1600" dirty="0"/>
              <a:t>/WordCountSample.txt")</a:t>
            </a:r>
          </a:p>
          <a:p>
            <a:pPr marL="0" indent="0">
              <a:buNone/>
            </a:pPr>
            <a:r>
              <a:rPr lang="en-US" sz="1600" dirty="0"/>
              <a:t>    //</a:t>
            </a:r>
            <a:r>
              <a:rPr lang="en-US" sz="1600" u="sng" dirty="0"/>
              <a:t>val input = </a:t>
            </a:r>
            <a:r>
              <a:rPr lang="en-US" sz="1600" u="sng" dirty="0" err="1"/>
              <a:t>sc.textFile</a:t>
            </a:r>
            <a:r>
              <a:rPr lang="en-US" sz="1600" u="sng" dirty="0"/>
              <a:t>("s3://...")</a:t>
            </a:r>
          </a:p>
          <a:p>
            <a:pPr marL="0" indent="0">
              <a:buNone/>
            </a:pPr>
            <a:r>
              <a:rPr lang="en-US" sz="1600" dirty="0"/>
              <a:t>    val words = </a:t>
            </a:r>
            <a:r>
              <a:rPr lang="en-US" sz="1600" dirty="0" err="1"/>
              <a:t>input.flatMap</a:t>
            </a:r>
            <a:r>
              <a:rPr lang="en-US" sz="1600" dirty="0"/>
              <a:t>(x =&gt; </a:t>
            </a:r>
            <a:r>
              <a:rPr lang="en-US" sz="1600" u="sng" dirty="0" err="1"/>
              <a:t>x.split</a:t>
            </a:r>
            <a:r>
              <a:rPr lang="en-US" sz="1600" u="sng" dirty="0"/>
              <a:t>(" "))</a:t>
            </a:r>
          </a:p>
          <a:p>
            <a:pPr marL="0" indent="0">
              <a:buNone/>
            </a:pPr>
            <a:r>
              <a:rPr lang="en-US" sz="1600" dirty="0"/>
              <a:t>    val result = </a:t>
            </a:r>
            <a:r>
              <a:rPr lang="en-US" sz="1600" u="sng" dirty="0" err="1"/>
              <a:t>words.map</a:t>
            </a:r>
            <a:r>
              <a:rPr lang="en-US" sz="1600" u="sng" dirty="0"/>
              <a:t>(x =&gt; (x, 1)).reduceByKey((a, v) =&gt; a + v).collect()</a:t>
            </a:r>
          </a:p>
          <a:p>
            <a:pPr marL="0" indent="0">
              <a:buNone/>
            </a:pPr>
            <a:r>
              <a:rPr lang="en-US" sz="1600" dirty="0"/>
              <a:t>    </a:t>
            </a:r>
            <a:r>
              <a:rPr lang="en-US" sz="1600" u="sng" dirty="0" err="1"/>
              <a:t>result.foreach</a:t>
            </a:r>
            <a:r>
              <a:rPr lang="en-US" sz="1600" u="sng" dirty="0"/>
              <a:t>(</a:t>
            </a:r>
            <a:r>
              <a:rPr lang="en-US" sz="1600" u="sng" dirty="0" err="1"/>
              <a:t>println</a:t>
            </a:r>
            <a:r>
              <a:rPr lang="en-US" sz="1600" u="sng" dirty="0"/>
              <a:t>)</a:t>
            </a:r>
          </a:p>
          <a:p>
            <a:pPr marL="0" indent="0">
              <a:buNone/>
            </a:pPr>
            <a:r>
              <a:rPr lang="en-US" sz="1600" dirty="0"/>
              <a:t>  }</a:t>
            </a:r>
          </a:p>
          <a:p>
            <a:pPr marL="0" indent="0">
              <a:buNone/>
            </a:pPr>
            <a:r>
              <a:rPr lang="en-US" sz="1600" dirty="0"/>
              <a:t>}</a:t>
            </a:r>
          </a:p>
          <a:p>
            <a:pPr marL="0" lvl="1" indent="0">
              <a:buNone/>
            </a:pPr>
            <a:r>
              <a:rPr lang="en-US" sz="1600" dirty="0"/>
              <a:t>//We can actually implement word count even faster by using the </a:t>
            </a:r>
            <a:r>
              <a:rPr lang="en-US" sz="1600" dirty="0" err="1"/>
              <a:t>countByValue</a:t>
            </a:r>
            <a:r>
              <a:rPr lang="en-US" sz="1600" dirty="0"/>
              <a:t>() function on the first RDD: </a:t>
            </a:r>
            <a:r>
              <a:rPr lang="en-US" sz="1600" dirty="0" err="1"/>
              <a:t>input.flatMap</a:t>
            </a:r>
            <a:r>
              <a:rPr lang="en-US" sz="1600" dirty="0"/>
              <a:t>(x =&gt;</a:t>
            </a:r>
            <a:r>
              <a:rPr lang="en-US" sz="1600" dirty="0" err="1"/>
              <a:t>x.split</a:t>
            </a:r>
            <a:r>
              <a:rPr lang="en-US" sz="1600" dirty="0"/>
              <a:t>(" ")).</a:t>
            </a:r>
            <a:r>
              <a:rPr lang="en-US" sz="1600" dirty="0" err="1"/>
              <a:t>countByValue</a:t>
            </a:r>
            <a:r>
              <a:rPr lang="en-US" sz="1600" dirty="0"/>
              <a:t>().</a:t>
            </a:r>
          </a:p>
          <a:p>
            <a:pPr marL="0" indent="0">
              <a:buNone/>
            </a:pPr>
            <a:r>
              <a:rPr lang="en-US" sz="1600" dirty="0"/>
              <a:t>//spark-submit --master local[1] --class </a:t>
            </a:r>
            <a:r>
              <a:rPr lang="en-US" sz="1600" dirty="0" err="1"/>
              <a:t>wc</a:t>
            </a:r>
            <a:r>
              <a:rPr lang="en-US" sz="1600" dirty="0"/>
              <a:t> /home/</a:t>
            </a:r>
            <a:r>
              <a:rPr lang="en-US" sz="1600" dirty="0" err="1"/>
              <a:t>sandeepm</a:t>
            </a:r>
            <a:r>
              <a:rPr lang="en-US" sz="1600" dirty="0"/>
              <a:t>/spark_wc.jar</a:t>
            </a:r>
          </a:p>
          <a:p>
            <a:pPr marL="457200" lvl="1" indent="0">
              <a:buNone/>
            </a:pPr>
            <a:endParaRPr lang="es-E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US" dirty="0"/>
              <a:t>Total Score of each player</a:t>
            </a:r>
          </a:p>
        </p:txBody>
      </p:sp>
      <p:sp>
        <p:nvSpPr>
          <p:cNvPr id="1048718" name="Content Placeholder 2"/>
          <p:cNvSpPr>
            <a:spLocks noGrp="1"/>
          </p:cNvSpPr>
          <p:nvPr>
            <p:ph idx="1"/>
          </p:nvPr>
        </p:nvSpPr>
        <p:spPr/>
        <p:txBody>
          <a:bodyPr>
            <a:noAutofit/>
          </a:bodyPr>
          <a:lstStyle/>
          <a:p>
            <a:pPr marL="0" indent="0">
              <a:buNone/>
            </a:pPr>
            <a:r>
              <a:rPr lang="en-US" sz="1800" dirty="0"/>
              <a:t>import </a:t>
            </a:r>
            <a:r>
              <a:rPr lang="en-US" sz="1800" dirty="0" err="1"/>
              <a:t>org.apache.spark.SparkContext</a:t>
            </a:r>
            <a:endParaRPr lang="en-US" sz="1800" dirty="0"/>
          </a:p>
          <a:p>
            <a:pPr marL="0" indent="0">
              <a:buNone/>
            </a:pPr>
            <a:r>
              <a:rPr lang="en-US" sz="1800" dirty="0"/>
              <a:t>import </a:t>
            </a:r>
            <a:r>
              <a:rPr lang="en-US" sz="1800" dirty="0" err="1"/>
              <a:t>org.apache.spark.SparkConf</a:t>
            </a:r>
            <a:endParaRPr lang="en-US" sz="1800" dirty="0"/>
          </a:p>
          <a:p>
            <a:pPr marL="0" indent="0">
              <a:buNone/>
            </a:pPr>
            <a:r>
              <a:rPr lang="en-US" sz="1800" dirty="0"/>
              <a:t>object player {</a:t>
            </a:r>
          </a:p>
          <a:p>
            <a:pPr marL="0" indent="0">
              <a:buNone/>
            </a:pPr>
            <a:r>
              <a:rPr lang="en-US" sz="1800" dirty="0" err="1"/>
              <a:t>def</a:t>
            </a:r>
            <a:r>
              <a:rPr lang="en-US" sz="1800" dirty="0"/>
              <a:t> main(args: Array[</a:t>
            </a:r>
            <a:r>
              <a:rPr lang="en-US" sz="1800" i="1" dirty="0"/>
              <a:t>String]) {</a:t>
            </a:r>
          </a:p>
          <a:p>
            <a:pPr marL="0" indent="0">
              <a:buNone/>
            </a:pPr>
            <a:r>
              <a:rPr lang="en-US" sz="1800" dirty="0"/>
              <a:t>// create Spark context with Spark configuration</a:t>
            </a:r>
          </a:p>
          <a:p>
            <a:pPr marL="0" indent="0">
              <a:buNone/>
            </a:pPr>
            <a:r>
              <a:rPr lang="en-US" sz="1800" dirty="0"/>
              <a:t>val </a:t>
            </a:r>
            <a:r>
              <a:rPr lang="en-US" sz="1800" dirty="0" err="1"/>
              <a:t>sc</a:t>
            </a:r>
            <a:r>
              <a:rPr lang="en-US" sz="1800" dirty="0"/>
              <a:t> = new SparkContext(new </a:t>
            </a:r>
            <a:r>
              <a:rPr lang="en-US" sz="1800" dirty="0" err="1"/>
              <a:t>SparkConf</a:t>
            </a:r>
            <a:r>
              <a:rPr lang="en-US" sz="1800" dirty="0"/>
              <a:t>().</a:t>
            </a:r>
            <a:r>
              <a:rPr lang="en-US" sz="1800" dirty="0" err="1"/>
              <a:t>setAppName</a:t>
            </a:r>
            <a:r>
              <a:rPr lang="en-US" sz="1800" dirty="0"/>
              <a:t>("Spark Count"))</a:t>
            </a:r>
          </a:p>
          <a:p>
            <a:pPr marL="0" indent="0">
              <a:buNone/>
            </a:pPr>
            <a:r>
              <a:rPr lang="en-US" sz="1800" dirty="0"/>
              <a:t>val input = </a:t>
            </a:r>
            <a:r>
              <a:rPr lang="en-US" sz="1800" dirty="0" err="1"/>
              <a:t>sc.textFile</a:t>
            </a:r>
            <a:r>
              <a:rPr lang="en-US" sz="1800" dirty="0"/>
              <a:t>("file:///home/notroot/mydata/CricketScore.txt")</a:t>
            </a:r>
          </a:p>
          <a:p>
            <a:pPr marL="0" indent="0">
              <a:buNone/>
            </a:pPr>
            <a:r>
              <a:rPr lang="en-US" sz="1800" dirty="0"/>
              <a:t>val a = </a:t>
            </a:r>
            <a:r>
              <a:rPr lang="en-US" sz="1800" dirty="0" err="1"/>
              <a:t>input.flatMap</a:t>
            </a:r>
            <a:r>
              <a:rPr lang="en-US" sz="1800" dirty="0"/>
              <a:t>(x=&gt;</a:t>
            </a:r>
            <a:r>
              <a:rPr lang="en-US" sz="1800" dirty="0" err="1"/>
              <a:t>x.split</a:t>
            </a:r>
            <a:r>
              <a:rPr lang="en-US" sz="1800" dirty="0"/>
              <a:t>(","))</a:t>
            </a:r>
          </a:p>
          <a:p>
            <a:pPr marL="0" indent="0">
              <a:buNone/>
            </a:pPr>
            <a:r>
              <a:rPr lang="en-US" sz="1800" dirty="0"/>
              <a:t>val b = </a:t>
            </a:r>
            <a:r>
              <a:rPr lang="en-US" sz="1800" dirty="0" err="1"/>
              <a:t>a.map</a:t>
            </a:r>
            <a:r>
              <a:rPr lang="en-US" sz="1800" dirty="0"/>
              <a:t>(x=&gt;(</a:t>
            </a:r>
            <a:r>
              <a:rPr lang="en-US" sz="1800" dirty="0" err="1"/>
              <a:t>x.split</a:t>
            </a:r>
            <a:r>
              <a:rPr lang="en-US" sz="1800" dirty="0"/>
              <a:t>("\t")(0),</a:t>
            </a:r>
            <a:r>
              <a:rPr lang="en-US" sz="1800" dirty="0" err="1"/>
              <a:t>x.split</a:t>
            </a:r>
            <a:r>
              <a:rPr lang="en-US" sz="1800" dirty="0"/>
              <a:t>("\t")(1).</a:t>
            </a:r>
            <a:r>
              <a:rPr lang="en-US" sz="1800" dirty="0" err="1"/>
              <a:t>toInt</a:t>
            </a:r>
            <a:r>
              <a:rPr lang="en-US" sz="1800" dirty="0"/>
              <a:t>))</a:t>
            </a:r>
          </a:p>
          <a:p>
            <a:pPr marL="0" indent="0">
              <a:buNone/>
            </a:pPr>
            <a:r>
              <a:rPr lang="en-US" sz="1800" dirty="0"/>
              <a:t>val res = </a:t>
            </a:r>
            <a:r>
              <a:rPr lang="en-US" sz="1800" dirty="0" err="1"/>
              <a:t>b.reduceByKey</a:t>
            </a:r>
            <a:r>
              <a:rPr lang="en-US" sz="1800" dirty="0"/>
              <a:t>((</a:t>
            </a:r>
            <a:r>
              <a:rPr lang="en-US" sz="1800" dirty="0" err="1"/>
              <a:t>a,v</a:t>
            </a:r>
            <a:r>
              <a:rPr lang="en-US" sz="1800" dirty="0"/>
              <a:t>)=&gt;</a:t>
            </a:r>
            <a:r>
              <a:rPr lang="en-US" sz="1800" dirty="0" err="1"/>
              <a:t>a+v</a:t>
            </a:r>
            <a:r>
              <a:rPr lang="en-US" sz="1800" dirty="0"/>
              <a:t>)</a:t>
            </a:r>
          </a:p>
          <a:p>
            <a:pPr marL="0" indent="0">
              <a:buNone/>
            </a:pPr>
            <a:r>
              <a:rPr lang="en-US" sz="1800" dirty="0"/>
              <a:t>result. </a:t>
            </a:r>
            <a:r>
              <a:rPr lang="en-US" sz="1800" dirty="0" err="1"/>
              <a:t>saveAsTextFile</a:t>
            </a:r>
            <a:r>
              <a:rPr lang="en-US" sz="1800" dirty="0"/>
              <a:t>("/user/cloudera/result.txt“)</a:t>
            </a:r>
          </a:p>
          <a:p>
            <a:pPr marL="0" indent="0">
              <a:buNone/>
            </a:pPr>
            <a:r>
              <a:rPr lang="en-US" sz="1800" dirty="0"/>
              <a:t>  }</a:t>
            </a:r>
          </a:p>
          <a:p>
            <a:pPr marL="0" indent="0">
              <a:buNone/>
            </a:pPr>
            <a:r>
              <a:rPr lang="en-US" sz="18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dirty="0"/>
              <a:t>Persist(Cache) RDD</a:t>
            </a:r>
          </a:p>
        </p:txBody>
      </p:sp>
      <p:sp>
        <p:nvSpPr>
          <p:cNvPr id="1048720" name="Content Placeholder 2"/>
          <p:cNvSpPr>
            <a:spLocks noGrp="1"/>
          </p:cNvSpPr>
          <p:nvPr>
            <p:ph idx="1"/>
          </p:nvPr>
        </p:nvSpPr>
        <p:spPr>
          <a:xfrm>
            <a:off x="472646" y="1524000"/>
            <a:ext cx="8229600" cy="3048000"/>
          </a:xfrm>
        </p:spPr>
        <p:txBody>
          <a:bodyPr>
            <a:normAutofit fontScale="46875" lnSpcReduction="20000"/>
          </a:bodyPr>
          <a:lstStyle/>
          <a:p>
            <a:pPr lvl="0"/>
            <a:r>
              <a:rPr lang="en-US" dirty="0"/>
              <a:t>Spark’s RDDs are by default recomputed each time you run an action on them. If you would like to reuse an RDD in multiple actions, you can ask Spark to persist it using </a:t>
            </a:r>
            <a:r>
              <a:rPr lang="en-US" dirty="0" err="1"/>
              <a:t>RDD.persist</a:t>
            </a:r>
            <a:r>
              <a:rPr lang="en-US" dirty="0"/>
              <a:t>().</a:t>
            </a:r>
          </a:p>
          <a:p>
            <a:pPr lvl="0"/>
            <a:r>
              <a:rPr lang="en-US" dirty="0"/>
              <a:t>After computing it the first time, Spark will store the RDD contents in memory (partitioned across the machines in your cluster), and reuse them in future actions. Persisting RDDs on disk instead of memory is also possible.</a:t>
            </a:r>
          </a:p>
          <a:p>
            <a:r>
              <a:rPr lang="en-US" dirty="0"/>
              <a:t>If a node that has data persisted on it fails, Spark will re-compute the lost partitions of the data when needed.  We can also replicate our data on multiple nodes if we want to be able to handle node failure without slowdown.</a:t>
            </a:r>
          </a:p>
          <a:p>
            <a:r>
              <a:rPr lang="en-US" dirty="0"/>
              <a:t>If you attempt to cache too much data to fit in memory, Spark will automatically evict old partitions using a Least Recently Used (LRU) cache policy. Caching unnecessary data can lead to eviction of useful data and more re-computation time.</a:t>
            </a:r>
          </a:p>
          <a:p>
            <a:r>
              <a:rPr lang="en-US" dirty="0"/>
              <a:t>RDDs come with a method called </a:t>
            </a:r>
            <a:r>
              <a:rPr lang="en-US" dirty="0" err="1"/>
              <a:t>unpersist</a:t>
            </a:r>
            <a:r>
              <a:rPr lang="en-US" dirty="0"/>
              <a:t>() that lets you manually remove them from the cache.</a:t>
            </a:r>
          </a:p>
          <a:p>
            <a:r>
              <a:rPr lang="en-US" dirty="0"/>
              <a:t>cache() is the same as calling persist() with the default storage level.</a:t>
            </a:r>
          </a:p>
          <a:p>
            <a:endParaRPr lang="en-US" dirty="0"/>
          </a:p>
        </p:txBody>
      </p:sp>
      <p:pic>
        <p:nvPicPr>
          <p:cNvPr id="2097153" name="Content Placeholder 3"/>
          <p:cNvPicPr>
            <a:picLocks/>
          </p:cNvPicPr>
          <p:nvPr/>
        </p:nvPicPr>
        <p:blipFill>
          <a:blip r:embed="rId3"/>
          <a:stretch>
            <a:fillRect/>
          </a:stretch>
        </p:blipFill>
        <p:spPr>
          <a:xfrm>
            <a:off x="796496" y="4343400"/>
            <a:ext cx="7581900" cy="2171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p:txBody>
          <a:bodyPr>
            <a:normAutofit/>
          </a:bodyPr>
          <a:lstStyle/>
          <a:p>
            <a:r>
              <a:rPr lang="en-US" dirty="0"/>
              <a:t>SPARK SQL</a:t>
            </a:r>
          </a:p>
        </p:txBody>
      </p:sp>
      <p:sp>
        <p:nvSpPr>
          <p:cNvPr id="1048727" name="Content Placeholder 2"/>
          <p:cNvSpPr>
            <a:spLocks noGrp="1"/>
          </p:cNvSpPr>
          <p:nvPr>
            <p:ph idx="1"/>
          </p:nvPr>
        </p:nvSpPr>
        <p:spPr>
          <a:xfrm>
            <a:off x="457200" y="1600200"/>
            <a:ext cx="6477000" cy="4525963"/>
          </a:xfrm>
        </p:spPr>
        <p:txBody>
          <a:bodyPr>
            <a:normAutofit fontScale="78571" lnSpcReduction="20000"/>
          </a:bodyPr>
          <a:lstStyle/>
          <a:p>
            <a:r>
              <a:rPr lang="en-US" dirty="0"/>
              <a:t>Find Max temperature based on city</a:t>
            </a:r>
          </a:p>
          <a:p>
            <a:pPr lvl="1"/>
            <a:r>
              <a:rPr lang="en-US" dirty="0"/>
              <a:t>val a = </a:t>
            </a:r>
            <a:r>
              <a:rPr lang="en-US" dirty="0" err="1"/>
              <a:t>sc.textFile</a:t>
            </a:r>
            <a:r>
              <a:rPr lang="en-US" dirty="0"/>
              <a:t>("/user/cloudera/city")</a:t>
            </a:r>
          </a:p>
          <a:p>
            <a:pPr lvl="1"/>
            <a:r>
              <a:rPr lang="en-US" dirty="0"/>
              <a:t> val b = </a:t>
            </a:r>
            <a:r>
              <a:rPr lang="en-US" dirty="0" err="1"/>
              <a:t>a.map</a:t>
            </a:r>
            <a:r>
              <a:rPr lang="en-US" dirty="0"/>
              <a:t>(x=&gt;</a:t>
            </a:r>
            <a:r>
              <a:rPr lang="en-US" dirty="0" err="1"/>
              <a:t>x.split</a:t>
            </a:r>
            <a:r>
              <a:rPr lang="en-US" dirty="0"/>
              <a:t>(","));</a:t>
            </a:r>
          </a:p>
          <a:p>
            <a:pPr lvl="1"/>
            <a:r>
              <a:rPr lang="en-US" dirty="0"/>
              <a:t>case class </a:t>
            </a:r>
            <a:r>
              <a:rPr lang="en-US" dirty="0" err="1"/>
              <a:t>tempr</a:t>
            </a:r>
            <a:r>
              <a:rPr lang="en-US" dirty="0"/>
              <a:t>(</a:t>
            </a:r>
            <a:r>
              <a:rPr lang="en-US" dirty="0" err="1"/>
              <a:t>city:String,temp:Int,year:Int</a:t>
            </a:r>
            <a:r>
              <a:rPr lang="en-US" dirty="0"/>
              <a:t>);</a:t>
            </a:r>
          </a:p>
          <a:p>
            <a:pPr lvl="1"/>
            <a:r>
              <a:rPr lang="en-US" dirty="0"/>
              <a:t>val c = </a:t>
            </a:r>
            <a:r>
              <a:rPr lang="en-US" dirty="0" err="1"/>
              <a:t>b.map</a:t>
            </a:r>
            <a:r>
              <a:rPr lang="en-US" dirty="0"/>
              <a:t>(x=&gt;</a:t>
            </a:r>
            <a:r>
              <a:rPr lang="en-US" dirty="0" err="1"/>
              <a:t>tempr</a:t>
            </a:r>
            <a:r>
              <a:rPr lang="en-US" dirty="0"/>
              <a:t>(x(0),x(1).</a:t>
            </a:r>
            <a:r>
              <a:rPr lang="en-US" dirty="0" err="1"/>
              <a:t>toInt,x</a:t>
            </a:r>
            <a:r>
              <a:rPr lang="en-US" dirty="0"/>
              <a:t>(2).</a:t>
            </a:r>
            <a:r>
              <a:rPr lang="en-US" dirty="0" err="1"/>
              <a:t>toInt</a:t>
            </a:r>
            <a:r>
              <a:rPr lang="en-US" dirty="0"/>
              <a:t>))</a:t>
            </a:r>
          </a:p>
          <a:p>
            <a:pPr lvl="1"/>
            <a:r>
              <a:rPr lang="en-US" dirty="0"/>
              <a:t>val d = </a:t>
            </a:r>
            <a:r>
              <a:rPr lang="en-US" dirty="0" err="1"/>
              <a:t>c.toDF</a:t>
            </a:r>
            <a:r>
              <a:rPr lang="en-US" dirty="0"/>
              <a:t>()</a:t>
            </a:r>
          </a:p>
          <a:p>
            <a:pPr lvl="1"/>
            <a:r>
              <a:rPr lang="en-US" dirty="0" err="1"/>
              <a:t>d.registerTempTable</a:t>
            </a:r>
            <a:r>
              <a:rPr lang="en-US" dirty="0"/>
              <a:t>("</a:t>
            </a:r>
            <a:r>
              <a:rPr lang="en-US" dirty="0" err="1"/>
              <a:t>maxtemp</a:t>
            </a:r>
            <a:r>
              <a:rPr lang="en-US" dirty="0"/>
              <a:t>");</a:t>
            </a:r>
          </a:p>
          <a:p>
            <a:pPr lvl="1"/>
            <a:r>
              <a:rPr lang="en-US" dirty="0"/>
              <a:t>val a1 = </a:t>
            </a:r>
            <a:r>
              <a:rPr lang="en-US" dirty="0" err="1"/>
              <a:t>sqlContext.sql</a:t>
            </a:r>
            <a:r>
              <a:rPr lang="en-US" dirty="0"/>
              <a:t>("select * from </a:t>
            </a:r>
            <a:r>
              <a:rPr lang="en-US" dirty="0" err="1"/>
              <a:t>maxtemp</a:t>
            </a:r>
            <a:r>
              <a:rPr lang="en-US" dirty="0"/>
              <a:t>");</a:t>
            </a:r>
            <a:endParaRPr lang="en-US" i="1" dirty="0"/>
          </a:p>
          <a:p>
            <a:pPr lvl="1"/>
            <a:r>
              <a:rPr lang="en-US" dirty="0"/>
              <a:t>val a1 = </a:t>
            </a:r>
            <a:r>
              <a:rPr lang="en-US" dirty="0" err="1"/>
              <a:t>sqlContext.sql</a:t>
            </a:r>
            <a:r>
              <a:rPr lang="en-US" dirty="0"/>
              <a:t>("select </a:t>
            </a:r>
            <a:r>
              <a:rPr lang="en-US" dirty="0" err="1"/>
              <a:t>b.city,b.year,b.temp</a:t>
            </a:r>
            <a:r>
              <a:rPr lang="en-US" dirty="0"/>
              <a:t> from </a:t>
            </a:r>
            <a:r>
              <a:rPr lang="en-US" dirty="0" err="1"/>
              <a:t>maxtemp</a:t>
            </a:r>
            <a:r>
              <a:rPr lang="en-US" dirty="0"/>
              <a:t> b join (select </a:t>
            </a:r>
            <a:r>
              <a:rPr lang="en-US" dirty="0" err="1"/>
              <a:t>c.city,max</a:t>
            </a:r>
            <a:r>
              <a:rPr lang="en-US" dirty="0"/>
              <a:t>(</a:t>
            </a:r>
            <a:r>
              <a:rPr lang="en-US" dirty="0" err="1"/>
              <a:t>c.temp</a:t>
            </a:r>
            <a:r>
              <a:rPr lang="en-US" dirty="0"/>
              <a:t>) temp1 from </a:t>
            </a:r>
            <a:r>
              <a:rPr lang="en-US" dirty="0" err="1"/>
              <a:t>maxtemp</a:t>
            </a:r>
            <a:r>
              <a:rPr lang="en-US" dirty="0"/>
              <a:t> c group by </a:t>
            </a:r>
            <a:r>
              <a:rPr lang="en-US" dirty="0" err="1"/>
              <a:t>c.city</a:t>
            </a:r>
            <a:r>
              <a:rPr lang="en-US" dirty="0"/>
              <a:t>) a on </a:t>
            </a:r>
            <a:r>
              <a:rPr lang="en-US" dirty="0" err="1"/>
              <a:t>b.city</a:t>
            </a:r>
            <a:r>
              <a:rPr lang="en-US" dirty="0"/>
              <a:t> = </a:t>
            </a:r>
            <a:r>
              <a:rPr lang="en-US" dirty="0" err="1"/>
              <a:t>a.city</a:t>
            </a:r>
            <a:r>
              <a:rPr lang="en-US" dirty="0"/>
              <a:t> and </a:t>
            </a:r>
            <a:r>
              <a:rPr lang="en-US" dirty="0" err="1"/>
              <a:t>b.temp</a:t>
            </a:r>
            <a:r>
              <a:rPr lang="en-US" dirty="0"/>
              <a:t> = a.temp1");</a:t>
            </a:r>
          </a:p>
          <a:p>
            <a:endParaRPr lang="en-US" dirty="0"/>
          </a:p>
          <a:p>
            <a:endParaRPr lang="en-US" dirty="0"/>
          </a:p>
        </p:txBody>
      </p:sp>
      <p:sp>
        <p:nvSpPr>
          <p:cNvPr id="1048728" name="Rectangle 3"/>
          <p:cNvSpPr/>
          <p:nvPr/>
        </p:nvSpPr>
        <p:spPr>
          <a:xfrm>
            <a:off x="6934200" y="1673811"/>
            <a:ext cx="1676400" cy="2225040"/>
          </a:xfrm>
          <a:prstGeom prst="rect">
            <a:avLst/>
          </a:prstGeom>
        </p:spPr>
        <p:txBody>
          <a:bodyPr wrap="square">
            <a:spAutoFit/>
          </a:bodyPr>
          <a:lstStyle/>
          <a:p>
            <a:r>
              <a:rPr lang="en-US" dirty="0"/>
              <a:t>agra,42,2001</a:t>
            </a:r>
          </a:p>
          <a:p>
            <a:r>
              <a:rPr lang="en-US" dirty="0"/>
              <a:t>agra,45,2002</a:t>
            </a:r>
          </a:p>
          <a:p>
            <a:r>
              <a:rPr lang="en-US" dirty="0"/>
              <a:t>aligarh,47,2001</a:t>
            </a:r>
          </a:p>
          <a:p>
            <a:r>
              <a:rPr lang="en-US" dirty="0"/>
              <a:t>aligarh,37,2002</a:t>
            </a:r>
          </a:p>
          <a:p>
            <a:r>
              <a:rPr lang="en-US" dirty="0"/>
              <a:t>pune,32,2003</a:t>
            </a:r>
          </a:p>
          <a:p>
            <a:r>
              <a:rPr lang="en-US" dirty="0"/>
              <a:t>delhi,36,2003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Title 1"/>
          <p:cNvSpPr>
            <a:spLocks noGrp="1"/>
          </p:cNvSpPr>
          <p:nvPr>
            <p:ph type="title"/>
          </p:nvPr>
        </p:nvSpPr>
        <p:spPr>
          <a:xfrm>
            <a:off x="457200" y="2857500"/>
            <a:ext cx="8229600" cy="11430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pPr lvl="0"/>
            <a:r>
              <a:rPr lang="en-US" dirty="0"/>
              <a:t>Core Spark Concept</a:t>
            </a:r>
          </a:p>
        </p:txBody>
      </p:sp>
      <p:sp>
        <p:nvSpPr>
          <p:cNvPr id="1048594" name="Content Placeholder 2"/>
          <p:cNvSpPr>
            <a:spLocks noGrp="1"/>
          </p:cNvSpPr>
          <p:nvPr>
            <p:ph idx="1"/>
          </p:nvPr>
        </p:nvSpPr>
        <p:spPr>
          <a:xfrm>
            <a:off x="457200" y="1600200"/>
            <a:ext cx="8229600" cy="5029200"/>
          </a:xfrm>
        </p:spPr>
        <p:txBody>
          <a:bodyPr>
            <a:normAutofit/>
          </a:bodyPr>
          <a:lstStyle/>
          <a:p>
            <a:pPr marL="342900" lvl="1" indent="-342900">
              <a:buFont typeface="Arial" pitchFamily="34" charset="0"/>
              <a:buChar char="•"/>
            </a:pPr>
            <a:r>
              <a:rPr lang="en-US" sz="1600" dirty="0"/>
              <a:t>Spark can create distributed datasets from any file stored in HDFS)or other storage systems supported.</a:t>
            </a:r>
          </a:p>
          <a:p>
            <a:pPr marL="342900" lvl="1" indent="-342900">
              <a:buFont typeface="Arial" pitchFamily="34" charset="0"/>
              <a:buChar char="•"/>
            </a:pPr>
            <a:r>
              <a:rPr lang="en-US" sz="1600" dirty="0"/>
              <a:t>Every Spark application consists of a driver program that launches various parallel operations on a cluster.</a:t>
            </a:r>
          </a:p>
          <a:p>
            <a:pPr marL="342900" lvl="1" indent="-342900">
              <a:buFont typeface="Arial" pitchFamily="34" charset="0"/>
              <a:buChar char="•"/>
            </a:pPr>
            <a:r>
              <a:rPr lang="en-US" sz="1600" dirty="0"/>
              <a:t>The driver program contains your application’s main function.</a:t>
            </a:r>
          </a:p>
          <a:p>
            <a:pPr marL="342900" lvl="1" indent="-342900">
              <a:buFont typeface="Arial" pitchFamily="34" charset="0"/>
              <a:buChar char="•"/>
            </a:pPr>
            <a:r>
              <a:rPr lang="en-US" sz="1600" dirty="0"/>
              <a:t>Spark automatically deals with failed or slow machines by re-executing failed or slow tasks. For example, if the node running a partition of a map() operation crashes, Spark will rerun it on another node; and even if the node does not crash but is simply much slower than other nodes, Spark can launch a “speculative” copy of the task on another node, and take its result if that finishes early.</a:t>
            </a:r>
          </a:p>
        </p:txBody>
      </p:sp>
      <p:pic>
        <p:nvPicPr>
          <p:cNvPr id="2097152" name="Content Placeholder 3"/>
          <p:cNvPicPr>
            <a:picLocks/>
          </p:cNvPicPr>
          <p:nvPr/>
        </p:nvPicPr>
        <p:blipFill>
          <a:blip r:embed="rId3"/>
          <a:stretch>
            <a:fillRect/>
          </a:stretch>
        </p:blipFill>
        <p:spPr>
          <a:xfrm>
            <a:off x="5562600" y="4512438"/>
            <a:ext cx="3028950" cy="1876425"/>
          </a:xfrm>
          <a:prstGeom prst="rect">
            <a:avLst/>
          </a:prstGeom>
        </p:spPr>
      </p:pic>
      <p:sp>
        <p:nvSpPr>
          <p:cNvPr id="1048595" name="Rectangle 4"/>
          <p:cNvSpPr/>
          <p:nvPr/>
        </p:nvSpPr>
        <p:spPr>
          <a:xfrm>
            <a:off x="495300" y="4343400"/>
            <a:ext cx="5105400" cy="2021840"/>
          </a:xfrm>
          <a:prstGeom prst="rect">
            <a:avLst/>
          </a:prstGeom>
        </p:spPr>
        <p:txBody>
          <a:bodyPr wrap="square">
            <a:spAutoFit/>
          </a:bodyPr>
          <a:lstStyle/>
          <a:p>
            <a:pPr marL="342900" indent="-342900">
              <a:buFont typeface="Arial" panose="020B0604020202020204" pitchFamily="34" charset="0"/>
              <a:buChar char="•"/>
            </a:pPr>
            <a:r>
              <a:rPr lang="en-US" sz="1600" dirty="0"/>
              <a:t>Driver programs access Spark through a SparkContext object, which represents a connection to a computing cluster.</a:t>
            </a:r>
          </a:p>
          <a:p>
            <a:pPr marL="342900" indent="-342900">
              <a:buFont typeface="Arial" panose="020B0604020202020204" pitchFamily="34" charset="0"/>
              <a:buChar char="•"/>
            </a:pPr>
            <a:r>
              <a:rPr lang="en-US" sz="1600" dirty="0"/>
              <a:t>Once you have a SparkContext, you can use it to build RDDs.</a:t>
            </a:r>
          </a:p>
          <a:p>
            <a:pPr marL="342900" indent="-342900">
              <a:buFont typeface="Arial" panose="020B0604020202020204" pitchFamily="34" charset="0"/>
              <a:buChar char="•"/>
            </a:pPr>
            <a:r>
              <a:rPr lang="en-US" sz="1600" dirty="0"/>
              <a:t>To run operations on RDD, driver programs typically manage a number of nodes called executors.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lvl="0"/>
            <a:r>
              <a:rPr lang="en-US" dirty="0"/>
              <a:t>RDD</a:t>
            </a:r>
          </a:p>
        </p:txBody>
      </p:sp>
      <p:sp>
        <p:nvSpPr>
          <p:cNvPr id="1048604" name="Content Placeholder 2"/>
          <p:cNvSpPr>
            <a:spLocks noGrp="1"/>
          </p:cNvSpPr>
          <p:nvPr>
            <p:ph idx="1"/>
          </p:nvPr>
        </p:nvSpPr>
        <p:spPr>
          <a:xfrm>
            <a:off x="457200" y="1524000"/>
            <a:ext cx="8458200" cy="4953000"/>
          </a:xfrm>
        </p:spPr>
        <p:txBody>
          <a:bodyPr>
            <a:noAutofit/>
          </a:bodyPr>
          <a:lstStyle/>
          <a:p>
            <a:pPr lvl="0"/>
            <a:r>
              <a:rPr lang="en-US" sz="1800" dirty="0"/>
              <a:t>An RDD is simply a immutable resilient distributed collection of elements. Each RDD is split into multiple partitions, which may be computed on different nodes of the cluster.</a:t>
            </a:r>
          </a:p>
          <a:p>
            <a:r>
              <a:rPr lang="en-US" sz="1800" b="1" dirty="0"/>
              <a:t>Create RDD / collect(Action) : </a:t>
            </a:r>
          </a:p>
          <a:p>
            <a:pPr lvl="1"/>
            <a:r>
              <a:rPr lang="en-US" sz="1800" dirty="0"/>
              <a:t>val </a:t>
            </a:r>
            <a:r>
              <a:rPr lang="en-US" sz="1800" dirty="0" err="1"/>
              <a:t>dataFile</a:t>
            </a:r>
            <a:r>
              <a:rPr lang="en-US" sz="1800" dirty="0"/>
              <a:t> = </a:t>
            </a:r>
            <a:r>
              <a:rPr lang="en-US" sz="1800" dirty="0" err="1"/>
              <a:t>sc.textFile</a:t>
            </a:r>
            <a:r>
              <a:rPr lang="en-US" sz="1800" dirty="0"/>
              <a:t>("data.txt") // load File</a:t>
            </a:r>
          </a:p>
          <a:p>
            <a:pPr lvl="1"/>
            <a:r>
              <a:rPr lang="en-US" sz="1800" dirty="0"/>
              <a:t>val </a:t>
            </a:r>
            <a:r>
              <a:rPr lang="en-US" sz="1800" dirty="0" err="1"/>
              <a:t>rdd</a:t>
            </a:r>
            <a:r>
              <a:rPr lang="en-US" sz="1800" dirty="0"/>
              <a:t> = </a:t>
            </a:r>
            <a:r>
              <a:rPr lang="en-US" sz="1800" dirty="0" err="1"/>
              <a:t>sc.parallelize</a:t>
            </a:r>
            <a:r>
              <a:rPr lang="en-US" sz="1800" dirty="0"/>
              <a:t>(List(1,2,3,3)) //parallelize</a:t>
            </a:r>
          </a:p>
          <a:p>
            <a:pPr lvl="1"/>
            <a:r>
              <a:rPr lang="en-US" sz="1800" dirty="0"/>
              <a:t>val </a:t>
            </a:r>
            <a:r>
              <a:rPr lang="en-US" sz="1800" dirty="0" err="1"/>
              <a:t>rdd</a:t>
            </a:r>
            <a:r>
              <a:rPr lang="en-US" sz="1800" dirty="0"/>
              <a:t> = </a:t>
            </a:r>
            <a:r>
              <a:rPr lang="en-US" sz="1800" dirty="0" err="1"/>
              <a:t>sc.parallelize</a:t>
            </a:r>
            <a:r>
              <a:rPr lang="en-US" sz="1800" dirty="0"/>
              <a:t>(List((a,1),(b,2),(c,3))) //</a:t>
            </a:r>
            <a:r>
              <a:rPr lang="en-US" sz="1800" b="1" dirty="0"/>
              <a:t>RDDs containing key/value pairs, called pair RDDs. </a:t>
            </a:r>
          </a:p>
          <a:p>
            <a:pPr lvl="0"/>
            <a:r>
              <a:rPr lang="en-US" sz="1800" dirty="0"/>
              <a:t>Once created, RDDs offer two types of operations: transformations and actions.</a:t>
            </a:r>
          </a:p>
          <a:p>
            <a:r>
              <a:rPr lang="en-US" sz="1800" dirty="0"/>
              <a:t>Spark will always try to infer a sensible default value based on the size of your cluster to partition the data, but can be tuned for better performance.</a:t>
            </a:r>
          </a:p>
          <a:p>
            <a:pPr lvl="1"/>
            <a:r>
              <a:rPr lang="en-US" sz="1800" dirty="0"/>
              <a:t>val </a:t>
            </a:r>
            <a:r>
              <a:rPr lang="en-US" sz="1800" dirty="0" err="1"/>
              <a:t>rdd</a:t>
            </a:r>
            <a:r>
              <a:rPr lang="en-US" sz="1800" dirty="0"/>
              <a:t> = </a:t>
            </a:r>
            <a:r>
              <a:rPr lang="en-US" sz="1800" dirty="0" err="1"/>
              <a:t>sc.parallelize</a:t>
            </a:r>
            <a:r>
              <a:rPr lang="en-US" sz="1800" dirty="0"/>
              <a:t>(List(1,2,3,3),2)</a:t>
            </a:r>
            <a:endParaRPr lang="pt-BR" sz="1800" b="1" dirty="0"/>
          </a:p>
          <a:p>
            <a:pPr lvl="1"/>
            <a:r>
              <a:rPr lang="pt-BR" sz="1800" b="1" dirty="0"/>
              <a:t>val </a:t>
            </a:r>
            <a:r>
              <a:rPr lang="pt-BR" sz="1800" dirty="0"/>
              <a:t>data </a:t>
            </a:r>
            <a:r>
              <a:rPr lang="pt-BR" sz="1800" b="1" dirty="0"/>
              <a:t>= Seq</a:t>
            </a:r>
            <a:r>
              <a:rPr lang="pt-BR" sz="1800" dirty="0"/>
              <a:t>(("a", 3), ("b", 4), ("a", 1), 3)</a:t>
            </a:r>
          </a:p>
          <a:p>
            <a:r>
              <a:rPr lang="en-US" sz="1800" i="1" dirty="0"/>
              <a:t>you can check the number of partitions of the RDD using </a:t>
            </a:r>
            <a:r>
              <a:rPr lang="en-US" sz="1800" i="1" dirty="0" err="1"/>
              <a:t>rdd.partitions.size</a:t>
            </a:r>
            <a:r>
              <a:rPr lang="en-US" sz="1800" i="1" dirty="0"/>
              <a:t> or </a:t>
            </a:r>
            <a:r>
              <a:rPr lang="en-US" sz="1800" i="1" dirty="0" err="1"/>
              <a:t>rdd.getNumPartitions</a:t>
            </a:r>
            <a:r>
              <a:rPr lang="en-US" sz="1800" i="1" dirty="0"/>
              <a:t>.</a:t>
            </a:r>
          </a:p>
          <a:p>
            <a:pPr lvl="0"/>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a:t>Operations on RDD</a:t>
            </a:r>
          </a:p>
        </p:txBody>
      </p:sp>
      <p:sp>
        <p:nvSpPr>
          <p:cNvPr id="1048611" name="Content Placeholder 2"/>
          <p:cNvSpPr>
            <a:spLocks noGrp="1"/>
          </p:cNvSpPr>
          <p:nvPr>
            <p:ph idx="1"/>
          </p:nvPr>
        </p:nvSpPr>
        <p:spPr/>
        <p:txBody>
          <a:bodyPr>
            <a:noAutofit/>
          </a:bodyPr>
          <a:lstStyle/>
          <a:p>
            <a:r>
              <a:rPr lang="en-US" sz="1800" b="1" dirty="0"/>
              <a:t>Transformations</a:t>
            </a:r>
            <a:r>
              <a:rPr lang="en-US" sz="1800" dirty="0"/>
              <a:t> </a:t>
            </a:r>
          </a:p>
          <a:p>
            <a:pPr lvl="1"/>
            <a:r>
              <a:rPr lang="en-US" sz="1800" dirty="0"/>
              <a:t>Transformations are operations on RDDs that returns a new RDD, Transformations RDDs are computed lazily, only when you use an </a:t>
            </a:r>
            <a:r>
              <a:rPr lang="en-US" sz="1800" b="1" dirty="0"/>
              <a:t>action</a:t>
            </a:r>
            <a:r>
              <a:rPr lang="en-US" sz="1800" dirty="0"/>
              <a:t>. Transformations operation does not mutate the existing </a:t>
            </a:r>
            <a:r>
              <a:rPr lang="en-US" sz="1800" dirty="0" err="1"/>
              <a:t>inputRDD</a:t>
            </a:r>
            <a:r>
              <a:rPr lang="en-US" sz="1800" dirty="0"/>
              <a:t>. Instead, it returns a pointer to an entirely new RDD. Transformations can operate on any number of input RDDs. Like Union to merge the RDDs. </a:t>
            </a:r>
          </a:p>
          <a:p>
            <a:pPr lvl="1"/>
            <a:r>
              <a:rPr lang="en-US" sz="1800" dirty="0"/>
              <a:t>As you derive new RDDs using transformations, Spark keeps track of the set of dependencies between different RDDs, called the lineage graph. It uses this information to compute each RDD on demand and to recover lost data if part of a persistent RDD is lost.</a:t>
            </a:r>
          </a:p>
          <a:p>
            <a:r>
              <a:rPr lang="en-US" sz="1800" b="1" dirty="0"/>
              <a:t>Actions</a:t>
            </a:r>
            <a:r>
              <a:rPr lang="en-US" sz="1800" dirty="0"/>
              <a:t> </a:t>
            </a:r>
          </a:p>
          <a:p>
            <a:pPr lvl="1"/>
            <a:r>
              <a:rPr lang="en-US" sz="1800" dirty="0"/>
              <a:t>Actions are operations that return a result to the driver program or write it to storage, and kick off a computation. Actions force the evaluation of the transformations required for the RDD they were called on, since they need to actually produce output. </a:t>
            </a:r>
          </a:p>
          <a:p>
            <a:pPr lvl="1"/>
            <a:r>
              <a:rPr lang="en-US" sz="1800" dirty="0"/>
              <a:t>It is important to note that each time we call a new action, the entire RDD must be computed “from scratch.”</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t>Transformation</a:t>
            </a:r>
          </a:p>
        </p:txBody>
      </p:sp>
      <p:sp>
        <p:nvSpPr>
          <p:cNvPr id="1048613" name="Content Placeholder 2"/>
          <p:cNvSpPr>
            <a:spLocks noGrp="1"/>
          </p:cNvSpPr>
          <p:nvPr>
            <p:ph idx="1"/>
          </p:nvPr>
        </p:nvSpPr>
        <p:spPr>
          <a:xfrm>
            <a:off x="457200" y="1524000"/>
            <a:ext cx="8229600" cy="5334000"/>
          </a:xfrm>
        </p:spPr>
        <p:txBody>
          <a:bodyPr>
            <a:noAutofit/>
          </a:bodyPr>
          <a:lstStyle/>
          <a:p>
            <a:r>
              <a:rPr lang="en-US" sz="1800" b="1" dirty="0"/>
              <a:t>Map</a:t>
            </a:r>
          </a:p>
          <a:p>
            <a:pPr lvl="1"/>
            <a:r>
              <a:rPr lang="en-US" sz="1800" dirty="0"/>
              <a:t>Return new distributed dataset formed by passing each element of the source.</a:t>
            </a:r>
          </a:p>
          <a:p>
            <a:pPr lvl="2"/>
            <a:r>
              <a:rPr lang="en-US" sz="1800" dirty="0" err="1"/>
              <a:t>val</a:t>
            </a:r>
            <a:r>
              <a:rPr lang="en-US" sz="1800" dirty="0"/>
              <a:t> a= </a:t>
            </a:r>
            <a:r>
              <a:rPr lang="en-US" sz="1800" dirty="0" err="1"/>
              <a:t>sc.parallelize</a:t>
            </a:r>
            <a:r>
              <a:rPr lang="en-US" sz="1800" dirty="0"/>
              <a:t>(List(1,2,3,3)) //parallelize</a:t>
            </a:r>
          </a:p>
          <a:p>
            <a:pPr lvl="2"/>
            <a:r>
              <a:rPr lang="en-US" sz="1800" dirty="0" err="1"/>
              <a:t>val</a:t>
            </a:r>
            <a:r>
              <a:rPr lang="en-US" sz="1800" dirty="0"/>
              <a:t> b= </a:t>
            </a:r>
            <a:r>
              <a:rPr lang="en-US" sz="1800" dirty="0" err="1"/>
              <a:t>rdd.map</a:t>
            </a:r>
            <a:r>
              <a:rPr lang="en-US" sz="1800" dirty="0"/>
              <a:t>(x=&gt;x*x);</a:t>
            </a:r>
          </a:p>
          <a:p>
            <a:r>
              <a:rPr lang="en-US" sz="1800" b="1" dirty="0" err="1"/>
              <a:t>Flatmap</a:t>
            </a:r>
            <a:r>
              <a:rPr lang="en-US" sz="1800" b="1" dirty="0"/>
              <a:t> </a:t>
            </a:r>
          </a:p>
          <a:p>
            <a:pPr lvl="1"/>
            <a:r>
              <a:rPr lang="en-US" sz="1800" dirty="0"/>
              <a:t>(Similar to map, but each input item can be mapped to 0 or more output items, so function should return a </a:t>
            </a:r>
            <a:r>
              <a:rPr lang="en-US" sz="1800" dirty="0" err="1"/>
              <a:t>Seq</a:t>
            </a:r>
            <a:r>
              <a:rPr lang="en-US" sz="1800" dirty="0"/>
              <a:t> rather than a single item)</a:t>
            </a:r>
          </a:p>
          <a:p>
            <a:pPr lvl="1"/>
            <a:r>
              <a:rPr lang="en-US" sz="1800" dirty="0" err="1"/>
              <a:t>val</a:t>
            </a:r>
            <a:r>
              <a:rPr lang="en-US" sz="1800" dirty="0"/>
              <a:t> c = </a:t>
            </a:r>
            <a:r>
              <a:rPr lang="en-US" sz="1800" dirty="0" err="1"/>
              <a:t>a.flatMap</a:t>
            </a:r>
            <a:r>
              <a:rPr lang="en-US" sz="1800" dirty="0"/>
              <a:t>(x=&gt;x to 5)</a:t>
            </a:r>
          </a:p>
          <a:p>
            <a:r>
              <a:rPr lang="en-US" sz="1800" b="1" dirty="0" err="1"/>
              <a:t>mapValues</a:t>
            </a:r>
            <a:endParaRPr lang="en-US" sz="1800" b="1" dirty="0"/>
          </a:p>
          <a:p>
            <a:pPr lvl="1"/>
            <a:r>
              <a:rPr lang="en-US" sz="1800" dirty="0"/>
              <a:t>When we use map() with a Pair RDD, we get access to both Key &amp; value. There are times we might only be interested in accessing the value(&amp; not key). In those case, we can use </a:t>
            </a:r>
            <a:r>
              <a:rPr lang="en-US" sz="1800" dirty="0" err="1"/>
              <a:t>mapValues</a:t>
            </a:r>
            <a:r>
              <a:rPr lang="en-US" sz="1800" dirty="0"/>
              <a:t>() instead of map().</a:t>
            </a:r>
          </a:p>
          <a:p>
            <a:pPr lvl="2"/>
            <a:r>
              <a:rPr lang="en-US" sz="1800" dirty="0" err="1"/>
              <a:t>val</a:t>
            </a:r>
            <a:r>
              <a:rPr lang="en-US" sz="1800" dirty="0"/>
              <a:t> a= </a:t>
            </a:r>
            <a:r>
              <a:rPr lang="en-US" sz="1800" dirty="0" err="1"/>
              <a:t>sc.parallelize</a:t>
            </a:r>
            <a:r>
              <a:rPr lang="en-US" sz="1800" dirty="0"/>
              <a:t>(List( (1,2),(3,4),(3,6)))</a:t>
            </a:r>
          </a:p>
          <a:p>
            <a:pPr lvl="2"/>
            <a:r>
              <a:rPr lang="en-US" sz="1800" dirty="0" err="1"/>
              <a:t>val</a:t>
            </a:r>
            <a:r>
              <a:rPr lang="en-US" sz="1800" dirty="0"/>
              <a:t> b = </a:t>
            </a:r>
            <a:r>
              <a:rPr lang="en-US" sz="1800" dirty="0" err="1"/>
              <a:t>a.mapValues</a:t>
            </a:r>
            <a:r>
              <a:rPr lang="en-US" sz="1800" dirty="0"/>
              <a:t>(x=&gt;x + 1)</a:t>
            </a:r>
          </a:p>
          <a:p>
            <a:r>
              <a:rPr lang="en-US" sz="1800" b="1" dirty="0" err="1"/>
              <a:t>flatMapValues</a:t>
            </a:r>
            <a:endParaRPr lang="en-US" sz="1800" b="1" dirty="0"/>
          </a:p>
          <a:p>
            <a:pPr lvl="2"/>
            <a:r>
              <a:rPr lang="en-US" sz="1800" dirty="0" err="1"/>
              <a:t>val</a:t>
            </a:r>
            <a:r>
              <a:rPr lang="en-US" sz="1800" dirty="0"/>
              <a:t> b = </a:t>
            </a:r>
            <a:r>
              <a:rPr lang="en-US" sz="1800" dirty="0" err="1"/>
              <a:t>a.flatMapValues</a:t>
            </a:r>
            <a:r>
              <a:rPr lang="en-US" sz="1800" dirty="0"/>
              <a:t>(x=&gt;x to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Transformation</a:t>
            </a:r>
          </a:p>
        </p:txBody>
      </p:sp>
      <p:sp>
        <p:nvSpPr>
          <p:cNvPr id="1048620" name="Content Placeholder 2"/>
          <p:cNvSpPr>
            <a:spLocks noGrp="1"/>
          </p:cNvSpPr>
          <p:nvPr>
            <p:ph idx="1"/>
          </p:nvPr>
        </p:nvSpPr>
        <p:spPr/>
        <p:txBody>
          <a:bodyPr>
            <a:normAutofit fontScale="95000" lnSpcReduction="20000"/>
          </a:bodyPr>
          <a:lstStyle/>
          <a:p>
            <a:r>
              <a:rPr lang="en-US" sz="2000" b="1" dirty="0"/>
              <a:t>filter : </a:t>
            </a:r>
          </a:p>
          <a:p>
            <a:pPr lvl="1"/>
            <a:r>
              <a:rPr lang="en-US" sz="2000" dirty="0"/>
              <a:t>Evaluates a </a:t>
            </a:r>
            <a:r>
              <a:rPr lang="en-US" sz="2000" dirty="0" err="1"/>
              <a:t>boolean</a:t>
            </a:r>
            <a:r>
              <a:rPr lang="en-US" sz="2000" dirty="0"/>
              <a:t> function for each data item of the RDD and puts the items for which the function returned </a:t>
            </a:r>
            <a:r>
              <a:rPr lang="en-US" sz="2000" i="1" dirty="0"/>
              <a:t>true</a:t>
            </a:r>
            <a:r>
              <a:rPr lang="en-US" sz="2000" dirty="0"/>
              <a:t> into the resulting RDD.</a:t>
            </a:r>
          </a:p>
          <a:p>
            <a:pPr lvl="2"/>
            <a:r>
              <a:rPr lang="en-US" sz="2000" dirty="0"/>
              <a:t>val a= </a:t>
            </a:r>
            <a:r>
              <a:rPr lang="en-US" sz="2000" dirty="0" err="1"/>
              <a:t>sc.parallelize</a:t>
            </a:r>
            <a:r>
              <a:rPr lang="en-US" sz="2000" dirty="0"/>
              <a:t>(List(1,2,3,3,4,6,8,9)) //parallelize</a:t>
            </a:r>
          </a:p>
          <a:p>
            <a:pPr lvl="2"/>
            <a:r>
              <a:rPr lang="en-US" sz="2000" dirty="0"/>
              <a:t>val b= </a:t>
            </a:r>
            <a:r>
              <a:rPr lang="en-US" sz="2000" dirty="0" err="1"/>
              <a:t>a.filter</a:t>
            </a:r>
            <a:r>
              <a:rPr lang="en-US" sz="2000" dirty="0"/>
              <a:t>(x=&gt;x&gt;2)</a:t>
            </a:r>
          </a:p>
          <a:p>
            <a:pPr lvl="2"/>
            <a:r>
              <a:rPr lang="en-US" sz="2000" dirty="0"/>
              <a:t>val c = </a:t>
            </a:r>
            <a:r>
              <a:rPr lang="en-US" sz="2000" dirty="0" err="1"/>
              <a:t>a.filter</a:t>
            </a:r>
            <a:r>
              <a:rPr lang="en-US" sz="2000" dirty="0"/>
              <a:t>(_ % 2 == 0)</a:t>
            </a:r>
          </a:p>
          <a:p>
            <a:r>
              <a:rPr lang="en-US" sz="2000" b="1" dirty="0" err="1"/>
              <a:t>filterByRange</a:t>
            </a:r>
            <a:r>
              <a:rPr lang="en-US" sz="2000" b="1" dirty="0"/>
              <a:t> </a:t>
            </a:r>
            <a:r>
              <a:rPr lang="en-US" sz="2000" dirty="0"/>
              <a:t>[Ordered]  </a:t>
            </a:r>
          </a:p>
          <a:p>
            <a:pPr lvl="1"/>
            <a:r>
              <a:rPr lang="en-US" sz="2000" dirty="0"/>
              <a:t>Returns an RDD containing only the items in the key range specified. </a:t>
            </a:r>
          </a:p>
          <a:p>
            <a:pPr lvl="2"/>
            <a:r>
              <a:rPr lang="en-US" sz="2000" dirty="0"/>
              <a:t>val </a:t>
            </a:r>
            <a:r>
              <a:rPr lang="en-US" sz="2000" dirty="0" err="1"/>
              <a:t>randRDD</a:t>
            </a:r>
            <a:r>
              <a:rPr lang="en-US" sz="2000" dirty="0"/>
              <a:t> = </a:t>
            </a:r>
            <a:r>
              <a:rPr lang="en-US" sz="2000" dirty="0" err="1"/>
              <a:t>sc.parallelize</a:t>
            </a:r>
            <a:r>
              <a:rPr lang="en-US" sz="2000" dirty="0"/>
              <a:t>(List( (2,"cat"), (6, "mouse"),(7, "cup"), (3, "book"), (4, "</a:t>
            </a:r>
            <a:r>
              <a:rPr lang="en-US" sz="2000" dirty="0" err="1"/>
              <a:t>tv</a:t>
            </a:r>
            <a:r>
              <a:rPr lang="en-US" sz="2000" dirty="0"/>
              <a:t>"), (1, "screen"), (5, "heater")))</a:t>
            </a:r>
          </a:p>
          <a:p>
            <a:pPr lvl="2"/>
            <a:r>
              <a:rPr lang="en-US" sz="2000" dirty="0" err="1"/>
              <a:t>randRDD.filterByRange</a:t>
            </a:r>
            <a:r>
              <a:rPr lang="en-US" sz="2000" dirty="0"/>
              <a:t>(1, 3).collect</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dirty="0"/>
              <a:t>Transformation</a:t>
            </a:r>
          </a:p>
        </p:txBody>
      </p:sp>
      <p:sp>
        <p:nvSpPr>
          <p:cNvPr id="1048622" name="Content Placeholder 2"/>
          <p:cNvSpPr>
            <a:spLocks noGrp="1"/>
          </p:cNvSpPr>
          <p:nvPr>
            <p:ph idx="1"/>
          </p:nvPr>
        </p:nvSpPr>
        <p:spPr>
          <a:xfrm>
            <a:off x="457200" y="1447800"/>
            <a:ext cx="8229600" cy="4876800"/>
          </a:xfrm>
        </p:spPr>
        <p:txBody>
          <a:bodyPr>
            <a:noAutofit/>
          </a:bodyPr>
          <a:lstStyle/>
          <a:p>
            <a:r>
              <a:rPr lang="en-US" sz="1500" b="1" dirty="0" err="1"/>
              <a:t>groupBy</a:t>
            </a:r>
            <a:endParaRPr lang="en-US" sz="1500" b="1" dirty="0"/>
          </a:p>
          <a:p>
            <a:pPr lvl="1"/>
            <a:r>
              <a:rPr lang="en-US" sz="1500" dirty="0" err="1"/>
              <a:t>val</a:t>
            </a:r>
            <a:r>
              <a:rPr lang="en-US" sz="1500" dirty="0"/>
              <a:t> a = </a:t>
            </a:r>
            <a:r>
              <a:rPr lang="en-US" sz="1500" dirty="0" err="1"/>
              <a:t>sc.parallelize</a:t>
            </a:r>
            <a:r>
              <a:rPr lang="en-US" sz="1500" dirty="0"/>
              <a:t>(1 to 9)</a:t>
            </a:r>
          </a:p>
          <a:p>
            <a:pPr lvl="1"/>
            <a:r>
              <a:rPr lang="en-US" sz="1500" dirty="0" err="1"/>
              <a:t>a.groupBy</a:t>
            </a:r>
            <a:r>
              <a:rPr lang="en-US" sz="1500" dirty="0"/>
              <a:t>(x =&gt; { if (x % 2 == 0) "even" else "odd" }).collect //Array((</a:t>
            </a:r>
            <a:r>
              <a:rPr lang="en-US" sz="1500" dirty="0" err="1"/>
              <a:t>even,ArrayBuffer</a:t>
            </a:r>
            <a:r>
              <a:rPr lang="en-US" sz="1500" dirty="0"/>
              <a:t>(2, 4, 6, 8)), (</a:t>
            </a:r>
            <a:r>
              <a:rPr lang="en-US" sz="1500" dirty="0" err="1"/>
              <a:t>odd,ArrayBuffer</a:t>
            </a:r>
            <a:r>
              <a:rPr lang="en-US" sz="1500" dirty="0"/>
              <a:t>(1, 3, 5, 7, 9)))</a:t>
            </a:r>
          </a:p>
          <a:p>
            <a:pPr lvl="1"/>
            <a:r>
              <a:rPr lang="en-US" sz="1500" dirty="0" err="1"/>
              <a:t>def</a:t>
            </a:r>
            <a:r>
              <a:rPr lang="en-US" sz="1500" dirty="0"/>
              <a:t> </a:t>
            </a:r>
            <a:r>
              <a:rPr lang="en-US" sz="1500" dirty="0" err="1"/>
              <a:t>myfunc</a:t>
            </a:r>
            <a:r>
              <a:rPr lang="en-US" sz="1500" dirty="0"/>
              <a:t>(a: Int) : Int = {a % 2 }</a:t>
            </a:r>
          </a:p>
          <a:p>
            <a:pPr lvl="1"/>
            <a:r>
              <a:rPr lang="en-US" sz="1500" dirty="0" err="1"/>
              <a:t>a.groupBy</a:t>
            </a:r>
            <a:r>
              <a:rPr lang="en-US" sz="1500" dirty="0"/>
              <a:t>(</a:t>
            </a:r>
            <a:r>
              <a:rPr lang="en-US" sz="1500" dirty="0" err="1"/>
              <a:t>myfunc</a:t>
            </a:r>
            <a:r>
              <a:rPr lang="en-US" sz="1500" dirty="0"/>
              <a:t>).collect //Array((0,ArrayBuffer(2, 4, 6, 8)), (1,ArrayBuffer(1, 3, 5, 7, 9)))</a:t>
            </a:r>
          </a:p>
          <a:p>
            <a:r>
              <a:rPr lang="en-US" sz="1500" b="1" dirty="0" err="1"/>
              <a:t>cogroup</a:t>
            </a:r>
            <a:endParaRPr lang="en-US" sz="1500" b="1" dirty="0"/>
          </a:p>
          <a:p>
            <a:pPr lvl="1"/>
            <a:r>
              <a:rPr lang="en-US" sz="1500" dirty="0"/>
              <a:t>A very powerful set of functions that allow grouping up to 3 key-value RDDs together using their keys.</a:t>
            </a:r>
          </a:p>
          <a:p>
            <a:pPr lvl="2"/>
            <a:r>
              <a:rPr lang="en-US" sz="1500" dirty="0"/>
              <a:t>val a = </a:t>
            </a:r>
            <a:r>
              <a:rPr lang="en-US" sz="1500" dirty="0" err="1"/>
              <a:t>sc.parallelize</a:t>
            </a:r>
            <a:r>
              <a:rPr lang="en-US" sz="1500" dirty="0"/>
              <a:t>(List(1, 2, 1, 3))</a:t>
            </a:r>
          </a:p>
          <a:p>
            <a:pPr lvl="2"/>
            <a:r>
              <a:rPr lang="en-US" sz="1500" dirty="0"/>
              <a:t>val b = </a:t>
            </a:r>
            <a:r>
              <a:rPr lang="en-US" sz="1500" dirty="0" err="1"/>
              <a:t>a.map</a:t>
            </a:r>
            <a:r>
              <a:rPr lang="en-US" sz="1500" dirty="0"/>
              <a:t>((_, "b"))</a:t>
            </a:r>
          </a:p>
          <a:p>
            <a:pPr lvl="2"/>
            <a:r>
              <a:rPr lang="en-US" sz="1500" dirty="0"/>
              <a:t>val c = </a:t>
            </a:r>
            <a:r>
              <a:rPr lang="en-US" sz="1500" dirty="0" err="1"/>
              <a:t>a.map</a:t>
            </a:r>
            <a:r>
              <a:rPr lang="en-US" sz="1500" dirty="0"/>
              <a:t>((_, "c"))</a:t>
            </a:r>
          </a:p>
          <a:p>
            <a:pPr lvl="2"/>
            <a:r>
              <a:rPr lang="en-US" sz="1500" dirty="0" err="1"/>
              <a:t>b.cogroup</a:t>
            </a:r>
            <a:r>
              <a:rPr lang="en-US" sz="1500" dirty="0"/>
              <a:t>(c).collect</a:t>
            </a:r>
          </a:p>
          <a:p>
            <a:pPr lvl="2"/>
            <a:r>
              <a:rPr lang="en-US" sz="1500" dirty="0"/>
              <a:t>val d = </a:t>
            </a:r>
            <a:r>
              <a:rPr lang="en-US" sz="1500" dirty="0" err="1"/>
              <a:t>a.map</a:t>
            </a:r>
            <a:r>
              <a:rPr lang="en-US" sz="1500" dirty="0"/>
              <a:t>((_, "d"))</a:t>
            </a:r>
          </a:p>
          <a:p>
            <a:pPr lvl="2"/>
            <a:r>
              <a:rPr lang="en-US" sz="1500" dirty="0" err="1"/>
              <a:t>b.cogroup</a:t>
            </a:r>
            <a:r>
              <a:rPr lang="en-US" sz="1500" dirty="0"/>
              <a:t>(c, d).collect</a:t>
            </a:r>
          </a:p>
          <a:p>
            <a:pPr lvl="2"/>
            <a:r>
              <a:rPr lang="en-US" sz="1500" dirty="0"/>
              <a:t>val x = </a:t>
            </a:r>
            <a:r>
              <a:rPr lang="en-US" sz="1500" dirty="0" err="1"/>
              <a:t>sc.parallelize</a:t>
            </a:r>
            <a:r>
              <a:rPr lang="en-US" sz="1500" dirty="0"/>
              <a:t>(List((1, "apple"), (2, "banana"), (3, "orange"), (4, "kiwi")))</a:t>
            </a:r>
          </a:p>
          <a:p>
            <a:pPr lvl="2"/>
            <a:r>
              <a:rPr lang="en-US" sz="1500" dirty="0"/>
              <a:t>val y = </a:t>
            </a:r>
            <a:r>
              <a:rPr lang="en-US" sz="1500" dirty="0" err="1"/>
              <a:t>sc.parallelize</a:t>
            </a:r>
            <a:r>
              <a:rPr lang="en-US" sz="1500" dirty="0"/>
              <a:t>(List((5, "computer"), (1, "laptop"), (1, "desktop"), (4, "</a:t>
            </a:r>
            <a:r>
              <a:rPr lang="en-US" sz="1500" dirty="0" err="1"/>
              <a:t>iPad</a:t>
            </a:r>
            <a:r>
              <a:rPr lang="en-US" sz="1500" dirty="0"/>
              <a:t>")))</a:t>
            </a:r>
          </a:p>
          <a:p>
            <a:pPr lvl="2"/>
            <a:r>
              <a:rPr lang="en-US" sz="1500" dirty="0" err="1"/>
              <a:t>x.cogroup</a:t>
            </a:r>
            <a:r>
              <a:rPr lang="en-US" sz="1500" dirty="0"/>
              <a:t>(y).collect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dirty="0"/>
              <a:t>Transformation</a:t>
            </a:r>
          </a:p>
        </p:txBody>
      </p:sp>
      <p:sp>
        <p:nvSpPr>
          <p:cNvPr id="1048629" name="Content Placeholder 2"/>
          <p:cNvSpPr>
            <a:spLocks noGrp="1"/>
          </p:cNvSpPr>
          <p:nvPr>
            <p:ph idx="1"/>
          </p:nvPr>
        </p:nvSpPr>
        <p:spPr>
          <a:xfrm>
            <a:off x="457200" y="1447800"/>
            <a:ext cx="8229600" cy="4876800"/>
          </a:xfrm>
        </p:spPr>
        <p:txBody>
          <a:bodyPr>
            <a:noAutofit/>
          </a:bodyPr>
          <a:lstStyle/>
          <a:p>
            <a:r>
              <a:rPr lang="en-US" sz="1600" b="1" dirty="0"/>
              <a:t>Join</a:t>
            </a:r>
          </a:p>
          <a:p>
            <a:pPr lvl="1"/>
            <a:r>
              <a:rPr lang="en-US" sz="1600" dirty="0"/>
              <a:t>val a= </a:t>
            </a:r>
            <a:r>
              <a:rPr lang="en-US" sz="1600" dirty="0" err="1"/>
              <a:t>sc.parallelize</a:t>
            </a:r>
            <a:r>
              <a:rPr lang="en-US" sz="1600" dirty="0"/>
              <a:t>(List((1,2),(3,4),(3,6)))</a:t>
            </a:r>
          </a:p>
          <a:p>
            <a:pPr lvl="1"/>
            <a:r>
              <a:rPr lang="en-US" sz="1600" dirty="0"/>
              <a:t>val b= </a:t>
            </a:r>
            <a:r>
              <a:rPr lang="en-US" sz="1600" dirty="0" err="1"/>
              <a:t>sc.parallelize</a:t>
            </a:r>
            <a:r>
              <a:rPr lang="en-US" sz="1600" dirty="0"/>
              <a:t>(List((3,9)))</a:t>
            </a:r>
          </a:p>
          <a:p>
            <a:pPr lvl="1"/>
            <a:r>
              <a:rPr lang="en-US" sz="1600" dirty="0" err="1"/>
              <a:t>a.join</a:t>
            </a:r>
            <a:r>
              <a:rPr lang="en-US" sz="1600" dirty="0"/>
              <a:t>(b) //Array((3,(4,9)), (3,(6,9)))</a:t>
            </a:r>
          </a:p>
          <a:p>
            <a:pPr lvl="1"/>
            <a:r>
              <a:rPr lang="en-US" sz="1600" dirty="0" err="1"/>
              <a:t>a.leftOuterJoin</a:t>
            </a:r>
            <a:r>
              <a:rPr lang="en-US" sz="1600" dirty="0"/>
              <a:t>(b) //Array((1,(2,None)), (3,(4,Some(9))), (3,(6,Some(9))))</a:t>
            </a:r>
          </a:p>
          <a:p>
            <a:pPr lvl="1"/>
            <a:r>
              <a:rPr lang="en-US" sz="1600" dirty="0" err="1"/>
              <a:t>a.rightOutJoin</a:t>
            </a:r>
            <a:r>
              <a:rPr lang="en-US" sz="1600" dirty="0"/>
              <a:t>(b) //Array((3,(Some(4),9)), (3,(Some(6),9)))</a:t>
            </a:r>
          </a:p>
          <a:p>
            <a:pPr lvl="1"/>
            <a:r>
              <a:rPr lang="en-US" sz="1600" dirty="0" err="1"/>
              <a:t>a.fullOuterJoin</a:t>
            </a:r>
            <a:r>
              <a:rPr lang="en-US" sz="1600" dirty="0"/>
              <a:t>(b) //</a:t>
            </a:r>
            <a:r>
              <a:rPr lang="en-US" sz="1400" dirty="0"/>
              <a:t>Array((1,(Some(2),None)), (3,(Some(4),Some(9))), (3,(Some(6),Some(9))))</a:t>
            </a:r>
          </a:p>
          <a:p>
            <a:r>
              <a:rPr lang="en-US" sz="1600" b="1" dirty="0" err="1"/>
              <a:t>subtractbyKey</a:t>
            </a:r>
            <a:endParaRPr lang="en-US" sz="1600" b="1" dirty="0"/>
          </a:p>
          <a:p>
            <a:pPr lvl="1"/>
            <a:r>
              <a:rPr lang="en-US" sz="1600" dirty="0" err="1"/>
              <a:t>a.subtractByKey</a:t>
            </a:r>
            <a:r>
              <a:rPr lang="en-US" sz="1600" dirty="0"/>
              <a:t>(b)</a:t>
            </a:r>
          </a:p>
          <a:p>
            <a:r>
              <a:rPr lang="en-US" sz="1600" b="1" dirty="0"/>
              <a:t>reduceByKey</a:t>
            </a:r>
          </a:p>
          <a:p>
            <a:pPr lvl="2"/>
            <a:r>
              <a:rPr lang="en-US" sz="1600" dirty="0"/>
              <a:t>val a= </a:t>
            </a:r>
            <a:r>
              <a:rPr lang="en-US" sz="1600" dirty="0" err="1"/>
              <a:t>sc.parallelize</a:t>
            </a:r>
            <a:r>
              <a:rPr lang="en-US" sz="1600" dirty="0"/>
              <a:t>(List( (1,2),(3,4),(3,6)))</a:t>
            </a:r>
          </a:p>
          <a:p>
            <a:pPr lvl="2"/>
            <a:r>
              <a:rPr lang="en-US" sz="1600" dirty="0" err="1"/>
              <a:t>a.reduceByKey</a:t>
            </a:r>
            <a:r>
              <a:rPr lang="en-US" sz="1600" dirty="0"/>
              <a:t>((</a:t>
            </a:r>
            <a:r>
              <a:rPr lang="en-US" sz="1600" dirty="0" err="1"/>
              <a:t>x,y</a:t>
            </a:r>
            <a:r>
              <a:rPr lang="en-US" sz="1600" dirty="0"/>
              <a:t>)=&gt;</a:t>
            </a:r>
            <a:r>
              <a:rPr lang="en-US" sz="1600" dirty="0" err="1"/>
              <a:t>x+y</a:t>
            </a:r>
            <a:r>
              <a:rPr lang="en-US" sz="1600" dirty="0"/>
              <a:t>)</a:t>
            </a:r>
          </a:p>
          <a:p>
            <a:r>
              <a:rPr lang="en-US" sz="1600" b="1" dirty="0" err="1"/>
              <a:t>foldByKey</a:t>
            </a:r>
            <a:endParaRPr lang="en-US" sz="1600" b="1" dirty="0"/>
          </a:p>
          <a:p>
            <a:pPr lvl="1"/>
            <a:r>
              <a:rPr lang="en-US" sz="1600" dirty="0" err="1"/>
              <a:t>a.foldByKey</a:t>
            </a:r>
            <a:r>
              <a:rPr lang="en-US" sz="1600" dirty="0"/>
              <a:t>(0)((</a:t>
            </a:r>
            <a:r>
              <a:rPr lang="en-US" sz="1600" dirty="0" err="1"/>
              <a:t>x,y</a:t>
            </a:r>
            <a:r>
              <a:rPr lang="en-US" sz="1600" dirty="0"/>
              <a:t>)=&gt;</a:t>
            </a:r>
            <a:r>
              <a:rPr lang="en-US" sz="1600" dirty="0" err="1"/>
              <a:t>x+y</a:t>
            </a:r>
            <a:r>
              <a:rPr lang="en-US" sz="1600" dirty="0"/>
              <a:t>)</a:t>
            </a:r>
          </a:p>
          <a:p>
            <a:r>
              <a:rPr lang="en-US" sz="1600" b="1" dirty="0" err="1"/>
              <a:t>groupByKey</a:t>
            </a:r>
            <a:r>
              <a:rPr lang="en-US" sz="1600" dirty="0"/>
              <a:t>	</a:t>
            </a:r>
          </a:p>
          <a:p>
            <a:pPr lvl="1"/>
            <a:r>
              <a:rPr lang="en-US" sz="1600" dirty="0" err="1"/>
              <a:t>a.groupByKey</a:t>
            </a:r>
            <a:r>
              <a:rPr lang="en-US" sz="1600" dirty="0"/>
              <a:t>()</a:t>
            </a:r>
            <a:endParaRPr lang="en-US" sz="1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5369CAA0-C82F-42B7-9720-972C286382C4}">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4877</Words>
  <Application>Microsoft Office PowerPoint</Application>
  <PresentationFormat>On-screen Show (4:3)</PresentationFormat>
  <Paragraphs>379</Paragraphs>
  <Slides>29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Apache Spark</vt:lpstr>
      <vt:lpstr>The Spark stack</vt:lpstr>
      <vt:lpstr>Core Spark Concept</vt:lpstr>
      <vt:lpstr>RDD</vt:lpstr>
      <vt:lpstr>Operations on RDD</vt:lpstr>
      <vt:lpstr>Transformation</vt:lpstr>
      <vt:lpstr>Transformation</vt:lpstr>
      <vt:lpstr>Transformation</vt:lpstr>
      <vt:lpstr>Transformation</vt:lpstr>
      <vt:lpstr>Transformation</vt:lpstr>
      <vt:lpstr>Transformation</vt:lpstr>
      <vt:lpstr>Transformation</vt:lpstr>
      <vt:lpstr>Transformation</vt:lpstr>
      <vt:lpstr>Partitions Transformation</vt:lpstr>
      <vt:lpstr>Repartition</vt:lpstr>
      <vt:lpstr>Coalesce</vt:lpstr>
      <vt:lpstr>Shuffle operations</vt:lpstr>
      <vt:lpstr>Shuffle operations</vt:lpstr>
      <vt:lpstr>Action</vt:lpstr>
      <vt:lpstr>Action</vt:lpstr>
      <vt:lpstr>Action</vt:lpstr>
      <vt:lpstr>Action</vt:lpstr>
      <vt:lpstr>Action</vt:lpstr>
      <vt:lpstr>Accumulator/Broadcast</vt:lpstr>
      <vt:lpstr>WordCount Programs</vt:lpstr>
      <vt:lpstr>Total Score of each player</vt:lpstr>
      <vt:lpstr>Persist(Cache) RDD</vt:lpstr>
      <vt:lpstr>SPARK 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boss</cp:lastModifiedBy>
  <cp:revision>1</cp:revision>
  <dcterms:created xsi:type="dcterms:W3CDTF">2006-08-14T04:00:00Z</dcterms:created>
  <dcterms:modified xsi:type="dcterms:W3CDTF">2018-11-12T04:05:21Z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