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1.xml" ContentType="application/vnd.openxmlformats-officedocument.themeOverr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29"/>
  </p:notesMasterIdLst>
  <p:handoutMasterIdLst>
    <p:handoutMasterId r:id="rId30"/>
  </p:handoutMasterIdLst>
  <p:sldIdLst>
    <p:sldId id="306"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129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34"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935"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DC351E-C64B-4E16-8BDF-8D87BA5B80A6}" type="datetimeFigureOut">
              <a:rPr lang="en-US" smtClean="0"/>
              <a:t>11/12/2018</a:t>
            </a:fld>
            <a:endParaRPr lang="en-US"/>
          </a:p>
        </p:txBody>
      </p:sp>
      <p:sp>
        <p:nvSpPr>
          <p:cNvPr id="1048936"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937"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FDB00F-3059-4229-8D49-468003688621}"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2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929"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D8D99F-6E4C-4A33-A272-828FC8F3D472}" type="datetimeFigureOut">
              <a:rPr lang="en-US" smtClean="0"/>
              <a:t>11/12/2018</a:t>
            </a:fld>
            <a:endParaRPr lang="en-US"/>
          </a:p>
        </p:txBody>
      </p:sp>
      <p:sp>
        <p:nvSpPr>
          <p:cNvPr id="1048930"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931"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32"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933"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3C8A75-957F-4034-8468-9AB812680E44}" type="slidenum">
              <a:rPr lang="en-US" smtClean="0"/>
              <a:t>‹#›</a:t>
            </a:fld>
            <a:endParaRPr lang="en-US"/>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Slide Image Placeholder 1"/>
          <p:cNvSpPr>
            <a:spLocks noGrp="1" noRot="1" noChangeAspect="1"/>
          </p:cNvSpPr>
          <p:nvPr>
            <p:ph type="sldImg"/>
          </p:nvPr>
        </p:nvSpPr>
        <p:spPr/>
      </p:sp>
      <p:sp>
        <p:nvSpPr>
          <p:cNvPr id="1048666" name="Notes Placeholder 2"/>
          <p:cNvSpPr>
            <a:spLocks noGrp="1"/>
          </p:cNvSpPr>
          <p:nvPr>
            <p:ph type="body" idx="1"/>
          </p:nvPr>
        </p:nvSpPr>
        <p:spPr/>
        <p:txBody>
          <a:bodyPr/>
          <a:lstStyle/>
          <a:p>
            <a:endParaRPr lang="en-US"/>
          </a:p>
        </p:txBody>
      </p:sp>
      <p:sp>
        <p:nvSpPr>
          <p:cNvPr id="1048667" name="Header Placeholder 3"/>
          <p:cNvSpPr>
            <a:spLocks noGrp="1"/>
          </p:cNvSpPr>
          <p:nvPr>
            <p:ph type="hdr" sz="quarter" idx="10"/>
          </p:nvPr>
        </p:nvSpPr>
        <p:spPr/>
        <p:txBody>
          <a:bodyPr/>
          <a:lstStyle/>
          <a:p>
            <a:endParaRPr lang="en-US"/>
          </a:p>
        </p:txBody>
      </p:sp>
      <p:sp>
        <p:nvSpPr>
          <p:cNvPr id="1048668" name="Footer Placeholder 4"/>
          <p:cNvSpPr>
            <a:spLocks noGrp="1"/>
          </p:cNvSpPr>
          <p:nvPr>
            <p:ph type="ftr" sz="quarter" idx="11"/>
          </p:nvPr>
        </p:nvSpPr>
        <p:spPr/>
        <p:txBody>
          <a:bodyPr/>
          <a:lstStyle/>
          <a:p>
            <a:endParaRPr lang="en-US"/>
          </a:p>
        </p:txBody>
      </p:sp>
      <p:sp>
        <p:nvSpPr>
          <p:cNvPr id="1048669" name="Slide Number Placeholder 5"/>
          <p:cNvSpPr>
            <a:spLocks noGrp="1"/>
          </p:cNvSpPr>
          <p:nvPr>
            <p:ph type="sldNum" sz="quarter" idx="12"/>
          </p:nvPr>
        </p:nvSpPr>
        <p:spPr/>
        <p:txBody>
          <a:bodyPr/>
          <a:lstStyle/>
          <a:p>
            <a:fld id="{683C8A75-957F-4034-8468-9AB812680E44}"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6" name="Slide Image Placeholder 1"/>
          <p:cNvSpPr>
            <a:spLocks noGrp="1" noRot="1" noChangeAspect="1"/>
          </p:cNvSpPr>
          <p:nvPr>
            <p:ph type="sldImg"/>
          </p:nvPr>
        </p:nvSpPr>
        <p:spPr/>
      </p:sp>
      <p:sp>
        <p:nvSpPr>
          <p:cNvPr id="1048807" name="Notes Placeholder 2"/>
          <p:cNvSpPr>
            <a:spLocks noGrp="1"/>
          </p:cNvSpPr>
          <p:nvPr>
            <p:ph type="body" idx="1"/>
          </p:nvPr>
        </p:nvSpPr>
        <p:spPr/>
        <p:txBody>
          <a:bodyPr/>
          <a:lstStyle/>
          <a:p>
            <a:endParaRPr lang="en-US"/>
          </a:p>
        </p:txBody>
      </p:sp>
      <p:sp>
        <p:nvSpPr>
          <p:cNvPr id="1048808" name="Header Placeholder 3"/>
          <p:cNvSpPr>
            <a:spLocks noGrp="1"/>
          </p:cNvSpPr>
          <p:nvPr>
            <p:ph type="hdr" sz="quarter" idx="10"/>
          </p:nvPr>
        </p:nvSpPr>
        <p:spPr/>
        <p:txBody>
          <a:bodyPr/>
          <a:lstStyle/>
          <a:p>
            <a:endParaRPr lang="en-US"/>
          </a:p>
        </p:txBody>
      </p:sp>
      <p:sp>
        <p:nvSpPr>
          <p:cNvPr id="1048809" name="Footer Placeholder 4"/>
          <p:cNvSpPr>
            <a:spLocks noGrp="1"/>
          </p:cNvSpPr>
          <p:nvPr>
            <p:ph type="ftr" sz="quarter" idx="11"/>
          </p:nvPr>
        </p:nvSpPr>
        <p:spPr/>
        <p:txBody>
          <a:bodyPr/>
          <a:lstStyle/>
          <a:p>
            <a:endParaRPr lang="en-US"/>
          </a:p>
        </p:txBody>
      </p:sp>
      <p:sp>
        <p:nvSpPr>
          <p:cNvPr id="1048810" name="Slide Number Placeholder 5"/>
          <p:cNvSpPr>
            <a:spLocks noGrp="1"/>
          </p:cNvSpPr>
          <p:nvPr>
            <p:ph type="sldNum" sz="quarter" idx="12"/>
          </p:nvPr>
        </p:nvSpPr>
        <p:spPr/>
        <p:txBody>
          <a:bodyPr/>
          <a:lstStyle/>
          <a:p>
            <a:fld id="{683C8A75-957F-4034-8468-9AB812680E44}"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4" name="Slide Image Placeholder 1"/>
          <p:cNvSpPr>
            <a:spLocks noGrp="1" noRot="1" noChangeAspect="1"/>
          </p:cNvSpPr>
          <p:nvPr>
            <p:ph type="sldImg"/>
          </p:nvPr>
        </p:nvSpPr>
        <p:spPr/>
      </p:sp>
      <p:sp>
        <p:nvSpPr>
          <p:cNvPr id="1048815" name="Notes Placeholder 2"/>
          <p:cNvSpPr>
            <a:spLocks noGrp="1"/>
          </p:cNvSpPr>
          <p:nvPr>
            <p:ph type="body" idx="1"/>
          </p:nvPr>
        </p:nvSpPr>
        <p:spPr/>
        <p:txBody>
          <a:bodyPr/>
          <a:lstStyle/>
          <a:p>
            <a:endParaRPr lang="en-US"/>
          </a:p>
        </p:txBody>
      </p:sp>
      <p:sp>
        <p:nvSpPr>
          <p:cNvPr id="1048816" name="Header Placeholder 3"/>
          <p:cNvSpPr>
            <a:spLocks noGrp="1"/>
          </p:cNvSpPr>
          <p:nvPr>
            <p:ph type="hdr" sz="quarter" idx="10"/>
          </p:nvPr>
        </p:nvSpPr>
        <p:spPr/>
        <p:txBody>
          <a:bodyPr/>
          <a:lstStyle/>
          <a:p>
            <a:endParaRPr lang="en-US"/>
          </a:p>
        </p:txBody>
      </p:sp>
      <p:sp>
        <p:nvSpPr>
          <p:cNvPr id="1048817" name="Footer Placeholder 4"/>
          <p:cNvSpPr>
            <a:spLocks noGrp="1"/>
          </p:cNvSpPr>
          <p:nvPr>
            <p:ph type="ftr" sz="quarter" idx="11"/>
          </p:nvPr>
        </p:nvSpPr>
        <p:spPr/>
        <p:txBody>
          <a:bodyPr/>
          <a:lstStyle/>
          <a:p>
            <a:endParaRPr lang="en-US"/>
          </a:p>
        </p:txBody>
      </p:sp>
      <p:sp>
        <p:nvSpPr>
          <p:cNvPr id="1048818" name="Slide Number Placeholder 5"/>
          <p:cNvSpPr>
            <a:spLocks noGrp="1"/>
          </p:cNvSpPr>
          <p:nvPr>
            <p:ph type="sldNum" sz="quarter" idx="12"/>
          </p:nvPr>
        </p:nvSpPr>
        <p:spPr/>
        <p:txBody>
          <a:bodyPr/>
          <a:lstStyle/>
          <a:p>
            <a:fld id="{683C8A75-957F-4034-8468-9AB812680E44}"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1" name="Slide Image Placeholder 1"/>
          <p:cNvSpPr>
            <a:spLocks noGrp="1" noRot="1" noChangeAspect="1"/>
          </p:cNvSpPr>
          <p:nvPr>
            <p:ph type="sldImg"/>
          </p:nvPr>
        </p:nvSpPr>
        <p:spPr/>
      </p:sp>
      <p:sp>
        <p:nvSpPr>
          <p:cNvPr id="1048822" name="Notes Placeholder 2"/>
          <p:cNvSpPr>
            <a:spLocks noGrp="1"/>
          </p:cNvSpPr>
          <p:nvPr>
            <p:ph type="body" idx="1"/>
          </p:nvPr>
        </p:nvSpPr>
        <p:spPr/>
        <p:txBody>
          <a:bodyPr/>
          <a:lstStyle/>
          <a:p>
            <a:endParaRPr lang="en-US"/>
          </a:p>
        </p:txBody>
      </p:sp>
      <p:sp>
        <p:nvSpPr>
          <p:cNvPr id="1048823" name="Header Placeholder 3"/>
          <p:cNvSpPr>
            <a:spLocks noGrp="1"/>
          </p:cNvSpPr>
          <p:nvPr>
            <p:ph type="hdr" sz="quarter" idx="10"/>
          </p:nvPr>
        </p:nvSpPr>
        <p:spPr/>
        <p:txBody>
          <a:bodyPr/>
          <a:lstStyle/>
          <a:p>
            <a:endParaRPr lang="en-US"/>
          </a:p>
        </p:txBody>
      </p:sp>
      <p:sp>
        <p:nvSpPr>
          <p:cNvPr id="1048824" name="Footer Placeholder 4"/>
          <p:cNvSpPr>
            <a:spLocks noGrp="1"/>
          </p:cNvSpPr>
          <p:nvPr>
            <p:ph type="ftr" sz="quarter" idx="11"/>
          </p:nvPr>
        </p:nvSpPr>
        <p:spPr/>
        <p:txBody>
          <a:bodyPr/>
          <a:lstStyle/>
          <a:p>
            <a:endParaRPr lang="en-US"/>
          </a:p>
        </p:txBody>
      </p:sp>
      <p:sp>
        <p:nvSpPr>
          <p:cNvPr id="1048825" name="Slide Number Placeholder 5"/>
          <p:cNvSpPr>
            <a:spLocks noGrp="1"/>
          </p:cNvSpPr>
          <p:nvPr>
            <p:ph type="sldNum" sz="quarter" idx="12"/>
          </p:nvPr>
        </p:nvSpPr>
        <p:spPr/>
        <p:txBody>
          <a:bodyPr/>
          <a:lstStyle/>
          <a:p>
            <a:fld id="{683C8A75-957F-4034-8468-9AB812680E44}"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8" name="Slide Image Placeholder 1"/>
          <p:cNvSpPr>
            <a:spLocks noGrp="1" noRot="1" noChangeAspect="1"/>
          </p:cNvSpPr>
          <p:nvPr>
            <p:ph type="sldImg"/>
          </p:nvPr>
        </p:nvSpPr>
        <p:spPr/>
      </p:sp>
      <p:sp>
        <p:nvSpPr>
          <p:cNvPr id="1048829" name="Notes Placeholder 2"/>
          <p:cNvSpPr>
            <a:spLocks noGrp="1"/>
          </p:cNvSpPr>
          <p:nvPr>
            <p:ph type="body" idx="1"/>
          </p:nvPr>
        </p:nvSpPr>
        <p:spPr/>
        <p:txBody>
          <a:bodyPr/>
          <a:lstStyle/>
          <a:p>
            <a:endParaRPr lang="en-US"/>
          </a:p>
        </p:txBody>
      </p:sp>
      <p:sp>
        <p:nvSpPr>
          <p:cNvPr id="1048830" name="Header Placeholder 3"/>
          <p:cNvSpPr>
            <a:spLocks noGrp="1"/>
          </p:cNvSpPr>
          <p:nvPr>
            <p:ph type="hdr" sz="quarter" idx="10"/>
          </p:nvPr>
        </p:nvSpPr>
        <p:spPr/>
        <p:txBody>
          <a:bodyPr/>
          <a:lstStyle/>
          <a:p>
            <a:endParaRPr lang="en-US"/>
          </a:p>
        </p:txBody>
      </p:sp>
      <p:sp>
        <p:nvSpPr>
          <p:cNvPr id="1048831" name="Footer Placeholder 4"/>
          <p:cNvSpPr>
            <a:spLocks noGrp="1"/>
          </p:cNvSpPr>
          <p:nvPr>
            <p:ph type="ftr" sz="quarter" idx="11"/>
          </p:nvPr>
        </p:nvSpPr>
        <p:spPr/>
        <p:txBody>
          <a:bodyPr/>
          <a:lstStyle/>
          <a:p>
            <a:endParaRPr lang="en-US"/>
          </a:p>
        </p:txBody>
      </p:sp>
      <p:sp>
        <p:nvSpPr>
          <p:cNvPr id="1048832" name="Slide Number Placeholder 5"/>
          <p:cNvSpPr>
            <a:spLocks noGrp="1"/>
          </p:cNvSpPr>
          <p:nvPr>
            <p:ph type="sldNum" sz="quarter" idx="12"/>
          </p:nvPr>
        </p:nvSpPr>
        <p:spPr/>
        <p:txBody>
          <a:bodyPr/>
          <a:lstStyle/>
          <a:p>
            <a:fld id="{683C8A75-957F-4034-8468-9AB812680E44}"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5" name="Slide Image Placeholder 1"/>
          <p:cNvSpPr>
            <a:spLocks noGrp="1" noRot="1" noChangeAspect="1"/>
          </p:cNvSpPr>
          <p:nvPr>
            <p:ph type="sldImg"/>
          </p:nvPr>
        </p:nvSpPr>
        <p:spPr/>
      </p:sp>
      <p:sp>
        <p:nvSpPr>
          <p:cNvPr id="1048836" name="Notes Placeholder 2"/>
          <p:cNvSpPr>
            <a:spLocks noGrp="1"/>
          </p:cNvSpPr>
          <p:nvPr>
            <p:ph type="body" idx="1"/>
          </p:nvPr>
        </p:nvSpPr>
        <p:spPr/>
        <p:txBody>
          <a:bodyPr/>
          <a:lstStyle/>
          <a:p>
            <a:endParaRPr lang="en-US"/>
          </a:p>
        </p:txBody>
      </p:sp>
      <p:sp>
        <p:nvSpPr>
          <p:cNvPr id="1048837" name="Header Placeholder 3"/>
          <p:cNvSpPr>
            <a:spLocks noGrp="1"/>
          </p:cNvSpPr>
          <p:nvPr>
            <p:ph type="hdr" sz="quarter" idx="10"/>
          </p:nvPr>
        </p:nvSpPr>
        <p:spPr/>
        <p:txBody>
          <a:bodyPr/>
          <a:lstStyle/>
          <a:p>
            <a:endParaRPr lang="en-US"/>
          </a:p>
        </p:txBody>
      </p:sp>
      <p:sp>
        <p:nvSpPr>
          <p:cNvPr id="1048838" name="Footer Placeholder 4"/>
          <p:cNvSpPr>
            <a:spLocks noGrp="1"/>
          </p:cNvSpPr>
          <p:nvPr>
            <p:ph type="ftr" sz="quarter" idx="11"/>
          </p:nvPr>
        </p:nvSpPr>
        <p:spPr/>
        <p:txBody>
          <a:bodyPr/>
          <a:lstStyle/>
          <a:p>
            <a:endParaRPr lang="en-US"/>
          </a:p>
        </p:txBody>
      </p:sp>
      <p:sp>
        <p:nvSpPr>
          <p:cNvPr id="1048839" name="Slide Number Placeholder 5"/>
          <p:cNvSpPr>
            <a:spLocks noGrp="1"/>
          </p:cNvSpPr>
          <p:nvPr>
            <p:ph type="sldNum" sz="quarter" idx="12"/>
          </p:nvPr>
        </p:nvSpPr>
        <p:spPr/>
        <p:txBody>
          <a:bodyPr/>
          <a:lstStyle/>
          <a:p>
            <a:fld id="{683C8A75-957F-4034-8468-9AB812680E44}"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Slide Image Placeholder 1"/>
          <p:cNvSpPr>
            <a:spLocks noGrp="1" noRot="1" noChangeAspect="1"/>
          </p:cNvSpPr>
          <p:nvPr>
            <p:ph type="sldImg"/>
          </p:nvPr>
        </p:nvSpPr>
        <p:spPr/>
      </p:sp>
      <p:sp>
        <p:nvSpPr>
          <p:cNvPr id="1048659" name="Notes Placeholder 2"/>
          <p:cNvSpPr>
            <a:spLocks noGrp="1"/>
          </p:cNvSpPr>
          <p:nvPr>
            <p:ph type="body" idx="1"/>
          </p:nvPr>
        </p:nvSpPr>
        <p:spPr/>
        <p:txBody>
          <a:bodyPr/>
          <a:lstStyle/>
          <a:p>
            <a:endParaRPr lang="en-US"/>
          </a:p>
        </p:txBody>
      </p:sp>
      <p:sp>
        <p:nvSpPr>
          <p:cNvPr id="1048660" name="Header Placeholder 3"/>
          <p:cNvSpPr>
            <a:spLocks noGrp="1"/>
          </p:cNvSpPr>
          <p:nvPr>
            <p:ph type="hdr" sz="quarter" idx="10"/>
          </p:nvPr>
        </p:nvSpPr>
        <p:spPr/>
        <p:txBody>
          <a:bodyPr/>
          <a:lstStyle/>
          <a:p>
            <a:endParaRPr lang="en-US"/>
          </a:p>
        </p:txBody>
      </p:sp>
      <p:sp>
        <p:nvSpPr>
          <p:cNvPr id="1048661" name="Footer Placeholder 4"/>
          <p:cNvSpPr>
            <a:spLocks noGrp="1"/>
          </p:cNvSpPr>
          <p:nvPr>
            <p:ph type="ftr" sz="quarter" idx="11"/>
          </p:nvPr>
        </p:nvSpPr>
        <p:spPr/>
        <p:txBody>
          <a:bodyPr/>
          <a:lstStyle/>
          <a:p>
            <a:endParaRPr lang="en-US"/>
          </a:p>
        </p:txBody>
      </p:sp>
      <p:sp>
        <p:nvSpPr>
          <p:cNvPr id="1048662" name="Slide Number Placeholder 5"/>
          <p:cNvSpPr>
            <a:spLocks noGrp="1"/>
          </p:cNvSpPr>
          <p:nvPr>
            <p:ph type="sldNum" sz="quarter" idx="12"/>
          </p:nvPr>
        </p:nvSpPr>
        <p:spPr/>
        <p:txBody>
          <a:bodyPr/>
          <a:lstStyle/>
          <a:p>
            <a:fld id="{683C8A75-957F-4034-8468-9AB812680E44}"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Slide Image Placeholder 1"/>
          <p:cNvSpPr>
            <a:spLocks noGrp="1" noRot="1" noChangeAspect="1"/>
          </p:cNvSpPr>
          <p:nvPr>
            <p:ph type="sldImg"/>
          </p:nvPr>
        </p:nvSpPr>
        <p:spPr/>
      </p:sp>
      <p:sp>
        <p:nvSpPr>
          <p:cNvPr id="1048645" name="Notes Placeholder 2"/>
          <p:cNvSpPr>
            <a:spLocks noGrp="1"/>
          </p:cNvSpPr>
          <p:nvPr>
            <p:ph type="body" idx="1"/>
          </p:nvPr>
        </p:nvSpPr>
        <p:spPr/>
        <p:txBody>
          <a:bodyPr/>
          <a:lstStyle/>
          <a:p>
            <a:endParaRPr lang="en-US"/>
          </a:p>
        </p:txBody>
      </p:sp>
      <p:sp>
        <p:nvSpPr>
          <p:cNvPr id="1048646" name="Header Placeholder 3"/>
          <p:cNvSpPr>
            <a:spLocks noGrp="1"/>
          </p:cNvSpPr>
          <p:nvPr>
            <p:ph type="hdr" sz="quarter" idx="10"/>
          </p:nvPr>
        </p:nvSpPr>
        <p:spPr/>
        <p:txBody>
          <a:bodyPr/>
          <a:lstStyle/>
          <a:p>
            <a:endParaRPr lang="en-US"/>
          </a:p>
        </p:txBody>
      </p:sp>
      <p:sp>
        <p:nvSpPr>
          <p:cNvPr id="1048647" name="Footer Placeholder 4"/>
          <p:cNvSpPr>
            <a:spLocks noGrp="1"/>
          </p:cNvSpPr>
          <p:nvPr>
            <p:ph type="ftr" sz="quarter" idx="11"/>
          </p:nvPr>
        </p:nvSpPr>
        <p:spPr/>
        <p:txBody>
          <a:bodyPr/>
          <a:lstStyle/>
          <a:p>
            <a:endParaRPr lang="en-US"/>
          </a:p>
        </p:txBody>
      </p:sp>
      <p:sp>
        <p:nvSpPr>
          <p:cNvPr id="1048648" name="Slide Number Placeholder 5"/>
          <p:cNvSpPr>
            <a:spLocks noGrp="1"/>
          </p:cNvSpPr>
          <p:nvPr>
            <p:ph type="sldNum" sz="quarter" idx="12"/>
          </p:nvPr>
        </p:nvSpPr>
        <p:spPr/>
        <p:txBody>
          <a:bodyPr/>
          <a:lstStyle/>
          <a:p>
            <a:fld id="{683C8A75-957F-4034-8468-9AB812680E44}"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Slide Image Placeholder 1"/>
          <p:cNvSpPr>
            <a:spLocks noGrp="1" noRot="1" noChangeAspect="1"/>
          </p:cNvSpPr>
          <p:nvPr>
            <p:ph type="sldImg"/>
          </p:nvPr>
        </p:nvSpPr>
        <p:spPr/>
      </p:sp>
      <p:sp>
        <p:nvSpPr>
          <p:cNvPr id="1048631" name="Notes Placeholder 2"/>
          <p:cNvSpPr>
            <a:spLocks noGrp="1"/>
          </p:cNvSpPr>
          <p:nvPr>
            <p:ph type="body" idx="1"/>
          </p:nvPr>
        </p:nvSpPr>
        <p:spPr/>
        <p:txBody>
          <a:bodyPr/>
          <a:lstStyle/>
          <a:p>
            <a:endParaRPr lang="en-US"/>
          </a:p>
        </p:txBody>
      </p:sp>
      <p:sp>
        <p:nvSpPr>
          <p:cNvPr id="1048632" name="Header Placeholder 3"/>
          <p:cNvSpPr>
            <a:spLocks noGrp="1"/>
          </p:cNvSpPr>
          <p:nvPr>
            <p:ph type="hdr" sz="quarter" idx="10"/>
          </p:nvPr>
        </p:nvSpPr>
        <p:spPr/>
        <p:txBody>
          <a:bodyPr/>
          <a:lstStyle/>
          <a:p>
            <a:endParaRPr lang="en-US"/>
          </a:p>
        </p:txBody>
      </p:sp>
      <p:sp>
        <p:nvSpPr>
          <p:cNvPr id="1048633" name="Footer Placeholder 4"/>
          <p:cNvSpPr>
            <a:spLocks noGrp="1"/>
          </p:cNvSpPr>
          <p:nvPr>
            <p:ph type="ftr" sz="quarter" idx="11"/>
          </p:nvPr>
        </p:nvSpPr>
        <p:spPr/>
        <p:txBody>
          <a:bodyPr/>
          <a:lstStyle/>
          <a:p>
            <a:endParaRPr lang="en-US"/>
          </a:p>
        </p:txBody>
      </p:sp>
      <p:sp>
        <p:nvSpPr>
          <p:cNvPr id="1048634" name="Slide Number Placeholder 5"/>
          <p:cNvSpPr>
            <a:spLocks noGrp="1"/>
          </p:cNvSpPr>
          <p:nvPr>
            <p:ph type="sldNum" sz="quarter" idx="12"/>
          </p:nvPr>
        </p:nvSpPr>
        <p:spPr/>
        <p:txBody>
          <a:bodyPr/>
          <a:lstStyle/>
          <a:p>
            <a:fld id="{683C8A75-957F-4034-8468-9AB812680E44}" type="slidenum">
              <a:rPr lang="en-US" smtClean="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Slide Image Placeholder 1"/>
          <p:cNvSpPr>
            <a:spLocks noGrp="1" noRot="1" noChangeAspect="1"/>
          </p:cNvSpPr>
          <p:nvPr>
            <p:ph type="sldImg"/>
          </p:nvPr>
        </p:nvSpPr>
        <p:spPr/>
      </p:sp>
      <p:sp>
        <p:nvSpPr>
          <p:cNvPr id="1048589" name="Notes Placeholder 2"/>
          <p:cNvSpPr>
            <a:spLocks noGrp="1"/>
          </p:cNvSpPr>
          <p:nvPr>
            <p:ph type="body" idx="1"/>
          </p:nvPr>
        </p:nvSpPr>
        <p:spPr/>
        <p:txBody>
          <a:bodyPr/>
          <a:lstStyle/>
          <a:p>
            <a:endParaRPr lang="en-US"/>
          </a:p>
        </p:txBody>
      </p:sp>
      <p:sp>
        <p:nvSpPr>
          <p:cNvPr id="1048590" name="Header Placeholder 3"/>
          <p:cNvSpPr>
            <a:spLocks noGrp="1"/>
          </p:cNvSpPr>
          <p:nvPr>
            <p:ph type="hdr" sz="quarter" idx="10"/>
          </p:nvPr>
        </p:nvSpPr>
        <p:spPr/>
        <p:txBody>
          <a:bodyPr/>
          <a:lstStyle/>
          <a:p>
            <a:endParaRPr lang="en-US"/>
          </a:p>
        </p:txBody>
      </p:sp>
      <p:sp>
        <p:nvSpPr>
          <p:cNvPr id="1048591" name="Footer Placeholder 4"/>
          <p:cNvSpPr>
            <a:spLocks noGrp="1"/>
          </p:cNvSpPr>
          <p:nvPr>
            <p:ph type="ftr" sz="quarter" idx="11"/>
          </p:nvPr>
        </p:nvSpPr>
        <p:spPr/>
        <p:txBody>
          <a:bodyPr/>
          <a:lstStyle/>
          <a:p>
            <a:endParaRPr lang="en-US"/>
          </a:p>
        </p:txBody>
      </p:sp>
      <p:sp>
        <p:nvSpPr>
          <p:cNvPr id="1048592" name="Slide Number Placeholder 5"/>
          <p:cNvSpPr>
            <a:spLocks noGrp="1"/>
          </p:cNvSpPr>
          <p:nvPr>
            <p:ph type="sldNum" sz="quarter" idx="12"/>
          </p:nvPr>
        </p:nvSpPr>
        <p:spPr/>
        <p:txBody>
          <a:bodyPr/>
          <a:lstStyle/>
          <a:p>
            <a:fld id="{683C8A75-957F-4034-8468-9AB812680E44}"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Slide Image Placeholder 1"/>
          <p:cNvSpPr>
            <a:spLocks noGrp="1" noRot="1" noChangeAspect="1"/>
          </p:cNvSpPr>
          <p:nvPr>
            <p:ph type="sldImg"/>
          </p:nvPr>
        </p:nvSpPr>
        <p:spPr/>
      </p:sp>
      <p:sp>
        <p:nvSpPr>
          <p:cNvPr id="1048624" name="Notes Placeholder 2"/>
          <p:cNvSpPr>
            <a:spLocks noGrp="1"/>
          </p:cNvSpPr>
          <p:nvPr>
            <p:ph type="body" idx="1"/>
          </p:nvPr>
        </p:nvSpPr>
        <p:spPr/>
        <p:txBody>
          <a:bodyPr/>
          <a:lstStyle/>
          <a:p>
            <a:endParaRPr lang="en-US"/>
          </a:p>
        </p:txBody>
      </p:sp>
      <p:sp>
        <p:nvSpPr>
          <p:cNvPr id="1048625" name="Header Placeholder 3"/>
          <p:cNvSpPr>
            <a:spLocks noGrp="1"/>
          </p:cNvSpPr>
          <p:nvPr>
            <p:ph type="hdr" sz="quarter" idx="10"/>
          </p:nvPr>
        </p:nvSpPr>
        <p:spPr/>
        <p:txBody>
          <a:bodyPr/>
          <a:lstStyle/>
          <a:p>
            <a:endParaRPr lang="en-US"/>
          </a:p>
        </p:txBody>
      </p:sp>
      <p:sp>
        <p:nvSpPr>
          <p:cNvPr id="1048626" name="Footer Placeholder 4"/>
          <p:cNvSpPr>
            <a:spLocks noGrp="1"/>
          </p:cNvSpPr>
          <p:nvPr>
            <p:ph type="ftr" sz="quarter" idx="11"/>
          </p:nvPr>
        </p:nvSpPr>
        <p:spPr/>
        <p:txBody>
          <a:bodyPr/>
          <a:lstStyle/>
          <a:p>
            <a:endParaRPr lang="en-US"/>
          </a:p>
        </p:txBody>
      </p:sp>
      <p:sp>
        <p:nvSpPr>
          <p:cNvPr id="1048627" name="Slide Number Placeholder 5"/>
          <p:cNvSpPr>
            <a:spLocks noGrp="1"/>
          </p:cNvSpPr>
          <p:nvPr>
            <p:ph type="sldNum" sz="quarter" idx="12"/>
          </p:nvPr>
        </p:nvSpPr>
        <p:spPr/>
        <p:txBody>
          <a:bodyPr/>
          <a:lstStyle/>
          <a:p>
            <a:fld id="{683C8A75-957F-4034-8468-9AB812680E44}"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6" name="Slide Image Placeholder 1"/>
          <p:cNvSpPr>
            <a:spLocks noGrp="1" noRot="1" noChangeAspect="1"/>
          </p:cNvSpPr>
          <p:nvPr>
            <p:ph type="sldImg"/>
          </p:nvPr>
        </p:nvSpPr>
        <p:spPr/>
      </p:sp>
      <p:sp>
        <p:nvSpPr>
          <p:cNvPr id="1048707" name="Notes Placeholder 2"/>
          <p:cNvSpPr>
            <a:spLocks noGrp="1"/>
          </p:cNvSpPr>
          <p:nvPr>
            <p:ph type="body" idx="1"/>
          </p:nvPr>
        </p:nvSpPr>
        <p:spPr/>
        <p:txBody>
          <a:bodyPr/>
          <a:lstStyle/>
          <a:p>
            <a:endParaRPr lang="en-US"/>
          </a:p>
        </p:txBody>
      </p:sp>
      <p:sp>
        <p:nvSpPr>
          <p:cNvPr id="1048708" name="Header Placeholder 3"/>
          <p:cNvSpPr>
            <a:spLocks noGrp="1"/>
          </p:cNvSpPr>
          <p:nvPr>
            <p:ph type="hdr" sz="quarter" idx="10"/>
          </p:nvPr>
        </p:nvSpPr>
        <p:spPr/>
        <p:txBody>
          <a:bodyPr/>
          <a:lstStyle/>
          <a:p>
            <a:endParaRPr lang="en-US"/>
          </a:p>
        </p:txBody>
      </p:sp>
      <p:sp>
        <p:nvSpPr>
          <p:cNvPr id="1048709" name="Footer Placeholder 4"/>
          <p:cNvSpPr>
            <a:spLocks noGrp="1"/>
          </p:cNvSpPr>
          <p:nvPr>
            <p:ph type="ftr" sz="quarter" idx="11"/>
          </p:nvPr>
        </p:nvSpPr>
        <p:spPr/>
        <p:txBody>
          <a:bodyPr/>
          <a:lstStyle/>
          <a:p>
            <a:endParaRPr lang="en-US"/>
          </a:p>
        </p:txBody>
      </p:sp>
      <p:sp>
        <p:nvSpPr>
          <p:cNvPr id="1048710" name="Slide Number Placeholder 5"/>
          <p:cNvSpPr>
            <a:spLocks noGrp="1"/>
          </p:cNvSpPr>
          <p:nvPr>
            <p:ph type="sldNum" sz="quarter" idx="12"/>
          </p:nvPr>
        </p:nvSpPr>
        <p:spPr/>
        <p:txBody>
          <a:bodyPr/>
          <a:lstStyle/>
          <a:p>
            <a:fld id="{683C8A75-957F-4034-8468-9AB812680E44}"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Slide Image Placeholder 1"/>
          <p:cNvSpPr>
            <a:spLocks noGrp="1" noRot="1" noChangeAspect="1"/>
          </p:cNvSpPr>
          <p:nvPr>
            <p:ph type="sldImg"/>
          </p:nvPr>
        </p:nvSpPr>
        <p:spPr/>
      </p:sp>
      <p:sp>
        <p:nvSpPr>
          <p:cNvPr id="1048638" name="Notes Placeholder 2"/>
          <p:cNvSpPr>
            <a:spLocks noGrp="1"/>
          </p:cNvSpPr>
          <p:nvPr>
            <p:ph type="body" idx="1"/>
          </p:nvPr>
        </p:nvSpPr>
        <p:spPr/>
        <p:txBody>
          <a:bodyPr/>
          <a:lstStyle/>
          <a:p>
            <a:endParaRPr lang="en-US"/>
          </a:p>
        </p:txBody>
      </p:sp>
      <p:sp>
        <p:nvSpPr>
          <p:cNvPr id="1048639" name="Header Placeholder 3"/>
          <p:cNvSpPr>
            <a:spLocks noGrp="1"/>
          </p:cNvSpPr>
          <p:nvPr>
            <p:ph type="hdr" sz="quarter" idx="10"/>
          </p:nvPr>
        </p:nvSpPr>
        <p:spPr/>
        <p:txBody>
          <a:bodyPr/>
          <a:lstStyle/>
          <a:p>
            <a:endParaRPr lang="en-US"/>
          </a:p>
        </p:txBody>
      </p:sp>
      <p:sp>
        <p:nvSpPr>
          <p:cNvPr id="1048640" name="Footer Placeholder 4"/>
          <p:cNvSpPr>
            <a:spLocks noGrp="1"/>
          </p:cNvSpPr>
          <p:nvPr>
            <p:ph type="ftr" sz="quarter" idx="11"/>
          </p:nvPr>
        </p:nvSpPr>
        <p:spPr/>
        <p:txBody>
          <a:bodyPr/>
          <a:lstStyle/>
          <a:p>
            <a:endParaRPr lang="en-US"/>
          </a:p>
        </p:txBody>
      </p:sp>
      <p:sp>
        <p:nvSpPr>
          <p:cNvPr id="1048641" name="Slide Number Placeholder 5"/>
          <p:cNvSpPr>
            <a:spLocks noGrp="1"/>
          </p:cNvSpPr>
          <p:nvPr>
            <p:ph type="sldNum" sz="quarter" idx="12"/>
          </p:nvPr>
        </p:nvSpPr>
        <p:spPr/>
        <p:txBody>
          <a:bodyPr/>
          <a:lstStyle/>
          <a:p>
            <a:fld id="{683C8A75-957F-4034-8468-9AB812680E44}" type="slidenum">
              <a:rPr lang="en-US" smtClean="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Slide Image Placeholder 1"/>
          <p:cNvSpPr>
            <a:spLocks noGrp="1" noRot="1" noChangeAspect="1"/>
          </p:cNvSpPr>
          <p:nvPr>
            <p:ph type="sldImg"/>
          </p:nvPr>
        </p:nvSpPr>
        <p:spPr/>
      </p:sp>
      <p:sp>
        <p:nvSpPr>
          <p:cNvPr id="1048652" name="Notes Placeholder 2"/>
          <p:cNvSpPr>
            <a:spLocks noGrp="1"/>
          </p:cNvSpPr>
          <p:nvPr>
            <p:ph type="body" idx="1"/>
          </p:nvPr>
        </p:nvSpPr>
        <p:spPr/>
        <p:txBody>
          <a:bodyPr/>
          <a:lstStyle/>
          <a:p>
            <a:endParaRPr lang="en-US"/>
          </a:p>
        </p:txBody>
      </p:sp>
      <p:sp>
        <p:nvSpPr>
          <p:cNvPr id="1048653" name="Header Placeholder 3"/>
          <p:cNvSpPr>
            <a:spLocks noGrp="1"/>
          </p:cNvSpPr>
          <p:nvPr>
            <p:ph type="hdr" sz="quarter" idx="10"/>
          </p:nvPr>
        </p:nvSpPr>
        <p:spPr/>
        <p:txBody>
          <a:bodyPr/>
          <a:lstStyle/>
          <a:p>
            <a:endParaRPr lang="en-US"/>
          </a:p>
        </p:txBody>
      </p:sp>
      <p:sp>
        <p:nvSpPr>
          <p:cNvPr id="1048654" name="Footer Placeholder 4"/>
          <p:cNvSpPr>
            <a:spLocks noGrp="1"/>
          </p:cNvSpPr>
          <p:nvPr>
            <p:ph type="ftr" sz="quarter" idx="11"/>
          </p:nvPr>
        </p:nvSpPr>
        <p:spPr/>
        <p:txBody>
          <a:bodyPr/>
          <a:lstStyle/>
          <a:p>
            <a:endParaRPr lang="en-US"/>
          </a:p>
        </p:txBody>
      </p:sp>
      <p:sp>
        <p:nvSpPr>
          <p:cNvPr id="1048655" name="Slide Number Placeholder 5"/>
          <p:cNvSpPr>
            <a:spLocks noGrp="1"/>
          </p:cNvSpPr>
          <p:nvPr>
            <p:ph type="sldNum" sz="quarter" idx="12"/>
          </p:nvPr>
        </p:nvSpPr>
        <p:spPr/>
        <p:txBody>
          <a:bodyPr/>
          <a:lstStyle/>
          <a:p>
            <a:fld id="{683C8A75-957F-4034-8468-9AB812680E44}"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2" name="Slide Image Placeholder 1"/>
          <p:cNvSpPr>
            <a:spLocks noGrp="1" noRot="1" noChangeAspect="1"/>
          </p:cNvSpPr>
          <p:nvPr>
            <p:ph type="sldImg"/>
          </p:nvPr>
        </p:nvSpPr>
        <p:spPr/>
      </p:sp>
      <p:sp>
        <p:nvSpPr>
          <p:cNvPr id="1048843" name="Notes Placeholder 2"/>
          <p:cNvSpPr>
            <a:spLocks noGrp="1"/>
          </p:cNvSpPr>
          <p:nvPr>
            <p:ph type="body" idx="1"/>
          </p:nvPr>
        </p:nvSpPr>
        <p:spPr/>
        <p:txBody>
          <a:bodyPr/>
          <a:lstStyle/>
          <a:p>
            <a:endParaRPr lang="en-US"/>
          </a:p>
        </p:txBody>
      </p:sp>
      <p:sp>
        <p:nvSpPr>
          <p:cNvPr id="1048844" name="Header Placeholder 3"/>
          <p:cNvSpPr>
            <a:spLocks noGrp="1"/>
          </p:cNvSpPr>
          <p:nvPr>
            <p:ph type="hdr" sz="quarter" idx="10"/>
          </p:nvPr>
        </p:nvSpPr>
        <p:spPr/>
        <p:txBody>
          <a:bodyPr/>
          <a:lstStyle/>
          <a:p>
            <a:endParaRPr lang="en-US"/>
          </a:p>
        </p:txBody>
      </p:sp>
      <p:sp>
        <p:nvSpPr>
          <p:cNvPr id="1048845" name="Footer Placeholder 4"/>
          <p:cNvSpPr>
            <a:spLocks noGrp="1"/>
          </p:cNvSpPr>
          <p:nvPr>
            <p:ph type="ftr" sz="quarter" idx="11"/>
          </p:nvPr>
        </p:nvSpPr>
        <p:spPr/>
        <p:txBody>
          <a:bodyPr/>
          <a:lstStyle/>
          <a:p>
            <a:endParaRPr lang="en-US"/>
          </a:p>
        </p:txBody>
      </p:sp>
      <p:sp>
        <p:nvSpPr>
          <p:cNvPr id="1048846" name="Slide Number Placeholder 5"/>
          <p:cNvSpPr>
            <a:spLocks noGrp="1"/>
          </p:cNvSpPr>
          <p:nvPr>
            <p:ph type="sldNum" sz="quarter" idx="12"/>
          </p:nvPr>
        </p:nvSpPr>
        <p:spPr/>
        <p:txBody>
          <a:bodyPr/>
          <a:lstStyle/>
          <a:p>
            <a:fld id="{683C8A75-957F-4034-8468-9AB812680E44}" type="slidenum">
              <a:rPr lang="en-US" smtClean="0"/>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9" name="Slide Image Placeholder 1"/>
          <p:cNvSpPr>
            <a:spLocks noGrp="1" noRot="1" noChangeAspect="1"/>
          </p:cNvSpPr>
          <p:nvPr>
            <p:ph type="sldImg"/>
          </p:nvPr>
        </p:nvSpPr>
        <p:spPr/>
      </p:sp>
      <p:sp>
        <p:nvSpPr>
          <p:cNvPr id="1048850" name="Notes Placeholder 2"/>
          <p:cNvSpPr>
            <a:spLocks noGrp="1"/>
          </p:cNvSpPr>
          <p:nvPr>
            <p:ph type="body" idx="1"/>
          </p:nvPr>
        </p:nvSpPr>
        <p:spPr/>
        <p:txBody>
          <a:bodyPr/>
          <a:lstStyle/>
          <a:p>
            <a:endParaRPr lang="en-US"/>
          </a:p>
        </p:txBody>
      </p:sp>
      <p:sp>
        <p:nvSpPr>
          <p:cNvPr id="1048851" name="Header Placeholder 3"/>
          <p:cNvSpPr>
            <a:spLocks noGrp="1"/>
          </p:cNvSpPr>
          <p:nvPr>
            <p:ph type="hdr" sz="quarter" idx="10"/>
          </p:nvPr>
        </p:nvSpPr>
        <p:spPr/>
        <p:txBody>
          <a:bodyPr/>
          <a:lstStyle/>
          <a:p>
            <a:endParaRPr lang="en-US"/>
          </a:p>
        </p:txBody>
      </p:sp>
      <p:sp>
        <p:nvSpPr>
          <p:cNvPr id="1048852" name="Footer Placeholder 4"/>
          <p:cNvSpPr>
            <a:spLocks noGrp="1"/>
          </p:cNvSpPr>
          <p:nvPr>
            <p:ph type="ftr" sz="quarter" idx="11"/>
          </p:nvPr>
        </p:nvSpPr>
        <p:spPr/>
        <p:txBody>
          <a:bodyPr/>
          <a:lstStyle/>
          <a:p>
            <a:endParaRPr lang="en-US"/>
          </a:p>
        </p:txBody>
      </p:sp>
      <p:sp>
        <p:nvSpPr>
          <p:cNvPr id="1048853" name="Slide Number Placeholder 5"/>
          <p:cNvSpPr>
            <a:spLocks noGrp="1"/>
          </p:cNvSpPr>
          <p:nvPr>
            <p:ph type="sldNum" sz="quarter" idx="12"/>
          </p:nvPr>
        </p:nvSpPr>
        <p:spPr/>
        <p:txBody>
          <a:bodyPr/>
          <a:lstStyle/>
          <a:p>
            <a:fld id="{683C8A75-957F-4034-8468-9AB812680E44}"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6" name="Slide Image Placeholder 1"/>
          <p:cNvSpPr>
            <a:spLocks noGrp="1" noRot="1" noChangeAspect="1"/>
          </p:cNvSpPr>
          <p:nvPr>
            <p:ph type="sldImg"/>
          </p:nvPr>
        </p:nvSpPr>
        <p:spPr/>
      </p:sp>
      <p:sp>
        <p:nvSpPr>
          <p:cNvPr id="1048857" name="Notes Placeholder 2"/>
          <p:cNvSpPr>
            <a:spLocks noGrp="1"/>
          </p:cNvSpPr>
          <p:nvPr>
            <p:ph type="body" idx="1"/>
          </p:nvPr>
        </p:nvSpPr>
        <p:spPr/>
        <p:txBody>
          <a:bodyPr/>
          <a:lstStyle/>
          <a:p>
            <a:endParaRPr lang="en-US"/>
          </a:p>
        </p:txBody>
      </p:sp>
      <p:sp>
        <p:nvSpPr>
          <p:cNvPr id="1048858" name="Header Placeholder 3"/>
          <p:cNvSpPr>
            <a:spLocks noGrp="1"/>
          </p:cNvSpPr>
          <p:nvPr>
            <p:ph type="hdr" sz="quarter" idx="10"/>
          </p:nvPr>
        </p:nvSpPr>
        <p:spPr/>
        <p:txBody>
          <a:bodyPr/>
          <a:lstStyle/>
          <a:p>
            <a:endParaRPr lang="en-US"/>
          </a:p>
        </p:txBody>
      </p:sp>
      <p:sp>
        <p:nvSpPr>
          <p:cNvPr id="1048859" name="Footer Placeholder 4"/>
          <p:cNvSpPr>
            <a:spLocks noGrp="1"/>
          </p:cNvSpPr>
          <p:nvPr>
            <p:ph type="ftr" sz="quarter" idx="11"/>
          </p:nvPr>
        </p:nvSpPr>
        <p:spPr/>
        <p:txBody>
          <a:bodyPr/>
          <a:lstStyle/>
          <a:p>
            <a:endParaRPr lang="en-US"/>
          </a:p>
        </p:txBody>
      </p:sp>
      <p:sp>
        <p:nvSpPr>
          <p:cNvPr id="1048860" name="Slide Number Placeholder 5"/>
          <p:cNvSpPr>
            <a:spLocks noGrp="1"/>
          </p:cNvSpPr>
          <p:nvPr>
            <p:ph type="sldNum" sz="quarter" idx="12"/>
          </p:nvPr>
        </p:nvSpPr>
        <p:spPr/>
        <p:txBody>
          <a:bodyPr/>
          <a:lstStyle/>
          <a:p>
            <a:fld id="{683C8A75-957F-4034-8468-9AB812680E44}" type="slidenum">
              <a:rPr lang="en-US" smtClean="0"/>
              <a:t>24</a:t>
            </a:fld>
            <a:endParaRPr lang="en-US"/>
          </a:p>
        </p:txBody>
      </p:sp>
    </p:spTree>
  </p:cSld>
  <p:clrMapOvr>
    <a:overrideClrMapping bg1="dk1" tx1="dk1" bg2="dk1" tx2="dk1" accent1="dk1" accent2="dk1" accent3="dk1" accent4="dk1" accent5="dk1" accent6="dk1" hlink="dk1" folHlink="dk1"/>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3" name="Slide Image Placeholder 1"/>
          <p:cNvSpPr>
            <a:spLocks noGrp="1" noRot="1" noChangeAspect="1"/>
          </p:cNvSpPr>
          <p:nvPr>
            <p:ph type="sldImg"/>
          </p:nvPr>
        </p:nvSpPr>
        <p:spPr/>
      </p:sp>
      <p:sp>
        <p:nvSpPr>
          <p:cNvPr id="1048864" name="Notes Placeholder 2"/>
          <p:cNvSpPr>
            <a:spLocks noGrp="1"/>
          </p:cNvSpPr>
          <p:nvPr>
            <p:ph type="body" idx="1"/>
          </p:nvPr>
        </p:nvSpPr>
        <p:spPr/>
        <p:txBody>
          <a:bodyPr/>
          <a:lstStyle/>
          <a:p>
            <a:endParaRPr lang="en-US"/>
          </a:p>
        </p:txBody>
      </p:sp>
      <p:sp>
        <p:nvSpPr>
          <p:cNvPr id="1048865" name="Header Placeholder 3"/>
          <p:cNvSpPr>
            <a:spLocks noGrp="1"/>
          </p:cNvSpPr>
          <p:nvPr>
            <p:ph type="hdr" sz="quarter" idx="10"/>
          </p:nvPr>
        </p:nvSpPr>
        <p:spPr/>
        <p:txBody>
          <a:bodyPr/>
          <a:lstStyle/>
          <a:p>
            <a:endParaRPr lang="en-US"/>
          </a:p>
        </p:txBody>
      </p:sp>
      <p:sp>
        <p:nvSpPr>
          <p:cNvPr id="1048866" name="Footer Placeholder 4"/>
          <p:cNvSpPr>
            <a:spLocks noGrp="1"/>
          </p:cNvSpPr>
          <p:nvPr>
            <p:ph type="ftr" sz="quarter" idx="11"/>
          </p:nvPr>
        </p:nvSpPr>
        <p:spPr/>
        <p:txBody>
          <a:bodyPr/>
          <a:lstStyle/>
          <a:p>
            <a:endParaRPr lang="en-US"/>
          </a:p>
        </p:txBody>
      </p:sp>
      <p:sp>
        <p:nvSpPr>
          <p:cNvPr id="1048867" name="Slide Number Placeholder 5"/>
          <p:cNvSpPr>
            <a:spLocks noGrp="1"/>
          </p:cNvSpPr>
          <p:nvPr>
            <p:ph type="sldNum" sz="quarter" idx="12"/>
          </p:nvPr>
        </p:nvSpPr>
        <p:spPr/>
        <p:txBody>
          <a:bodyPr/>
          <a:lstStyle/>
          <a:p>
            <a:fld id="{683C8A75-957F-4034-8468-9AB812680E44}" type="slidenum">
              <a:rPr lang="en-US" smtClean="0"/>
              <a:t>25</a:t>
            </a:fld>
            <a:endParaRPr lang="en-US"/>
          </a:p>
        </p:txBody>
      </p:sp>
    </p:spTree>
  </p:cSld>
  <p:clrMapOvr>
    <a:overrideClrMapping bg1="dk1" tx1="dk1" bg2="dk1" tx2="dk1" accent1="dk1" accent2="dk1" accent3="dk1" accent4="dk1" accent5="dk1" accent6="dk1" hlink="dk1" folHlink="dk1"/>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0" name="Slide Image Placeholder 1"/>
          <p:cNvSpPr>
            <a:spLocks noGrp="1" noRot="1" noChangeAspect="1"/>
          </p:cNvSpPr>
          <p:nvPr>
            <p:ph type="sldImg"/>
          </p:nvPr>
        </p:nvSpPr>
        <p:spPr/>
      </p:sp>
      <p:sp>
        <p:nvSpPr>
          <p:cNvPr id="1048871" name="Notes Placeholder 2"/>
          <p:cNvSpPr>
            <a:spLocks noGrp="1"/>
          </p:cNvSpPr>
          <p:nvPr>
            <p:ph type="body" idx="1"/>
          </p:nvPr>
        </p:nvSpPr>
        <p:spPr/>
        <p:txBody>
          <a:bodyPr/>
          <a:lstStyle/>
          <a:p>
            <a:endParaRPr lang="en-US"/>
          </a:p>
        </p:txBody>
      </p:sp>
      <p:sp>
        <p:nvSpPr>
          <p:cNvPr id="1048872" name="Header Placeholder 3"/>
          <p:cNvSpPr>
            <a:spLocks noGrp="1"/>
          </p:cNvSpPr>
          <p:nvPr>
            <p:ph type="hdr" sz="quarter" idx="10"/>
          </p:nvPr>
        </p:nvSpPr>
        <p:spPr/>
        <p:txBody>
          <a:bodyPr/>
          <a:lstStyle/>
          <a:p>
            <a:endParaRPr lang="en-US"/>
          </a:p>
        </p:txBody>
      </p:sp>
      <p:sp>
        <p:nvSpPr>
          <p:cNvPr id="1048873" name="Footer Placeholder 4"/>
          <p:cNvSpPr>
            <a:spLocks noGrp="1"/>
          </p:cNvSpPr>
          <p:nvPr>
            <p:ph type="ftr" sz="quarter" idx="11"/>
          </p:nvPr>
        </p:nvSpPr>
        <p:spPr/>
        <p:txBody>
          <a:bodyPr/>
          <a:lstStyle/>
          <a:p>
            <a:endParaRPr lang="en-US"/>
          </a:p>
        </p:txBody>
      </p:sp>
      <p:sp>
        <p:nvSpPr>
          <p:cNvPr id="1048874" name="Slide Number Placeholder 5"/>
          <p:cNvSpPr>
            <a:spLocks noGrp="1"/>
          </p:cNvSpPr>
          <p:nvPr>
            <p:ph type="sldNum" sz="quarter" idx="12"/>
          </p:nvPr>
        </p:nvSpPr>
        <p:spPr/>
        <p:txBody>
          <a:bodyPr/>
          <a:lstStyle/>
          <a:p>
            <a:fld id="{683C8A75-957F-4034-8468-9AB812680E44}" type="slidenum">
              <a:rPr lang="en-US" smtClean="0"/>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Slide Image Placeholder 1"/>
          <p:cNvSpPr>
            <a:spLocks noGrp="1" noRot="1" noChangeAspect="1"/>
          </p:cNvSpPr>
          <p:nvPr>
            <p:ph type="sldImg"/>
          </p:nvPr>
        </p:nvSpPr>
        <p:spPr/>
      </p:sp>
      <p:sp>
        <p:nvSpPr>
          <p:cNvPr id="1048714" name="Notes Placeholder 2"/>
          <p:cNvSpPr>
            <a:spLocks noGrp="1"/>
          </p:cNvSpPr>
          <p:nvPr>
            <p:ph type="body" idx="1"/>
          </p:nvPr>
        </p:nvSpPr>
        <p:spPr/>
        <p:txBody>
          <a:bodyPr/>
          <a:lstStyle/>
          <a:p>
            <a:endParaRPr lang="en-US"/>
          </a:p>
        </p:txBody>
      </p:sp>
      <p:sp>
        <p:nvSpPr>
          <p:cNvPr id="1048715" name="Header Placeholder 3"/>
          <p:cNvSpPr>
            <a:spLocks noGrp="1"/>
          </p:cNvSpPr>
          <p:nvPr>
            <p:ph type="hdr" sz="quarter" idx="10"/>
          </p:nvPr>
        </p:nvSpPr>
        <p:spPr/>
        <p:txBody>
          <a:bodyPr/>
          <a:lstStyle/>
          <a:p>
            <a:endParaRPr lang="en-US"/>
          </a:p>
        </p:txBody>
      </p:sp>
      <p:sp>
        <p:nvSpPr>
          <p:cNvPr id="1048716" name="Footer Placeholder 4"/>
          <p:cNvSpPr>
            <a:spLocks noGrp="1"/>
          </p:cNvSpPr>
          <p:nvPr>
            <p:ph type="ftr" sz="quarter" idx="11"/>
          </p:nvPr>
        </p:nvSpPr>
        <p:spPr/>
        <p:txBody>
          <a:bodyPr/>
          <a:lstStyle/>
          <a:p>
            <a:endParaRPr lang="en-US"/>
          </a:p>
        </p:txBody>
      </p:sp>
      <p:sp>
        <p:nvSpPr>
          <p:cNvPr id="1048717" name="Slide Number Placeholder 5"/>
          <p:cNvSpPr>
            <a:spLocks noGrp="1"/>
          </p:cNvSpPr>
          <p:nvPr>
            <p:ph type="sldNum" sz="quarter" idx="12"/>
          </p:nvPr>
        </p:nvSpPr>
        <p:spPr/>
        <p:txBody>
          <a:bodyPr/>
          <a:lstStyle/>
          <a:p>
            <a:fld id="{683C8A75-957F-4034-8468-9AB812680E44}"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0" name="Slide Image Placeholder 1"/>
          <p:cNvSpPr>
            <a:spLocks noGrp="1" noRot="1" noChangeAspect="1"/>
          </p:cNvSpPr>
          <p:nvPr>
            <p:ph type="sldImg"/>
          </p:nvPr>
        </p:nvSpPr>
        <p:spPr/>
      </p:sp>
      <p:sp>
        <p:nvSpPr>
          <p:cNvPr id="1048721" name="Notes Placeholder 2"/>
          <p:cNvSpPr>
            <a:spLocks noGrp="1"/>
          </p:cNvSpPr>
          <p:nvPr>
            <p:ph type="body" idx="1"/>
          </p:nvPr>
        </p:nvSpPr>
        <p:spPr/>
        <p:txBody>
          <a:bodyPr/>
          <a:lstStyle/>
          <a:p>
            <a:endParaRPr lang="en-US"/>
          </a:p>
        </p:txBody>
      </p:sp>
      <p:sp>
        <p:nvSpPr>
          <p:cNvPr id="1048722" name="Header Placeholder 3"/>
          <p:cNvSpPr>
            <a:spLocks noGrp="1"/>
          </p:cNvSpPr>
          <p:nvPr>
            <p:ph type="hdr" sz="quarter" idx="10"/>
          </p:nvPr>
        </p:nvSpPr>
        <p:spPr/>
        <p:txBody>
          <a:bodyPr/>
          <a:lstStyle/>
          <a:p>
            <a:endParaRPr lang="en-US"/>
          </a:p>
        </p:txBody>
      </p:sp>
      <p:sp>
        <p:nvSpPr>
          <p:cNvPr id="1048723" name="Footer Placeholder 4"/>
          <p:cNvSpPr>
            <a:spLocks noGrp="1"/>
          </p:cNvSpPr>
          <p:nvPr>
            <p:ph type="ftr" sz="quarter" idx="11"/>
          </p:nvPr>
        </p:nvSpPr>
        <p:spPr/>
        <p:txBody>
          <a:bodyPr/>
          <a:lstStyle/>
          <a:p>
            <a:endParaRPr lang="en-US"/>
          </a:p>
        </p:txBody>
      </p:sp>
      <p:sp>
        <p:nvSpPr>
          <p:cNvPr id="1048724" name="Slide Number Placeholder 5"/>
          <p:cNvSpPr>
            <a:spLocks noGrp="1"/>
          </p:cNvSpPr>
          <p:nvPr>
            <p:ph type="sldNum" sz="quarter" idx="12"/>
          </p:nvPr>
        </p:nvSpPr>
        <p:spPr/>
        <p:txBody>
          <a:bodyPr/>
          <a:lstStyle/>
          <a:p>
            <a:fld id="{683C8A75-957F-4034-8468-9AB812680E44}"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7" name="Slide Image Placeholder 1"/>
          <p:cNvSpPr>
            <a:spLocks noGrp="1" noRot="1" noChangeAspect="1"/>
          </p:cNvSpPr>
          <p:nvPr>
            <p:ph type="sldImg"/>
          </p:nvPr>
        </p:nvSpPr>
        <p:spPr/>
      </p:sp>
      <p:sp>
        <p:nvSpPr>
          <p:cNvPr id="1048728" name="Notes Placeholder 2"/>
          <p:cNvSpPr>
            <a:spLocks noGrp="1"/>
          </p:cNvSpPr>
          <p:nvPr>
            <p:ph type="body" idx="1"/>
          </p:nvPr>
        </p:nvSpPr>
        <p:spPr/>
        <p:txBody>
          <a:bodyPr/>
          <a:lstStyle/>
          <a:p>
            <a:endParaRPr lang="en-US"/>
          </a:p>
        </p:txBody>
      </p:sp>
      <p:sp>
        <p:nvSpPr>
          <p:cNvPr id="1048729" name="Header Placeholder 3"/>
          <p:cNvSpPr>
            <a:spLocks noGrp="1"/>
          </p:cNvSpPr>
          <p:nvPr>
            <p:ph type="hdr" sz="quarter" idx="10"/>
          </p:nvPr>
        </p:nvSpPr>
        <p:spPr/>
        <p:txBody>
          <a:bodyPr/>
          <a:lstStyle/>
          <a:p>
            <a:endParaRPr lang="en-US"/>
          </a:p>
        </p:txBody>
      </p:sp>
      <p:sp>
        <p:nvSpPr>
          <p:cNvPr id="1048730" name="Footer Placeholder 4"/>
          <p:cNvSpPr>
            <a:spLocks noGrp="1"/>
          </p:cNvSpPr>
          <p:nvPr>
            <p:ph type="ftr" sz="quarter" idx="11"/>
          </p:nvPr>
        </p:nvSpPr>
        <p:spPr/>
        <p:txBody>
          <a:bodyPr/>
          <a:lstStyle/>
          <a:p>
            <a:endParaRPr lang="en-US"/>
          </a:p>
        </p:txBody>
      </p:sp>
      <p:sp>
        <p:nvSpPr>
          <p:cNvPr id="1048731" name="Slide Number Placeholder 5"/>
          <p:cNvSpPr>
            <a:spLocks noGrp="1"/>
          </p:cNvSpPr>
          <p:nvPr>
            <p:ph type="sldNum" sz="quarter" idx="12"/>
          </p:nvPr>
        </p:nvSpPr>
        <p:spPr/>
        <p:txBody>
          <a:bodyPr/>
          <a:lstStyle/>
          <a:p>
            <a:fld id="{683C8A75-957F-4034-8468-9AB812680E44}"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4" name="Slide Image Placeholder 1"/>
          <p:cNvSpPr>
            <a:spLocks noGrp="1" noRot="1" noChangeAspect="1"/>
          </p:cNvSpPr>
          <p:nvPr>
            <p:ph type="sldImg"/>
          </p:nvPr>
        </p:nvSpPr>
        <p:spPr/>
      </p:sp>
      <p:sp>
        <p:nvSpPr>
          <p:cNvPr id="1048735" name="Notes Placeholder 2"/>
          <p:cNvSpPr>
            <a:spLocks noGrp="1"/>
          </p:cNvSpPr>
          <p:nvPr>
            <p:ph type="body" idx="1"/>
          </p:nvPr>
        </p:nvSpPr>
        <p:spPr/>
        <p:txBody>
          <a:bodyPr/>
          <a:lstStyle/>
          <a:p>
            <a:endParaRPr lang="en-US"/>
          </a:p>
        </p:txBody>
      </p:sp>
      <p:sp>
        <p:nvSpPr>
          <p:cNvPr id="1048736" name="Header Placeholder 3"/>
          <p:cNvSpPr>
            <a:spLocks noGrp="1"/>
          </p:cNvSpPr>
          <p:nvPr>
            <p:ph type="hdr" sz="quarter" idx="10"/>
          </p:nvPr>
        </p:nvSpPr>
        <p:spPr/>
        <p:txBody>
          <a:bodyPr/>
          <a:lstStyle/>
          <a:p>
            <a:endParaRPr lang="en-US"/>
          </a:p>
        </p:txBody>
      </p:sp>
      <p:sp>
        <p:nvSpPr>
          <p:cNvPr id="1048737" name="Footer Placeholder 4"/>
          <p:cNvSpPr>
            <a:spLocks noGrp="1"/>
          </p:cNvSpPr>
          <p:nvPr>
            <p:ph type="ftr" sz="quarter" idx="11"/>
          </p:nvPr>
        </p:nvSpPr>
        <p:spPr/>
        <p:txBody>
          <a:bodyPr/>
          <a:lstStyle/>
          <a:p>
            <a:endParaRPr lang="en-US"/>
          </a:p>
        </p:txBody>
      </p:sp>
      <p:sp>
        <p:nvSpPr>
          <p:cNvPr id="1048738" name="Slide Number Placeholder 5"/>
          <p:cNvSpPr>
            <a:spLocks noGrp="1"/>
          </p:cNvSpPr>
          <p:nvPr>
            <p:ph type="sldNum" sz="quarter" idx="12"/>
          </p:nvPr>
        </p:nvSpPr>
        <p:spPr/>
        <p:txBody>
          <a:bodyPr/>
          <a:lstStyle/>
          <a:p>
            <a:fld id="{683C8A75-957F-4034-8468-9AB812680E44}"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6" name="Slide Image Placeholder 1"/>
          <p:cNvSpPr>
            <a:spLocks noGrp="1" noRot="1" noChangeAspect="1"/>
          </p:cNvSpPr>
          <p:nvPr>
            <p:ph type="sldImg"/>
          </p:nvPr>
        </p:nvSpPr>
        <p:spPr/>
      </p:sp>
      <p:sp>
        <p:nvSpPr>
          <p:cNvPr id="1048767" name="Notes Placeholder 2"/>
          <p:cNvSpPr>
            <a:spLocks noGrp="1"/>
          </p:cNvSpPr>
          <p:nvPr>
            <p:ph type="body" idx="1"/>
          </p:nvPr>
        </p:nvSpPr>
        <p:spPr/>
        <p:txBody>
          <a:bodyPr/>
          <a:lstStyle/>
          <a:p>
            <a:endParaRPr lang="en-US"/>
          </a:p>
        </p:txBody>
      </p:sp>
      <p:sp>
        <p:nvSpPr>
          <p:cNvPr id="1048768" name="Header Placeholder 3"/>
          <p:cNvSpPr>
            <a:spLocks noGrp="1"/>
          </p:cNvSpPr>
          <p:nvPr>
            <p:ph type="hdr" sz="quarter" idx="10"/>
          </p:nvPr>
        </p:nvSpPr>
        <p:spPr/>
        <p:txBody>
          <a:bodyPr/>
          <a:lstStyle/>
          <a:p>
            <a:endParaRPr lang="en-US"/>
          </a:p>
        </p:txBody>
      </p:sp>
      <p:sp>
        <p:nvSpPr>
          <p:cNvPr id="1048769" name="Footer Placeholder 4"/>
          <p:cNvSpPr>
            <a:spLocks noGrp="1"/>
          </p:cNvSpPr>
          <p:nvPr>
            <p:ph type="ftr" sz="quarter" idx="11"/>
          </p:nvPr>
        </p:nvSpPr>
        <p:spPr/>
        <p:txBody>
          <a:bodyPr/>
          <a:lstStyle/>
          <a:p>
            <a:endParaRPr lang="en-US"/>
          </a:p>
        </p:txBody>
      </p:sp>
      <p:sp>
        <p:nvSpPr>
          <p:cNvPr id="1048770" name="Slide Number Placeholder 5"/>
          <p:cNvSpPr>
            <a:spLocks noGrp="1"/>
          </p:cNvSpPr>
          <p:nvPr>
            <p:ph type="sldNum" sz="quarter" idx="12"/>
          </p:nvPr>
        </p:nvSpPr>
        <p:spPr/>
        <p:txBody>
          <a:bodyPr/>
          <a:lstStyle/>
          <a:p>
            <a:fld id="{683C8A75-957F-4034-8468-9AB812680E44}"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2" name="Slide Image Placeholder 1"/>
          <p:cNvSpPr>
            <a:spLocks noGrp="1" noRot="1" noChangeAspect="1"/>
          </p:cNvSpPr>
          <p:nvPr>
            <p:ph type="sldImg"/>
          </p:nvPr>
        </p:nvSpPr>
        <p:spPr/>
      </p:sp>
      <p:sp>
        <p:nvSpPr>
          <p:cNvPr id="1048793" name="Notes Placeholder 2"/>
          <p:cNvSpPr>
            <a:spLocks noGrp="1"/>
          </p:cNvSpPr>
          <p:nvPr>
            <p:ph type="body" idx="1"/>
          </p:nvPr>
        </p:nvSpPr>
        <p:spPr/>
        <p:txBody>
          <a:bodyPr/>
          <a:lstStyle/>
          <a:p>
            <a:endParaRPr lang="en-US"/>
          </a:p>
        </p:txBody>
      </p:sp>
      <p:sp>
        <p:nvSpPr>
          <p:cNvPr id="1048794" name="Header Placeholder 3"/>
          <p:cNvSpPr>
            <a:spLocks noGrp="1"/>
          </p:cNvSpPr>
          <p:nvPr>
            <p:ph type="hdr" sz="quarter" idx="10"/>
          </p:nvPr>
        </p:nvSpPr>
        <p:spPr/>
        <p:txBody>
          <a:bodyPr/>
          <a:lstStyle/>
          <a:p>
            <a:endParaRPr lang="en-US"/>
          </a:p>
        </p:txBody>
      </p:sp>
      <p:sp>
        <p:nvSpPr>
          <p:cNvPr id="1048795" name="Footer Placeholder 4"/>
          <p:cNvSpPr>
            <a:spLocks noGrp="1"/>
          </p:cNvSpPr>
          <p:nvPr>
            <p:ph type="ftr" sz="quarter" idx="11"/>
          </p:nvPr>
        </p:nvSpPr>
        <p:spPr/>
        <p:txBody>
          <a:bodyPr/>
          <a:lstStyle/>
          <a:p>
            <a:endParaRPr lang="en-US"/>
          </a:p>
        </p:txBody>
      </p:sp>
      <p:sp>
        <p:nvSpPr>
          <p:cNvPr id="1048796" name="Slide Number Placeholder 5"/>
          <p:cNvSpPr>
            <a:spLocks noGrp="1"/>
          </p:cNvSpPr>
          <p:nvPr>
            <p:ph type="sldNum" sz="quarter" idx="12"/>
          </p:nvPr>
        </p:nvSpPr>
        <p:spPr/>
        <p:txBody>
          <a:bodyPr/>
          <a:lstStyle/>
          <a:p>
            <a:fld id="{683C8A75-957F-4034-8468-9AB812680E44}"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9" name="Slide Image Placeholder 1"/>
          <p:cNvSpPr>
            <a:spLocks noGrp="1" noRot="1" noChangeAspect="1"/>
          </p:cNvSpPr>
          <p:nvPr>
            <p:ph type="sldImg"/>
          </p:nvPr>
        </p:nvSpPr>
        <p:spPr/>
      </p:sp>
      <p:sp>
        <p:nvSpPr>
          <p:cNvPr id="1048800" name="Notes Placeholder 2"/>
          <p:cNvSpPr>
            <a:spLocks noGrp="1"/>
          </p:cNvSpPr>
          <p:nvPr>
            <p:ph type="body" idx="1"/>
          </p:nvPr>
        </p:nvSpPr>
        <p:spPr/>
        <p:txBody>
          <a:bodyPr/>
          <a:lstStyle/>
          <a:p>
            <a:endParaRPr lang="en-US"/>
          </a:p>
        </p:txBody>
      </p:sp>
      <p:sp>
        <p:nvSpPr>
          <p:cNvPr id="1048801" name="Header Placeholder 3"/>
          <p:cNvSpPr>
            <a:spLocks noGrp="1"/>
          </p:cNvSpPr>
          <p:nvPr>
            <p:ph type="hdr" sz="quarter" idx="10"/>
          </p:nvPr>
        </p:nvSpPr>
        <p:spPr/>
        <p:txBody>
          <a:bodyPr/>
          <a:lstStyle/>
          <a:p>
            <a:endParaRPr lang="en-US"/>
          </a:p>
        </p:txBody>
      </p:sp>
      <p:sp>
        <p:nvSpPr>
          <p:cNvPr id="1048802" name="Footer Placeholder 4"/>
          <p:cNvSpPr>
            <a:spLocks noGrp="1"/>
          </p:cNvSpPr>
          <p:nvPr>
            <p:ph type="ftr" sz="quarter" idx="11"/>
          </p:nvPr>
        </p:nvSpPr>
        <p:spPr/>
        <p:txBody>
          <a:bodyPr/>
          <a:lstStyle/>
          <a:p>
            <a:endParaRPr lang="en-US"/>
          </a:p>
        </p:txBody>
      </p:sp>
      <p:sp>
        <p:nvSpPr>
          <p:cNvPr id="1048803" name="Slide Number Placeholder 5"/>
          <p:cNvSpPr>
            <a:spLocks noGrp="1"/>
          </p:cNvSpPr>
          <p:nvPr>
            <p:ph type="sldNum" sz="quarter" idx="12"/>
          </p:nvPr>
        </p:nvSpPr>
        <p:spPr/>
        <p:txBody>
          <a:bodyPr/>
          <a:lstStyle/>
          <a:p>
            <a:fld id="{683C8A75-957F-4034-8468-9AB812680E44}"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901"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902"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903" name="Date Placeholder 3"/>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904" name="Footer Placeholder 4"/>
          <p:cNvSpPr>
            <a:spLocks noGrp="1"/>
          </p:cNvSpPr>
          <p:nvPr>
            <p:ph type="ftr" sz="quarter" idx="11"/>
          </p:nvPr>
        </p:nvSpPr>
        <p:spPr/>
        <p:txBody>
          <a:bodyPr/>
          <a:lstStyle/>
          <a:p>
            <a:endParaRPr lang="en-US" dirty="0"/>
          </a:p>
        </p:txBody>
      </p:sp>
      <p:sp>
        <p:nvSpPr>
          <p:cNvPr id="1048905"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917" name="Title 1"/>
          <p:cNvSpPr>
            <a:spLocks noGrp="1"/>
          </p:cNvSpPr>
          <p:nvPr>
            <p:ph type="title"/>
          </p:nvPr>
        </p:nvSpPr>
        <p:spPr/>
        <p:txBody>
          <a:bodyPr/>
          <a:lstStyle/>
          <a:p>
            <a:r>
              <a:rPr lang="en-US"/>
              <a:t>Click to edit Master title style</a:t>
            </a:r>
          </a:p>
        </p:txBody>
      </p:sp>
      <p:sp>
        <p:nvSpPr>
          <p:cNvPr id="104891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19" name="Date Placeholder 3"/>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920" name="Footer Placeholder 4"/>
          <p:cNvSpPr>
            <a:spLocks noGrp="1"/>
          </p:cNvSpPr>
          <p:nvPr>
            <p:ph type="ftr" sz="quarter" idx="11"/>
          </p:nvPr>
        </p:nvSpPr>
        <p:spPr/>
        <p:txBody>
          <a:bodyPr/>
          <a:lstStyle/>
          <a:p>
            <a:endParaRPr lang="en-US" dirty="0"/>
          </a:p>
        </p:txBody>
      </p:sp>
      <p:sp>
        <p:nvSpPr>
          <p:cNvPr id="1048921"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93"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894"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95" name="Date Placeholder 3"/>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896" name="Footer Placeholder 4"/>
          <p:cNvSpPr>
            <a:spLocks noGrp="1"/>
          </p:cNvSpPr>
          <p:nvPr>
            <p:ph type="ftr" sz="quarter" idx="11"/>
          </p:nvPr>
        </p:nvSpPr>
        <p:spPr/>
        <p:txBody>
          <a:bodyPr/>
          <a:lstStyle/>
          <a:p>
            <a:endParaRPr lang="en-US" dirty="0"/>
          </a:p>
        </p:txBody>
      </p:sp>
      <p:sp>
        <p:nvSpPr>
          <p:cNvPr id="1048897"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p>
        </p:txBody>
      </p:sp>
      <p:sp>
        <p:nvSpPr>
          <p:cNvPr id="1048582" name="Content Placeholder 2"/>
          <p:cNvSpPr>
            <a:spLocks noGrp="1"/>
          </p:cNvSpPr>
          <p:nvPr>
            <p:ph idx="1"/>
          </p:nvPr>
        </p:nvSpPr>
        <p:spPr/>
        <p:txBody>
          <a:bodyPr/>
          <a:lstStyle>
            <a:lvl2pPr marL="742950" indent="-285750">
              <a:buFont typeface="Wingdings" pitchFamily="2" charset="2"/>
              <a:buChar char="Ø"/>
            </a:lvl2pPr>
            <a:lvl3pPr marL="1143000" indent="-228600">
              <a:buFont typeface="Wingdings" pitchFamily="2" charset="2"/>
              <a:buChar char="ü"/>
            </a:lvl3pPr>
            <a:lvl4pPr marL="1600200" indent="-228600">
              <a:buFont typeface="Wingdings" pitchFamily="2" charset="2"/>
              <a:buChar cha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583" name="Date Placeholder 3"/>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584" name="Footer Placeholder 4"/>
          <p:cNvSpPr>
            <a:spLocks noGrp="1"/>
          </p:cNvSpPr>
          <p:nvPr>
            <p:ph type="ftr" sz="quarter" idx="11"/>
          </p:nvPr>
        </p:nvSpPr>
        <p:spPr/>
        <p:txBody>
          <a:bodyPr/>
          <a:lstStyle/>
          <a:p>
            <a:endParaRPr lang="en-US" dirty="0"/>
          </a:p>
        </p:txBody>
      </p:sp>
      <p:sp>
        <p:nvSpPr>
          <p:cNvPr id="1048585"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91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91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914" name="Date Placeholder 3"/>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915" name="Footer Placeholder 4"/>
          <p:cNvSpPr>
            <a:spLocks noGrp="1"/>
          </p:cNvSpPr>
          <p:nvPr>
            <p:ph type="ftr" sz="quarter" idx="11"/>
          </p:nvPr>
        </p:nvSpPr>
        <p:spPr/>
        <p:txBody>
          <a:bodyPr/>
          <a:lstStyle/>
          <a:p>
            <a:endParaRPr lang="en-US" dirty="0"/>
          </a:p>
        </p:txBody>
      </p:sp>
      <p:sp>
        <p:nvSpPr>
          <p:cNvPr id="104891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75" name="Title 1"/>
          <p:cNvSpPr>
            <a:spLocks noGrp="1"/>
          </p:cNvSpPr>
          <p:nvPr>
            <p:ph type="title"/>
          </p:nvPr>
        </p:nvSpPr>
        <p:spPr/>
        <p:txBody>
          <a:bodyPr/>
          <a:lstStyle/>
          <a:p>
            <a:r>
              <a:rPr lang="en-US"/>
              <a:t>Click to edit Master title style</a:t>
            </a:r>
          </a:p>
        </p:txBody>
      </p:sp>
      <p:sp>
        <p:nvSpPr>
          <p:cNvPr id="1048876"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77"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78" name="Date Placeholder 4"/>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879" name="Footer Placeholder 5"/>
          <p:cNvSpPr>
            <a:spLocks noGrp="1"/>
          </p:cNvSpPr>
          <p:nvPr>
            <p:ph type="ftr" sz="quarter" idx="11"/>
          </p:nvPr>
        </p:nvSpPr>
        <p:spPr/>
        <p:txBody>
          <a:bodyPr/>
          <a:lstStyle/>
          <a:p>
            <a:endParaRPr lang="en-US" dirty="0"/>
          </a:p>
        </p:txBody>
      </p:sp>
      <p:sp>
        <p:nvSpPr>
          <p:cNvPr id="1048880"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81" name="Title 1"/>
          <p:cNvSpPr>
            <a:spLocks noGrp="1"/>
          </p:cNvSpPr>
          <p:nvPr>
            <p:ph type="title"/>
          </p:nvPr>
        </p:nvSpPr>
        <p:spPr/>
        <p:txBody>
          <a:bodyPr/>
          <a:lstStyle/>
          <a:p>
            <a:r>
              <a:rPr lang="en-US"/>
              <a:t>Click to edit Master title style</a:t>
            </a:r>
          </a:p>
        </p:txBody>
      </p:sp>
      <p:sp>
        <p:nvSpPr>
          <p:cNvPr id="1048882"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83"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84"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85"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86" name="Date Placeholder 6"/>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887" name="Footer Placeholder 7"/>
          <p:cNvSpPr>
            <a:spLocks noGrp="1"/>
          </p:cNvSpPr>
          <p:nvPr>
            <p:ph type="ftr" sz="quarter" idx="11"/>
          </p:nvPr>
        </p:nvSpPr>
        <p:spPr/>
        <p:txBody>
          <a:bodyPr/>
          <a:lstStyle/>
          <a:p>
            <a:endParaRPr lang="en-US" dirty="0"/>
          </a:p>
        </p:txBody>
      </p:sp>
      <p:sp>
        <p:nvSpPr>
          <p:cNvPr id="1048888"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889" name="Title 1"/>
          <p:cNvSpPr>
            <a:spLocks noGrp="1"/>
          </p:cNvSpPr>
          <p:nvPr>
            <p:ph type="title"/>
          </p:nvPr>
        </p:nvSpPr>
        <p:spPr/>
        <p:txBody>
          <a:bodyPr/>
          <a:lstStyle/>
          <a:p>
            <a:r>
              <a:rPr lang="en-US"/>
              <a:t>Click to edit Master title style</a:t>
            </a:r>
          </a:p>
        </p:txBody>
      </p:sp>
      <p:sp>
        <p:nvSpPr>
          <p:cNvPr id="1048890" name="Date Placeholder 2"/>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891" name="Footer Placeholder 3"/>
          <p:cNvSpPr>
            <a:spLocks noGrp="1"/>
          </p:cNvSpPr>
          <p:nvPr>
            <p:ph type="ftr" sz="quarter" idx="11"/>
          </p:nvPr>
        </p:nvSpPr>
        <p:spPr/>
        <p:txBody>
          <a:bodyPr/>
          <a:lstStyle/>
          <a:p>
            <a:endParaRPr lang="en-US" dirty="0"/>
          </a:p>
        </p:txBody>
      </p:sp>
      <p:sp>
        <p:nvSpPr>
          <p:cNvPr id="1048892"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898" name="Date Placeholder 1"/>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899" name="Footer Placeholder 2"/>
          <p:cNvSpPr>
            <a:spLocks noGrp="1"/>
          </p:cNvSpPr>
          <p:nvPr>
            <p:ph type="ftr" sz="quarter" idx="11"/>
          </p:nvPr>
        </p:nvSpPr>
        <p:spPr/>
        <p:txBody>
          <a:bodyPr/>
          <a:lstStyle/>
          <a:p>
            <a:endParaRPr lang="en-US" dirty="0"/>
          </a:p>
        </p:txBody>
      </p:sp>
      <p:sp>
        <p:nvSpPr>
          <p:cNvPr id="1048900"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92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92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2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925" name="Date Placeholder 4"/>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926" name="Footer Placeholder 5"/>
          <p:cNvSpPr>
            <a:spLocks noGrp="1"/>
          </p:cNvSpPr>
          <p:nvPr>
            <p:ph type="ftr" sz="quarter" idx="11"/>
          </p:nvPr>
        </p:nvSpPr>
        <p:spPr/>
        <p:txBody>
          <a:bodyPr/>
          <a:lstStyle/>
          <a:p>
            <a:endParaRPr lang="en-US" dirty="0"/>
          </a:p>
        </p:txBody>
      </p:sp>
      <p:sp>
        <p:nvSpPr>
          <p:cNvPr id="104892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906"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907"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48908"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909" name="Date Placeholder 4"/>
          <p:cNvSpPr>
            <a:spLocks noGrp="1"/>
          </p:cNvSpPr>
          <p:nvPr>
            <p:ph type="dt" sz="half" idx="10"/>
          </p:nvPr>
        </p:nvSpPr>
        <p:spPr/>
        <p:txBody>
          <a:bodyPr/>
          <a:lstStyle/>
          <a:p>
            <a:fld id="{1D8BD707-D9CF-40AE-B4C6-C98DA3205C09}" type="datetimeFigureOut">
              <a:rPr lang="en-US" smtClean="0"/>
              <a:t>11/12/2018</a:t>
            </a:fld>
            <a:endParaRPr lang="en-US" dirty="0"/>
          </a:p>
        </p:txBody>
      </p:sp>
      <p:sp>
        <p:nvSpPr>
          <p:cNvPr id="1048910" name="Footer Placeholder 5"/>
          <p:cNvSpPr>
            <a:spLocks noGrp="1"/>
          </p:cNvSpPr>
          <p:nvPr>
            <p:ph type="ftr" sz="quarter" idx="11"/>
          </p:nvPr>
        </p:nvSpPr>
        <p:spPr/>
        <p:txBody>
          <a:bodyPr/>
          <a:lstStyle/>
          <a:p>
            <a:endParaRPr lang="en-US" dirty="0"/>
          </a:p>
        </p:txBody>
      </p:sp>
      <p:sp>
        <p:nvSpPr>
          <p:cNvPr id="1048911"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a:solidFill>
            <a:schemeClr val="tx2">
              <a:lumMod val="60000"/>
              <a:lumOff val="40000"/>
            </a:schemeClr>
          </a:solidFill>
          <a:ln>
            <a:noFill/>
          </a:ln>
        </p:spPr>
        <p:txBody>
          <a:bodyPr vert="horz" lIns="91440" tIns="45720" rIns="91440" bIns="45720" rtlCol="0" anchor="ctr" anchorCtr="0">
            <a:normAutofit/>
          </a:bodyPr>
          <a:lstStyle/>
          <a:p>
            <a:r>
              <a:rPr lang="en-US" dirty="0"/>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11/12/2018</a:t>
            </a:fld>
            <a:endParaRPr lang="en-US" dirty="0"/>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hadoop.apache.org/docs/current/hadoop-project-dist/hadoop-common/DeprecatedProperties.html" TargetMode="External"/><Relationship Id="rId3" Type="http://schemas.openxmlformats.org/officeDocument/2006/relationships/hyperlink" Target="http://hadoop.apache.org/docs/r1.1.2/core-default.html" TargetMode="External"/><Relationship Id="rId7" Type="http://schemas.openxmlformats.org/officeDocument/2006/relationships/hyperlink" Target="https://hadoop.apache.org/docs/current/hadoop-yarn/hadoop-yarn-common/yarn-default.x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hadoop.apache.org/docs/current/hadoop-mapreduce-client/hadoop-mapreduce-client-core/mapred-default.xml" TargetMode="External"/><Relationship Id="rId5" Type="http://schemas.openxmlformats.org/officeDocument/2006/relationships/hyperlink" Target="https://hadoop.apache.org/docs/current/hadoop-project-dist/hadoop-hdfs/hdfs-default.xml" TargetMode="External"/><Relationship Id="rId4" Type="http://schemas.openxmlformats.org/officeDocument/2006/relationships/hyperlink" Target="http://hadoop.apache.org/docs/r2.2.0/hadoop-project-dist/hadoop-hdfs/hdfs-default.x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19.xml"/><Relationship Id="rId16" Type="http://schemas.openxmlformats.org/officeDocument/2006/relationships/image" Target="../media/image38.jpe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jpe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p:txBody>
          <a:bodyPr>
            <a:normAutofit/>
          </a:bodyPr>
          <a:lstStyle/>
          <a:p>
            <a:r>
              <a:rPr lang="en-US" spc="-20" dirty="0">
                <a:cs typeface="Calibri"/>
              </a:rPr>
              <a:t>Wh</a:t>
            </a:r>
            <a:r>
              <a:rPr lang="en-US" spc="-45" dirty="0">
                <a:cs typeface="Calibri"/>
              </a:rPr>
              <a:t>a</a:t>
            </a:r>
            <a:r>
              <a:rPr lang="en-US" spc="-10" dirty="0">
                <a:cs typeface="Calibri"/>
              </a:rPr>
              <a:t>t</a:t>
            </a:r>
            <a:r>
              <a:rPr lang="en-US" spc="10" dirty="0">
                <a:cs typeface="Calibri"/>
              </a:rPr>
              <a:t> </a:t>
            </a:r>
            <a:r>
              <a:rPr lang="en-US" dirty="0">
                <a:cs typeface="Calibri"/>
              </a:rPr>
              <a:t>is</a:t>
            </a:r>
            <a:r>
              <a:rPr lang="en-US" spc="-5" dirty="0">
                <a:cs typeface="Calibri"/>
              </a:rPr>
              <a:t> </a:t>
            </a:r>
            <a:r>
              <a:rPr lang="en-US" spc="-15" dirty="0">
                <a:cs typeface="Calibri"/>
              </a:rPr>
              <a:t>Big</a:t>
            </a:r>
            <a:r>
              <a:rPr lang="en-US" dirty="0">
                <a:cs typeface="Calibri"/>
              </a:rPr>
              <a:t> </a:t>
            </a:r>
            <a:r>
              <a:rPr lang="en-US" spc="-25" dirty="0">
                <a:cs typeface="Calibri"/>
              </a:rPr>
              <a:t>D</a:t>
            </a:r>
            <a:r>
              <a:rPr lang="en-US" spc="-45" dirty="0">
                <a:cs typeface="Calibri"/>
              </a:rPr>
              <a:t>at</a:t>
            </a:r>
            <a:r>
              <a:rPr lang="en-US" spc="-15" dirty="0">
                <a:cs typeface="Calibri"/>
              </a:rPr>
              <a:t>a?</a:t>
            </a:r>
            <a:endParaRPr lang="en-US" dirty="0"/>
          </a:p>
        </p:txBody>
      </p:sp>
      <p:sp>
        <p:nvSpPr>
          <p:cNvPr id="1048664" name="Content Placeholder 2"/>
          <p:cNvSpPr>
            <a:spLocks noGrp="1"/>
          </p:cNvSpPr>
          <p:nvPr>
            <p:ph idx="1"/>
          </p:nvPr>
        </p:nvSpPr>
        <p:spPr/>
        <p:txBody>
          <a:bodyPr>
            <a:normAutofit/>
          </a:bodyPr>
          <a:lstStyle/>
          <a:p>
            <a:pPr marL="469900" indent="-457200">
              <a:lnSpc>
                <a:spcPct val="100000"/>
              </a:lnSpc>
              <a:buClr>
                <a:srgbClr val="252525"/>
              </a:buClr>
              <a:tabLst>
                <a:tab pos="279400" algn="l"/>
              </a:tabLst>
            </a:pPr>
            <a:r>
              <a:rPr lang="en-US" sz="2400" dirty="0"/>
              <a:t>Lots of Data (Terabytes or Petabytes)</a:t>
            </a:r>
          </a:p>
          <a:p>
            <a:pPr marL="469900" marR="5080" indent="-457200" algn="just">
              <a:lnSpc>
                <a:spcPct val="100000"/>
              </a:lnSpc>
              <a:buClr>
                <a:srgbClr val="252525"/>
              </a:buClr>
              <a:tabLst>
                <a:tab pos="279400" algn="l"/>
              </a:tabLst>
            </a:pPr>
            <a:r>
              <a:rPr lang="en-US" sz="2400" dirty="0"/>
              <a:t>Big data is the term for a collection of data sets so large and complex that it becomes difficult to process  using  on-hand  database  management tools  or  traditional  data  processing  applications.</a:t>
            </a:r>
          </a:p>
          <a:p>
            <a:pPr marL="469900" marR="5080" indent="-457200" algn="just">
              <a:lnSpc>
                <a:spcPct val="100000"/>
              </a:lnSpc>
              <a:buClr>
                <a:srgbClr val="252525"/>
              </a:buClr>
              <a:tabLst>
                <a:tab pos="279400" algn="l"/>
              </a:tabLst>
            </a:pPr>
            <a:r>
              <a:rPr lang="en-US" sz="2400" dirty="0"/>
              <a:t>The    Problem is not getting this big data. Problem is how to store, process and analyze this data.</a:t>
            </a:r>
          </a:p>
          <a:p>
            <a:pPr marL="469900" marR="5080" indent="-457200" algn="just">
              <a:buClr>
                <a:srgbClr val="252525"/>
              </a:buClr>
              <a:tabLst>
                <a:tab pos="279400" algn="l"/>
              </a:tabLst>
            </a:pPr>
            <a:r>
              <a:rPr lang="en-US" sz="2400" dirty="0"/>
              <a:t>NYSE generates about one terabyte of new trade data per day to perform stock trading analytics to determine trends for optimal trades.</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4" name="Title 1"/>
          <p:cNvSpPr>
            <a:spLocks noGrp="1"/>
          </p:cNvSpPr>
          <p:nvPr>
            <p:ph type="title"/>
          </p:nvPr>
        </p:nvSpPr>
        <p:spPr/>
        <p:txBody>
          <a:bodyPr/>
          <a:lstStyle/>
          <a:p>
            <a:r>
              <a:rPr lang="en-US" spc="20" dirty="0">
                <a:cs typeface="Calibri"/>
              </a:rPr>
              <a:t>HDFS Write/Read</a:t>
            </a:r>
            <a:endParaRPr lang="en-US" dirty="0"/>
          </a:p>
        </p:txBody>
      </p:sp>
      <p:sp>
        <p:nvSpPr>
          <p:cNvPr id="1048805" name="Content Placeholder 2"/>
          <p:cNvSpPr>
            <a:spLocks noGrp="1"/>
          </p:cNvSpPr>
          <p:nvPr>
            <p:ph idx="1"/>
          </p:nvPr>
        </p:nvSpPr>
        <p:spPr>
          <a:xfrm>
            <a:off x="457200" y="1600200"/>
            <a:ext cx="8229600" cy="4953000"/>
          </a:xfrm>
        </p:spPr>
        <p:txBody>
          <a:bodyPr>
            <a:noAutofit/>
          </a:bodyPr>
          <a:lstStyle/>
          <a:p>
            <a:r>
              <a:rPr lang="en-US" sz="1800" spc="-15" dirty="0">
                <a:solidFill>
                  <a:srgbClr val="252525"/>
                </a:solidFill>
                <a:cs typeface="Tahoma"/>
              </a:rPr>
              <a:t>When a client is writing data to an HDFS file, its data is first written to a local file, Suppose the HDFS file has a replication factor of three, When the local file accumulates a full block of user data, the client retrieves a list of DataNodes from the NameNode. This list (Data pipeline) contains the DataNodes that will host a replica of that block. </a:t>
            </a:r>
          </a:p>
          <a:p>
            <a:r>
              <a:rPr lang="en-US" sz="1800" spc="-15" dirty="0">
                <a:solidFill>
                  <a:srgbClr val="252525"/>
                </a:solidFill>
                <a:cs typeface="Tahoma"/>
              </a:rPr>
              <a:t>The client then flushes the data block to the first DataNode. </a:t>
            </a:r>
          </a:p>
          <a:p>
            <a:r>
              <a:rPr lang="en-US" sz="1800" spc="-15" dirty="0">
                <a:solidFill>
                  <a:srgbClr val="252525"/>
                </a:solidFill>
                <a:cs typeface="Tahoma"/>
              </a:rPr>
              <a:t>The first Datanode starts receiving the data in small portions (4 KB), writes each portion to its local repository and transfers that portion to the second DataNode. </a:t>
            </a:r>
          </a:p>
          <a:p>
            <a:r>
              <a:rPr lang="en-US" sz="1800" spc="-15" dirty="0">
                <a:solidFill>
                  <a:srgbClr val="252525"/>
                </a:solidFill>
                <a:cs typeface="Tahoma"/>
              </a:rPr>
              <a:t>The second DataNode, in turn starts receiving each portion of the data block, writes that portion to its repository and then flushes that portion to the third DataNode. </a:t>
            </a:r>
          </a:p>
          <a:p>
            <a:r>
              <a:rPr lang="en-US" sz="1800" spc="-15" dirty="0">
                <a:solidFill>
                  <a:srgbClr val="252525"/>
                </a:solidFill>
                <a:cs typeface="Tahoma"/>
              </a:rPr>
              <a:t>Finally, the third DataNode writes the data to its local repository. Thus, a DataNode can be receiving data from the previous one in the pipeline and at the same time forwarding data to the next one in the pipeline. </a:t>
            </a:r>
          </a:p>
          <a:p>
            <a:r>
              <a:rPr lang="en-US" sz="1800" dirty="0"/>
              <a:t>To read/open a file, client contacts the name node retrieves list of locations of blocks of that file. These locations identify data nodes that hold the block. Clients then read the data directly from data nodes in parallel. Name Node is not involved in this stage.</a:t>
            </a:r>
          </a:p>
          <a:p>
            <a:endParaRPr lang="en-US" sz="1800" spc="-15" dirty="0">
              <a:solidFill>
                <a:srgbClr val="252525"/>
              </a:solidFill>
              <a:cs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1" name="Title 1"/>
          <p:cNvSpPr>
            <a:spLocks noGrp="1"/>
          </p:cNvSpPr>
          <p:nvPr>
            <p:ph type="title"/>
          </p:nvPr>
        </p:nvSpPr>
        <p:spPr/>
        <p:txBody>
          <a:bodyPr/>
          <a:lstStyle/>
          <a:p>
            <a:r>
              <a:rPr dirty="0"/>
              <a:t>HDFS </a:t>
            </a:r>
            <a:r>
              <a:rPr lang="en-US" dirty="0"/>
              <a:t>Features</a:t>
            </a:r>
          </a:p>
        </p:txBody>
      </p:sp>
      <p:sp>
        <p:nvSpPr>
          <p:cNvPr id="1048812" name="Content Placeholder 2"/>
          <p:cNvSpPr>
            <a:spLocks noGrp="1"/>
          </p:cNvSpPr>
          <p:nvPr>
            <p:ph idx="1"/>
          </p:nvPr>
        </p:nvSpPr>
        <p:spPr>
          <a:xfrm>
            <a:off x="457200" y="1524000"/>
            <a:ext cx="8229600" cy="5105400"/>
          </a:xfrm>
        </p:spPr>
        <p:txBody>
          <a:bodyPr>
            <a:noAutofit/>
          </a:bodyPr>
          <a:lstStyle/>
          <a:p>
            <a:r>
              <a:rPr lang="en-US" sz="1600" spc="-15" dirty="0">
                <a:solidFill>
                  <a:srgbClr val="252525"/>
                </a:solidFill>
                <a:cs typeface="Tahoma"/>
              </a:rPr>
              <a:t>Data is distributed over several machines, and replicated to ensure their durability to failure and high availability to parallel applications</a:t>
            </a:r>
          </a:p>
          <a:p>
            <a:r>
              <a:rPr lang="en-US" sz="1600" spc="-15" dirty="0">
                <a:solidFill>
                  <a:srgbClr val="252525"/>
                </a:solidFill>
                <a:cs typeface="Tahoma"/>
              </a:rPr>
              <a:t>Each block 128Mb in size, this is to keep smaller metadata at name node for each file and reduce seek time. </a:t>
            </a:r>
          </a:p>
          <a:p>
            <a:r>
              <a:rPr lang="en-US" sz="1600" spc="-15" dirty="0">
                <a:solidFill>
                  <a:srgbClr val="252525"/>
                </a:solidFill>
                <a:cs typeface="Tahoma"/>
              </a:rPr>
              <a:t>Since several machines are involved in serving a file, loss of machine can result in failure of servicing the file request. Hence it replicate each block across a number of machines  (3 by default).</a:t>
            </a:r>
          </a:p>
          <a:p>
            <a:r>
              <a:rPr lang="en-US" sz="1600" spc="-15" dirty="0">
                <a:solidFill>
                  <a:srgbClr val="252525"/>
                </a:solidFill>
                <a:cs typeface="Tahoma"/>
              </a:rPr>
              <a:t>Rack Awareness</a:t>
            </a:r>
          </a:p>
          <a:p>
            <a:pPr lvl="1"/>
            <a:r>
              <a:rPr lang="en-US" sz="1600" spc="-15" dirty="0">
                <a:solidFill>
                  <a:srgbClr val="252525"/>
                </a:solidFill>
                <a:cs typeface="Tahoma"/>
              </a:rPr>
              <a:t>Typically large Hadoop clusters are arranged in racks and network traffic between different nodes with in the same rack is much more desirable than network traffic across the racks.</a:t>
            </a:r>
          </a:p>
          <a:p>
            <a:pPr lvl="1"/>
            <a:r>
              <a:rPr lang="en-US" sz="1600" spc="-15" dirty="0">
                <a:solidFill>
                  <a:srgbClr val="252525"/>
                </a:solidFill>
                <a:cs typeface="Tahoma"/>
              </a:rPr>
              <a:t>In addition NameNode tries to place replicas of block on multiple racks for improved fault tolerance.</a:t>
            </a:r>
          </a:p>
          <a:p>
            <a:pPr lvl="1"/>
            <a:r>
              <a:rPr lang="en-US" sz="1600" spc="-15" dirty="0">
                <a:solidFill>
                  <a:srgbClr val="252525"/>
                </a:solidFill>
                <a:cs typeface="Tahoma"/>
              </a:rPr>
              <a:t>Current Strategy</a:t>
            </a:r>
          </a:p>
          <a:p>
            <a:pPr lvl="2"/>
            <a:r>
              <a:rPr lang="en-US" sz="1600" spc="-15" dirty="0">
                <a:solidFill>
                  <a:srgbClr val="252525"/>
                </a:solidFill>
                <a:cs typeface="Tahoma"/>
              </a:rPr>
              <a:t>One replica on local node</a:t>
            </a:r>
          </a:p>
          <a:p>
            <a:pPr lvl="2"/>
            <a:r>
              <a:rPr lang="en-US" sz="1600" spc="-15" dirty="0">
                <a:solidFill>
                  <a:srgbClr val="252525"/>
                </a:solidFill>
                <a:cs typeface="Tahoma"/>
              </a:rPr>
              <a:t>Second replica on a remote rack</a:t>
            </a:r>
          </a:p>
          <a:p>
            <a:pPr lvl="2"/>
            <a:r>
              <a:rPr lang="en-US" sz="1600" spc="-15" dirty="0">
                <a:solidFill>
                  <a:srgbClr val="252525"/>
                </a:solidFill>
                <a:cs typeface="Tahoma"/>
              </a:rPr>
              <a:t>Third replica on same remote rack</a:t>
            </a:r>
          </a:p>
          <a:p>
            <a:pPr lvl="2"/>
            <a:r>
              <a:rPr lang="en-US" sz="1600" spc="-15" dirty="0">
                <a:solidFill>
                  <a:srgbClr val="252525"/>
                </a:solidFill>
                <a:cs typeface="Tahoma"/>
              </a:rPr>
              <a:t>Additional replicas are randomly placed</a:t>
            </a:r>
          </a:p>
          <a:p>
            <a:pPr lvl="2"/>
            <a:r>
              <a:rPr lang="en-US" sz="1600" spc="-15" dirty="0">
                <a:solidFill>
                  <a:srgbClr val="252525"/>
                </a:solidFill>
                <a:cs typeface="Tahoma"/>
              </a:rPr>
              <a:t>Clients read from nearest replica.</a:t>
            </a:r>
          </a:p>
        </p:txBody>
      </p:sp>
      <p:sp>
        <p:nvSpPr>
          <p:cNvPr id="1048813" name="Slide Number Placeholder 3"/>
          <p:cNvSpPr>
            <a:spLocks noGrp="1"/>
          </p:cNvSpPr>
          <p:nvPr>
            <p:ph type="sldNum" sz="quarter" idx="12"/>
          </p:nvPr>
        </p:nvSpPr>
        <p:spPr/>
        <p:txBody>
          <a:bodyPr/>
          <a:lstStyle/>
          <a:p>
            <a:fld id="{5A0614AE-7DA6-4443-9A06-FA7BD7CD666D}" type="slidenum">
              <a:rPr lang="en-US" smtClean="0"/>
              <a:t>11</a:t>
            </a:fld>
            <a:endParaRPr lang="en-US" dirty="0"/>
          </a:p>
        </p:txBody>
      </p:sp>
      <p:pic>
        <p:nvPicPr>
          <p:cNvPr id="2097153" name="Picture 2"/>
          <p:cNvPicPr>
            <a:picLocks noChangeAspect="1" noChangeArrowheads="1"/>
          </p:cNvPicPr>
          <p:nvPr/>
        </p:nvPicPr>
        <p:blipFill>
          <a:blip r:embed="rId3"/>
          <a:srcRect/>
          <a:stretch>
            <a:fillRect/>
          </a:stretch>
        </p:blipFill>
        <p:spPr bwMode="auto">
          <a:xfrm>
            <a:off x="5410200" y="4648200"/>
            <a:ext cx="3372853" cy="1993747"/>
          </a:xfrm>
          <a:prstGeom prst="rect">
            <a:avLst/>
          </a:prstGeom>
          <a:noFill/>
          <a:ln>
            <a:noFill/>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9" name="Title 1"/>
          <p:cNvSpPr>
            <a:spLocks noGrp="1"/>
          </p:cNvSpPr>
          <p:nvPr>
            <p:ph type="title"/>
          </p:nvPr>
        </p:nvSpPr>
        <p:spPr/>
        <p:txBody>
          <a:bodyPr/>
          <a:lstStyle/>
          <a:p>
            <a:r>
              <a:rPr lang="en-US" dirty="0"/>
              <a:t>HDFS Features</a:t>
            </a:r>
          </a:p>
        </p:txBody>
      </p:sp>
      <p:sp>
        <p:nvSpPr>
          <p:cNvPr id="1048820" name="Content Placeholder 2"/>
          <p:cNvSpPr>
            <a:spLocks noGrp="1"/>
          </p:cNvSpPr>
          <p:nvPr>
            <p:ph idx="1"/>
          </p:nvPr>
        </p:nvSpPr>
        <p:spPr>
          <a:xfrm>
            <a:off x="457200" y="1600200"/>
            <a:ext cx="8229600" cy="5105400"/>
          </a:xfrm>
        </p:spPr>
        <p:txBody>
          <a:bodyPr>
            <a:normAutofit fontScale="94118" lnSpcReduction="20000"/>
          </a:bodyPr>
          <a:lstStyle/>
          <a:p>
            <a:r>
              <a:rPr lang="en-US" sz="1700" spc="-15" dirty="0">
                <a:solidFill>
                  <a:srgbClr val="252525"/>
                </a:solidFill>
                <a:cs typeface="Tahoma"/>
              </a:rPr>
              <a:t>Scalable horizontally by adding new nodes</a:t>
            </a:r>
          </a:p>
          <a:p>
            <a:r>
              <a:rPr lang="en-US" sz="1700" spc="-15" dirty="0">
                <a:solidFill>
                  <a:srgbClr val="252525"/>
                </a:solidFill>
                <a:cs typeface="Tahoma"/>
              </a:rPr>
              <a:t>Write once and read many times (write is costly)</a:t>
            </a:r>
          </a:p>
          <a:p>
            <a:r>
              <a:rPr lang="en-US" sz="1700" spc="-15" dirty="0">
                <a:solidFill>
                  <a:srgbClr val="252525"/>
                </a:solidFill>
                <a:cs typeface="Tahoma"/>
              </a:rPr>
              <a:t>Designed for very large files (TBs), so possible that a block of data fetched from a datanode arrives corrupted due to faults in a storage device, network faults, or buggy software. </a:t>
            </a:r>
          </a:p>
          <a:p>
            <a:r>
              <a:rPr lang="en-US" sz="1700" spc="-15" dirty="0">
                <a:solidFill>
                  <a:srgbClr val="252525"/>
                </a:solidFill>
                <a:cs typeface="Tahoma"/>
              </a:rPr>
              <a:t>The HDFS client software implements checksum per 512 byte (CRC32) checking on the contents of HDFS files. When a client creates an HDFS file, it computes a checksum of each block of the file and stores these checksums in a separate hidden file in the same HDFS namespace. (Datanode stores the checksum)</a:t>
            </a:r>
          </a:p>
          <a:p>
            <a:r>
              <a:rPr lang="en-US" sz="1700" spc="-15" dirty="0">
                <a:solidFill>
                  <a:srgbClr val="252525"/>
                </a:solidFill>
                <a:cs typeface="Tahoma"/>
              </a:rPr>
              <a:t>When a client retrieves file contents it verifies that the data it received from each Datanode matches the checksum stored in the associated checksum file. If not matching, then the client retrieves that block from another Datanode that has a replica of that block.</a:t>
            </a:r>
          </a:p>
          <a:p>
            <a:r>
              <a:rPr lang="en-US" sz="1700" spc="-15" dirty="0">
                <a:solidFill>
                  <a:srgbClr val="252525"/>
                </a:solidFill>
                <a:cs typeface="Tahoma"/>
              </a:rPr>
              <a:t>Unix like commands interface</a:t>
            </a:r>
          </a:p>
          <a:p>
            <a:pPr lvl="1"/>
            <a:r>
              <a:rPr lang="en-US" sz="1700" spc="-15" dirty="0">
                <a:solidFill>
                  <a:srgbClr val="252525"/>
                </a:solidFill>
                <a:cs typeface="Tahoma"/>
              </a:rPr>
              <a:t>HADOOP runs as a separate process and in a different namespace isolated from normal FS on the OS. HDFS files/blocks are stored in a particular directory controlled by Datanode. Files are stored with block Ids. You can't interact with them using normal Unix commands.</a:t>
            </a:r>
            <a:endParaRPr lang="en-US" sz="17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6" name="Title 1"/>
          <p:cNvSpPr>
            <a:spLocks noGrp="1"/>
          </p:cNvSpPr>
          <p:nvPr>
            <p:ph type="title"/>
          </p:nvPr>
        </p:nvSpPr>
        <p:spPr/>
        <p:txBody>
          <a:bodyPr/>
          <a:lstStyle/>
          <a:p>
            <a:r>
              <a:rPr lang="en-US" sz="5400" spc="-5" dirty="0"/>
              <a:t>Hado</a:t>
            </a:r>
            <a:r>
              <a:rPr lang="en-US" sz="5400" spc="-15" dirty="0"/>
              <a:t>o</a:t>
            </a:r>
            <a:r>
              <a:rPr lang="en-US" sz="5400" dirty="0"/>
              <a:t>p</a:t>
            </a:r>
            <a:r>
              <a:rPr lang="en-US" spc="10" dirty="0"/>
              <a:t> </a:t>
            </a:r>
            <a:r>
              <a:rPr lang="en-US" sz="5400" spc="-5" dirty="0"/>
              <a:t>Cluster Modes</a:t>
            </a:r>
            <a:endParaRPr lang="en-US" dirty="0"/>
          </a:p>
        </p:txBody>
      </p:sp>
      <p:pic>
        <p:nvPicPr>
          <p:cNvPr id="2097154" name="Picture 2"/>
          <p:cNvPicPr>
            <a:picLocks noGrp="1" noChangeAspect="1" noChangeArrowheads="1"/>
          </p:cNvPicPr>
          <p:nvPr>
            <p:ph idx="1"/>
          </p:nvPr>
        </p:nvPicPr>
        <p:blipFill>
          <a:blip r:embed="rId3"/>
          <a:srcRect/>
          <a:stretch>
            <a:fillRect/>
          </a:stretch>
        </p:blipFill>
        <p:spPr bwMode="auto">
          <a:xfrm>
            <a:off x="533400" y="1600201"/>
            <a:ext cx="7086600" cy="3124200"/>
          </a:xfrm>
          <a:prstGeom prst="rect">
            <a:avLst/>
          </a:prstGeom>
          <a:noFill/>
          <a:ln>
            <a:noFill/>
          </a:ln>
          <a:effectLst/>
        </p:spPr>
      </p:pic>
      <p:sp>
        <p:nvSpPr>
          <p:cNvPr id="1048827" name="Rectangle 2"/>
          <p:cNvSpPr/>
          <p:nvPr/>
        </p:nvSpPr>
        <p:spPr>
          <a:xfrm>
            <a:off x="533400" y="4749875"/>
            <a:ext cx="8153400" cy="1615440"/>
          </a:xfrm>
          <a:prstGeom prst="rect">
            <a:avLst/>
          </a:prstGeom>
        </p:spPr>
        <p:txBody>
          <a:bodyPr wrap="square">
            <a:spAutoFit/>
          </a:bodyPr>
          <a:lstStyle/>
          <a:p>
            <a:pPr marL="12700">
              <a:lnSpc>
                <a:spcPct val="100000"/>
              </a:lnSpc>
              <a:tabLst>
                <a:tab pos="354965" algn="l"/>
              </a:tabLst>
            </a:pPr>
            <a:r>
              <a:rPr lang="en-US" sz="2000" b="1" dirty="0">
                <a:solidFill>
                  <a:srgbClr val="252525"/>
                </a:solidFill>
                <a:cs typeface="Tahoma"/>
              </a:rPr>
              <a:t>Web UI URLs</a:t>
            </a:r>
          </a:p>
          <a:p>
            <a:pPr marL="12700">
              <a:lnSpc>
                <a:spcPct val="100000"/>
              </a:lnSpc>
              <a:tabLst>
                <a:tab pos="354965" algn="l"/>
              </a:tabLst>
            </a:pPr>
            <a:r>
              <a:rPr lang="en-US" sz="2000" dirty="0">
                <a:solidFill>
                  <a:srgbClr val="252525"/>
                </a:solidFill>
                <a:cs typeface="Tahoma"/>
              </a:rPr>
              <a:t>NameNode </a:t>
            </a:r>
            <a:r>
              <a:rPr lang="en-US" sz="2000" spc="-5" dirty="0">
                <a:solidFill>
                  <a:srgbClr val="252525"/>
                </a:solidFill>
                <a:cs typeface="Tahoma"/>
              </a:rPr>
              <a:t>status:</a:t>
            </a:r>
            <a:r>
              <a:rPr lang="en-US" sz="2000" spc="10" dirty="0">
                <a:solidFill>
                  <a:srgbClr val="252525"/>
                </a:solidFill>
                <a:cs typeface="Tahoma"/>
              </a:rPr>
              <a:t> </a:t>
            </a:r>
            <a:r>
              <a:rPr lang="en-US" sz="2000" u="sng" spc="-5" dirty="0">
                <a:solidFill>
                  <a:srgbClr val="00AFEF"/>
                </a:solidFill>
                <a:cs typeface="Tahoma"/>
              </a:rPr>
              <a:t>http://localhost:50070/dfshealth.jsp</a:t>
            </a:r>
            <a:endParaRPr lang="en-US" sz="2000" dirty="0">
              <a:cs typeface="Times New Roman"/>
            </a:endParaRPr>
          </a:p>
          <a:p>
            <a:pPr marL="12700">
              <a:lnSpc>
                <a:spcPct val="100000"/>
              </a:lnSpc>
              <a:tabLst>
                <a:tab pos="354965" algn="l"/>
              </a:tabLst>
            </a:pPr>
            <a:r>
              <a:rPr lang="en-US" sz="2000" spc="-5" dirty="0">
                <a:solidFill>
                  <a:srgbClr val="252525"/>
                </a:solidFill>
                <a:cs typeface="Tahoma"/>
              </a:rPr>
              <a:t>ResourceManager status:</a:t>
            </a:r>
            <a:r>
              <a:rPr lang="en-US" sz="2000" spc="5" dirty="0">
                <a:solidFill>
                  <a:srgbClr val="252525"/>
                </a:solidFill>
                <a:cs typeface="Tahoma"/>
              </a:rPr>
              <a:t> </a:t>
            </a:r>
            <a:r>
              <a:rPr lang="en-US" sz="2000" u="sng" spc="-5" dirty="0">
                <a:solidFill>
                  <a:srgbClr val="00AFEF"/>
                </a:solidFill>
                <a:cs typeface="Tahoma"/>
              </a:rPr>
              <a:t>http://localhost:8088/cluster</a:t>
            </a:r>
            <a:endParaRPr lang="en-US" sz="2000" dirty="0">
              <a:cs typeface="Times New Roman"/>
            </a:endParaRPr>
          </a:p>
          <a:p>
            <a:pPr marL="12700">
              <a:lnSpc>
                <a:spcPct val="100000"/>
              </a:lnSpc>
              <a:tabLst>
                <a:tab pos="354965" algn="l"/>
              </a:tabLst>
            </a:pPr>
            <a:r>
              <a:rPr lang="en-US" sz="2000" spc="-5" dirty="0">
                <a:solidFill>
                  <a:srgbClr val="333333"/>
                </a:solidFill>
                <a:cs typeface="Verdana"/>
              </a:rPr>
              <a:t>MapReduce </a:t>
            </a:r>
            <a:r>
              <a:rPr lang="en-US" sz="2000" dirty="0">
                <a:solidFill>
                  <a:srgbClr val="333333"/>
                </a:solidFill>
                <a:cs typeface="Verdana"/>
              </a:rPr>
              <a:t>JobHistory </a:t>
            </a:r>
            <a:r>
              <a:rPr lang="en-US" sz="2000" spc="-5" dirty="0">
                <a:solidFill>
                  <a:srgbClr val="333333"/>
                </a:solidFill>
                <a:cs typeface="Verdana"/>
              </a:rPr>
              <a:t>Server </a:t>
            </a:r>
            <a:r>
              <a:rPr lang="en-US" sz="2000" spc="-5" dirty="0">
                <a:solidFill>
                  <a:srgbClr val="252525"/>
                </a:solidFill>
                <a:cs typeface="Tahoma"/>
              </a:rPr>
              <a:t>status:</a:t>
            </a:r>
            <a:r>
              <a:rPr lang="en-US" sz="2000" spc="-10" dirty="0">
                <a:solidFill>
                  <a:srgbClr val="252525"/>
                </a:solidFill>
                <a:cs typeface="Tahoma"/>
              </a:rPr>
              <a:t> </a:t>
            </a:r>
            <a:r>
              <a:rPr lang="en-US" sz="2000" u="sng" spc="-5" dirty="0">
                <a:solidFill>
                  <a:srgbClr val="00AFEF"/>
                </a:solidFill>
                <a:cs typeface="Tahoma"/>
              </a:rPr>
              <a:t>http://localhost:19888/jobhistory</a:t>
            </a:r>
            <a:endParaRPr lang="en-US" sz="2000" dirty="0">
              <a:cs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3" name="Title 1"/>
          <p:cNvSpPr>
            <a:spLocks noGrp="1"/>
          </p:cNvSpPr>
          <p:nvPr>
            <p:ph type="title"/>
          </p:nvPr>
        </p:nvSpPr>
        <p:spPr/>
        <p:txBody>
          <a:bodyPr>
            <a:normAutofit fontScale="90000"/>
          </a:bodyPr>
          <a:lstStyle/>
          <a:p>
            <a:r>
              <a:rPr lang="en-US" sz="5400" spc="-5" dirty="0"/>
              <a:t>Hado</a:t>
            </a:r>
            <a:r>
              <a:rPr lang="en-US" sz="5400" spc="-15" dirty="0"/>
              <a:t>o</a:t>
            </a:r>
            <a:r>
              <a:rPr lang="en-US" sz="5400" dirty="0"/>
              <a:t>p</a:t>
            </a:r>
            <a:r>
              <a:rPr lang="en-US" sz="5400" spc="10" dirty="0"/>
              <a:t> </a:t>
            </a:r>
            <a:r>
              <a:rPr lang="en-US" sz="5400" spc="-5" dirty="0"/>
              <a:t>Co</a:t>
            </a:r>
            <a:r>
              <a:rPr lang="en-US" sz="5400" spc="-15" dirty="0"/>
              <a:t>n</a:t>
            </a:r>
            <a:r>
              <a:rPr lang="en-US" sz="5400" spc="-5" dirty="0"/>
              <a:t>figu</a:t>
            </a:r>
            <a:r>
              <a:rPr lang="en-US" sz="5400" spc="-45" dirty="0"/>
              <a:t>r</a:t>
            </a:r>
            <a:r>
              <a:rPr lang="en-US" sz="5400" spc="-25" dirty="0"/>
              <a:t>a</a:t>
            </a:r>
            <a:r>
              <a:rPr lang="en-US" sz="5400" dirty="0"/>
              <a:t>tion</a:t>
            </a:r>
            <a:r>
              <a:rPr lang="en-US" sz="5400" spc="-25" dirty="0"/>
              <a:t> </a:t>
            </a:r>
            <a:r>
              <a:rPr lang="en-US" sz="5400" spc="-5" dirty="0"/>
              <a:t>Files</a:t>
            </a:r>
            <a:endParaRPr lang="en-US" dirty="0"/>
          </a:p>
        </p:txBody>
      </p:sp>
      <p:graphicFrame>
        <p:nvGraphicFramePr>
          <p:cNvPr id="4194304" name="object 2"/>
          <p:cNvGraphicFramePr>
            <a:graphicFrameLocks noGrp="1"/>
          </p:cNvGraphicFramePr>
          <p:nvPr/>
        </p:nvGraphicFramePr>
        <p:xfrm>
          <a:off x="457200" y="1676401"/>
          <a:ext cx="8234488" cy="3071130"/>
        </p:xfrm>
        <a:graphic>
          <a:graphicData uri="http://schemas.openxmlformats.org/drawingml/2006/table">
            <a:tbl>
              <a:tblPr firstRow="1" bandRow="1">
                <a:tableStyleId>{2D5ABB26-0587-4C30-8999-92F81FD0307C}</a:tableStyleId>
              </a:tblPr>
              <a:tblGrid>
                <a:gridCol w="1439227">
                  <a:extLst>
                    <a:ext uri="{9D8B030D-6E8A-4147-A177-3AD203B41FA5}">
                      <a16:colId xmlns:a16="http://schemas.microsoft.com/office/drawing/2014/main" val="20000"/>
                    </a:ext>
                  </a:extLst>
                </a:gridCol>
                <a:gridCol w="6795261">
                  <a:extLst>
                    <a:ext uri="{9D8B030D-6E8A-4147-A177-3AD203B41FA5}">
                      <a16:colId xmlns:a16="http://schemas.microsoft.com/office/drawing/2014/main" val="20001"/>
                    </a:ext>
                  </a:extLst>
                </a:gridCol>
              </a:tblGrid>
              <a:tr h="459360">
                <a:tc>
                  <a:txBody>
                    <a:bodyPr/>
                    <a:lstStyle/>
                    <a:p>
                      <a:pPr algn="ctr">
                        <a:lnSpc>
                          <a:spcPct val="100000"/>
                        </a:lnSpc>
                        <a:spcBef>
                          <a:spcPts val="70"/>
                        </a:spcBef>
                      </a:pPr>
                      <a:r>
                        <a:rPr sz="1400" b="1" spc="-5" dirty="0">
                          <a:solidFill>
                            <a:srgbClr val="FFFFFF"/>
                          </a:solidFill>
                          <a:latin typeface="Tahoma"/>
                          <a:cs typeface="Tahoma"/>
                        </a:rPr>
                        <a:t>Configuration</a:t>
                      </a:r>
                      <a:endParaRPr sz="1400" dirty="0">
                        <a:latin typeface="Tahoma"/>
                        <a:cs typeface="Tahoma"/>
                      </a:endParaRPr>
                    </a:p>
                    <a:p>
                      <a:pPr marL="635" algn="ctr">
                        <a:lnSpc>
                          <a:spcPct val="100000"/>
                        </a:lnSpc>
                      </a:pPr>
                      <a:r>
                        <a:rPr sz="1400" b="1" spc="-5" dirty="0">
                          <a:solidFill>
                            <a:srgbClr val="FFFFFF"/>
                          </a:solidFill>
                          <a:latin typeface="Tahoma"/>
                          <a:cs typeface="Tahoma"/>
                        </a:rPr>
                        <a:t>Filenames</a:t>
                      </a:r>
                      <a:endParaRPr sz="1400" dirty="0">
                        <a:latin typeface="Tahoma"/>
                        <a:cs typeface="Tahoma"/>
                      </a:endParaRPr>
                    </a:p>
                  </a:txBody>
                  <a:tcPr marL="0" marR="0" marT="0" marB="0">
                    <a:solidFill>
                      <a:srgbClr val="006FC0"/>
                    </a:solidFill>
                  </a:tcPr>
                </a:tc>
                <a:tc>
                  <a:txBody>
                    <a:bodyPr/>
                    <a:lstStyle/>
                    <a:p>
                      <a:pPr marL="635" algn="ctr">
                        <a:lnSpc>
                          <a:spcPct val="100000"/>
                        </a:lnSpc>
                        <a:spcBef>
                          <a:spcPts val="905"/>
                        </a:spcBef>
                      </a:pPr>
                      <a:r>
                        <a:rPr sz="1400" b="1" dirty="0">
                          <a:solidFill>
                            <a:srgbClr val="FFFFFF"/>
                          </a:solidFill>
                          <a:latin typeface="Tahoma"/>
                          <a:cs typeface="Tahoma"/>
                        </a:rPr>
                        <a:t>Description </a:t>
                      </a:r>
                      <a:r>
                        <a:rPr sz="1400" b="1" spc="-5" dirty="0">
                          <a:solidFill>
                            <a:srgbClr val="FFFFFF"/>
                          </a:solidFill>
                          <a:latin typeface="Tahoma"/>
                          <a:cs typeface="Tahoma"/>
                        </a:rPr>
                        <a:t>of Log</a:t>
                      </a:r>
                      <a:r>
                        <a:rPr sz="1400" b="1" spc="-70" dirty="0">
                          <a:solidFill>
                            <a:srgbClr val="FFFFFF"/>
                          </a:solidFill>
                          <a:latin typeface="Tahoma"/>
                          <a:cs typeface="Tahoma"/>
                        </a:rPr>
                        <a:t> </a:t>
                      </a:r>
                      <a:r>
                        <a:rPr sz="1400" b="1" spc="-5" dirty="0">
                          <a:solidFill>
                            <a:srgbClr val="FFFFFF"/>
                          </a:solidFill>
                          <a:latin typeface="Tahoma"/>
                          <a:cs typeface="Tahoma"/>
                        </a:rPr>
                        <a:t>Files</a:t>
                      </a:r>
                      <a:endParaRPr sz="1400" dirty="0">
                        <a:latin typeface="Tahoma"/>
                        <a:cs typeface="Tahoma"/>
                      </a:endParaRPr>
                    </a:p>
                  </a:txBody>
                  <a:tcPr marL="0" marR="0" marT="0" marB="0">
                    <a:solidFill>
                      <a:srgbClr val="006FC0"/>
                    </a:solidFill>
                  </a:tcPr>
                </a:tc>
                <a:extLst>
                  <a:ext uri="{0D108BD9-81ED-4DB2-BD59-A6C34878D82A}">
                    <a16:rowId xmlns:a16="http://schemas.microsoft.com/office/drawing/2014/main" val="10000"/>
                  </a:ext>
                </a:extLst>
              </a:tr>
              <a:tr h="307910">
                <a:tc>
                  <a:txBody>
                    <a:bodyPr/>
                    <a:lstStyle/>
                    <a:p>
                      <a:pPr marL="188595">
                        <a:lnSpc>
                          <a:spcPct val="100000"/>
                        </a:lnSpc>
                        <a:spcBef>
                          <a:spcPts val="865"/>
                        </a:spcBef>
                      </a:pPr>
                      <a:r>
                        <a:rPr sz="1200" spc="-10" dirty="0">
                          <a:latin typeface="Tahoma"/>
                          <a:cs typeface="Tahoma"/>
                        </a:rPr>
                        <a:t>hadoop-env.sh</a:t>
                      </a:r>
                      <a:endParaRPr sz="1200">
                        <a:latin typeface="Tahoma"/>
                        <a:cs typeface="Tahoma"/>
                      </a:endParaRPr>
                    </a:p>
                  </a:txBody>
                  <a:tcPr marL="0" marR="0" marT="0" marB="0">
                    <a:lnL w="12700">
                      <a:solidFill>
                        <a:srgbClr val="006FC0"/>
                      </a:solidFill>
                      <a:prstDash val="solid"/>
                    </a:lnL>
                    <a:lnR w="12700">
                      <a:solidFill>
                        <a:srgbClr val="006FC0"/>
                      </a:solidFill>
                      <a:prstDash val="solid"/>
                    </a:lnR>
                    <a:lnB w="12700">
                      <a:solidFill>
                        <a:srgbClr val="006FC0"/>
                      </a:solidFill>
                      <a:prstDash val="solid"/>
                    </a:lnB>
                    <a:solidFill>
                      <a:srgbClr val="E9ECF4"/>
                    </a:solidFill>
                  </a:tcPr>
                </a:tc>
                <a:tc>
                  <a:txBody>
                    <a:bodyPr/>
                    <a:lstStyle/>
                    <a:p>
                      <a:pPr marL="189230">
                        <a:lnSpc>
                          <a:spcPct val="100000"/>
                        </a:lnSpc>
                        <a:spcBef>
                          <a:spcPts val="865"/>
                        </a:spcBef>
                      </a:pPr>
                      <a:r>
                        <a:rPr sz="1200" spc="-5" dirty="0">
                          <a:latin typeface="Tahoma"/>
                          <a:cs typeface="Tahoma"/>
                        </a:rPr>
                        <a:t>Environment </a:t>
                      </a:r>
                      <a:r>
                        <a:rPr sz="1200" spc="-10" dirty="0">
                          <a:latin typeface="Tahoma"/>
                          <a:cs typeface="Tahoma"/>
                        </a:rPr>
                        <a:t>variables </a:t>
                      </a:r>
                      <a:r>
                        <a:rPr sz="1200" spc="-5" dirty="0">
                          <a:latin typeface="Tahoma"/>
                          <a:cs typeface="Tahoma"/>
                        </a:rPr>
                        <a:t>that are </a:t>
                      </a:r>
                      <a:r>
                        <a:rPr sz="1200" dirty="0">
                          <a:latin typeface="Tahoma"/>
                          <a:cs typeface="Tahoma"/>
                        </a:rPr>
                        <a:t>used in </a:t>
                      </a:r>
                      <a:r>
                        <a:rPr sz="1200" spc="-5" dirty="0">
                          <a:latin typeface="Tahoma"/>
                          <a:cs typeface="Tahoma"/>
                        </a:rPr>
                        <a:t>the scripts to run</a:t>
                      </a:r>
                      <a:r>
                        <a:rPr sz="1200" spc="150" dirty="0">
                          <a:latin typeface="Tahoma"/>
                          <a:cs typeface="Tahoma"/>
                        </a:rPr>
                        <a:t> </a:t>
                      </a:r>
                      <a:r>
                        <a:rPr sz="1200" spc="-10" dirty="0">
                          <a:latin typeface="Tahoma"/>
                          <a:cs typeface="Tahoma"/>
                        </a:rPr>
                        <a:t>Hadoop.</a:t>
                      </a:r>
                      <a:endParaRPr sz="1200" dirty="0">
                        <a:latin typeface="Tahoma"/>
                        <a:cs typeface="Tahoma"/>
                      </a:endParaRPr>
                    </a:p>
                  </a:txBody>
                  <a:tcPr marL="0" marR="0" marT="0" marB="0">
                    <a:lnL w="12700">
                      <a:solidFill>
                        <a:srgbClr val="006FC0"/>
                      </a:solidFill>
                      <a:prstDash val="solid"/>
                    </a:lnL>
                    <a:lnR w="12700">
                      <a:solidFill>
                        <a:srgbClr val="006FC0"/>
                      </a:solidFill>
                      <a:prstDash val="solid"/>
                    </a:lnR>
                    <a:lnB w="12700">
                      <a:solidFill>
                        <a:srgbClr val="006FC0"/>
                      </a:solidFill>
                      <a:prstDash val="solid"/>
                    </a:lnB>
                    <a:solidFill>
                      <a:srgbClr val="E9ECF4"/>
                    </a:solidFill>
                  </a:tcPr>
                </a:tc>
                <a:extLst>
                  <a:ext uri="{0D108BD9-81ED-4DB2-BD59-A6C34878D82A}">
                    <a16:rowId xmlns:a16="http://schemas.microsoft.com/office/drawing/2014/main" val="10001"/>
                  </a:ext>
                </a:extLst>
              </a:tr>
              <a:tr h="492080">
                <a:tc>
                  <a:txBody>
                    <a:bodyPr/>
                    <a:lstStyle/>
                    <a:p>
                      <a:pPr>
                        <a:lnSpc>
                          <a:spcPct val="100000"/>
                        </a:lnSpc>
                      </a:pPr>
                      <a:endParaRPr sz="1200">
                        <a:latin typeface="Times New Roman"/>
                        <a:cs typeface="Times New Roman"/>
                      </a:endParaRPr>
                    </a:p>
                    <a:p>
                      <a:pPr marL="188595">
                        <a:lnSpc>
                          <a:spcPct val="100000"/>
                        </a:lnSpc>
                        <a:spcBef>
                          <a:spcPts val="800"/>
                        </a:spcBef>
                      </a:pPr>
                      <a:r>
                        <a:rPr sz="1200" spc="-5" dirty="0">
                          <a:latin typeface="Tahoma"/>
                          <a:cs typeface="Tahoma"/>
                        </a:rPr>
                        <a:t>core-site.xml</a:t>
                      </a:r>
                      <a:endParaRPr sz="1200">
                        <a:latin typeface="Tahoma"/>
                        <a:cs typeface="Tahoma"/>
                      </a:endParaRPr>
                    </a:p>
                  </a:txBody>
                  <a:tcPr marL="0" marR="0" marT="0" marB="0">
                    <a:lnL w="12700">
                      <a:solidFill>
                        <a:srgbClr val="006FC0"/>
                      </a:solidFill>
                      <a:prstDash val="solid"/>
                    </a:lnL>
                    <a:lnR w="12700">
                      <a:solidFill>
                        <a:srgbClr val="006FC0"/>
                      </a:solidFill>
                      <a:prstDash val="solid"/>
                    </a:lnR>
                    <a:lnT w="12700">
                      <a:solidFill>
                        <a:srgbClr val="006FC0"/>
                      </a:solidFill>
                      <a:prstDash val="solid"/>
                    </a:lnT>
                    <a:lnB w="12700">
                      <a:solidFill>
                        <a:srgbClr val="006FC0"/>
                      </a:solidFill>
                      <a:prstDash val="solid"/>
                    </a:lnB>
                  </a:tcPr>
                </a:tc>
                <a:tc>
                  <a:txBody>
                    <a:bodyPr/>
                    <a:lstStyle/>
                    <a:p>
                      <a:pPr marL="189230" marR="471170">
                        <a:lnSpc>
                          <a:spcPct val="100000"/>
                        </a:lnSpc>
                        <a:spcBef>
                          <a:spcPts val="740"/>
                        </a:spcBef>
                      </a:pPr>
                      <a:r>
                        <a:rPr sz="1200" spc="-5" dirty="0">
                          <a:latin typeface="Tahoma"/>
                          <a:cs typeface="Tahoma"/>
                        </a:rPr>
                        <a:t>Configuration settings for Hadoop Core </a:t>
                      </a:r>
                      <a:r>
                        <a:rPr sz="1200" dirty="0">
                          <a:latin typeface="Tahoma"/>
                          <a:cs typeface="Tahoma"/>
                        </a:rPr>
                        <a:t>such </a:t>
                      </a:r>
                      <a:r>
                        <a:rPr sz="1200" spc="-5" dirty="0">
                          <a:latin typeface="Tahoma"/>
                          <a:cs typeface="Tahoma"/>
                        </a:rPr>
                        <a:t>as I/O settings that are common to HDFS and  MapReduce.</a:t>
                      </a:r>
                      <a:endParaRPr sz="1200" dirty="0">
                        <a:latin typeface="Tahoma"/>
                        <a:cs typeface="Tahoma"/>
                      </a:endParaRPr>
                    </a:p>
                  </a:txBody>
                  <a:tcPr marL="0" marR="0" marT="0" marB="0">
                    <a:lnL w="12700">
                      <a:solidFill>
                        <a:srgbClr val="006FC0"/>
                      </a:solidFill>
                      <a:prstDash val="solid"/>
                    </a:lnL>
                    <a:lnR w="12700">
                      <a:solidFill>
                        <a:srgbClr val="006FC0"/>
                      </a:solidFill>
                      <a:prstDash val="solid"/>
                    </a:lnR>
                    <a:lnT w="12700">
                      <a:solidFill>
                        <a:srgbClr val="006FC0"/>
                      </a:solidFill>
                      <a:prstDash val="solid"/>
                    </a:lnT>
                    <a:lnB w="12700">
                      <a:solidFill>
                        <a:srgbClr val="006FC0"/>
                      </a:solidFill>
                      <a:prstDash val="solid"/>
                    </a:lnB>
                  </a:tcPr>
                </a:tc>
                <a:extLst>
                  <a:ext uri="{0D108BD9-81ED-4DB2-BD59-A6C34878D82A}">
                    <a16:rowId xmlns:a16="http://schemas.microsoft.com/office/drawing/2014/main" val="10002"/>
                  </a:ext>
                </a:extLst>
              </a:tr>
              <a:tr h="495825">
                <a:tc>
                  <a:txBody>
                    <a:bodyPr/>
                    <a:lstStyle/>
                    <a:p>
                      <a:pPr>
                        <a:lnSpc>
                          <a:spcPct val="100000"/>
                        </a:lnSpc>
                      </a:pPr>
                      <a:endParaRPr sz="1200">
                        <a:latin typeface="Times New Roman"/>
                        <a:cs typeface="Times New Roman"/>
                      </a:endParaRPr>
                    </a:p>
                    <a:p>
                      <a:pPr marL="188595">
                        <a:lnSpc>
                          <a:spcPct val="100000"/>
                        </a:lnSpc>
                        <a:spcBef>
                          <a:spcPts val="840"/>
                        </a:spcBef>
                      </a:pPr>
                      <a:r>
                        <a:rPr sz="1200" spc="-5" dirty="0">
                          <a:latin typeface="Tahoma"/>
                          <a:cs typeface="Tahoma"/>
                        </a:rPr>
                        <a:t>hdfs-site.xml</a:t>
                      </a:r>
                      <a:endParaRPr sz="1200">
                        <a:latin typeface="Tahoma"/>
                        <a:cs typeface="Tahoma"/>
                      </a:endParaRPr>
                    </a:p>
                  </a:txBody>
                  <a:tcPr marL="0" marR="0" marT="0" marB="0">
                    <a:lnL w="12700">
                      <a:solidFill>
                        <a:srgbClr val="006FC0"/>
                      </a:solidFill>
                      <a:prstDash val="solid"/>
                    </a:lnL>
                    <a:lnR w="12700">
                      <a:solidFill>
                        <a:srgbClr val="006FC0"/>
                      </a:solidFill>
                      <a:prstDash val="solid"/>
                    </a:lnR>
                    <a:lnT w="12700">
                      <a:solidFill>
                        <a:srgbClr val="006FC0"/>
                      </a:solidFill>
                      <a:prstDash val="solid"/>
                    </a:lnT>
                    <a:lnB w="12700">
                      <a:solidFill>
                        <a:srgbClr val="006FC0"/>
                      </a:solidFill>
                      <a:prstDash val="solid"/>
                    </a:lnB>
                    <a:solidFill>
                      <a:srgbClr val="E9ECF4"/>
                    </a:solidFill>
                  </a:tcPr>
                </a:tc>
                <a:tc>
                  <a:txBody>
                    <a:bodyPr/>
                    <a:lstStyle/>
                    <a:p>
                      <a:pPr marL="189230" marR="37465">
                        <a:lnSpc>
                          <a:spcPct val="100000"/>
                        </a:lnSpc>
                        <a:spcBef>
                          <a:spcPts val="780"/>
                        </a:spcBef>
                      </a:pPr>
                      <a:r>
                        <a:rPr sz="1200" spc="-5" dirty="0">
                          <a:latin typeface="Tahoma"/>
                          <a:cs typeface="Tahoma"/>
                        </a:rPr>
                        <a:t>Configuration settings for HDFS daemons, the namenode, the secondary namenode and the data  nodes.</a:t>
                      </a:r>
                      <a:endParaRPr sz="1200" dirty="0">
                        <a:latin typeface="Tahoma"/>
                        <a:cs typeface="Tahoma"/>
                      </a:endParaRPr>
                    </a:p>
                  </a:txBody>
                  <a:tcPr marL="0" marR="0" marT="0" marB="0">
                    <a:lnL w="12700">
                      <a:solidFill>
                        <a:srgbClr val="006FC0"/>
                      </a:solidFill>
                      <a:prstDash val="solid"/>
                    </a:lnL>
                    <a:lnR w="12700">
                      <a:solidFill>
                        <a:srgbClr val="006FC0"/>
                      </a:solidFill>
                      <a:prstDash val="solid"/>
                    </a:lnR>
                    <a:lnT w="12700">
                      <a:solidFill>
                        <a:srgbClr val="006FC0"/>
                      </a:solidFill>
                      <a:prstDash val="solid"/>
                    </a:lnT>
                    <a:lnB w="12700">
                      <a:solidFill>
                        <a:srgbClr val="006FC0"/>
                      </a:solidFill>
                      <a:prstDash val="solid"/>
                    </a:lnB>
                    <a:solidFill>
                      <a:srgbClr val="E9ECF4"/>
                    </a:solidFill>
                  </a:tcPr>
                </a:tc>
                <a:extLst>
                  <a:ext uri="{0D108BD9-81ED-4DB2-BD59-A6C34878D82A}">
                    <a16:rowId xmlns:a16="http://schemas.microsoft.com/office/drawing/2014/main" val="10003"/>
                  </a:ext>
                </a:extLst>
              </a:tr>
              <a:tr h="259678">
                <a:tc>
                  <a:txBody>
                    <a:bodyPr/>
                    <a:lstStyle/>
                    <a:p>
                      <a:pPr marL="188595">
                        <a:lnSpc>
                          <a:spcPct val="100000"/>
                        </a:lnSpc>
                        <a:spcBef>
                          <a:spcPts val="455"/>
                        </a:spcBef>
                      </a:pPr>
                      <a:r>
                        <a:rPr sz="1200" spc="-5" dirty="0">
                          <a:latin typeface="Tahoma"/>
                          <a:cs typeface="Tahoma"/>
                        </a:rPr>
                        <a:t>mapred-site.xml</a:t>
                      </a:r>
                      <a:endParaRPr sz="1200">
                        <a:latin typeface="Tahoma"/>
                        <a:cs typeface="Tahoma"/>
                      </a:endParaRPr>
                    </a:p>
                  </a:txBody>
                  <a:tcPr marL="0" marR="0" marT="0" marB="0">
                    <a:lnL w="12700">
                      <a:solidFill>
                        <a:srgbClr val="006FC0"/>
                      </a:solidFill>
                      <a:prstDash val="solid"/>
                    </a:lnL>
                    <a:lnR w="12700">
                      <a:solidFill>
                        <a:srgbClr val="006FC0"/>
                      </a:solidFill>
                      <a:prstDash val="solid"/>
                    </a:lnR>
                    <a:lnT w="12700">
                      <a:solidFill>
                        <a:srgbClr val="006FC0"/>
                      </a:solidFill>
                      <a:prstDash val="solid"/>
                    </a:lnT>
                    <a:lnB w="12700">
                      <a:solidFill>
                        <a:srgbClr val="006FC0"/>
                      </a:solidFill>
                      <a:prstDash val="solid"/>
                    </a:lnB>
                  </a:tcPr>
                </a:tc>
                <a:tc>
                  <a:txBody>
                    <a:bodyPr/>
                    <a:lstStyle/>
                    <a:p>
                      <a:pPr marL="189230">
                        <a:lnSpc>
                          <a:spcPct val="100000"/>
                        </a:lnSpc>
                        <a:spcBef>
                          <a:spcPts val="455"/>
                        </a:spcBef>
                      </a:pPr>
                      <a:r>
                        <a:rPr sz="1200" spc="-5" dirty="0">
                          <a:latin typeface="Tahoma"/>
                          <a:cs typeface="Tahoma"/>
                        </a:rPr>
                        <a:t>Configuration settings for MapReduce</a:t>
                      </a:r>
                      <a:r>
                        <a:rPr sz="1200" spc="60" dirty="0">
                          <a:latin typeface="Tahoma"/>
                          <a:cs typeface="Tahoma"/>
                        </a:rPr>
                        <a:t> </a:t>
                      </a:r>
                      <a:r>
                        <a:rPr sz="1200" spc="-5" dirty="0">
                          <a:latin typeface="Tahoma"/>
                          <a:cs typeface="Tahoma"/>
                        </a:rPr>
                        <a:t>Applications.</a:t>
                      </a:r>
                      <a:endParaRPr sz="1200" dirty="0">
                        <a:latin typeface="Tahoma"/>
                        <a:cs typeface="Tahoma"/>
                      </a:endParaRPr>
                    </a:p>
                  </a:txBody>
                  <a:tcPr marL="0" marR="0" marT="0" marB="0">
                    <a:lnL w="12700">
                      <a:solidFill>
                        <a:srgbClr val="006FC0"/>
                      </a:solidFill>
                      <a:prstDash val="solid"/>
                    </a:lnL>
                    <a:lnR w="12700">
                      <a:solidFill>
                        <a:srgbClr val="006FC0"/>
                      </a:solidFill>
                      <a:prstDash val="solid"/>
                    </a:lnR>
                    <a:lnT w="12700">
                      <a:solidFill>
                        <a:srgbClr val="006FC0"/>
                      </a:solidFill>
                      <a:prstDash val="solid"/>
                    </a:lnT>
                    <a:lnB w="12700">
                      <a:solidFill>
                        <a:srgbClr val="006FC0"/>
                      </a:solidFill>
                      <a:prstDash val="solid"/>
                    </a:lnB>
                  </a:tcPr>
                </a:tc>
                <a:extLst>
                  <a:ext uri="{0D108BD9-81ED-4DB2-BD59-A6C34878D82A}">
                    <a16:rowId xmlns:a16="http://schemas.microsoft.com/office/drawing/2014/main" val="10004"/>
                  </a:ext>
                </a:extLst>
              </a:tr>
              <a:tr h="313434">
                <a:tc>
                  <a:txBody>
                    <a:bodyPr/>
                    <a:lstStyle/>
                    <a:p>
                      <a:pPr marL="188595">
                        <a:lnSpc>
                          <a:spcPct val="100000"/>
                        </a:lnSpc>
                        <a:spcBef>
                          <a:spcPts val="860"/>
                        </a:spcBef>
                      </a:pPr>
                      <a:r>
                        <a:rPr sz="1200" spc="-5" dirty="0">
                          <a:latin typeface="Tahoma"/>
                          <a:cs typeface="Tahoma"/>
                        </a:rPr>
                        <a:t>yarn-site.xml</a:t>
                      </a:r>
                      <a:endParaRPr sz="1200">
                        <a:latin typeface="Tahoma"/>
                        <a:cs typeface="Tahoma"/>
                      </a:endParaRPr>
                    </a:p>
                  </a:txBody>
                  <a:tcPr marL="0" marR="0" marT="0" marB="0">
                    <a:lnL w="12700">
                      <a:solidFill>
                        <a:srgbClr val="006FC0"/>
                      </a:solidFill>
                      <a:prstDash val="solid"/>
                    </a:lnL>
                    <a:lnR w="12700">
                      <a:solidFill>
                        <a:srgbClr val="006FC0"/>
                      </a:solidFill>
                      <a:prstDash val="solid"/>
                    </a:lnR>
                    <a:lnT w="12700">
                      <a:solidFill>
                        <a:srgbClr val="006FC0"/>
                      </a:solidFill>
                      <a:prstDash val="solid"/>
                    </a:lnT>
                    <a:lnB w="12700">
                      <a:solidFill>
                        <a:srgbClr val="006FC0"/>
                      </a:solidFill>
                      <a:prstDash val="solid"/>
                    </a:lnB>
                    <a:solidFill>
                      <a:srgbClr val="E9ECF4"/>
                    </a:solidFill>
                  </a:tcPr>
                </a:tc>
                <a:tc>
                  <a:txBody>
                    <a:bodyPr/>
                    <a:lstStyle/>
                    <a:p>
                      <a:pPr marL="189230">
                        <a:lnSpc>
                          <a:spcPct val="100000"/>
                        </a:lnSpc>
                        <a:spcBef>
                          <a:spcPts val="860"/>
                        </a:spcBef>
                      </a:pPr>
                      <a:r>
                        <a:rPr sz="1200" spc="-5" dirty="0">
                          <a:latin typeface="Tahoma"/>
                          <a:cs typeface="Tahoma"/>
                        </a:rPr>
                        <a:t>Configuration settings for ResourceManager and</a:t>
                      </a:r>
                      <a:r>
                        <a:rPr sz="1200" spc="140" dirty="0">
                          <a:latin typeface="Tahoma"/>
                          <a:cs typeface="Tahoma"/>
                        </a:rPr>
                        <a:t> </a:t>
                      </a:r>
                      <a:r>
                        <a:rPr sz="1200" spc="-20" dirty="0">
                          <a:latin typeface="Tahoma"/>
                          <a:cs typeface="Tahoma"/>
                        </a:rPr>
                        <a:t>NodeManager.</a:t>
                      </a:r>
                      <a:endParaRPr sz="1200" dirty="0">
                        <a:latin typeface="Tahoma"/>
                        <a:cs typeface="Tahoma"/>
                      </a:endParaRPr>
                    </a:p>
                  </a:txBody>
                  <a:tcPr marL="0" marR="0" marT="0" marB="0">
                    <a:lnL w="12700">
                      <a:solidFill>
                        <a:srgbClr val="006FC0"/>
                      </a:solidFill>
                      <a:prstDash val="solid"/>
                    </a:lnL>
                    <a:lnR w="12700">
                      <a:solidFill>
                        <a:srgbClr val="006FC0"/>
                      </a:solidFill>
                      <a:prstDash val="solid"/>
                    </a:lnR>
                    <a:lnT w="12700">
                      <a:solidFill>
                        <a:srgbClr val="006FC0"/>
                      </a:solidFill>
                      <a:prstDash val="solid"/>
                    </a:lnT>
                    <a:lnB w="12700">
                      <a:solidFill>
                        <a:srgbClr val="006FC0"/>
                      </a:solidFill>
                      <a:prstDash val="solid"/>
                    </a:lnB>
                    <a:solidFill>
                      <a:srgbClr val="E9ECF4"/>
                    </a:solidFill>
                  </a:tcPr>
                </a:tc>
                <a:extLst>
                  <a:ext uri="{0D108BD9-81ED-4DB2-BD59-A6C34878D82A}">
                    <a16:rowId xmlns:a16="http://schemas.microsoft.com/office/drawing/2014/main" val="10005"/>
                  </a:ext>
                </a:extLst>
              </a:tr>
              <a:tr h="328275">
                <a:tc>
                  <a:txBody>
                    <a:bodyPr/>
                    <a:lstStyle/>
                    <a:p>
                      <a:pPr marL="188595">
                        <a:lnSpc>
                          <a:spcPct val="100000"/>
                        </a:lnSpc>
                        <a:spcBef>
                          <a:spcPts val="969"/>
                        </a:spcBef>
                      </a:pPr>
                      <a:r>
                        <a:rPr sz="1200" spc="-5" dirty="0">
                          <a:latin typeface="Tahoma"/>
                          <a:cs typeface="Tahoma"/>
                        </a:rPr>
                        <a:t>masters</a:t>
                      </a:r>
                      <a:endParaRPr sz="1200">
                        <a:latin typeface="Tahoma"/>
                        <a:cs typeface="Tahoma"/>
                      </a:endParaRPr>
                    </a:p>
                  </a:txBody>
                  <a:tcPr marL="0" marR="0" marT="0" marB="0">
                    <a:lnL w="12700">
                      <a:solidFill>
                        <a:srgbClr val="006FC0"/>
                      </a:solidFill>
                      <a:prstDash val="solid"/>
                    </a:lnL>
                    <a:lnR w="12700">
                      <a:solidFill>
                        <a:srgbClr val="006FC0"/>
                      </a:solidFill>
                      <a:prstDash val="solid"/>
                    </a:lnR>
                    <a:lnT w="12700">
                      <a:solidFill>
                        <a:srgbClr val="006FC0"/>
                      </a:solidFill>
                      <a:prstDash val="solid"/>
                    </a:lnT>
                    <a:lnB w="12700">
                      <a:solidFill>
                        <a:srgbClr val="006FC0"/>
                      </a:solidFill>
                      <a:prstDash val="solid"/>
                    </a:lnB>
                  </a:tcPr>
                </a:tc>
                <a:tc>
                  <a:txBody>
                    <a:bodyPr/>
                    <a:lstStyle/>
                    <a:p>
                      <a:pPr marL="187960" indent="-175260">
                        <a:lnSpc>
                          <a:spcPct val="100000"/>
                        </a:lnSpc>
                        <a:buClr>
                          <a:srgbClr val="252525"/>
                        </a:buClr>
                        <a:buFont typeface="Wingdings"/>
                        <a:buChar char=""/>
                        <a:tabLst>
                          <a:tab pos="187960" algn="l"/>
                        </a:tabLst>
                      </a:pPr>
                      <a:r>
                        <a:rPr lang="en-US" sz="1200" spc="-10" dirty="0">
                          <a:solidFill>
                            <a:srgbClr val="252525"/>
                          </a:solidFill>
                          <a:latin typeface="Tahoma"/>
                          <a:cs typeface="Tahoma"/>
                        </a:rPr>
                        <a:t>C</a:t>
                      </a:r>
                      <a:r>
                        <a:rPr lang="en-US" sz="1200" spc="-15" dirty="0">
                          <a:solidFill>
                            <a:srgbClr val="252525"/>
                          </a:solidFill>
                          <a:latin typeface="Tahoma"/>
                          <a:cs typeface="Tahoma"/>
                        </a:rPr>
                        <a:t>o</a:t>
                      </a:r>
                      <a:r>
                        <a:rPr lang="en-US" sz="1200" spc="-10" dirty="0">
                          <a:solidFill>
                            <a:srgbClr val="252525"/>
                          </a:solidFill>
                          <a:latin typeface="Tahoma"/>
                          <a:cs typeface="Tahoma"/>
                        </a:rPr>
                        <a:t>nt</a:t>
                      </a:r>
                      <a:r>
                        <a:rPr lang="en-US" sz="1200" spc="-20" dirty="0">
                          <a:solidFill>
                            <a:srgbClr val="252525"/>
                          </a:solidFill>
                          <a:latin typeface="Tahoma"/>
                          <a:cs typeface="Tahoma"/>
                        </a:rPr>
                        <a:t>a</a:t>
                      </a:r>
                      <a:r>
                        <a:rPr lang="en-US" sz="1200" spc="-5" dirty="0">
                          <a:solidFill>
                            <a:srgbClr val="252525"/>
                          </a:solidFill>
                          <a:latin typeface="Tahoma"/>
                          <a:cs typeface="Tahoma"/>
                        </a:rPr>
                        <a:t>ins</a:t>
                      </a:r>
                      <a:r>
                        <a:rPr lang="en-US" sz="1200" spc="10" dirty="0">
                          <a:solidFill>
                            <a:srgbClr val="252525"/>
                          </a:solidFill>
                          <a:latin typeface="Tahoma"/>
                          <a:cs typeface="Tahoma"/>
                        </a:rPr>
                        <a:t> </a:t>
                      </a:r>
                      <a:r>
                        <a:rPr lang="en-US" sz="1200" spc="-10" dirty="0">
                          <a:solidFill>
                            <a:srgbClr val="252525"/>
                          </a:solidFill>
                          <a:latin typeface="Tahoma"/>
                          <a:cs typeface="Tahoma"/>
                        </a:rPr>
                        <a:t>a</a:t>
                      </a:r>
                      <a:r>
                        <a:rPr lang="en-US" sz="1200" dirty="0">
                          <a:solidFill>
                            <a:srgbClr val="252525"/>
                          </a:solidFill>
                          <a:latin typeface="Tahoma"/>
                          <a:cs typeface="Tahoma"/>
                        </a:rPr>
                        <a:t> </a:t>
                      </a:r>
                      <a:r>
                        <a:rPr lang="en-US" sz="1200" spc="-5" dirty="0">
                          <a:solidFill>
                            <a:srgbClr val="252525"/>
                          </a:solidFill>
                          <a:latin typeface="Tahoma"/>
                          <a:cs typeface="Tahoma"/>
                        </a:rPr>
                        <a:t>lis</a:t>
                      </a:r>
                      <a:r>
                        <a:rPr lang="en-US" sz="1200" dirty="0">
                          <a:solidFill>
                            <a:srgbClr val="252525"/>
                          </a:solidFill>
                          <a:latin typeface="Tahoma"/>
                          <a:cs typeface="Tahoma"/>
                        </a:rPr>
                        <a:t>t</a:t>
                      </a:r>
                      <a:r>
                        <a:rPr lang="en-US" sz="1200" spc="-10" dirty="0">
                          <a:solidFill>
                            <a:srgbClr val="252525"/>
                          </a:solidFill>
                          <a:latin typeface="Tahoma"/>
                          <a:cs typeface="Tahoma"/>
                        </a:rPr>
                        <a:t> </a:t>
                      </a:r>
                      <a:r>
                        <a:rPr lang="en-US" sz="1200" spc="-20" dirty="0">
                          <a:solidFill>
                            <a:srgbClr val="252525"/>
                          </a:solidFill>
                          <a:latin typeface="Tahoma"/>
                          <a:cs typeface="Tahoma"/>
                        </a:rPr>
                        <a:t>o</a:t>
                      </a:r>
                      <a:r>
                        <a:rPr lang="en-US" sz="1200" dirty="0">
                          <a:solidFill>
                            <a:srgbClr val="252525"/>
                          </a:solidFill>
                          <a:latin typeface="Tahoma"/>
                          <a:cs typeface="Tahoma"/>
                        </a:rPr>
                        <a:t>f</a:t>
                      </a:r>
                      <a:r>
                        <a:rPr lang="en-US" sz="1200" spc="5" dirty="0">
                          <a:solidFill>
                            <a:srgbClr val="252525"/>
                          </a:solidFill>
                          <a:latin typeface="Tahoma"/>
                          <a:cs typeface="Tahoma"/>
                        </a:rPr>
                        <a:t> </a:t>
                      </a:r>
                      <a:r>
                        <a:rPr lang="en-US" sz="1200" spc="-10" dirty="0">
                          <a:solidFill>
                            <a:srgbClr val="252525"/>
                          </a:solidFill>
                          <a:latin typeface="Tahoma"/>
                          <a:cs typeface="Tahoma"/>
                        </a:rPr>
                        <a:t>host</a:t>
                      </a:r>
                      <a:r>
                        <a:rPr lang="en-US" sz="1200" dirty="0">
                          <a:solidFill>
                            <a:srgbClr val="252525"/>
                          </a:solidFill>
                          <a:latin typeface="Tahoma"/>
                          <a:cs typeface="Tahoma"/>
                        </a:rPr>
                        <a:t>s</a:t>
                      </a:r>
                      <a:r>
                        <a:rPr lang="en-US" sz="1200" spc="-5" dirty="0">
                          <a:solidFill>
                            <a:srgbClr val="252525"/>
                          </a:solidFill>
                          <a:latin typeface="Tahoma"/>
                          <a:cs typeface="Tahoma"/>
                        </a:rPr>
                        <a:t>,</a:t>
                      </a:r>
                      <a:r>
                        <a:rPr lang="en-US" sz="1200" dirty="0">
                          <a:solidFill>
                            <a:srgbClr val="252525"/>
                          </a:solidFill>
                          <a:latin typeface="Tahoma"/>
                          <a:cs typeface="Tahoma"/>
                        </a:rPr>
                        <a:t> </a:t>
                      </a:r>
                      <a:r>
                        <a:rPr lang="en-US" sz="1200" spc="-10" dirty="0">
                          <a:solidFill>
                            <a:srgbClr val="252525"/>
                          </a:solidFill>
                          <a:latin typeface="Tahoma"/>
                          <a:cs typeface="Tahoma"/>
                        </a:rPr>
                        <a:t>one</a:t>
                      </a:r>
                      <a:r>
                        <a:rPr lang="en-US" sz="1200" dirty="0">
                          <a:solidFill>
                            <a:srgbClr val="252525"/>
                          </a:solidFill>
                          <a:latin typeface="Tahoma"/>
                          <a:cs typeface="Tahoma"/>
                        </a:rPr>
                        <a:t> </a:t>
                      </a:r>
                      <a:r>
                        <a:rPr lang="en-US" sz="1200" spc="-15" dirty="0">
                          <a:solidFill>
                            <a:srgbClr val="252525"/>
                          </a:solidFill>
                          <a:latin typeface="Tahoma"/>
                          <a:cs typeface="Tahoma"/>
                        </a:rPr>
                        <a:t>p</a:t>
                      </a:r>
                      <a:r>
                        <a:rPr lang="en-US" sz="1200" dirty="0">
                          <a:solidFill>
                            <a:srgbClr val="252525"/>
                          </a:solidFill>
                          <a:latin typeface="Tahoma"/>
                          <a:cs typeface="Tahoma"/>
                        </a:rPr>
                        <a:t>er</a:t>
                      </a:r>
                      <a:r>
                        <a:rPr lang="en-US" sz="1200" spc="5" dirty="0">
                          <a:solidFill>
                            <a:srgbClr val="252525"/>
                          </a:solidFill>
                          <a:latin typeface="Tahoma"/>
                          <a:cs typeface="Tahoma"/>
                        </a:rPr>
                        <a:t> </a:t>
                      </a:r>
                      <a:r>
                        <a:rPr lang="en-US" sz="1200" spc="-5" dirty="0">
                          <a:solidFill>
                            <a:srgbClr val="252525"/>
                          </a:solidFill>
                          <a:latin typeface="Tahoma"/>
                          <a:cs typeface="Tahoma"/>
                        </a:rPr>
                        <a:t>lin</a:t>
                      </a:r>
                      <a:r>
                        <a:rPr lang="en-US" sz="1200" dirty="0">
                          <a:solidFill>
                            <a:srgbClr val="252525"/>
                          </a:solidFill>
                          <a:latin typeface="Tahoma"/>
                          <a:cs typeface="Tahoma"/>
                        </a:rPr>
                        <a:t>e</a:t>
                      </a:r>
                      <a:r>
                        <a:rPr lang="en-US" sz="1200" spc="-5" dirty="0">
                          <a:solidFill>
                            <a:srgbClr val="252525"/>
                          </a:solidFill>
                          <a:latin typeface="Tahoma"/>
                          <a:cs typeface="Tahoma"/>
                        </a:rPr>
                        <a:t>,</a:t>
                      </a:r>
                      <a:r>
                        <a:rPr lang="en-US" sz="1200" dirty="0">
                          <a:solidFill>
                            <a:srgbClr val="252525"/>
                          </a:solidFill>
                          <a:latin typeface="Tahoma"/>
                          <a:cs typeface="Tahoma"/>
                        </a:rPr>
                        <a:t> </a:t>
                      </a:r>
                      <a:r>
                        <a:rPr lang="en-US" sz="1200" spc="-10" dirty="0">
                          <a:solidFill>
                            <a:srgbClr val="252525"/>
                          </a:solidFill>
                          <a:latin typeface="Tahoma"/>
                          <a:cs typeface="Tahoma"/>
                        </a:rPr>
                        <a:t>th</a:t>
                      </a:r>
                      <a:r>
                        <a:rPr lang="en-US" sz="1200" spc="-15" dirty="0">
                          <a:solidFill>
                            <a:srgbClr val="252525"/>
                          </a:solidFill>
                          <a:latin typeface="Tahoma"/>
                          <a:cs typeface="Tahoma"/>
                        </a:rPr>
                        <a:t>a</a:t>
                      </a:r>
                      <a:r>
                        <a:rPr lang="en-US" sz="1200" dirty="0">
                          <a:solidFill>
                            <a:srgbClr val="252525"/>
                          </a:solidFill>
                          <a:latin typeface="Tahoma"/>
                          <a:cs typeface="Tahoma"/>
                        </a:rPr>
                        <a:t>t </a:t>
                      </a:r>
                      <a:r>
                        <a:rPr lang="en-US" sz="1200" spc="-20" dirty="0">
                          <a:solidFill>
                            <a:srgbClr val="252525"/>
                          </a:solidFill>
                          <a:latin typeface="Tahoma"/>
                          <a:cs typeface="Tahoma"/>
                        </a:rPr>
                        <a:t>a</a:t>
                      </a:r>
                      <a:r>
                        <a:rPr lang="en-US" sz="1200" spc="-5" dirty="0">
                          <a:solidFill>
                            <a:srgbClr val="252525"/>
                          </a:solidFill>
                          <a:latin typeface="Tahoma"/>
                          <a:cs typeface="Tahoma"/>
                        </a:rPr>
                        <a:t>r</a:t>
                      </a:r>
                      <a:r>
                        <a:rPr lang="en-US" sz="1200" dirty="0">
                          <a:solidFill>
                            <a:srgbClr val="252525"/>
                          </a:solidFill>
                          <a:latin typeface="Tahoma"/>
                          <a:cs typeface="Tahoma"/>
                        </a:rPr>
                        <a:t>e</a:t>
                      </a:r>
                      <a:r>
                        <a:rPr lang="en-US" sz="1200" spc="10" dirty="0">
                          <a:solidFill>
                            <a:srgbClr val="252525"/>
                          </a:solidFill>
                          <a:latin typeface="Tahoma"/>
                          <a:cs typeface="Tahoma"/>
                        </a:rPr>
                        <a:t> </a:t>
                      </a:r>
                      <a:r>
                        <a:rPr lang="en-US" sz="1200" spc="-10" dirty="0">
                          <a:solidFill>
                            <a:srgbClr val="252525"/>
                          </a:solidFill>
                          <a:latin typeface="Tahoma"/>
                          <a:cs typeface="Tahoma"/>
                        </a:rPr>
                        <a:t>to</a:t>
                      </a:r>
                      <a:r>
                        <a:rPr lang="en-US" sz="1200" dirty="0">
                          <a:solidFill>
                            <a:srgbClr val="252525"/>
                          </a:solidFill>
                          <a:latin typeface="Tahoma"/>
                          <a:cs typeface="Tahoma"/>
                        </a:rPr>
                        <a:t> </a:t>
                      </a:r>
                      <a:r>
                        <a:rPr lang="en-US" sz="1200" spc="-10" dirty="0">
                          <a:solidFill>
                            <a:srgbClr val="252525"/>
                          </a:solidFill>
                          <a:latin typeface="Tahoma"/>
                          <a:cs typeface="Tahoma"/>
                        </a:rPr>
                        <a:t>hos</a:t>
                      </a:r>
                      <a:r>
                        <a:rPr lang="en-US" sz="1200" dirty="0">
                          <a:solidFill>
                            <a:srgbClr val="252525"/>
                          </a:solidFill>
                          <a:latin typeface="Tahoma"/>
                          <a:cs typeface="Tahoma"/>
                        </a:rPr>
                        <a:t>t</a:t>
                      </a:r>
                      <a:r>
                        <a:rPr lang="en-US" sz="1200" spc="15" dirty="0">
                          <a:solidFill>
                            <a:srgbClr val="252525"/>
                          </a:solidFill>
                          <a:latin typeface="Tahoma"/>
                          <a:cs typeface="Tahoma"/>
                        </a:rPr>
                        <a:t> </a:t>
                      </a:r>
                      <a:r>
                        <a:rPr lang="en-US" sz="1200" b="1" spc="-5" dirty="0">
                          <a:solidFill>
                            <a:srgbClr val="252525"/>
                          </a:solidFill>
                          <a:latin typeface="Tahoma"/>
                          <a:cs typeface="Tahoma"/>
                        </a:rPr>
                        <a:t>S</a:t>
                      </a:r>
                      <a:r>
                        <a:rPr lang="en-US" sz="1200" b="1" spc="-15" dirty="0">
                          <a:solidFill>
                            <a:srgbClr val="252525"/>
                          </a:solidFill>
                          <a:latin typeface="Tahoma"/>
                          <a:cs typeface="Tahoma"/>
                        </a:rPr>
                        <a:t>e</a:t>
                      </a:r>
                      <a:r>
                        <a:rPr lang="en-US" sz="1200" b="1" spc="-5" dirty="0">
                          <a:solidFill>
                            <a:srgbClr val="252525"/>
                          </a:solidFill>
                          <a:latin typeface="Tahoma"/>
                          <a:cs typeface="Tahoma"/>
                        </a:rPr>
                        <a:t>c</a:t>
                      </a:r>
                      <a:r>
                        <a:rPr lang="en-US" sz="1200" b="1" spc="5" dirty="0">
                          <a:solidFill>
                            <a:srgbClr val="252525"/>
                          </a:solidFill>
                          <a:latin typeface="Tahoma"/>
                          <a:cs typeface="Tahoma"/>
                        </a:rPr>
                        <a:t>o</a:t>
                      </a:r>
                      <a:r>
                        <a:rPr lang="en-US" sz="1200" b="1" spc="-15" dirty="0">
                          <a:solidFill>
                            <a:srgbClr val="252525"/>
                          </a:solidFill>
                          <a:latin typeface="Tahoma"/>
                          <a:cs typeface="Tahoma"/>
                        </a:rPr>
                        <a:t>ndary</a:t>
                      </a:r>
                      <a:endParaRPr lang="en-US" sz="1200" dirty="0">
                        <a:latin typeface="Tahoma"/>
                        <a:cs typeface="Tahoma"/>
                      </a:endParaRPr>
                    </a:p>
                    <a:p>
                      <a:pPr marL="187325">
                        <a:lnSpc>
                          <a:spcPct val="100000"/>
                        </a:lnSpc>
                      </a:pPr>
                      <a:r>
                        <a:rPr lang="en-US" sz="1200" b="1" dirty="0">
                          <a:solidFill>
                            <a:srgbClr val="252525"/>
                          </a:solidFill>
                          <a:latin typeface="Tahoma"/>
                          <a:cs typeface="Tahoma"/>
                        </a:rPr>
                        <a:t>Na</a:t>
                      </a:r>
                      <a:r>
                        <a:rPr lang="en-US" sz="1200" b="1" spc="-15" dirty="0">
                          <a:solidFill>
                            <a:srgbClr val="252525"/>
                          </a:solidFill>
                          <a:latin typeface="Tahoma"/>
                          <a:cs typeface="Tahoma"/>
                        </a:rPr>
                        <a:t>m</a:t>
                      </a:r>
                      <a:r>
                        <a:rPr lang="en-US" sz="1200" b="1" spc="-10" dirty="0">
                          <a:solidFill>
                            <a:srgbClr val="252525"/>
                          </a:solidFill>
                          <a:latin typeface="Tahoma"/>
                          <a:cs typeface="Tahoma"/>
                        </a:rPr>
                        <a:t>e</a:t>
                      </a:r>
                      <a:r>
                        <a:rPr lang="en-US" sz="1200" b="1" dirty="0">
                          <a:solidFill>
                            <a:srgbClr val="252525"/>
                          </a:solidFill>
                          <a:latin typeface="Tahoma"/>
                          <a:cs typeface="Tahoma"/>
                        </a:rPr>
                        <a:t>Node</a:t>
                      </a:r>
                      <a:r>
                        <a:rPr lang="en-US" sz="1200" b="1" spc="10" dirty="0">
                          <a:solidFill>
                            <a:srgbClr val="252525"/>
                          </a:solidFill>
                          <a:latin typeface="Tahoma"/>
                          <a:cs typeface="Tahoma"/>
                        </a:rPr>
                        <a:t> </a:t>
                      </a:r>
                      <a:r>
                        <a:rPr lang="en-US" sz="1200" dirty="0">
                          <a:solidFill>
                            <a:srgbClr val="252525"/>
                          </a:solidFill>
                          <a:latin typeface="Tahoma"/>
                          <a:cs typeface="Tahoma"/>
                        </a:rPr>
                        <a:t>s</a:t>
                      </a:r>
                      <a:r>
                        <a:rPr lang="en-US" sz="1200" spc="-5" dirty="0">
                          <a:solidFill>
                            <a:srgbClr val="252525"/>
                          </a:solidFill>
                          <a:latin typeface="Tahoma"/>
                          <a:cs typeface="Tahoma"/>
                        </a:rPr>
                        <a:t>er</a:t>
                      </a:r>
                      <a:r>
                        <a:rPr lang="en-US" sz="1200" spc="-10" dirty="0">
                          <a:solidFill>
                            <a:srgbClr val="252525"/>
                          </a:solidFill>
                          <a:latin typeface="Tahoma"/>
                          <a:cs typeface="Tahoma"/>
                        </a:rPr>
                        <a:t>v</a:t>
                      </a:r>
                      <a:r>
                        <a:rPr lang="en-US" sz="1200" spc="-5" dirty="0">
                          <a:solidFill>
                            <a:srgbClr val="252525"/>
                          </a:solidFill>
                          <a:latin typeface="Tahoma"/>
                          <a:cs typeface="Tahoma"/>
                        </a:rPr>
                        <a:t>er</a:t>
                      </a:r>
                      <a:r>
                        <a:rPr lang="en-US" sz="1200" dirty="0">
                          <a:solidFill>
                            <a:srgbClr val="252525"/>
                          </a:solidFill>
                          <a:latin typeface="Tahoma"/>
                          <a:cs typeface="Tahoma"/>
                        </a:rPr>
                        <a:t>s.</a:t>
                      </a:r>
                      <a:endParaRPr lang="en-US" sz="1200" dirty="0">
                        <a:latin typeface="Tahoma"/>
                        <a:cs typeface="Tahoma"/>
                      </a:endParaRPr>
                    </a:p>
                  </a:txBody>
                  <a:tcPr marL="0" marR="0" marT="0" marB="0">
                    <a:lnL w="12700">
                      <a:solidFill>
                        <a:srgbClr val="006FC0"/>
                      </a:solidFill>
                      <a:prstDash val="solid"/>
                    </a:lnL>
                    <a:lnR w="12700">
                      <a:solidFill>
                        <a:srgbClr val="006FC0"/>
                      </a:solidFill>
                      <a:prstDash val="solid"/>
                    </a:lnR>
                    <a:lnT w="12700">
                      <a:solidFill>
                        <a:srgbClr val="006FC0"/>
                      </a:solidFill>
                      <a:prstDash val="solid"/>
                    </a:lnT>
                    <a:lnB w="12700">
                      <a:solidFill>
                        <a:srgbClr val="006FC0"/>
                      </a:solidFill>
                      <a:prstDash val="solid"/>
                    </a:lnB>
                  </a:tcPr>
                </a:tc>
                <a:extLst>
                  <a:ext uri="{0D108BD9-81ED-4DB2-BD59-A6C34878D82A}">
                    <a16:rowId xmlns:a16="http://schemas.microsoft.com/office/drawing/2014/main" val="10006"/>
                  </a:ext>
                </a:extLst>
              </a:tr>
              <a:tr h="377083">
                <a:tc>
                  <a:txBody>
                    <a:bodyPr/>
                    <a:lstStyle/>
                    <a:p>
                      <a:pPr>
                        <a:lnSpc>
                          <a:spcPct val="100000"/>
                        </a:lnSpc>
                        <a:spcBef>
                          <a:spcPts val="8"/>
                        </a:spcBef>
                      </a:pPr>
                      <a:endParaRPr sz="1150">
                        <a:latin typeface="Times New Roman"/>
                        <a:cs typeface="Times New Roman"/>
                      </a:endParaRPr>
                    </a:p>
                    <a:p>
                      <a:pPr marL="188595">
                        <a:lnSpc>
                          <a:spcPct val="100000"/>
                        </a:lnSpc>
                      </a:pPr>
                      <a:r>
                        <a:rPr sz="1200" spc="-5" dirty="0">
                          <a:latin typeface="Tahoma"/>
                          <a:cs typeface="Tahoma"/>
                        </a:rPr>
                        <a:t>slaves</a:t>
                      </a:r>
                      <a:endParaRPr sz="1200">
                        <a:latin typeface="Tahoma"/>
                        <a:cs typeface="Tahoma"/>
                      </a:endParaRPr>
                    </a:p>
                  </a:txBody>
                  <a:tcPr marL="0" marR="0" marT="0" marB="0">
                    <a:lnL w="12700">
                      <a:solidFill>
                        <a:srgbClr val="006FC0"/>
                      </a:solidFill>
                      <a:prstDash val="solid"/>
                    </a:lnL>
                    <a:lnR w="12700">
                      <a:solidFill>
                        <a:srgbClr val="006FC0"/>
                      </a:solidFill>
                      <a:prstDash val="solid"/>
                    </a:lnR>
                    <a:lnT w="12700">
                      <a:solidFill>
                        <a:srgbClr val="006FC0"/>
                      </a:solidFill>
                      <a:prstDash val="solid"/>
                    </a:lnT>
                    <a:lnB w="12700">
                      <a:solidFill>
                        <a:srgbClr val="006FC0"/>
                      </a:solidFill>
                      <a:prstDash val="solid"/>
                    </a:lnB>
                    <a:solidFill>
                      <a:srgbClr val="E9ECF4"/>
                    </a:solidFill>
                  </a:tcPr>
                </a:tc>
                <a:tc>
                  <a:txBody>
                    <a:bodyPr/>
                    <a:lstStyle/>
                    <a:p>
                      <a:pPr>
                        <a:lnSpc>
                          <a:spcPct val="100000"/>
                        </a:lnSpc>
                        <a:spcBef>
                          <a:spcPts val="8"/>
                        </a:spcBef>
                      </a:pPr>
                      <a:endParaRPr sz="1150" dirty="0">
                        <a:latin typeface="Times New Roman"/>
                        <a:cs typeface="Times New Roman"/>
                      </a:endParaRPr>
                    </a:p>
                    <a:p>
                      <a:pPr marL="189230">
                        <a:lnSpc>
                          <a:spcPct val="100000"/>
                        </a:lnSpc>
                      </a:pPr>
                      <a:r>
                        <a:rPr sz="1200" dirty="0">
                          <a:latin typeface="Tahoma"/>
                          <a:cs typeface="Tahoma"/>
                        </a:rPr>
                        <a:t>A list </a:t>
                      </a:r>
                      <a:r>
                        <a:rPr sz="1200" spc="-5" dirty="0">
                          <a:latin typeface="Tahoma"/>
                          <a:cs typeface="Tahoma"/>
                        </a:rPr>
                        <a:t>of machines </a:t>
                      </a:r>
                      <a:r>
                        <a:rPr sz="1200" dirty="0">
                          <a:latin typeface="Tahoma"/>
                          <a:cs typeface="Tahoma"/>
                        </a:rPr>
                        <a:t>(one per line) </a:t>
                      </a:r>
                      <a:r>
                        <a:rPr sz="1200" spc="-5" dirty="0">
                          <a:latin typeface="Tahoma"/>
                          <a:cs typeface="Tahoma"/>
                        </a:rPr>
                        <a:t>that each run </a:t>
                      </a:r>
                      <a:r>
                        <a:rPr sz="1200" dirty="0">
                          <a:latin typeface="Tahoma"/>
                          <a:cs typeface="Tahoma"/>
                        </a:rPr>
                        <a:t>a </a:t>
                      </a:r>
                      <a:r>
                        <a:rPr sz="1200" spc="-5" dirty="0">
                          <a:latin typeface="Tahoma"/>
                          <a:cs typeface="Tahoma"/>
                        </a:rPr>
                        <a:t>Datanode and </a:t>
                      </a:r>
                      <a:r>
                        <a:rPr sz="1200" dirty="0">
                          <a:latin typeface="Tahoma"/>
                          <a:cs typeface="Tahoma"/>
                        </a:rPr>
                        <a:t>a</a:t>
                      </a:r>
                      <a:r>
                        <a:rPr sz="1200" spc="85" dirty="0">
                          <a:latin typeface="Tahoma"/>
                          <a:cs typeface="Tahoma"/>
                        </a:rPr>
                        <a:t> </a:t>
                      </a:r>
                      <a:r>
                        <a:rPr sz="1200" spc="-15" dirty="0">
                          <a:latin typeface="Tahoma"/>
                          <a:cs typeface="Tahoma"/>
                        </a:rPr>
                        <a:t>NodeManager.</a:t>
                      </a:r>
                      <a:endParaRPr sz="1200" dirty="0">
                        <a:latin typeface="Tahoma"/>
                        <a:cs typeface="Tahoma"/>
                      </a:endParaRPr>
                    </a:p>
                  </a:txBody>
                  <a:tcPr marL="0" marR="0" marT="0" marB="0">
                    <a:lnL w="12700">
                      <a:solidFill>
                        <a:srgbClr val="006FC0"/>
                      </a:solidFill>
                      <a:prstDash val="solid"/>
                    </a:lnL>
                    <a:lnR w="12700">
                      <a:solidFill>
                        <a:srgbClr val="006FC0"/>
                      </a:solidFill>
                      <a:prstDash val="solid"/>
                    </a:lnR>
                    <a:lnT w="12700">
                      <a:solidFill>
                        <a:srgbClr val="006FC0"/>
                      </a:solidFill>
                      <a:prstDash val="solid"/>
                    </a:lnT>
                    <a:lnB w="12700">
                      <a:solidFill>
                        <a:srgbClr val="006FC0"/>
                      </a:solidFill>
                      <a:prstDash val="solid"/>
                    </a:lnB>
                    <a:solidFill>
                      <a:srgbClr val="E9ECF4"/>
                    </a:solidFill>
                  </a:tcPr>
                </a:tc>
                <a:extLst>
                  <a:ext uri="{0D108BD9-81ED-4DB2-BD59-A6C34878D82A}">
                    <a16:rowId xmlns:a16="http://schemas.microsoft.com/office/drawing/2014/main" val="10007"/>
                  </a:ext>
                </a:extLst>
              </a:tr>
            </a:tbl>
          </a:graphicData>
        </a:graphic>
      </p:graphicFrame>
      <p:sp>
        <p:nvSpPr>
          <p:cNvPr id="1048834" name="Rectangle 2"/>
          <p:cNvSpPr/>
          <p:nvPr/>
        </p:nvSpPr>
        <p:spPr>
          <a:xfrm>
            <a:off x="457200" y="4872841"/>
            <a:ext cx="8229600" cy="1717041"/>
          </a:xfrm>
          <a:prstGeom prst="rect">
            <a:avLst/>
          </a:prstGeom>
        </p:spPr>
        <p:txBody>
          <a:bodyPr wrap="square">
            <a:spAutoFit/>
          </a:bodyPr>
          <a:lstStyle/>
          <a:p>
            <a:pPr marL="91440" indent="0">
              <a:lnSpc>
                <a:spcPct val="100000"/>
              </a:lnSpc>
              <a:buClr>
                <a:srgbClr val="006FC0"/>
              </a:buClr>
              <a:buNone/>
              <a:tabLst>
                <a:tab pos="361950" algn="l"/>
              </a:tabLst>
            </a:pPr>
            <a:r>
              <a:rPr lang="en-US" sz="1400" b="1" dirty="0">
                <a:latin typeface="Calibri "/>
              </a:rPr>
              <a:t>All </a:t>
            </a:r>
            <a:r>
              <a:rPr lang="en-US" sz="1400" b="1" spc="-10" dirty="0">
                <a:latin typeface="Calibri "/>
              </a:rPr>
              <a:t>P</a:t>
            </a:r>
            <a:r>
              <a:rPr lang="en-US" sz="1400" b="1" spc="-35" dirty="0">
                <a:latin typeface="Calibri "/>
              </a:rPr>
              <a:t>r</a:t>
            </a:r>
            <a:r>
              <a:rPr lang="en-US" sz="1400" b="1" spc="-5" dirty="0">
                <a:latin typeface="Calibri "/>
              </a:rPr>
              <a:t>operties</a:t>
            </a:r>
            <a:endParaRPr lang="en-US" sz="1400" b="1" u="sng" dirty="0">
              <a:solidFill>
                <a:srgbClr val="00AFEF"/>
              </a:solidFill>
              <a:latin typeface="Tahoma"/>
              <a:cs typeface="Tahoma"/>
              <a:hlinkClick r:id="rId3"/>
            </a:endParaRPr>
          </a:p>
          <a:p>
            <a:pPr marL="281940" indent="-269240">
              <a:buAutoNum type="arabicPeriod"/>
              <a:tabLst>
                <a:tab pos="282575" algn="l"/>
              </a:tabLst>
            </a:pPr>
            <a:r>
              <a:rPr lang="en-US" sz="1400" u="sng" spc="-5" dirty="0">
                <a:solidFill>
                  <a:srgbClr val="00AFEF"/>
                </a:solidFill>
                <a:latin typeface="Tahoma"/>
                <a:cs typeface="Tahoma"/>
                <a:hlinkClick r:id="rId4"/>
              </a:rPr>
              <a:t>https://hadoop.apache.org/docs/current/hadoop-project-dist/hadoop-common/core-default.xml</a:t>
            </a:r>
          </a:p>
          <a:p>
            <a:pPr marL="281940" indent="-269240">
              <a:buAutoNum type="arabicPeriod"/>
              <a:tabLst>
                <a:tab pos="282575" algn="l"/>
              </a:tabLst>
            </a:pPr>
            <a:r>
              <a:rPr lang="en-US" sz="1400" u="sng" spc="-5" dirty="0">
                <a:solidFill>
                  <a:srgbClr val="00AFEF"/>
                </a:solidFill>
                <a:latin typeface="Tahoma"/>
                <a:cs typeface="Tahoma"/>
                <a:hlinkClick r:id="rId5"/>
              </a:rPr>
              <a:t>https://hadoop.apache.org/docs/current/hadoop-project-dist/hadoop-hdfs/hdfs-default.xml</a:t>
            </a:r>
            <a:endParaRPr lang="en-US" sz="1400" u="sng" spc="-5" dirty="0">
              <a:solidFill>
                <a:srgbClr val="00AFEF"/>
              </a:solidFill>
              <a:latin typeface="Tahoma"/>
              <a:cs typeface="Tahoma"/>
            </a:endParaRPr>
          </a:p>
          <a:p>
            <a:pPr marL="281940" indent="-269240">
              <a:buAutoNum type="arabicPeriod"/>
              <a:tabLst>
                <a:tab pos="282575" algn="l"/>
              </a:tabLst>
            </a:pPr>
            <a:r>
              <a:rPr lang="en-US" sz="1400" u="sng" spc="-5" dirty="0">
                <a:solidFill>
                  <a:srgbClr val="00AFEF"/>
                </a:solidFill>
                <a:latin typeface="Tahoma"/>
                <a:cs typeface="Tahoma"/>
                <a:hlinkClick r:id="rId6"/>
              </a:rPr>
              <a:t>https://hadoop.apache.org/docs/current/hadoop-mapreduce-client/hadoop-mapreduce-client-core/mapred-default.xml</a:t>
            </a:r>
            <a:endParaRPr lang="en-US" sz="1400" u="sng" spc="-5" dirty="0">
              <a:solidFill>
                <a:srgbClr val="00AFEF"/>
              </a:solidFill>
              <a:latin typeface="Tahoma"/>
              <a:cs typeface="Tahoma"/>
            </a:endParaRPr>
          </a:p>
          <a:p>
            <a:pPr marL="281940" indent="-269240">
              <a:buAutoNum type="arabicPeriod"/>
              <a:tabLst>
                <a:tab pos="282575" algn="l"/>
              </a:tabLst>
            </a:pPr>
            <a:r>
              <a:rPr lang="en-US" sz="1400" u="sng" spc="-5" dirty="0">
                <a:solidFill>
                  <a:srgbClr val="00AFEF"/>
                </a:solidFill>
                <a:latin typeface="Tahoma"/>
                <a:cs typeface="Tahoma"/>
                <a:hlinkClick r:id="rId7"/>
              </a:rPr>
              <a:t>https://hadoop.apache.org/docs/current/hadoop-yarn/hadoop-yarn-common/yarn-default.xml</a:t>
            </a:r>
            <a:endParaRPr lang="en-US" sz="1400" u="sng" spc="-5" dirty="0">
              <a:solidFill>
                <a:srgbClr val="00AFEF"/>
              </a:solidFill>
              <a:latin typeface="Tahoma"/>
              <a:cs typeface="Tahoma"/>
            </a:endParaRPr>
          </a:p>
          <a:p>
            <a:pPr marL="281940" indent="-269240">
              <a:buAutoNum type="arabicPeriod"/>
              <a:tabLst>
                <a:tab pos="282575" algn="l"/>
              </a:tabLst>
            </a:pPr>
            <a:r>
              <a:rPr lang="en-US" sz="1400" u="sng" spc="-5" dirty="0">
                <a:solidFill>
                  <a:srgbClr val="00AFEF"/>
                </a:solidFill>
                <a:latin typeface="Tahoma"/>
                <a:cs typeface="Tahoma"/>
                <a:hlinkClick r:id="rId8"/>
              </a:rPr>
              <a:t>https://hadoop.apache.org/docs/current/hadoop-project-dist/hadoop-common/DeprecatedProperties.html</a:t>
            </a:r>
            <a:endParaRPr lang="en-US" sz="1400" u="sng" spc="-5" dirty="0">
              <a:solidFill>
                <a:srgbClr val="00AFEF"/>
              </a:solidFill>
              <a:latin typeface="Tahoma"/>
              <a:cs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Title 1"/>
          <p:cNvSpPr>
            <a:spLocks noGrp="1"/>
          </p:cNvSpPr>
          <p:nvPr>
            <p:ph type="title"/>
          </p:nvPr>
        </p:nvSpPr>
        <p:spPr/>
        <p:txBody>
          <a:bodyPr>
            <a:normAutofit/>
          </a:bodyPr>
          <a:lstStyle/>
          <a:p>
            <a:r>
              <a:rPr lang="en-US" dirty="0"/>
              <a:t>HDFS Federation</a:t>
            </a:r>
          </a:p>
        </p:txBody>
      </p:sp>
      <p:sp>
        <p:nvSpPr>
          <p:cNvPr id="1048657" name="Content Placeholder 2"/>
          <p:cNvSpPr>
            <a:spLocks noGrp="1"/>
          </p:cNvSpPr>
          <p:nvPr>
            <p:ph idx="1"/>
          </p:nvPr>
        </p:nvSpPr>
        <p:spPr>
          <a:xfrm>
            <a:off x="457200" y="1600200"/>
            <a:ext cx="8229600" cy="4953000"/>
          </a:xfrm>
        </p:spPr>
        <p:txBody>
          <a:bodyPr>
            <a:noAutofit/>
          </a:bodyPr>
          <a:lstStyle/>
          <a:p>
            <a:r>
              <a:rPr lang="en-US" sz="1800" dirty="0"/>
              <a:t>The NameNode keeps a reference to every file and block in the filesystem in it’s main memory, which means that on very large clusters with many files, memory becomes the limiting factor for scaling. </a:t>
            </a:r>
          </a:p>
          <a:p>
            <a:r>
              <a:rPr lang="en-US" sz="1800" dirty="0"/>
              <a:t>HDFS federation, introduced in the 2.x release series, allows a cluster to add multiple NameNodes, each of which manages a portion of the filesystem namespace. For example, one NameNode might manage all the files rooted under /Marketing, say, and a second NameNode might handle files under /Sales.</a:t>
            </a:r>
          </a:p>
          <a:p>
            <a:r>
              <a:rPr lang="en-US" sz="1800" dirty="0"/>
              <a:t>Under federation, each NameNode manages a namespace volume, which is made up of the metadata for the namespace, and a block pool containing all the blocks for the files in the namespace.</a:t>
            </a:r>
          </a:p>
          <a:p>
            <a:r>
              <a:rPr lang="en-US" sz="1800" dirty="0"/>
              <a:t>Namespace volumes are independent of each other, which means NameNodes do not communicate with one another, and furthermore the failure of one NameNode does not affect the availability of the namespaces managed by other NameNodes. </a:t>
            </a:r>
          </a:p>
          <a:p>
            <a:r>
              <a:rPr lang="en-US" sz="1800" dirty="0"/>
              <a:t>Block pool storage is not partitioned, so datanodes register with each NameNode in the cluster and store blocks from multiple block pools.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title"/>
          </p:nvPr>
        </p:nvSpPr>
        <p:spPr/>
        <p:txBody>
          <a:bodyPr>
            <a:normAutofit/>
          </a:bodyPr>
          <a:lstStyle/>
          <a:p>
            <a:r>
              <a:rPr lang="en-US" dirty="0"/>
              <a:t>HDFS High Availability</a:t>
            </a:r>
          </a:p>
        </p:txBody>
      </p:sp>
      <p:sp>
        <p:nvSpPr>
          <p:cNvPr id="1048643" name="Content Placeholder 2"/>
          <p:cNvSpPr>
            <a:spLocks noGrp="1"/>
          </p:cNvSpPr>
          <p:nvPr>
            <p:ph idx="1"/>
          </p:nvPr>
        </p:nvSpPr>
        <p:spPr>
          <a:xfrm>
            <a:off x="457200" y="1600200"/>
            <a:ext cx="8229600" cy="5105400"/>
          </a:xfrm>
        </p:spPr>
        <p:txBody>
          <a:bodyPr>
            <a:normAutofit fontScale="93750" lnSpcReduction="20000"/>
          </a:bodyPr>
          <a:lstStyle/>
          <a:p>
            <a:r>
              <a:rPr lang="en-US" sz="1600" dirty="0"/>
              <a:t>Prior to Hadoop 2.0.0, the NameNode was a single point of failure (SPOF) in an HDFS cluster as each cluster had a single NameNode, and if that machine or process became unavailable, the cluster as a whole would be unavailable until the NameNode was either restarted or brought up on a separate machine until NameNode comes out of Safemode. </a:t>
            </a:r>
          </a:p>
          <a:p>
            <a:r>
              <a:rPr lang="en-US" sz="1600" dirty="0"/>
              <a:t>This impacted the total availability of the HDFS cluster in two major ways:</a:t>
            </a:r>
          </a:p>
          <a:p>
            <a:pPr lvl="1"/>
            <a:r>
              <a:rPr lang="en-US" sz="1600" dirty="0"/>
              <a:t>In the case of an unplanned event such as a machine crash, the cluster would be unavailable until an operator restarted the NameNode.</a:t>
            </a:r>
          </a:p>
          <a:p>
            <a:pPr lvl="1"/>
            <a:r>
              <a:rPr lang="en-US" sz="1600" dirty="0"/>
              <a:t>Planned maintenance events such as software or hardware upgrades on the NameNode machine would result in windows of cluster downtime.</a:t>
            </a:r>
          </a:p>
          <a:p>
            <a:r>
              <a:rPr lang="en-US" sz="1600" dirty="0"/>
              <a:t>The HDFS High Availability feature addresses the above problems by providing the option of running two separate machines are configured as NameNodes. At any point in time, exactly one of the NameNodes is in an </a:t>
            </a:r>
            <a:r>
              <a:rPr lang="en-US" sz="1600" i="1" dirty="0"/>
              <a:t>Active</a:t>
            </a:r>
            <a:r>
              <a:rPr lang="en-US" sz="1600" dirty="0"/>
              <a:t> state, and the other is in a </a:t>
            </a:r>
            <a:r>
              <a:rPr lang="en-US" sz="1600" i="1" dirty="0"/>
              <a:t>Standby</a:t>
            </a:r>
            <a:r>
              <a:rPr lang="en-US" sz="1600" dirty="0"/>
              <a:t> state. </a:t>
            </a:r>
          </a:p>
          <a:p>
            <a:r>
              <a:rPr lang="en-US" sz="1600" dirty="0"/>
              <a:t>The Active NameNode is responsible for all client operations in the cluster, while the Standby is simply acting as a slave, maintaining enough state to provide a fast failover if necessary.</a:t>
            </a:r>
          </a:p>
          <a:p>
            <a:r>
              <a:rPr lang="en-US" sz="1600" dirty="0"/>
              <a:t>In order to provide a fast failover, the DataNodes are configured with the location of both NameNodes, and send block location information and heartbeats to both.</a:t>
            </a:r>
          </a:p>
          <a:p>
            <a:r>
              <a:rPr lang="en-US" sz="1600" dirty="0"/>
              <a:t>Note that, in an HA cluster, the Standby NameNode also performs checkpoints of the namespace state, and thus it is not necessary to run a Secondary NameNode.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r>
              <a:rPr lang="en-US" dirty="0"/>
              <a:t>HA (Architecture)</a:t>
            </a:r>
          </a:p>
        </p:txBody>
      </p:sp>
      <p:sp>
        <p:nvSpPr>
          <p:cNvPr id="1048629" name="Content Placeholder 2"/>
          <p:cNvSpPr>
            <a:spLocks noGrp="1"/>
          </p:cNvSpPr>
          <p:nvPr>
            <p:ph idx="1"/>
          </p:nvPr>
        </p:nvSpPr>
        <p:spPr>
          <a:xfrm>
            <a:off x="457200" y="1600200"/>
            <a:ext cx="8229600" cy="5181600"/>
          </a:xfrm>
        </p:spPr>
        <p:txBody>
          <a:bodyPr>
            <a:normAutofit fontScale="92857" lnSpcReduction="10000"/>
          </a:bodyPr>
          <a:lstStyle/>
          <a:p>
            <a:r>
              <a:rPr lang="en-US" sz="1400" b="1" dirty="0"/>
              <a:t>NFS for shared storage</a:t>
            </a:r>
          </a:p>
          <a:p>
            <a:pPr lvl="1"/>
            <a:r>
              <a:rPr lang="en-US" sz="1400" dirty="0"/>
              <a:t>When any namespace modification is performed by the Active node, it durably logs a record of the modification to an edit log file stored in the shared directory (NFS). Typically this is a remote filer which supports NFS and is mounted on each of the NameNode machines. The Standby node is constantly watching this directory for edits, and as it sees the edits, it applies them to its own namespace. </a:t>
            </a:r>
          </a:p>
          <a:p>
            <a:pPr lvl="1"/>
            <a:r>
              <a:rPr lang="en-US" sz="1400" dirty="0"/>
              <a:t>In the event of a failover, the Standby will ensure that it has read all of the edits from the shared storage before promoting itself to the Active state. This ensures that the namespace state is fully synchronized before a failover occurs.</a:t>
            </a:r>
          </a:p>
          <a:p>
            <a:pPr lvl="1"/>
            <a:r>
              <a:rPr lang="en-US" sz="1400" dirty="0"/>
              <a:t>Currently only a single shared edits directory is supported. Because of this, it is recommended that the shared storage server be a high-quality dedicated NAS appliance rather than a simple Linux server.</a:t>
            </a:r>
          </a:p>
          <a:p>
            <a:r>
              <a:rPr lang="en-US" sz="1400" b="1" dirty="0"/>
              <a:t>Quorum Journal Manager (QJM)</a:t>
            </a:r>
          </a:p>
          <a:p>
            <a:pPr lvl="1"/>
            <a:r>
              <a:rPr lang="en-US" sz="1400" dirty="0"/>
              <a:t>In order for the Standby NameNode to keep its state synchronized with the Active node, both NameNodes communicate with a group of separate daemons called “JournalNodes” (JNs). When any namespace modification is performed by the Active node, it durably logs a record of the modification to a majority of these JNs. The Standby node is capable of reading the edits from the JNs, and is constantly watching them for changes to the edit log. As the Standby Node sees the edits, it applies them to its own namespace. </a:t>
            </a:r>
          </a:p>
          <a:p>
            <a:pPr lvl="1"/>
            <a:r>
              <a:rPr lang="en-US" sz="1400" dirty="0"/>
              <a:t>In the event of a failover, the Standby will ensure that it has read all of the edits from the JournalNodes before promoting itself to the Active state. This ensures that the namespace state is fully synchronized before a failover occurs.</a:t>
            </a:r>
          </a:p>
          <a:p>
            <a:pPr lvl="1"/>
            <a:r>
              <a:rPr lang="en-US" sz="1400" dirty="0"/>
              <a:t>you should run an odd number of JNs, (i.e. 3, 5, 7, etc.). Note that when running with N </a:t>
            </a:r>
            <a:r>
              <a:rPr lang="en-US" sz="1400" dirty="0" err="1"/>
              <a:t>JournalNodes</a:t>
            </a:r>
            <a:r>
              <a:rPr lang="en-US" sz="1400" dirty="0"/>
              <a:t>, the system can tolerate at most (N - 1) / 2 failures and continue to function normally.</a:t>
            </a:r>
          </a:p>
          <a:p>
            <a:pPr lvl="1"/>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p:txBody>
          <a:bodyPr/>
          <a:lstStyle/>
          <a:p>
            <a:r>
              <a:rPr lang="en-US" dirty="0"/>
              <a:t>Automatic failover</a:t>
            </a:r>
          </a:p>
        </p:txBody>
      </p:sp>
      <p:sp>
        <p:nvSpPr>
          <p:cNvPr id="1048587" name="Content Placeholder 2"/>
          <p:cNvSpPr>
            <a:spLocks noGrp="1"/>
          </p:cNvSpPr>
          <p:nvPr>
            <p:ph idx="1"/>
          </p:nvPr>
        </p:nvSpPr>
        <p:spPr>
          <a:xfrm>
            <a:off x="457200" y="1600200"/>
            <a:ext cx="8229600" cy="4953000"/>
          </a:xfrm>
        </p:spPr>
        <p:txBody>
          <a:bodyPr>
            <a:normAutofit fontScale="95000" lnSpcReduction="20000"/>
          </a:bodyPr>
          <a:lstStyle/>
          <a:p>
            <a:r>
              <a:rPr lang="en-US" sz="2000" dirty="0"/>
              <a:t>In HA mode, the system will not automatically trigger a failover from the active to the standby NameNode, even if the active node has failed. It needs, Apache ZooKeeper which is a highly available service for maintaining small amounts of coordination data, notifying clients of changes in that data, and monitoring clients for failures. The implementation of automatic HDFS failover relies on ZooKeeper for the following things:</a:t>
            </a:r>
          </a:p>
          <a:p>
            <a:pPr lvl="1"/>
            <a:r>
              <a:rPr lang="en-US" sz="2000" b="1" dirty="0"/>
              <a:t>Failure detection</a:t>
            </a:r>
            <a:r>
              <a:rPr lang="en-US" sz="2000" dirty="0"/>
              <a:t> - each of the NameNode machines in the cluster maintains a persistent session in ZooKeeper. If the machine crashes, the ZooKeeper session will expire, notifying the other NameNode that a failover should be triggered.</a:t>
            </a:r>
          </a:p>
          <a:p>
            <a:pPr lvl="1"/>
            <a:r>
              <a:rPr lang="en-US" sz="2000" b="1" dirty="0"/>
              <a:t>Active NameNode election</a:t>
            </a:r>
            <a:r>
              <a:rPr lang="en-US" sz="2000" dirty="0"/>
              <a:t> - ZooKeeper provides a simple mechanism to exclusively elect a node as active. If the current active NameNode crashes, another node may take a special exclusive lock in ZooKeeper indicating that it should become the next active.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spc="-20" dirty="0">
                <a:cs typeface="Calibri"/>
              </a:rPr>
              <a:t>Hadoo</a:t>
            </a:r>
            <a:r>
              <a:rPr lang="en-US" spc="-15" dirty="0">
                <a:cs typeface="Calibri"/>
              </a:rPr>
              <a:t>p</a:t>
            </a:r>
            <a:r>
              <a:rPr lang="en-US" spc="15" dirty="0">
                <a:cs typeface="Calibri"/>
              </a:rPr>
              <a:t> </a:t>
            </a:r>
            <a:r>
              <a:rPr lang="en-US" spc="-55" dirty="0">
                <a:cs typeface="Calibri"/>
              </a:rPr>
              <a:t>E</a:t>
            </a:r>
            <a:r>
              <a:rPr lang="en-US" spc="-45" dirty="0">
                <a:cs typeface="Calibri"/>
              </a:rPr>
              <a:t>c</a:t>
            </a:r>
            <a:r>
              <a:rPr lang="en-US" spc="-10" dirty="0">
                <a:cs typeface="Calibri"/>
              </a:rPr>
              <a:t>o-</a:t>
            </a:r>
            <a:r>
              <a:rPr lang="en-US" spc="-30" dirty="0">
                <a:cs typeface="Calibri"/>
              </a:rPr>
              <a:t>S</a:t>
            </a:r>
            <a:r>
              <a:rPr lang="en-US" spc="-40" dirty="0">
                <a:cs typeface="Calibri"/>
              </a:rPr>
              <a:t>y</a:t>
            </a:r>
            <a:r>
              <a:rPr lang="en-US" spc="-45" dirty="0">
                <a:cs typeface="Calibri"/>
              </a:rPr>
              <a:t>st</a:t>
            </a:r>
            <a:r>
              <a:rPr lang="en-US" spc="-20" dirty="0">
                <a:cs typeface="Calibri"/>
              </a:rPr>
              <a:t>em</a:t>
            </a:r>
            <a:endParaRPr lang="en-US" dirty="0"/>
          </a:p>
        </p:txBody>
      </p:sp>
      <p:sp>
        <p:nvSpPr>
          <p:cNvPr id="1048594" name="object 4"/>
          <p:cNvSpPr/>
          <p:nvPr/>
        </p:nvSpPr>
        <p:spPr>
          <a:xfrm>
            <a:off x="2491994" y="1977923"/>
            <a:ext cx="4218432" cy="408431"/>
          </a:xfrm>
          <a:prstGeom prst="rect">
            <a:avLst/>
          </a:prstGeom>
          <a:blipFill>
            <a:blip r:embed="rId3" cstate="print"/>
            <a:stretch>
              <a:fillRect/>
            </a:stretch>
          </a:blipFill>
        </p:spPr>
        <p:txBody>
          <a:bodyPr wrap="square" lIns="0" tIns="0" rIns="0" bIns="0" rtlCol="0"/>
          <a:lstStyle/>
          <a:p>
            <a:endParaRPr/>
          </a:p>
        </p:txBody>
      </p:sp>
      <p:sp>
        <p:nvSpPr>
          <p:cNvPr id="1048595" name="object 5"/>
          <p:cNvSpPr/>
          <p:nvPr/>
        </p:nvSpPr>
        <p:spPr>
          <a:xfrm>
            <a:off x="3450590" y="1971065"/>
            <a:ext cx="2301240" cy="477012"/>
          </a:xfrm>
          <a:prstGeom prst="rect">
            <a:avLst/>
          </a:prstGeom>
          <a:blipFill>
            <a:blip r:embed="rId4" cstate="print"/>
            <a:stretch>
              <a:fillRect/>
            </a:stretch>
          </a:blipFill>
        </p:spPr>
        <p:txBody>
          <a:bodyPr wrap="square" lIns="0" tIns="0" rIns="0" bIns="0" rtlCol="0"/>
          <a:lstStyle/>
          <a:p>
            <a:endParaRPr/>
          </a:p>
        </p:txBody>
      </p:sp>
      <p:sp>
        <p:nvSpPr>
          <p:cNvPr id="1048596" name="object 6"/>
          <p:cNvSpPr/>
          <p:nvPr/>
        </p:nvSpPr>
        <p:spPr>
          <a:xfrm>
            <a:off x="2517141" y="2003070"/>
            <a:ext cx="4114800" cy="304800"/>
          </a:xfrm>
          <a:prstGeom prst="rect">
            <a:avLst/>
          </a:prstGeom>
          <a:blipFill>
            <a:blip r:embed="rId5" cstate="print"/>
            <a:stretch>
              <a:fillRect/>
            </a:stretch>
          </a:blipFill>
        </p:spPr>
        <p:txBody>
          <a:bodyPr wrap="square" lIns="0" tIns="0" rIns="0" bIns="0" rtlCol="0"/>
          <a:lstStyle/>
          <a:p>
            <a:endParaRPr/>
          </a:p>
        </p:txBody>
      </p:sp>
      <p:sp>
        <p:nvSpPr>
          <p:cNvPr id="1048597" name="object 7"/>
          <p:cNvSpPr txBox="1"/>
          <p:nvPr/>
        </p:nvSpPr>
        <p:spPr>
          <a:xfrm>
            <a:off x="3569970" y="2066217"/>
            <a:ext cx="2010410" cy="203200"/>
          </a:xfrm>
          <a:prstGeom prst="rect">
            <a:avLst/>
          </a:prstGeom>
        </p:spPr>
        <p:txBody>
          <a:bodyPr vert="horz" wrap="square" lIns="0" tIns="0" rIns="0" bIns="0" rtlCol="0">
            <a:spAutoFit/>
          </a:bodyPr>
          <a:lstStyle/>
          <a:p>
            <a:pPr marL="12700">
              <a:lnSpc>
                <a:spcPct val="100000"/>
              </a:lnSpc>
            </a:pPr>
            <a:r>
              <a:rPr sz="1400" spc="-10" dirty="0">
                <a:solidFill>
                  <a:srgbClr val="FFFFFF"/>
                </a:solidFill>
                <a:latin typeface="Tahoma"/>
                <a:cs typeface="Tahoma"/>
              </a:rPr>
              <a:t>Apache Oozie</a:t>
            </a:r>
            <a:r>
              <a:rPr sz="1400" spc="5" dirty="0">
                <a:solidFill>
                  <a:srgbClr val="FFFFFF"/>
                </a:solidFill>
                <a:latin typeface="Tahoma"/>
                <a:cs typeface="Tahoma"/>
              </a:rPr>
              <a:t> </a:t>
            </a:r>
            <a:r>
              <a:rPr sz="1400" spc="-10" dirty="0">
                <a:solidFill>
                  <a:srgbClr val="FFFFFF"/>
                </a:solidFill>
                <a:latin typeface="Tahoma"/>
                <a:cs typeface="Tahoma"/>
              </a:rPr>
              <a:t>(</a:t>
            </a:r>
            <a:r>
              <a:rPr sz="1400" spc="-75" dirty="0">
                <a:solidFill>
                  <a:srgbClr val="FFFFFF"/>
                </a:solidFill>
                <a:latin typeface="Tahoma"/>
                <a:cs typeface="Tahoma"/>
              </a:rPr>
              <a:t>W</a:t>
            </a:r>
            <a:r>
              <a:rPr sz="1400" spc="-10" dirty="0">
                <a:solidFill>
                  <a:srgbClr val="FFFFFF"/>
                </a:solidFill>
                <a:latin typeface="Tahoma"/>
                <a:cs typeface="Tahoma"/>
              </a:rPr>
              <a:t>orkflow)</a:t>
            </a:r>
            <a:endParaRPr sz="1400">
              <a:latin typeface="Tahoma"/>
              <a:cs typeface="Tahoma"/>
            </a:endParaRPr>
          </a:p>
        </p:txBody>
      </p:sp>
      <p:sp>
        <p:nvSpPr>
          <p:cNvPr id="1048598" name="object 8"/>
          <p:cNvSpPr/>
          <p:nvPr/>
        </p:nvSpPr>
        <p:spPr>
          <a:xfrm>
            <a:off x="2491994" y="3654324"/>
            <a:ext cx="4218432" cy="408431"/>
          </a:xfrm>
          <a:prstGeom prst="rect">
            <a:avLst/>
          </a:prstGeom>
          <a:blipFill>
            <a:blip r:embed="rId3" cstate="print"/>
            <a:stretch>
              <a:fillRect/>
            </a:stretch>
          </a:blipFill>
        </p:spPr>
        <p:txBody>
          <a:bodyPr wrap="square" lIns="0" tIns="0" rIns="0" bIns="0" rtlCol="0"/>
          <a:lstStyle/>
          <a:p>
            <a:endParaRPr/>
          </a:p>
        </p:txBody>
      </p:sp>
      <p:sp>
        <p:nvSpPr>
          <p:cNvPr id="1048599" name="object 9"/>
          <p:cNvSpPr/>
          <p:nvPr/>
        </p:nvSpPr>
        <p:spPr>
          <a:xfrm>
            <a:off x="2901188" y="3647465"/>
            <a:ext cx="3400044" cy="477012"/>
          </a:xfrm>
          <a:prstGeom prst="rect">
            <a:avLst/>
          </a:prstGeom>
          <a:blipFill>
            <a:blip r:embed="rId6" cstate="print"/>
            <a:stretch>
              <a:fillRect/>
            </a:stretch>
          </a:blipFill>
        </p:spPr>
        <p:txBody>
          <a:bodyPr wrap="square" lIns="0" tIns="0" rIns="0" bIns="0" rtlCol="0"/>
          <a:lstStyle/>
          <a:p>
            <a:endParaRPr/>
          </a:p>
        </p:txBody>
      </p:sp>
      <p:sp>
        <p:nvSpPr>
          <p:cNvPr id="1048600" name="object 10"/>
          <p:cNvSpPr/>
          <p:nvPr/>
        </p:nvSpPr>
        <p:spPr>
          <a:xfrm>
            <a:off x="2517141" y="3679470"/>
            <a:ext cx="4114800" cy="304800"/>
          </a:xfrm>
          <a:prstGeom prst="rect">
            <a:avLst/>
          </a:prstGeom>
          <a:blipFill>
            <a:blip r:embed="rId5" cstate="print"/>
            <a:stretch>
              <a:fillRect/>
            </a:stretch>
          </a:blipFill>
        </p:spPr>
        <p:txBody>
          <a:bodyPr wrap="square" lIns="0" tIns="0" rIns="0" bIns="0" rtlCol="0"/>
          <a:lstStyle/>
          <a:p>
            <a:endParaRPr/>
          </a:p>
        </p:txBody>
      </p:sp>
      <p:sp>
        <p:nvSpPr>
          <p:cNvPr id="1048601" name="object 11"/>
          <p:cNvSpPr/>
          <p:nvPr/>
        </p:nvSpPr>
        <p:spPr>
          <a:xfrm>
            <a:off x="3998469" y="2384832"/>
            <a:ext cx="1168908" cy="611124"/>
          </a:xfrm>
          <a:prstGeom prst="rect">
            <a:avLst/>
          </a:prstGeom>
          <a:blipFill>
            <a:blip r:embed="rId7" cstate="print"/>
            <a:stretch>
              <a:fillRect/>
            </a:stretch>
          </a:blipFill>
        </p:spPr>
        <p:txBody>
          <a:bodyPr wrap="square" lIns="0" tIns="0" rIns="0" bIns="0" rtlCol="0"/>
          <a:lstStyle/>
          <a:p>
            <a:endParaRPr/>
          </a:p>
        </p:txBody>
      </p:sp>
      <p:sp>
        <p:nvSpPr>
          <p:cNvPr id="1048602" name="object 12"/>
          <p:cNvSpPr/>
          <p:nvPr/>
        </p:nvSpPr>
        <p:spPr>
          <a:xfrm>
            <a:off x="4079240" y="2425979"/>
            <a:ext cx="1007363" cy="560831"/>
          </a:xfrm>
          <a:prstGeom prst="rect">
            <a:avLst/>
          </a:prstGeom>
          <a:blipFill>
            <a:blip r:embed="rId8" cstate="print"/>
            <a:stretch>
              <a:fillRect/>
            </a:stretch>
          </a:blipFill>
        </p:spPr>
        <p:txBody>
          <a:bodyPr wrap="square" lIns="0" tIns="0" rIns="0" bIns="0" rtlCol="0"/>
          <a:lstStyle/>
          <a:p>
            <a:endParaRPr/>
          </a:p>
        </p:txBody>
      </p:sp>
      <p:sp>
        <p:nvSpPr>
          <p:cNvPr id="1048603" name="object 13"/>
          <p:cNvSpPr/>
          <p:nvPr/>
        </p:nvSpPr>
        <p:spPr>
          <a:xfrm>
            <a:off x="4023614" y="2409978"/>
            <a:ext cx="1065276" cy="507491"/>
          </a:xfrm>
          <a:prstGeom prst="rect">
            <a:avLst/>
          </a:prstGeom>
          <a:blipFill>
            <a:blip r:embed="rId9" cstate="print"/>
            <a:stretch>
              <a:fillRect/>
            </a:stretch>
          </a:blipFill>
        </p:spPr>
        <p:txBody>
          <a:bodyPr wrap="square" lIns="0" tIns="0" rIns="0" bIns="0" rtlCol="0"/>
          <a:lstStyle/>
          <a:p>
            <a:endParaRPr/>
          </a:p>
        </p:txBody>
      </p:sp>
      <p:sp>
        <p:nvSpPr>
          <p:cNvPr id="1048604" name="object 14"/>
          <p:cNvSpPr/>
          <p:nvPr/>
        </p:nvSpPr>
        <p:spPr>
          <a:xfrm>
            <a:off x="5578857" y="2384832"/>
            <a:ext cx="1132332" cy="611124"/>
          </a:xfrm>
          <a:prstGeom prst="rect">
            <a:avLst/>
          </a:prstGeom>
          <a:blipFill>
            <a:blip r:embed="rId10" cstate="print"/>
            <a:stretch>
              <a:fillRect/>
            </a:stretch>
          </a:blipFill>
        </p:spPr>
        <p:txBody>
          <a:bodyPr wrap="square" lIns="0" tIns="0" rIns="0" bIns="0" rtlCol="0"/>
          <a:lstStyle/>
          <a:p>
            <a:endParaRPr/>
          </a:p>
        </p:txBody>
      </p:sp>
      <p:sp>
        <p:nvSpPr>
          <p:cNvPr id="1048605" name="object 15"/>
          <p:cNvSpPr/>
          <p:nvPr/>
        </p:nvSpPr>
        <p:spPr>
          <a:xfrm>
            <a:off x="5604002" y="2409978"/>
            <a:ext cx="1028700" cy="507491"/>
          </a:xfrm>
          <a:prstGeom prst="rect">
            <a:avLst/>
          </a:prstGeom>
          <a:blipFill>
            <a:blip r:embed="rId11" cstate="print"/>
            <a:stretch>
              <a:fillRect/>
            </a:stretch>
          </a:blipFill>
        </p:spPr>
        <p:txBody>
          <a:bodyPr wrap="square" lIns="0" tIns="0" rIns="0" bIns="0" rtlCol="0"/>
          <a:lstStyle/>
          <a:p>
            <a:endParaRPr/>
          </a:p>
        </p:txBody>
      </p:sp>
      <p:sp>
        <p:nvSpPr>
          <p:cNvPr id="1048606" name="object 16"/>
          <p:cNvSpPr/>
          <p:nvPr/>
        </p:nvSpPr>
        <p:spPr>
          <a:xfrm>
            <a:off x="2495043" y="2384832"/>
            <a:ext cx="1167383" cy="611124"/>
          </a:xfrm>
          <a:prstGeom prst="rect">
            <a:avLst/>
          </a:prstGeom>
          <a:blipFill>
            <a:blip r:embed="rId12" cstate="print"/>
            <a:stretch>
              <a:fillRect/>
            </a:stretch>
          </a:blipFill>
        </p:spPr>
        <p:txBody>
          <a:bodyPr wrap="square" lIns="0" tIns="0" rIns="0" bIns="0" rtlCol="0"/>
          <a:lstStyle/>
          <a:p>
            <a:endParaRPr/>
          </a:p>
        </p:txBody>
      </p:sp>
      <p:sp>
        <p:nvSpPr>
          <p:cNvPr id="1048607" name="object 17"/>
          <p:cNvSpPr/>
          <p:nvPr/>
        </p:nvSpPr>
        <p:spPr>
          <a:xfrm>
            <a:off x="2627631" y="2425979"/>
            <a:ext cx="903732" cy="560831"/>
          </a:xfrm>
          <a:prstGeom prst="rect">
            <a:avLst/>
          </a:prstGeom>
          <a:blipFill>
            <a:blip r:embed="rId13" cstate="print"/>
            <a:stretch>
              <a:fillRect/>
            </a:stretch>
          </a:blipFill>
        </p:spPr>
        <p:txBody>
          <a:bodyPr wrap="square" lIns="0" tIns="0" rIns="0" bIns="0" rtlCol="0"/>
          <a:lstStyle/>
          <a:p>
            <a:endParaRPr/>
          </a:p>
        </p:txBody>
      </p:sp>
      <p:sp>
        <p:nvSpPr>
          <p:cNvPr id="1048608" name="object 18"/>
          <p:cNvSpPr/>
          <p:nvPr/>
        </p:nvSpPr>
        <p:spPr>
          <a:xfrm>
            <a:off x="2520188" y="2409978"/>
            <a:ext cx="1063752" cy="507491"/>
          </a:xfrm>
          <a:prstGeom prst="rect">
            <a:avLst/>
          </a:prstGeom>
          <a:blipFill>
            <a:blip r:embed="rId9" cstate="print"/>
            <a:stretch>
              <a:fillRect/>
            </a:stretch>
          </a:blipFill>
        </p:spPr>
        <p:txBody>
          <a:bodyPr wrap="square" lIns="0" tIns="0" rIns="0" bIns="0" rtlCol="0"/>
          <a:lstStyle/>
          <a:p>
            <a:endParaRPr/>
          </a:p>
        </p:txBody>
      </p:sp>
      <p:sp>
        <p:nvSpPr>
          <p:cNvPr id="1048609" name="object 19"/>
          <p:cNvSpPr/>
          <p:nvPr/>
        </p:nvSpPr>
        <p:spPr>
          <a:xfrm>
            <a:off x="2517141" y="2993670"/>
            <a:ext cx="4114800" cy="659130"/>
          </a:xfrm>
          <a:custGeom>
            <a:avLst/>
            <a:gdLst/>
            <a:ahLst/>
            <a:cxnLst/>
            <a:rect l="l" t="t" r="r" b="b"/>
            <a:pathLst>
              <a:path w="4114800" h="659130">
                <a:moveTo>
                  <a:pt x="0" y="659130"/>
                </a:moveTo>
                <a:lnTo>
                  <a:pt x="4114800" y="659130"/>
                </a:lnTo>
                <a:lnTo>
                  <a:pt x="4114800" y="0"/>
                </a:lnTo>
                <a:lnTo>
                  <a:pt x="0" y="0"/>
                </a:lnTo>
                <a:lnTo>
                  <a:pt x="0" y="659130"/>
                </a:lnTo>
                <a:close/>
              </a:path>
            </a:pathLst>
          </a:custGeom>
          <a:solidFill>
            <a:srgbClr val="BEBEBE"/>
          </a:solidFill>
        </p:spPr>
        <p:txBody>
          <a:bodyPr wrap="square" lIns="0" tIns="0" rIns="0" bIns="0" rtlCol="0"/>
          <a:lstStyle/>
          <a:p>
            <a:endParaRPr/>
          </a:p>
        </p:txBody>
      </p:sp>
      <p:sp>
        <p:nvSpPr>
          <p:cNvPr id="1048610" name="object 20"/>
          <p:cNvSpPr/>
          <p:nvPr/>
        </p:nvSpPr>
        <p:spPr>
          <a:xfrm>
            <a:off x="2517141" y="3405149"/>
            <a:ext cx="1137920" cy="247650"/>
          </a:xfrm>
          <a:custGeom>
            <a:avLst/>
            <a:gdLst/>
            <a:ahLst/>
            <a:cxnLst/>
            <a:rect l="l" t="t" r="r" b="b"/>
            <a:pathLst>
              <a:path w="1137920" h="247650">
                <a:moveTo>
                  <a:pt x="0" y="247650"/>
                </a:moveTo>
                <a:lnTo>
                  <a:pt x="1137666" y="247650"/>
                </a:lnTo>
                <a:lnTo>
                  <a:pt x="1137666" y="0"/>
                </a:lnTo>
                <a:lnTo>
                  <a:pt x="0" y="0"/>
                </a:lnTo>
                <a:lnTo>
                  <a:pt x="0" y="247650"/>
                </a:lnTo>
                <a:close/>
              </a:path>
            </a:pathLst>
          </a:custGeom>
          <a:solidFill>
            <a:srgbClr val="7E7E7E"/>
          </a:solidFill>
        </p:spPr>
        <p:txBody>
          <a:bodyPr wrap="square" lIns="0" tIns="0" rIns="0" bIns="0" rtlCol="0"/>
          <a:lstStyle/>
          <a:p>
            <a:endParaRPr/>
          </a:p>
        </p:txBody>
      </p:sp>
      <p:sp>
        <p:nvSpPr>
          <p:cNvPr id="1048611" name="object 21"/>
          <p:cNvSpPr/>
          <p:nvPr/>
        </p:nvSpPr>
        <p:spPr>
          <a:xfrm>
            <a:off x="3904743" y="4084854"/>
            <a:ext cx="408431" cy="560831"/>
          </a:xfrm>
          <a:prstGeom prst="rect">
            <a:avLst/>
          </a:prstGeom>
          <a:blipFill>
            <a:blip r:embed="rId14" cstate="print"/>
            <a:stretch>
              <a:fillRect/>
            </a:stretch>
          </a:blipFill>
        </p:spPr>
        <p:txBody>
          <a:bodyPr wrap="square" lIns="0" tIns="0" rIns="0" bIns="0" rtlCol="0"/>
          <a:lstStyle/>
          <a:p>
            <a:endParaRPr/>
          </a:p>
        </p:txBody>
      </p:sp>
      <p:sp>
        <p:nvSpPr>
          <p:cNvPr id="1048612" name="object 22"/>
          <p:cNvSpPr/>
          <p:nvPr/>
        </p:nvSpPr>
        <p:spPr>
          <a:xfrm>
            <a:off x="3929889" y="4109999"/>
            <a:ext cx="304800" cy="457200"/>
          </a:xfrm>
          <a:custGeom>
            <a:avLst/>
            <a:gdLst/>
            <a:ahLst/>
            <a:cxnLst/>
            <a:rect l="l" t="t" r="r" b="b"/>
            <a:pathLst>
              <a:path w="304800" h="457200">
                <a:moveTo>
                  <a:pt x="304800" y="304800"/>
                </a:moveTo>
                <a:lnTo>
                  <a:pt x="0" y="304800"/>
                </a:lnTo>
                <a:lnTo>
                  <a:pt x="152400" y="457200"/>
                </a:lnTo>
                <a:lnTo>
                  <a:pt x="304800" y="304800"/>
                </a:lnTo>
                <a:close/>
              </a:path>
              <a:path w="304800" h="457200">
                <a:moveTo>
                  <a:pt x="228600" y="0"/>
                </a:moveTo>
                <a:lnTo>
                  <a:pt x="76200" y="0"/>
                </a:lnTo>
                <a:lnTo>
                  <a:pt x="76200" y="304800"/>
                </a:lnTo>
                <a:lnTo>
                  <a:pt x="228600" y="304800"/>
                </a:lnTo>
                <a:lnTo>
                  <a:pt x="228600" y="0"/>
                </a:lnTo>
                <a:close/>
              </a:path>
            </a:pathLst>
          </a:custGeom>
          <a:solidFill>
            <a:srgbClr val="00AFEF"/>
          </a:solidFill>
        </p:spPr>
        <p:txBody>
          <a:bodyPr wrap="square" lIns="0" tIns="0" rIns="0" bIns="0" rtlCol="0"/>
          <a:lstStyle/>
          <a:p>
            <a:endParaRPr/>
          </a:p>
        </p:txBody>
      </p:sp>
      <p:sp>
        <p:nvSpPr>
          <p:cNvPr id="1048613" name="object 23"/>
          <p:cNvSpPr/>
          <p:nvPr/>
        </p:nvSpPr>
        <p:spPr>
          <a:xfrm>
            <a:off x="4889246" y="4084854"/>
            <a:ext cx="408431" cy="560831"/>
          </a:xfrm>
          <a:prstGeom prst="rect">
            <a:avLst/>
          </a:prstGeom>
          <a:blipFill>
            <a:blip r:embed="rId14" cstate="print"/>
            <a:stretch>
              <a:fillRect/>
            </a:stretch>
          </a:blipFill>
        </p:spPr>
        <p:txBody>
          <a:bodyPr wrap="square" lIns="0" tIns="0" rIns="0" bIns="0" rtlCol="0"/>
          <a:lstStyle/>
          <a:p>
            <a:endParaRPr/>
          </a:p>
        </p:txBody>
      </p:sp>
      <p:sp>
        <p:nvSpPr>
          <p:cNvPr id="1048614" name="object 24"/>
          <p:cNvSpPr/>
          <p:nvPr/>
        </p:nvSpPr>
        <p:spPr>
          <a:xfrm>
            <a:off x="4914393" y="4109999"/>
            <a:ext cx="304800" cy="457200"/>
          </a:xfrm>
          <a:custGeom>
            <a:avLst/>
            <a:gdLst/>
            <a:ahLst/>
            <a:cxnLst/>
            <a:rect l="l" t="t" r="r" b="b"/>
            <a:pathLst>
              <a:path w="304800" h="457200">
                <a:moveTo>
                  <a:pt x="304800" y="304800"/>
                </a:moveTo>
                <a:lnTo>
                  <a:pt x="0" y="304800"/>
                </a:lnTo>
                <a:lnTo>
                  <a:pt x="152400" y="457200"/>
                </a:lnTo>
                <a:lnTo>
                  <a:pt x="304800" y="304800"/>
                </a:lnTo>
                <a:close/>
              </a:path>
              <a:path w="304800" h="457200">
                <a:moveTo>
                  <a:pt x="228600" y="0"/>
                </a:moveTo>
                <a:lnTo>
                  <a:pt x="76200" y="0"/>
                </a:lnTo>
                <a:lnTo>
                  <a:pt x="76200" y="304800"/>
                </a:lnTo>
                <a:lnTo>
                  <a:pt x="228600" y="304800"/>
                </a:lnTo>
                <a:lnTo>
                  <a:pt x="228600" y="0"/>
                </a:lnTo>
                <a:close/>
              </a:path>
            </a:pathLst>
          </a:custGeom>
          <a:solidFill>
            <a:srgbClr val="00AFEF"/>
          </a:solidFill>
        </p:spPr>
        <p:txBody>
          <a:bodyPr wrap="square" lIns="0" tIns="0" rIns="0" bIns="0" rtlCol="0"/>
          <a:lstStyle/>
          <a:p>
            <a:endParaRPr/>
          </a:p>
        </p:txBody>
      </p:sp>
      <p:sp>
        <p:nvSpPr>
          <p:cNvPr id="1048615" name="object 25"/>
          <p:cNvSpPr txBox="1"/>
          <p:nvPr/>
        </p:nvSpPr>
        <p:spPr>
          <a:xfrm>
            <a:off x="2792222" y="3108379"/>
            <a:ext cx="3336290" cy="1750569"/>
          </a:xfrm>
          <a:prstGeom prst="rect">
            <a:avLst/>
          </a:prstGeom>
        </p:spPr>
        <p:txBody>
          <a:bodyPr vert="horz" wrap="square" lIns="0" tIns="0" rIns="0" bIns="0" rtlCol="0">
            <a:spAutoFit/>
          </a:bodyPr>
          <a:lstStyle/>
          <a:p>
            <a:pPr marL="953769">
              <a:lnSpc>
                <a:spcPct val="100000"/>
              </a:lnSpc>
            </a:pPr>
            <a:r>
              <a:rPr sz="1400" spc="-10" dirty="0">
                <a:solidFill>
                  <a:srgbClr val="252525"/>
                </a:solidFill>
                <a:latin typeface="Tahoma"/>
                <a:cs typeface="Tahoma"/>
              </a:rPr>
              <a:t>Map</a:t>
            </a:r>
            <a:r>
              <a:rPr sz="1400" spc="-35" dirty="0">
                <a:solidFill>
                  <a:srgbClr val="252525"/>
                </a:solidFill>
                <a:latin typeface="Tahoma"/>
                <a:cs typeface="Tahoma"/>
              </a:rPr>
              <a:t>R</a:t>
            </a:r>
            <a:r>
              <a:rPr sz="1400" spc="-15" dirty="0">
                <a:solidFill>
                  <a:srgbClr val="252525"/>
                </a:solidFill>
                <a:latin typeface="Tahoma"/>
                <a:cs typeface="Tahoma"/>
              </a:rPr>
              <a:t>edu</a:t>
            </a:r>
            <a:r>
              <a:rPr sz="1400" spc="-5" dirty="0">
                <a:solidFill>
                  <a:srgbClr val="252525"/>
                </a:solidFill>
                <a:latin typeface="Tahoma"/>
                <a:cs typeface="Tahoma"/>
              </a:rPr>
              <a:t>c</a:t>
            </a:r>
            <a:r>
              <a:rPr sz="1400" spc="-10" dirty="0">
                <a:solidFill>
                  <a:srgbClr val="252525"/>
                </a:solidFill>
                <a:latin typeface="Tahoma"/>
                <a:cs typeface="Tahoma"/>
              </a:rPr>
              <a:t>e</a:t>
            </a:r>
            <a:r>
              <a:rPr sz="1400" dirty="0">
                <a:solidFill>
                  <a:srgbClr val="252525"/>
                </a:solidFill>
                <a:latin typeface="Tahoma"/>
                <a:cs typeface="Tahoma"/>
              </a:rPr>
              <a:t> </a:t>
            </a:r>
            <a:r>
              <a:rPr sz="1400" spc="-15" dirty="0">
                <a:solidFill>
                  <a:srgbClr val="252525"/>
                </a:solidFill>
                <a:latin typeface="Tahoma"/>
                <a:cs typeface="Tahoma"/>
              </a:rPr>
              <a:t>F</a:t>
            </a:r>
            <a:r>
              <a:rPr sz="1400" spc="-25" dirty="0">
                <a:solidFill>
                  <a:srgbClr val="252525"/>
                </a:solidFill>
                <a:latin typeface="Tahoma"/>
                <a:cs typeface="Tahoma"/>
              </a:rPr>
              <a:t>r</a:t>
            </a:r>
            <a:r>
              <a:rPr sz="1400" spc="-10" dirty="0">
                <a:solidFill>
                  <a:srgbClr val="252525"/>
                </a:solidFill>
                <a:latin typeface="Tahoma"/>
                <a:cs typeface="Tahoma"/>
              </a:rPr>
              <a:t>amewo</a:t>
            </a:r>
            <a:r>
              <a:rPr sz="1400" spc="-15" dirty="0">
                <a:solidFill>
                  <a:srgbClr val="252525"/>
                </a:solidFill>
                <a:latin typeface="Tahoma"/>
                <a:cs typeface="Tahoma"/>
              </a:rPr>
              <a:t>rk</a:t>
            </a:r>
            <a:endParaRPr sz="1400" dirty="0">
              <a:latin typeface="Tahoma"/>
              <a:cs typeface="Tahoma"/>
            </a:endParaRPr>
          </a:p>
          <a:p>
            <a:pPr marL="12700">
              <a:lnSpc>
                <a:spcPct val="100000"/>
              </a:lnSpc>
              <a:spcBef>
                <a:spcPts val="800"/>
              </a:spcBef>
            </a:pPr>
            <a:r>
              <a:rPr sz="1600" spc="-5" dirty="0">
                <a:solidFill>
                  <a:srgbClr val="FFFFFF"/>
                </a:solidFill>
                <a:latin typeface="Tahoma"/>
                <a:cs typeface="Tahoma"/>
              </a:rPr>
              <a:t>HBase</a:t>
            </a:r>
            <a:endParaRPr sz="1600" dirty="0">
              <a:latin typeface="Tahoma"/>
              <a:cs typeface="Tahoma"/>
            </a:endParaRPr>
          </a:p>
          <a:p>
            <a:pPr marL="227965" algn="ctr">
              <a:lnSpc>
                <a:spcPct val="100000"/>
              </a:lnSpc>
              <a:spcBef>
                <a:spcPts val="590"/>
              </a:spcBef>
            </a:pPr>
            <a:r>
              <a:rPr sz="1400" spc="-15" dirty="0">
                <a:solidFill>
                  <a:srgbClr val="FFFFFF"/>
                </a:solidFill>
                <a:latin typeface="Tahoma"/>
                <a:cs typeface="Tahoma"/>
              </a:rPr>
              <a:t>HDF</a:t>
            </a:r>
            <a:r>
              <a:rPr sz="1400" spc="-10" dirty="0">
                <a:solidFill>
                  <a:srgbClr val="FFFFFF"/>
                </a:solidFill>
                <a:latin typeface="Tahoma"/>
                <a:cs typeface="Tahoma"/>
              </a:rPr>
              <a:t>S</a:t>
            </a:r>
            <a:r>
              <a:rPr sz="1400" dirty="0">
                <a:solidFill>
                  <a:srgbClr val="FFFFFF"/>
                </a:solidFill>
                <a:latin typeface="Tahoma"/>
                <a:cs typeface="Tahoma"/>
              </a:rPr>
              <a:t> </a:t>
            </a:r>
            <a:r>
              <a:rPr sz="1400" spc="-10" dirty="0">
                <a:solidFill>
                  <a:srgbClr val="FFFFFF"/>
                </a:solidFill>
                <a:latin typeface="Tahoma"/>
                <a:cs typeface="Tahoma"/>
              </a:rPr>
              <a:t>(</a:t>
            </a:r>
            <a:r>
              <a:rPr sz="1400" spc="-15" dirty="0">
                <a:solidFill>
                  <a:srgbClr val="FFFFFF"/>
                </a:solidFill>
                <a:latin typeface="Tahoma"/>
                <a:cs typeface="Tahoma"/>
              </a:rPr>
              <a:t>Hadoo</a:t>
            </a:r>
            <a:r>
              <a:rPr sz="1400" spc="-10" dirty="0">
                <a:solidFill>
                  <a:srgbClr val="FFFFFF"/>
                </a:solidFill>
                <a:latin typeface="Tahoma"/>
                <a:cs typeface="Tahoma"/>
              </a:rPr>
              <a:t>p</a:t>
            </a:r>
            <a:r>
              <a:rPr sz="1400" spc="20" dirty="0">
                <a:solidFill>
                  <a:srgbClr val="FFFFFF"/>
                </a:solidFill>
                <a:latin typeface="Tahoma"/>
                <a:cs typeface="Tahoma"/>
              </a:rPr>
              <a:t> </a:t>
            </a:r>
            <a:r>
              <a:rPr sz="1400" spc="-15" dirty="0">
                <a:solidFill>
                  <a:srgbClr val="FFFFFF"/>
                </a:solidFill>
                <a:latin typeface="Tahoma"/>
                <a:cs typeface="Tahoma"/>
              </a:rPr>
              <a:t>Distribute</a:t>
            </a:r>
            <a:r>
              <a:rPr sz="1400" spc="-10" dirty="0">
                <a:solidFill>
                  <a:srgbClr val="FFFFFF"/>
                </a:solidFill>
                <a:latin typeface="Tahoma"/>
                <a:cs typeface="Tahoma"/>
              </a:rPr>
              <a:t>d</a:t>
            </a:r>
            <a:r>
              <a:rPr sz="1400" spc="5" dirty="0">
                <a:solidFill>
                  <a:srgbClr val="FFFFFF"/>
                </a:solidFill>
                <a:latin typeface="Tahoma"/>
                <a:cs typeface="Tahoma"/>
              </a:rPr>
              <a:t> </a:t>
            </a:r>
            <a:r>
              <a:rPr sz="1400" spc="-5" dirty="0">
                <a:solidFill>
                  <a:srgbClr val="FFFFFF"/>
                </a:solidFill>
                <a:latin typeface="Tahoma"/>
                <a:cs typeface="Tahoma"/>
              </a:rPr>
              <a:t>Fi</a:t>
            </a:r>
            <a:r>
              <a:rPr sz="1400" spc="-10" dirty="0">
                <a:solidFill>
                  <a:srgbClr val="FFFFFF"/>
                </a:solidFill>
                <a:latin typeface="Tahoma"/>
                <a:cs typeface="Tahoma"/>
              </a:rPr>
              <a:t>le</a:t>
            </a:r>
            <a:r>
              <a:rPr sz="1400" spc="5" dirty="0">
                <a:solidFill>
                  <a:srgbClr val="FFFFFF"/>
                </a:solidFill>
                <a:latin typeface="Tahoma"/>
                <a:cs typeface="Tahoma"/>
              </a:rPr>
              <a:t> </a:t>
            </a:r>
            <a:r>
              <a:rPr sz="1400" spc="-30" dirty="0">
                <a:solidFill>
                  <a:srgbClr val="FFFFFF"/>
                </a:solidFill>
                <a:latin typeface="Tahoma"/>
                <a:cs typeface="Tahoma"/>
              </a:rPr>
              <a:t>S</a:t>
            </a:r>
            <a:r>
              <a:rPr sz="1400" spc="-10" dirty="0">
                <a:solidFill>
                  <a:srgbClr val="FFFFFF"/>
                </a:solidFill>
                <a:latin typeface="Tahoma"/>
                <a:cs typeface="Tahoma"/>
              </a:rPr>
              <a:t>ystem)</a:t>
            </a:r>
            <a:endParaRPr sz="1400" dirty="0">
              <a:latin typeface="Tahoma"/>
              <a:cs typeface="Tahoma"/>
            </a:endParaRPr>
          </a:p>
          <a:p>
            <a:pPr>
              <a:lnSpc>
                <a:spcPct val="100000"/>
              </a:lnSpc>
              <a:spcBef>
                <a:spcPts val="39"/>
              </a:spcBef>
            </a:pPr>
            <a:endParaRPr sz="1700" dirty="0">
              <a:latin typeface="Times New Roman"/>
              <a:cs typeface="Times New Roman"/>
            </a:endParaRPr>
          </a:p>
          <a:p>
            <a:pPr marL="254635" algn="ctr">
              <a:lnSpc>
                <a:spcPct val="100000"/>
              </a:lnSpc>
              <a:tabLst>
                <a:tab pos="2186305" algn="l"/>
              </a:tabLst>
            </a:pPr>
            <a:r>
              <a:rPr sz="1400" b="1" spc="-10" dirty="0">
                <a:solidFill>
                  <a:srgbClr val="252525"/>
                </a:solidFill>
                <a:latin typeface="Tahoma"/>
                <a:cs typeface="Tahoma"/>
              </a:rPr>
              <a:t>F</a:t>
            </a:r>
            <a:r>
              <a:rPr sz="1400" b="1" spc="-15" dirty="0">
                <a:solidFill>
                  <a:srgbClr val="252525"/>
                </a:solidFill>
                <a:latin typeface="Tahoma"/>
                <a:cs typeface="Tahoma"/>
              </a:rPr>
              <a:t>lum</a:t>
            </a:r>
            <a:r>
              <a:rPr sz="1400" b="1" spc="-10" dirty="0">
                <a:solidFill>
                  <a:srgbClr val="252525"/>
                </a:solidFill>
                <a:latin typeface="Tahoma"/>
                <a:cs typeface="Tahoma"/>
              </a:rPr>
              <a:t>e</a:t>
            </a:r>
            <a:r>
              <a:rPr sz="1400" b="1" dirty="0">
                <a:solidFill>
                  <a:srgbClr val="252525"/>
                </a:solidFill>
                <a:latin typeface="Tahoma"/>
                <a:cs typeface="Tahoma"/>
              </a:rPr>
              <a:t>	</a:t>
            </a:r>
            <a:r>
              <a:rPr sz="1400" b="1" spc="-15" dirty="0">
                <a:solidFill>
                  <a:srgbClr val="252525"/>
                </a:solidFill>
                <a:latin typeface="Tahoma"/>
                <a:cs typeface="Tahoma"/>
              </a:rPr>
              <a:t>S</a:t>
            </a:r>
            <a:r>
              <a:rPr sz="1400" b="1" spc="-10" dirty="0">
                <a:solidFill>
                  <a:srgbClr val="252525"/>
                </a:solidFill>
                <a:latin typeface="Tahoma"/>
                <a:cs typeface="Tahoma"/>
              </a:rPr>
              <a:t>q</a:t>
            </a:r>
            <a:r>
              <a:rPr sz="1400" b="1" spc="-15" dirty="0">
                <a:solidFill>
                  <a:srgbClr val="252525"/>
                </a:solidFill>
                <a:latin typeface="Tahoma"/>
                <a:cs typeface="Tahoma"/>
              </a:rPr>
              <a:t>oop</a:t>
            </a:r>
            <a:endParaRPr sz="1400" dirty="0">
              <a:latin typeface="Tahoma"/>
              <a:cs typeface="Tahoma"/>
            </a:endParaRPr>
          </a:p>
          <a:p>
            <a:pPr>
              <a:lnSpc>
                <a:spcPct val="100000"/>
              </a:lnSpc>
              <a:spcBef>
                <a:spcPts val="55"/>
              </a:spcBef>
            </a:pPr>
            <a:endParaRPr sz="1750" dirty="0">
              <a:latin typeface="Times New Roman"/>
              <a:cs typeface="Times New Roman"/>
            </a:endParaRPr>
          </a:p>
          <a:p>
            <a:pPr marL="215265" algn="ctr">
              <a:lnSpc>
                <a:spcPct val="100000"/>
              </a:lnSpc>
            </a:pPr>
            <a:r>
              <a:rPr sz="1400" spc="-20" dirty="0">
                <a:solidFill>
                  <a:srgbClr val="252525"/>
                </a:solidFill>
                <a:latin typeface="Tahoma"/>
                <a:cs typeface="Tahoma"/>
              </a:rPr>
              <a:t>I</a:t>
            </a:r>
            <a:r>
              <a:rPr sz="1400" spc="-10" dirty="0">
                <a:solidFill>
                  <a:srgbClr val="252525"/>
                </a:solidFill>
                <a:latin typeface="Tahoma"/>
                <a:cs typeface="Tahoma"/>
              </a:rPr>
              <a:t>mpor</a:t>
            </a:r>
            <a:r>
              <a:rPr sz="1400" spc="-5" dirty="0">
                <a:solidFill>
                  <a:srgbClr val="252525"/>
                </a:solidFill>
                <a:latin typeface="Tahoma"/>
                <a:cs typeface="Tahoma"/>
              </a:rPr>
              <a:t>t </a:t>
            </a:r>
            <a:r>
              <a:rPr sz="1400" spc="-10" dirty="0">
                <a:solidFill>
                  <a:srgbClr val="252525"/>
                </a:solidFill>
                <a:latin typeface="Tahoma"/>
                <a:cs typeface="Tahoma"/>
              </a:rPr>
              <a:t>Or</a:t>
            </a:r>
            <a:r>
              <a:rPr sz="1400" spc="-15" dirty="0">
                <a:solidFill>
                  <a:srgbClr val="252525"/>
                </a:solidFill>
                <a:latin typeface="Tahoma"/>
                <a:cs typeface="Tahoma"/>
              </a:rPr>
              <a:t> </a:t>
            </a:r>
            <a:r>
              <a:rPr sz="1400" spc="-10" dirty="0">
                <a:solidFill>
                  <a:srgbClr val="252525"/>
                </a:solidFill>
                <a:latin typeface="Tahoma"/>
                <a:cs typeface="Tahoma"/>
              </a:rPr>
              <a:t>Export</a:t>
            </a:r>
            <a:endParaRPr sz="1400" dirty="0">
              <a:latin typeface="Tahoma"/>
              <a:cs typeface="Tahoma"/>
            </a:endParaRPr>
          </a:p>
        </p:txBody>
      </p:sp>
      <p:sp>
        <p:nvSpPr>
          <p:cNvPr id="1048616" name="object 26"/>
          <p:cNvSpPr txBox="1"/>
          <p:nvPr/>
        </p:nvSpPr>
        <p:spPr>
          <a:xfrm>
            <a:off x="4168140" y="2509208"/>
            <a:ext cx="776605" cy="331470"/>
          </a:xfrm>
          <a:prstGeom prst="rect">
            <a:avLst/>
          </a:prstGeom>
        </p:spPr>
        <p:txBody>
          <a:bodyPr vert="horz" wrap="square" lIns="0" tIns="0" rIns="0" bIns="0" rtlCol="0">
            <a:spAutoFit/>
          </a:bodyPr>
          <a:lstStyle/>
          <a:p>
            <a:pPr marL="52705">
              <a:lnSpc>
                <a:spcPct val="100000"/>
              </a:lnSpc>
            </a:pPr>
            <a:r>
              <a:rPr sz="1200" b="1" spc="-15" dirty="0">
                <a:solidFill>
                  <a:srgbClr val="FFFFFF"/>
                </a:solidFill>
                <a:latin typeface="Tahoma"/>
                <a:cs typeface="Tahoma"/>
              </a:rPr>
              <a:t>Pi</a:t>
            </a:r>
            <a:r>
              <a:rPr sz="1200" b="1" dirty="0">
                <a:solidFill>
                  <a:srgbClr val="FFFFFF"/>
                </a:solidFill>
                <a:latin typeface="Tahoma"/>
                <a:cs typeface="Tahoma"/>
              </a:rPr>
              <a:t>g</a:t>
            </a:r>
            <a:r>
              <a:rPr sz="1200" b="1" spc="-5" dirty="0">
                <a:solidFill>
                  <a:srgbClr val="FFFFFF"/>
                </a:solidFill>
                <a:latin typeface="Tahoma"/>
                <a:cs typeface="Tahoma"/>
              </a:rPr>
              <a:t> </a:t>
            </a:r>
            <a:r>
              <a:rPr sz="1200" b="1" spc="-10" dirty="0">
                <a:solidFill>
                  <a:srgbClr val="FFFFFF"/>
                </a:solidFill>
                <a:latin typeface="Tahoma"/>
                <a:cs typeface="Tahoma"/>
              </a:rPr>
              <a:t>Latin</a:t>
            </a:r>
            <a:endParaRPr sz="1200" dirty="0">
              <a:latin typeface="Tahoma"/>
              <a:cs typeface="Tahoma"/>
            </a:endParaRPr>
          </a:p>
          <a:p>
            <a:pPr marL="12700">
              <a:lnSpc>
                <a:spcPct val="100000"/>
              </a:lnSpc>
            </a:pPr>
            <a:r>
              <a:rPr sz="1000" spc="-5" dirty="0">
                <a:solidFill>
                  <a:srgbClr val="FFFFFF"/>
                </a:solidFill>
                <a:latin typeface="Tahoma"/>
                <a:cs typeface="Tahoma"/>
              </a:rPr>
              <a:t>Dat</a:t>
            </a:r>
            <a:r>
              <a:rPr sz="1000" dirty="0">
                <a:solidFill>
                  <a:srgbClr val="FFFFFF"/>
                </a:solidFill>
                <a:latin typeface="Tahoma"/>
                <a:cs typeface="Tahoma"/>
              </a:rPr>
              <a:t>a</a:t>
            </a:r>
            <a:r>
              <a:rPr sz="1000" spc="-5" dirty="0">
                <a:solidFill>
                  <a:srgbClr val="FFFFFF"/>
                </a:solidFill>
                <a:latin typeface="Tahoma"/>
                <a:cs typeface="Tahoma"/>
              </a:rPr>
              <a:t> </a:t>
            </a:r>
            <a:r>
              <a:rPr sz="1000" dirty="0">
                <a:solidFill>
                  <a:srgbClr val="FFFFFF"/>
                </a:solidFill>
                <a:latin typeface="Tahoma"/>
                <a:cs typeface="Tahoma"/>
              </a:rPr>
              <a:t>Analysis</a:t>
            </a:r>
            <a:endParaRPr sz="1000" dirty="0">
              <a:latin typeface="Tahoma"/>
              <a:cs typeface="Tahoma"/>
            </a:endParaRPr>
          </a:p>
        </p:txBody>
      </p:sp>
      <p:sp>
        <p:nvSpPr>
          <p:cNvPr id="1048617" name="object 27"/>
          <p:cNvSpPr txBox="1"/>
          <p:nvPr/>
        </p:nvSpPr>
        <p:spPr>
          <a:xfrm>
            <a:off x="5612893" y="2518098"/>
            <a:ext cx="1010919" cy="331470"/>
          </a:xfrm>
          <a:prstGeom prst="rect">
            <a:avLst/>
          </a:prstGeom>
        </p:spPr>
        <p:txBody>
          <a:bodyPr vert="horz" wrap="square" lIns="0" tIns="0" rIns="0" bIns="0" rtlCol="0">
            <a:spAutoFit/>
          </a:bodyPr>
          <a:lstStyle/>
          <a:p>
            <a:pPr algn="ctr">
              <a:lnSpc>
                <a:spcPct val="100000"/>
              </a:lnSpc>
            </a:pPr>
            <a:r>
              <a:rPr sz="1200" b="1" spc="-10" dirty="0">
                <a:solidFill>
                  <a:srgbClr val="FFFFFF"/>
                </a:solidFill>
                <a:latin typeface="Tahoma"/>
                <a:cs typeface="Tahoma"/>
              </a:rPr>
              <a:t>Ma</a:t>
            </a:r>
            <a:r>
              <a:rPr sz="1200" b="1" spc="-15" dirty="0">
                <a:solidFill>
                  <a:srgbClr val="FFFFFF"/>
                </a:solidFill>
                <a:latin typeface="Tahoma"/>
                <a:cs typeface="Tahoma"/>
              </a:rPr>
              <a:t>hout</a:t>
            </a:r>
            <a:endParaRPr sz="1200" dirty="0">
              <a:latin typeface="Tahoma"/>
              <a:cs typeface="Tahoma"/>
            </a:endParaRPr>
          </a:p>
          <a:p>
            <a:pPr algn="ctr">
              <a:lnSpc>
                <a:spcPct val="100000"/>
              </a:lnSpc>
            </a:pPr>
            <a:r>
              <a:rPr sz="1000" dirty="0">
                <a:solidFill>
                  <a:srgbClr val="FFFFFF"/>
                </a:solidFill>
                <a:latin typeface="Tahoma"/>
                <a:cs typeface="Tahoma"/>
              </a:rPr>
              <a:t>Ma</a:t>
            </a:r>
            <a:r>
              <a:rPr sz="1000" spc="-5" dirty="0">
                <a:solidFill>
                  <a:srgbClr val="FFFFFF"/>
                </a:solidFill>
                <a:latin typeface="Tahoma"/>
                <a:cs typeface="Tahoma"/>
              </a:rPr>
              <a:t>chin</a:t>
            </a:r>
            <a:r>
              <a:rPr sz="1000" dirty="0">
                <a:solidFill>
                  <a:srgbClr val="FFFFFF"/>
                </a:solidFill>
                <a:latin typeface="Tahoma"/>
                <a:cs typeface="Tahoma"/>
              </a:rPr>
              <a:t>e Learni</a:t>
            </a:r>
            <a:r>
              <a:rPr sz="1000" spc="-5" dirty="0">
                <a:solidFill>
                  <a:srgbClr val="FFFFFF"/>
                </a:solidFill>
                <a:latin typeface="Tahoma"/>
                <a:cs typeface="Tahoma"/>
              </a:rPr>
              <a:t>n</a:t>
            </a:r>
            <a:r>
              <a:rPr sz="1000" dirty="0">
                <a:solidFill>
                  <a:srgbClr val="FFFFFF"/>
                </a:solidFill>
                <a:latin typeface="Tahoma"/>
                <a:cs typeface="Tahoma"/>
              </a:rPr>
              <a:t>g</a:t>
            </a:r>
            <a:endParaRPr sz="1000" dirty="0">
              <a:latin typeface="Tahoma"/>
              <a:cs typeface="Tahoma"/>
            </a:endParaRPr>
          </a:p>
        </p:txBody>
      </p:sp>
      <p:sp>
        <p:nvSpPr>
          <p:cNvPr id="1048618" name="object 28"/>
          <p:cNvSpPr txBox="1"/>
          <p:nvPr/>
        </p:nvSpPr>
        <p:spPr>
          <a:xfrm>
            <a:off x="2716022" y="2509208"/>
            <a:ext cx="673100" cy="331470"/>
          </a:xfrm>
          <a:prstGeom prst="rect">
            <a:avLst/>
          </a:prstGeom>
        </p:spPr>
        <p:txBody>
          <a:bodyPr vert="horz" wrap="square" lIns="0" tIns="0" rIns="0" bIns="0" rtlCol="0">
            <a:spAutoFit/>
          </a:bodyPr>
          <a:lstStyle/>
          <a:p>
            <a:pPr algn="ctr">
              <a:lnSpc>
                <a:spcPct val="100000"/>
              </a:lnSpc>
            </a:pPr>
            <a:r>
              <a:rPr sz="1200" b="1" spc="-15" dirty="0">
                <a:solidFill>
                  <a:srgbClr val="FFFFFF"/>
                </a:solidFill>
                <a:latin typeface="Tahoma"/>
                <a:cs typeface="Tahoma"/>
              </a:rPr>
              <a:t>Hive</a:t>
            </a:r>
            <a:endParaRPr sz="1200">
              <a:latin typeface="Tahoma"/>
              <a:cs typeface="Tahoma"/>
            </a:endParaRPr>
          </a:p>
          <a:p>
            <a:pPr algn="ctr">
              <a:lnSpc>
                <a:spcPct val="100000"/>
              </a:lnSpc>
            </a:pPr>
            <a:r>
              <a:rPr sz="1000" spc="-5" dirty="0">
                <a:solidFill>
                  <a:srgbClr val="FFFFFF"/>
                </a:solidFill>
                <a:latin typeface="Tahoma"/>
                <a:cs typeface="Tahoma"/>
              </a:rPr>
              <a:t>D</a:t>
            </a:r>
            <a:r>
              <a:rPr sz="1000" dirty="0">
                <a:solidFill>
                  <a:srgbClr val="FFFFFF"/>
                </a:solidFill>
                <a:latin typeface="Tahoma"/>
                <a:cs typeface="Tahoma"/>
              </a:rPr>
              <a:t>W</a:t>
            </a:r>
            <a:r>
              <a:rPr sz="1000" spc="-10" dirty="0">
                <a:solidFill>
                  <a:srgbClr val="FFFFFF"/>
                </a:solidFill>
                <a:latin typeface="Tahoma"/>
                <a:cs typeface="Tahoma"/>
              </a:rPr>
              <a:t> </a:t>
            </a:r>
            <a:r>
              <a:rPr sz="1000" spc="-5" dirty="0">
                <a:solidFill>
                  <a:srgbClr val="FFFFFF"/>
                </a:solidFill>
                <a:latin typeface="Tahoma"/>
                <a:cs typeface="Tahoma"/>
              </a:rPr>
              <a:t>Sys</a:t>
            </a:r>
            <a:r>
              <a:rPr sz="1000" dirty="0">
                <a:solidFill>
                  <a:srgbClr val="FFFFFF"/>
                </a:solidFill>
                <a:latin typeface="Tahoma"/>
                <a:cs typeface="Tahoma"/>
              </a:rPr>
              <a:t>t</a:t>
            </a:r>
            <a:r>
              <a:rPr sz="1000" spc="-5" dirty="0">
                <a:solidFill>
                  <a:srgbClr val="FFFFFF"/>
                </a:solidFill>
                <a:latin typeface="Tahoma"/>
                <a:cs typeface="Tahoma"/>
              </a:rPr>
              <a:t>em</a:t>
            </a:r>
            <a:endParaRPr sz="1000">
              <a:latin typeface="Tahoma"/>
              <a:cs typeface="Tahoma"/>
            </a:endParaRPr>
          </a:p>
        </p:txBody>
      </p:sp>
      <p:sp>
        <p:nvSpPr>
          <p:cNvPr id="1048619" name="object 29"/>
          <p:cNvSpPr/>
          <p:nvPr/>
        </p:nvSpPr>
        <p:spPr>
          <a:xfrm>
            <a:off x="2590293" y="4746270"/>
            <a:ext cx="1295400" cy="685800"/>
          </a:xfrm>
          <a:prstGeom prst="rect">
            <a:avLst/>
          </a:prstGeom>
          <a:blipFill>
            <a:blip r:embed="rId15" cstate="print"/>
            <a:stretch>
              <a:fillRect/>
            </a:stretch>
          </a:blipFill>
        </p:spPr>
        <p:txBody>
          <a:bodyPr wrap="square" lIns="0" tIns="0" rIns="0" bIns="0" rtlCol="0"/>
          <a:lstStyle/>
          <a:p>
            <a:endParaRPr/>
          </a:p>
        </p:txBody>
      </p:sp>
      <p:sp>
        <p:nvSpPr>
          <p:cNvPr id="1048620" name="object 30"/>
          <p:cNvSpPr txBox="1"/>
          <p:nvPr/>
        </p:nvSpPr>
        <p:spPr>
          <a:xfrm>
            <a:off x="2596134" y="5410650"/>
            <a:ext cx="1673860" cy="360680"/>
          </a:xfrm>
          <a:prstGeom prst="rect">
            <a:avLst/>
          </a:prstGeom>
        </p:spPr>
        <p:txBody>
          <a:bodyPr vert="horz" wrap="square" lIns="0" tIns="0" rIns="0" bIns="0" rtlCol="0">
            <a:spAutoFit/>
          </a:bodyPr>
          <a:lstStyle/>
          <a:p>
            <a:pPr marL="12700">
              <a:lnSpc>
                <a:spcPct val="100000"/>
              </a:lnSpc>
            </a:pPr>
            <a:r>
              <a:rPr sz="1200" b="1" spc="-10" dirty="0">
                <a:solidFill>
                  <a:srgbClr val="252525"/>
                </a:solidFill>
                <a:latin typeface="Tahoma"/>
                <a:cs typeface="Tahoma"/>
              </a:rPr>
              <a:t>Unstructured</a:t>
            </a:r>
            <a:r>
              <a:rPr sz="1200" b="1" spc="-20" dirty="0">
                <a:solidFill>
                  <a:srgbClr val="252525"/>
                </a:solidFill>
                <a:latin typeface="Tahoma"/>
                <a:cs typeface="Tahoma"/>
              </a:rPr>
              <a:t> </a:t>
            </a:r>
            <a:r>
              <a:rPr sz="1200" b="1" spc="-15" dirty="0">
                <a:solidFill>
                  <a:srgbClr val="252525"/>
                </a:solidFill>
                <a:latin typeface="Tahoma"/>
                <a:cs typeface="Tahoma"/>
              </a:rPr>
              <a:t>or</a:t>
            </a:r>
            <a:endParaRPr sz="1200">
              <a:latin typeface="Tahoma"/>
              <a:cs typeface="Tahoma"/>
            </a:endParaRPr>
          </a:p>
          <a:p>
            <a:pPr marL="12700">
              <a:lnSpc>
                <a:spcPct val="100000"/>
              </a:lnSpc>
            </a:pPr>
            <a:r>
              <a:rPr sz="1200" b="1" spc="-5" dirty="0">
                <a:solidFill>
                  <a:srgbClr val="252525"/>
                </a:solidFill>
                <a:latin typeface="Tahoma"/>
                <a:cs typeface="Tahoma"/>
              </a:rPr>
              <a:t>S</a:t>
            </a:r>
            <a:r>
              <a:rPr sz="1200" b="1" dirty="0">
                <a:solidFill>
                  <a:srgbClr val="252525"/>
                </a:solidFill>
                <a:latin typeface="Tahoma"/>
                <a:cs typeface="Tahoma"/>
              </a:rPr>
              <a:t>e</a:t>
            </a:r>
            <a:r>
              <a:rPr sz="1200" b="1" spc="-10" dirty="0">
                <a:solidFill>
                  <a:srgbClr val="252525"/>
                </a:solidFill>
                <a:latin typeface="Tahoma"/>
                <a:cs typeface="Tahoma"/>
              </a:rPr>
              <a:t>mi</a:t>
            </a:r>
            <a:r>
              <a:rPr sz="1200" b="1" spc="-5" dirty="0">
                <a:solidFill>
                  <a:srgbClr val="252525"/>
                </a:solidFill>
                <a:latin typeface="Tahoma"/>
                <a:cs typeface="Tahoma"/>
              </a:rPr>
              <a:t>-</a:t>
            </a:r>
            <a:r>
              <a:rPr sz="1200" b="1" spc="-15" dirty="0">
                <a:solidFill>
                  <a:srgbClr val="252525"/>
                </a:solidFill>
                <a:latin typeface="Tahoma"/>
                <a:cs typeface="Tahoma"/>
              </a:rPr>
              <a:t>Structure</a:t>
            </a:r>
            <a:r>
              <a:rPr sz="1200" b="1" spc="-10" dirty="0">
                <a:solidFill>
                  <a:srgbClr val="252525"/>
                </a:solidFill>
                <a:latin typeface="Tahoma"/>
                <a:cs typeface="Tahoma"/>
              </a:rPr>
              <a:t>d</a:t>
            </a:r>
            <a:r>
              <a:rPr sz="1200" b="1" spc="10" dirty="0">
                <a:solidFill>
                  <a:srgbClr val="252525"/>
                </a:solidFill>
                <a:latin typeface="Tahoma"/>
                <a:cs typeface="Tahoma"/>
              </a:rPr>
              <a:t> </a:t>
            </a:r>
            <a:r>
              <a:rPr sz="1200" b="1" spc="-15" dirty="0">
                <a:solidFill>
                  <a:srgbClr val="252525"/>
                </a:solidFill>
                <a:latin typeface="Tahoma"/>
                <a:cs typeface="Tahoma"/>
              </a:rPr>
              <a:t>data</a:t>
            </a:r>
            <a:endParaRPr sz="1200">
              <a:latin typeface="Tahoma"/>
              <a:cs typeface="Tahoma"/>
            </a:endParaRPr>
          </a:p>
        </p:txBody>
      </p:sp>
      <p:sp>
        <p:nvSpPr>
          <p:cNvPr id="1048621" name="object 31"/>
          <p:cNvSpPr/>
          <p:nvPr/>
        </p:nvSpPr>
        <p:spPr>
          <a:xfrm>
            <a:off x="5265675" y="4994682"/>
            <a:ext cx="1313687" cy="457200"/>
          </a:xfrm>
          <a:prstGeom prst="rect">
            <a:avLst/>
          </a:prstGeom>
          <a:blipFill>
            <a:blip r:embed="rId16" cstate="print"/>
            <a:stretch>
              <a:fillRect/>
            </a:stretch>
          </a:blipFill>
        </p:spPr>
        <p:txBody>
          <a:bodyPr wrap="square" lIns="0" tIns="0" rIns="0" bIns="0" rtlCol="0"/>
          <a:lstStyle/>
          <a:p>
            <a:endParaRPr/>
          </a:p>
        </p:txBody>
      </p:sp>
      <p:sp>
        <p:nvSpPr>
          <p:cNvPr id="1048622" name="object 32"/>
          <p:cNvSpPr txBox="1"/>
          <p:nvPr/>
        </p:nvSpPr>
        <p:spPr>
          <a:xfrm>
            <a:off x="5292345" y="5530030"/>
            <a:ext cx="1248410" cy="177800"/>
          </a:xfrm>
          <a:prstGeom prst="rect">
            <a:avLst/>
          </a:prstGeom>
        </p:spPr>
        <p:txBody>
          <a:bodyPr vert="horz" wrap="square" lIns="0" tIns="0" rIns="0" bIns="0" rtlCol="0">
            <a:spAutoFit/>
          </a:bodyPr>
          <a:lstStyle/>
          <a:p>
            <a:pPr marL="12700">
              <a:lnSpc>
                <a:spcPct val="100000"/>
              </a:lnSpc>
            </a:pPr>
            <a:r>
              <a:rPr sz="1200" b="1" spc="-15" dirty="0">
                <a:solidFill>
                  <a:srgbClr val="252525"/>
                </a:solidFill>
                <a:latin typeface="Tahoma"/>
                <a:cs typeface="Tahoma"/>
              </a:rPr>
              <a:t>Structure</a:t>
            </a:r>
            <a:r>
              <a:rPr sz="1200" b="1" spc="-10" dirty="0">
                <a:solidFill>
                  <a:srgbClr val="252525"/>
                </a:solidFill>
                <a:latin typeface="Tahoma"/>
                <a:cs typeface="Tahoma"/>
              </a:rPr>
              <a:t>d</a:t>
            </a:r>
            <a:r>
              <a:rPr sz="1200" b="1" spc="5" dirty="0">
                <a:solidFill>
                  <a:srgbClr val="252525"/>
                </a:solidFill>
                <a:latin typeface="Tahoma"/>
                <a:cs typeface="Tahoma"/>
              </a:rPr>
              <a:t> </a:t>
            </a:r>
            <a:r>
              <a:rPr sz="1200" b="1" spc="-15" dirty="0">
                <a:solidFill>
                  <a:srgbClr val="252525"/>
                </a:solidFill>
                <a:latin typeface="Tahoma"/>
                <a:cs typeface="Tahoma"/>
              </a:rPr>
              <a:t>Data</a:t>
            </a:r>
            <a:endParaRPr sz="1200">
              <a:latin typeface="Tahoma"/>
              <a:cs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2"/>
          <p:cNvSpPr txBox="1">
            <a:spLocks noGrp="1"/>
          </p:cNvSpPr>
          <p:nvPr>
            <p:ph type="title"/>
          </p:nvPr>
        </p:nvSpPr>
        <p:spPr>
          <a:xfrm>
            <a:off x="457200" y="353568"/>
            <a:ext cx="8229600" cy="985140"/>
          </a:xfrm>
          <a:prstGeom prst="rect">
            <a:avLst/>
          </a:prstGeom>
        </p:spPr>
        <p:txBody>
          <a:bodyPr vert="horz" wrap="square" lIns="0" tIns="305053" rIns="0" bIns="0" rtlCol="0">
            <a:spAutoFit/>
          </a:bodyPr>
          <a:lstStyle/>
          <a:p>
            <a:pPr marL="12700">
              <a:lnSpc>
                <a:spcPct val="100000"/>
              </a:lnSpc>
            </a:pPr>
            <a:r>
              <a:rPr lang="en-US" spc="-5" dirty="0"/>
              <a:t>3V</a:t>
            </a:r>
            <a:r>
              <a:rPr spc="-5" dirty="0">
                <a:latin typeface="Arial"/>
                <a:cs typeface="Arial"/>
              </a:rPr>
              <a:t>’s </a:t>
            </a:r>
            <a:r>
              <a:rPr dirty="0">
                <a:latin typeface="Arial"/>
                <a:cs typeface="Arial"/>
              </a:rPr>
              <a:t>– </a:t>
            </a:r>
            <a:r>
              <a:rPr dirty="0"/>
              <a:t>Big</a:t>
            </a:r>
            <a:r>
              <a:rPr spc="-75" dirty="0"/>
              <a:t> </a:t>
            </a:r>
            <a:r>
              <a:rPr dirty="0"/>
              <a:t>Data</a:t>
            </a:r>
          </a:p>
        </p:txBody>
      </p:sp>
      <p:sp>
        <p:nvSpPr>
          <p:cNvPr id="1048671" name="object 3"/>
          <p:cNvSpPr/>
          <p:nvPr/>
        </p:nvSpPr>
        <p:spPr>
          <a:xfrm>
            <a:off x="924305" y="4019297"/>
            <a:ext cx="329184" cy="681735"/>
          </a:xfrm>
          <a:prstGeom prst="rect">
            <a:avLst/>
          </a:prstGeom>
          <a:blipFill>
            <a:blip r:embed="rId3" cstate="print"/>
            <a:stretch>
              <a:fillRect/>
            </a:stretch>
          </a:blipFill>
        </p:spPr>
        <p:txBody>
          <a:bodyPr wrap="square" lIns="0" tIns="0" rIns="0" bIns="0" rtlCol="0"/>
          <a:lstStyle/>
          <a:p>
            <a:endParaRPr/>
          </a:p>
        </p:txBody>
      </p:sp>
      <p:sp>
        <p:nvSpPr>
          <p:cNvPr id="1048672" name="object 4"/>
          <p:cNvSpPr/>
          <p:nvPr/>
        </p:nvSpPr>
        <p:spPr>
          <a:xfrm>
            <a:off x="949452" y="4052823"/>
            <a:ext cx="225552" cy="543559"/>
          </a:xfrm>
          <a:prstGeom prst="rect">
            <a:avLst/>
          </a:prstGeom>
          <a:blipFill>
            <a:blip r:embed="rId4" cstate="print"/>
            <a:stretch>
              <a:fillRect/>
            </a:stretch>
          </a:blipFill>
        </p:spPr>
        <p:txBody>
          <a:bodyPr wrap="square" lIns="0" tIns="0" rIns="0" bIns="0" rtlCol="0"/>
          <a:lstStyle/>
          <a:p>
            <a:endParaRPr/>
          </a:p>
        </p:txBody>
      </p:sp>
      <p:sp>
        <p:nvSpPr>
          <p:cNvPr id="1048673" name="object 5"/>
          <p:cNvSpPr/>
          <p:nvPr/>
        </p:nvSpPr>
        <p:spPr>
          <a:xfrm>
            <a:off x="1236725" y="3708400"/>
            <a:ext cx="329184" cy="992632"/>
          </a:xfrm>
          <a:prstGeom prst="rect">
            <a:avLst/>
          </a:prstGeom>
          <a:blipFill>
            <a:blip r:embed="rId5" cstate="print"/>
            <a:stretch>
              <a:fillRect/>
            </a:stretch>
          </a:blipFill>
        </p:spPr>
        <p:txBody>
          <a:bodyPr wrap="square" lIns="0" tIns="0" rIns="0" bIns="0" rtlCol="0"/>
          <a:lstStyle/>
          <a:p>
            <a:endParaRPr/>
          </a:p>
        </p:txBody>
      </p:sp>
      <p:sp>
        <p:nvSpPr>
          <p:cNvPr id="1048674" name="object 6"/>
          <p:cNvSpPr/>
          <p:nvPr/>
        </p:nvSpPr>
        <p:spPr>
          <a:xfrm>
            <a:off x="1261872" y="3741927"/>
            <a:ext cx="225552" cy="854456"/>
          </a:xfrm>
          <a:prstGeom prst="rect">
            <a:avLst/>
          </a:prstGeom>
          <a:blipFill>
            <a:blip r:embed="rId6" cstate="print"/>
            <a:stretch>
              <a:fillRect/>
            </a:stretch>
          </a:blipFill>
        </p:spPr>
        <p:txBody>
          <a:bodyPr wrap="square" lIns="0" tIns="0" rIns="0" bIns="0" rtlCol="0"/>
          <a:lstStyle/>
          <a:p>
            <a:endParaRPr/>
          </a:p>
        </p:txBody>
      </p:sp>
      <p:sp>
        <p:nvSpPr>
          <p:cNvPr id="1048675" name="object 7"/>
          <p:cNvSpPr/>
          <p:nvPr/>
        </p:nvSpPr>
        <p:spPr>
          <a:xfrm>
            <a:off x="1542288" y="3243072"/>
            <a:ext cx="336042" cy="1457960"/>
          </a:xfrm>
          <a:prstGeom prst="rect">
            <a:avLst/>
          </a:prstGeom>
          <a:blipFill>
            <a:blip r:embed="rId7" cstate="print"/>
            <a:stretch>
              <a:fillRect/>
            </a:stretch>
          </a:blipFill>
        </p:spPr>
        <p:txBody>
          <a:bodyPr wrap="square" lIns="0" tIns="0" rIns="0" bIns="0" rtlCol="0"/>
          <a:lstStyle/>
          <a:p>
            <a:endParaRPr/>
          </a:p>
        </p:txBody>
      </p:sp>
      <p:sp>
        <p:nvSpPr>
          <p:cNvPr id="1048676" name="object 8"/>
          <p:cNvSpPr/>
          <p:nvPr/>
        </p:nvSpPr>
        <p:spPr>
          <a:xfrm>
            <a:off x="1567434" y="3276600"/>
            <a:ext cx="232409" cy="1319784"/>
          </a:xfrm>
          <a:prstGeom prst="rect">
            <a:avLst/>
          </a:prstGeom>
          <a:blipFill>
            <a:blip r:embed="rId8" cstate="print"/>
            <a:stretch>
              <a:fillRect/>
            </a:stretch>
          </a:blipFill>
        </p:spPr>
        <p:txBody>
          <a:bodyPr wrap="square" lIns="0" tIns="0" rIns="0" bIns="0" rtlCol="0"/>
          <a:lstStyle/>
          <a:p>
            <a:endParaRPr/>
          </a:p>
        </p:txBody>
      </p:sp>
      <p:sp>
        <p:nvSpPr>
          <p:cNvPr id="1048677" name="object 9"/>
          <p:cNvSpPr/>
          <p:nvPr/>
        </p:nvSpPr>
        <p:spPr>
          <a:xfrm>
            <a:off x="1854707" y="2621280"/>
            <a:ext cx="336042" cy="2079752"/>
          </a:xfrm>
          <a:prstGeom prst="rect">
            <a:avLst/>
          </a:prstGeom>
          <a:blipFill>
            <a:blip r:embed="rId9" cstate="print"/>
            <a:stretch>
              <a:fillRect/>
            </a:stretch>
          </a:blipFill>
        </p:spPr>
        <p:txBody>
          <a:bodyPr wrap="square" lIns="0" tIns="0" rIns="0" bIns="0" rtlCol="0"/>
          <a:lstStyle/>
          <a:p>
            <a:endParaRPr/>
          </a:p>
        </p:txBody>
      </p:sp>
      <p:sp>
        <p:nvSpPr>
          <p:cNvPr id="1048678" name="object 10"/>
          <p:cNvSpPr/>
          <p:nvPr/>
        </p:nvSpPr>
        <p:spPr>
          <a:xfrm>
            <a:off x="1879854" y="2654807"/>
            <a:ext cx="232410" cy="1941576"/>
          </a:xfrm>
          <a:prstGeom prst="rect">
            <a:avLst/>
          </a:prstGeom>
          <a:blipFill>
            <a:blip r:embed="rId10" cstate="print"/>
            <a:stretch>
              <a:fillRect/>
            </a:stretch>
          </a:blipFill>
        </p:spPr>
        <p:txBody>
          <a:bodyPr wrap="square" lIns="0" tIns="0" rIns="0" bIns="0" rtlCol="0"/>
          <a:lstStyle/>
          <a:p>
            <a:endParaRPr/>
          </a:p>
        </p:txBody>
      </p:sp>
      <p:sp>
        <p:nvSpPr>
          <p:cNvPr id="1048679" name="object 11"/>
          <p:cNvSpPr/>
          <p:nvPr/>
        </p:nvSpPr>
        <p:spPr>
          <a:xfrm>
            <a:off x="2167127" y="2078736"/>
            <a:ext cx="336042" cy="2622296"/>
          </a:xfrm>
          <a:prstGeom prst="rect">
            <a:avLst/>
          </a:prstGeom>
          <a:blipFill>
            <a:blip r:embed="rId11" cstate="print"/>
            <a:stretch>
              <a:fillRect/>
            </a:stretch>
          </a:blipFill>
        </p:spPr>
        <p:txBody>
          <a:bodyPr wrap="square" lIns="0" tIns="0" rIns="0" bIns="0" rtlCol="0"/>
          <a:lstStyle/>
          <a:p>
            <a:endParaRPr/>
          </a:p>
        </p:txBody>
      </p:sp>
      <p:sp>
        <p:nvSpPr>
          <p:cNvPr id="1048680" name="object 12"/>
          <p:cNvSpPr/>
          <p:nvPr/>
        </p:nvSpPr>
        <p:spPr>
          <a:xfrm>
            <a:off x="2192273" y="2112263"/>
            <a:ext cx="232410" cy="2484119"/>
          </a:xfrm>
          <a:prstGeom prst="rect">
            <a:avLst/>
          </a:prstGeom>
          <a:blipFill>
            <a:blip r:embed="rId12" cstate="print"/>
            <a:stretch>
              <a:fillRect/>
            </a:stretch>
          </a:blipFill>
        </p:spPr>
        <p:txBody>
          <a:bodyPr wrap="square" lIns="0" tIns="0" rIns="0" bIns="0" rtlCol="0"/>
          <a:lstStyle/>
          <a:p>
            <a:endParaRPr/>
          </a:p>
        </p:txBody>
      </p:sp>
      <p:sp>
        <p:nvSpPr>
          <p:cNvPr id="1048681" name="object 13"/>
          <p:cNvSpPr/>
          <p:nvPr/>
        </p:nvSpPr>
        <p:spPr>
          <a:xfrm>
            <a:off x="3637026" y="2640584"/>
            <a:ext cx="1406652" cy="1740408"/>
          </a:xfrm>
          <a:prstGeom prst="rect">
            <a:avLst/>
          </a:prstGeom>
          <a:blipFill>
            <a:blip r:embed="rId13" cstate="print"/>
            <a:stretch>
              <a:fillRect/>
            </a:stretch>
          </a:blipFill>
        </p:spPr>
        <p:txBody>
          <a:bodyPr wrap="square" lIns="0" tIns="0" rIns="0" bIns="0" rtlCol="0"/>
          <a:lstStyle/>
          <a:p>
            <a:endParaRPr/>
          </a:p>
        </p:txBody>
      </p:sp>
      <p:sp>
        <p:nvSpPr>
          <p:cNvPr id="1048682" name="object 14"/>
          <p:cNvSpPr/>
          <p:nvPr/>
        </p:nvSpPr>
        <p:spPr>
          <a:xfrm>
            <a:off x="3662172" y="2674111"/>
            <a:ext cx="1303019" cy="1602232"/>
          </a:xfrm>
          <a:prstGeom prst="rect">
            <a:avLst/>
          </a:prstGeom>
          <a:blipFill>
            <a:blip r:embed="rId14" cstate="print"/>
            <a:stretch>
              <a:fillRect/>
            </a:stretch>
          </a:blipFill>
        </p:spPr>
        <p:txBody>
          <a:bodyPr wrap="square" lIns="0" tIns="0" rIns="0" bIns="0" rtlCol="0"/>
          <a:lstStyle/>
          <a:p>
            <a:endParaRPr/>
          </a:p>
        </p:txBody>
      </p:sp>
      <p:sp>
        <p:nvSpPr>
          <p:cNvPr id="1048683" name="object 15"/>
          <p:cNvSpPr/>
          <p:nvPr/>
        </p:nvSpPr>
        <p:spPr>
          <a:xfrm>
            <a:off x="4177284" y="3305047"/>
            <a:ext cx="326136" cy="411480"/>
          </a:xfrm>
          <a:prstGeom prst="rect">
            <a:avLst/>
          </a:prstGeom>
          <a:blipFill>
            <a:blip r:embed="rId15" cstate="print"/>
            <a:stretch>
              <a:fillRect/>
            </a:stretch>
          </a:blipFill>
        </p:spPr>
        <p:txBody>
          <a:bodyPr wrap="square" lIns="0" tIns="0" rIns="0" bIns="0" rtlCol="0"/>
          <a:lstStyle/>
          <a:p>
            <a:endParaRPr/>
          </a:p>
        </p:txBody>
      </p:sp>
      <p:sp>
        <p:nvSpPr>
          <p:cNvPr id="1048684" name="object 16"/>
          <p:cNvSpPr/>
          <p:nvPr/>
        </p:nvSpPr>
        <p:spPr>
          <a:xfrm>
            <a:off x="4202429" y="3339627"/>
            <a:ext cx="222250" cy="272627"/>
          </a:xfrm>
          <a:custGeom>
            <a:avLst/>
            <a:gdLst/>
            <a:ahLst/>
            <a:cxnLst/>
            <a:rect l="l" t="t" r="r" b="b"/>
            <a:pathLst>
              <a:path w="222250" h="204469">
                <a:moveTo>
                  <a:pt x="97375" y="0"/>
                </a:moveTo>
                <a:lnTo>
                  <a:pt x="55833" y="12798"/>
                </a:lnTo>
                <a:lnTo>
                  <a:pt x="23501" y="38667"/>
                </a:lnTo>
                <a:lnTo>
                  <a:pt x="4030" y="74246"/>
                </a:lnTo>
                <a:lnTo>
                  <a:pt x="0" y="101700"/>
                </a:lnTo>
                <a:lnTo>
                  <a:pt x="119" y="106490"/>
                </a:lnTo>
                <a:lnTo>
                  <a:pt x="10374" y="144707"/>
                </a:lnTo>
                <a:lnTo>
                  <a:pt x="35296" y="175716"/>
                </a:lnTo>
                <a:lnTo>
                  <a:pt x="72235" y="196482"/>
                </a:lnTo>
                <a:lnTo>
                  <a:pt x="118541" y="203972"/>
                </a:lnTo>
                <a:lnTo>
                  <a:pt x="132784" y="202256"/>
                </a:lnTo>
                <a:lnTo>
                  <a:pt x="171276" y="187533"/>
                </a:lnTo>
                <a:lnTo>
                  <a:pt x="200922" y="160055"/>
                </a:lnTo>
                <a:lnTo>
                  <a:pt x="218512" y="121885"/>
                </a:lnTo>
                <a:lnTo>
                  <a:pt x="221959" y="91517"/>
                </a:lnTo>
                <a:lnTo>
                  <a:pt x="219685" y="78810"/>
                </a:lnTo>
                <a:lnTo>
                  <a:pt x="202902" y="44581"/>
                </a:lnTo>
                <a:lnTo>
                  <a:pt x="172643" y="18356"/>
                </a:lnTo>
                <a:lnTo>
                  <a:pt x="130789" y="2921"/>
                </a:lnTo>
                <a:lnTo>
                  <a:pt x="97375" y="0"/>
                </a:lnTo>
                <a:close/>
              </a:path>
            </a:pathLst>
          </a:custGeom>
          <a:solidFill>
            <a:srgbClr val="252525"/>
          </a:solidFill>
        </p:spPr>
        <p:txBody>
          <a:bodyPr wrap="square" lIns="0" tIns="0" rIns="0" bIns="0" rtlCol="0"/>
          <a:lstStyle/>
          <a:p>
            <a:endParaRPr/>
          </a:p>
        </p:txBody>
      </p:sp>
      <p:sp>
        <p:nvSpPr>
          <p:cNvPr id="1048685" name="object 17"/>
          <p:cNvSpPr/>
          <p:nvPr/>
        </p:nvSpPr>
        <p:spPr>
          <a:xfrm>
            <a:off x="4261866" y="3189223"/>
            <a:ext cx="586739" cy="457200"/>
          </a:xfrm>
          <a:prstGeom prst="rect">
            <a:avLst/>
          </a:prstGeom>
          <a:blipFill>
            <a:blip r:embed="rId16" cstate="print"/>
            <a:stretch>
              <a:fillRect/>
            </a:stretch>
          </a:blipFill>
        </p:spPr>
        <p:txBody>
          <a:bodyPr wrap="square" lIns="0" tIns="0" rIns="0" bIns="0" rtlCol="0"/>
          <a:lstStyle/>
          <a:p>
            <a:endParaRPr/>
          </a:p>
        </p:txBody>
      </p:sp>
      <p:sp>
        <p:nvSpPr>
          <p:cNvPr id="1048686" name="object 18"/>
          <p:cNvSpPr/>
          <p:nvPr/>
        </p:nvSpPr>
        <p:spPr>
          <a:xfrm>
            <a:off x="4286758" y="3222582"/>
            <a:ext cx="483234" cy="319193"/>
          </a:xfrm>
          <a:custGeom>
            <a:avLst/>
            <a:gdLst/>
            <a:ahLst/>
            <a:cxnLst/>
            <a:rect l="l" t="t" r="r" b="b"/>
            <a:pathLst>
              <a:path w="483235" h="239394">
                <a:moveTo>
                  <a:pt x="482980" y="0"/>
                </a:moveTo>
                <a:lnTo>
                  <a:pt x="0" y="152526"/>
                </a:lnTo>
                <a:lnTo>
                  <a:pt x="36449" y="238887"/>
                </a:lnTo>
                <a:lnTo>
                  <a:pt x="482980" y="0"/>
                </a:lnTo>
                <a:close/>
              </a:path>
            </a:pathLst>
          </a:custGeom>
          <a:solidFill>
            <a:srgbClr val="252525"/>
          </a:solidFill>
        </p:spPr>
        <p:txBody>
          <a:bodyPr wrap="square" lIns="0" tIns="0" rIns="0" bIns="0" rtlCol="0"/>
          <a:lstStyle/>
          <a:p>
            <a:endParaRPr/>
          </a:p>
        </p:txBody>
      </p:sp>
      <p:sp>
        <p:nvSpPr>
          <p:cNvPr id="1048687" name="object 19"/>
          <p:cNvSpPr/>
          <p:nvPr/>
        </p:nvSpPr>
        <p:spPr>
          <a:xfrm>
            <a:off x="3745611" y="2777235"/>
            <a:ext cx="1137285" cy="1397000"/>
          </a:xfrm>
          <a:custGeom>
            <a:avLst/>
            <a:gdLst/>
            <a:ahLst/>
            <a:cxnLst/>
            <a:rect l="l" t="t" r="r" b="b"/>
            <a:pathLst>
              <a:path w="1137285" h="1047750">
                <a:moveTo>
                  <a:pt x="0" y="523875"/>
                </a:moveTo>
                <a:lnTo>
                  <a:pt x="1884" y="480912"/>
                </a:lnTo>
                <a:lnTo>
                  <a:pt x="7440" y="438905"/>
                </a:lnTo>
                <a:lnTo>
                  <a:pt x="16520" y="397988"/>
                </a:lnTo>
                <a:lnTo>
                  <a:pt x="28980" y="358298"/>
                </a:lnTo>
                <a:lnTo>
                  <a:pt x="44672" y="319968"/>
                </a:lnTo>
                <a:lnTo>
                  <a:pt x="63450" y="283134"/>
                </a:lnTo>
                <a:lnTo>
                  <a:pt x="85167" y="247929"/>
                </a:lnTo>
                <a:lnTo>
                  <a:pt x="109679" y="214490"/>
                </a:lnTo>
                <a:lnTo>
                  <a:pt x="136837" y="182951"/>
                </a:lnTo>
                <a:lnTo>
                  <a:pt x="166497" y="153447"/>
                </a:lnTo>
                <a:lnTo>
                  <a:pt x="198510" y="126113"/>
                </a:lnTo>
                <a:lnTo>
                  <a:pt x="232733" y="101083"/>
                </a:lnTo>
                <a:lnTo>
                  <a:pt x="269017" y="78493"/>
                </a:lnTo>
                <a:lnTo>
                  <a:pt x="307217" y="58478"/>
                </a:lnTo>
                <a:lnTo>
                  <a:pt x="347186" y="41171"/>
                </a:lnTo>
                <a:lnTo>
                  <a:pt x="388778" y="26709"/>
                </a:lnTo>
                <a:lnTo>
                  <a:pt x="431847" y="15226"/>
                </a:lnTo>
                <a:lnTo>
                  <a:pt x="476246" y="6857"/>
                </a:lnTo>
                <a:lnTo>
                  <a:pt x="521830" y="1736"/>
                </a:lnTo>
                <a:lnTo>
                  <a:pt x="568451" y="0"/>
                </a:lnTo>
                <a:lnTo>
                  <a:pt x="615073" y="1736"/>
                </a:lnTo>
                <a:lnTo>
                  <a:pt x="660657" y="6857"/>
                </a:lnTo>
                <a:lnTo>
                  <a:pt x="705056" y="15226"/>
                </a:lnTo>
                <a:lnTo>
                  <a:pt x="748125" y="26709"/>
                </a:lnTo>
                <a:lnTo>
                  <a:pt x="789717" y="41171"/>
                </a:lnTo>
                <a:lnTo>
                  <a:pt x="829686" y="58478"/>
                </a:lnTo>
                <a:lnTo>
                  <a:pt x="867886" y="78493"/>
                </a:lnTo>
                <a:lnTo>
                  <a:pt x="904170" y="101083"/>
                </a:lnTo>
                <a:lnTo>
                  <a:pt x="938393" y="126113"/>
                </a:lnTo>
                <a:lnTo>
                  <a:pt x="970406" y="153447"/>
                </a:lnTo>
                <a:lnTo>
                  <a:pt x="1000066" y="182951"/>
                </a:lnTo>
                <a:lnTo>
                  <a:pt x="1027224" y="214490"/>
                </a:lnTo>
                <a:lnTo>
                  <a:pt x="1051736" y="247929"/>
                </a:lnTo>
                <a:lnTo>
                  <a:pt x="1073453" y="283134"/>
                </a:lnTo>
                <a:lnTo>
                  <a:pt x="1092231" y="319968"/>
                </a:lnTo>
                <a:lnTo>
                  <a:pt x="1107923" y="358298"/>
                </a:lnTo>
                <a:lnTo>
                  <a:pt x="1120383" y="397988"/>
                </a:lnTo>
                <a:lnTo>
                  <a:pt x="1129463" y="438905"/>
                </a:lnTo>
                <a:lnTo>
                  <a:pt x="1135019" y="480912"/>
                </a:lnTo>
                <a:lnTo>
                  <a:pt x="1136903" y="523875"/>
                </a:lnTo>
                <a:lnTo>
                  <a:pt x="1135019" y="566837"/>
                </a:lnTo>
                <a:lnTo>
                  <a:pt x="1129463" y="608844"/>
                </a:lnTo>
                <a:lnTo>
                  <a:pt x="1120383" y="649761"/>
                </a:lnTo>
                <a:lnTo>
                  <a:pt x="1107923" y="689451"/>
                </a:lnTo>
                <a:lnTo>
                  <a:pt x="1092231" y="727781"/>
                </a:lnTo>
                <a:lnTo>
                  <a:pt x="1073453" y="764615"/>
                </a:lnTo>
                <a:lnTo>
                  <a:pt x="1051736" y="799820"/>
                </a:lnTo>
                <a:lnTo>
                  <a:pt x="1027224" y="833259"/>
                </a:lnTo>
                <a:lnTo>
                  <a:pt x="1000066" y="864798"/>
                </a:lnTo>
                <a:lnTo>
                  <a:pt x="970406" y="894302"/>
                </a:lnTo>
                <a:lnTo>
                  <a:pt x="938393" y="921636"/>
                </a:lnTo>
                <a:lnTo>
                  <a:pt x="904170" y="946666"/>
                </a:lnTo>
                <a:lnTo>
                  <a:pt x="867886" y="969256"/>
                </a:lnTo>
                <a:lnTo>
                  <a:pt x="829686" y="989271"/>
                </a:lnTo>
                <a:lnTo>
                  <a:pt x="789717" y="1006578"/>
                </a:lnTo>
                <a:lnTo>
                  <a:pt x="748125" y="1021040"/>
                </a:lnTo>
                <a:lnTo>
                  <a:pt x="705056" y="1032523"/>
                </a:lnTo>
                <a:lnTo>
                  <a:pt x="660657" y="1040892"/>
                </a:lnTo>
                <a:lnTo>
                  <a:pt x="615073" y="1046013"/>
                </a:lnTo>
                <a:lnTo>
                  <a:pt x="568451" y="1047750"/>
                </a:lnTo>
                <a:lnTo>
                  <a:pt x="521830" y="1046013"/>
                </a:lnTo>
                <a:lnTo>
                  <a:pt x="476246" y="1040892"/>
                </a:lnTo>
                <a:lnTo>
                  <a:pt x="431847" y="1032523"/>
                </a:lnTo>
                <a:lnTo>
                  <a:pt x="388778" y="1021040"/>
                </a:lnTo>
                <a:lnTo>
                  <a:pt x="347186" y="1006578"/>
                </a:lnTo>
                <a:lnTo>
                  <a:pt x="307217" y="989271"/>
                </a:lnTo>
                <a:lnTo>
                  <a:pt x="269017" y="969256"/>
                </a:lnTo>
                <a:lnTo>
                  <a:pt x="232733" y="946666"/>
                </a:lnTo>
                <a:lnTo>
                  <a:pt x="198510" y="921636"/>
                </a:lnTo>
                <a:lnTo>
                  <a:pt x="166497" y="894302"/>
                </a:lnTo>
                <a:lnTo>
                  <a:pt x="136837" y="864798"/>
                </a:lnTo>
                <a:lnTo>
                  <a:pt x="109679" y="833259"/>
                </a:lnTo>
                <a:lnTo>
                  <a:pt x="85167" y="799820"/>
                </a:lnTo>
                <a:lnTo>
                  <a:pt x="63450" y="764615"/>
                </a:lnTo>
                <a:lnTo>
                  <a:pt x="44672" y="727781"/>
                </a:lnTo>
                <a:lnTo>
                  <a:pt x="28980" y="689451"/>
                </a:lnTo>
                <a:lnTo>
                  <a:pt x="16520" y="649761"/>
                </a:lnTo>
                <a:lnTo>
                  <a:pt x="7440" y="608844"/>
                </a:lnTo>
                <a:lnTo>
                  <a:pt x="1884" y="566837"/>
                </a:lnTo>
                <a:lnTo>
                  <a:pt x="0" y="523875"/>
                </a:lnTo>
                <a:close/>
              </a:path>
            </a:pathLst>
          </a:custGeom>
          <a:ln w="25146">
            <a:solidFill>
              <a:srgbClr val="252525"/>
            </a:solidFill>
            <a:prstDash val="lgDash"/>
          </a:ln>
        </p:spPr>
        <p:txBody>
          <a:bodyPr wrap="square" lIns="0" tIns="0" rIns="0" bIns="0" rtlCol="0"/>
          <a:lstStyle/>
          <a:p>
            <a:endParaRPr/>
          </a:p>
        </p:txBody>
      </p:sp>
      <p:sp>
        <p:nvSpPr>
          <p:cNvPr id="1048688" name="object 20"/>
          <p:cNvSpPr/>
          <p:nvPr/>
        </p:nvSpPr>
        <p:spPr>
          <a:xfrm>
            <a:off x="5996178" y="2327657"/>
            <a:ext cx="895350" cy="1052575"/>
          </a:xfrm>
          <a:prstGeom prst="rect">
            <a:avLst/>
          </a:prstGeom>
          <a:blipFill>
            <a:blip r:embed="rId17" cstate="print"/>
            <a:stretch>
              <a:fillRect/>
            </a:stretch>
          </a:blipFill>
        </p:spPr>
        <p:txBody>
          <a:bodyPr wrap="square" lIns="0" tIns="0" rIns="0" bIns="0" rtlCol="0"/>
          <a:lstStyle/>
          <a:p>
            <a:endParaRPr/>
          </a:p>
        </p:txBody>
      </p:sp>
      <p:sp>
        <p:nvSpPr>
          <p:cNvPr id="1048689" name="object 21"/>
          <p:cNvSpPr/>
          <p:nvPr/>
        </p:nvSpPr>
        <p:spPr>
          <a:xfrm>
            <a:off x="6021323" y="2361184"/>
            <a:ext cx="791718" cy="914400"/>
          </a:xfrm>
          <a:prstGeom prst="rect">
            <a:avLst/>
          </a:prstGeom>
          <a:blipFill>
            <a:blip r:embed="rId18" cstate="print"/>
            <a:stretch>
              <a:fillRect/>
            </a:stretch>
          </a:blipFill>
        </p:spPr>
        <p:txBody>
          <a:bodyPr wrap="square" lIns="0" tIns="0" rIns="0" bIns="0" rtlCol="0"/>
          <a:lstStyle/>
          <a:p>
            <a:endParaRPr/>
          </a:p>
        </p:txBody>
      </p:sp>
      <p:sp>
        <p:nvSpPr>
          <p:cNvPr id="1048690" name="object 22"/>
          <p:cNvSpPr/>
          <p:nvPr/>
        </p:nvSpPr>
        <p:spPr>
          <a:xfrm>
            <a:off x="7208520" y="2702560"/>
            <a:ext cx="894587" cy="1052576"/>
          </a:xfrm>
          <a:prstGeom prst="rect">
            <a:avLst/>
          </a:prstGeom>
          <a:blipFill>
            <a:blip r:embed="rId19" cstate="print"/>
            <a:stretch>
              <a:fillRect/>
            </a:stretch>
          </a:blipFill>
        </p:spPr>
        <p:txBody>
          <a:bodyPr wrap="square" lIns="0" tIns="0" rIns="0" bIns="0" rtlCol="0"/>
          <a:lstStyle/>
          <a:p>
            <a:endParaRPr/>
          </a:p>
        </p:txBody>
      </p:sp>
      <p:sp>
        <p:nvSpPr>
          <p:cNvPr id="1048691" name="object 23"/>
          <p:cNvSpPr/>
          <p:nvPr/>
        </p:nvSpPr>
        <p:spPr>
          <a:xfrm>
            <a:off x="7233667" y="2736088"/>
            <a:ext cx="790955" cy="914400"/>
          </a:xfrm>
          <a:prstGeom prst="rect">
            <a:avLst/>
          </a:prstGeom>
          <a:blipFill>
            <a:blip r:embed="rId20" cstate="print"/>
            <a:stretch>
              <a:fillRect/>
            </a:stretch>
          </a:blipFill>
        </p:spPr>
        <p:txBody>
          <a:bodyPr wrap="square" lIns="0" tIns="0" rIns="0" bIns="0" rtlCol="0"/>
          <a:lstStyle/>
          <a:p>
            <a:endParaRPr/>
          </a:p>
        </p:txBody>
      </p:sp>
      <p:sp>
        <p:nvSpPr>
          <p:cNvPr id="1048692" name="object 24"/>
          <p:cNvSpPr/>
          <p:nvPr/>
        </p:nvSpPr>
        <p:spPr>
          <a:xfrm>
            <a:off x="6169152" y="3049015"/>
            <a:ext cx="894588" cy="1052576"/>
          </a:xfrm>
          <a:prstGeom prst="rect">
            <a:avLst/>
          </a:prstGeom>
          <a:blipFill>
            <a:blip r:embed="rId19" cstate="print"/>
            <a:stretch>
              <a:fillRect/>
            </a:stretch>
          </a:blipFill>
        </p:spPr>
        <p:txBody>
          <a:bodyPr wrap="square" lIns="0" tIns="0" rIns="0" bIns="0" rtlCol="0"/>
          <a:lstStyle/>
          <a:p>
            <a:endParaRPr/>
          </a:p>
        </p:txBody>
      </p:sp>
      <p:sp>
        <p:nvSpPr>
          <p:cNvPr id="1048693" name="object 25"/>
          <p:cNvSpPr/>
          <p:nvPr/>
        </p:nvSpPr>
        <p:spPr>
          <a:xfrm>
            <a:off x="6194298" y="3082543"/>
            <a:ext cx="790955" cy="914400"/>
          </a:xfrm>
          <a:prstGeom prst="rect">
            <a:avLst/>
          </a:prstGeom>
          <a:blipFill>
            <a:blip r:embed="rId21" cstate="print"/>
            <a:stretch>
              <a:fillRect/>
            </a:stretch>
          </a:blipFill>
        </p:spPr>
        <p:txBody>
          <a:bodyPr wrap="square" lIns="0" tIns="0" rIns="0" bIns="0" rtlCol="0"/>
          <a:lstStyle/>
          <a:p>
            <a:endParaRPr/>
          </a:p>
        </p:txBody>
      </p:sp>
      <p:sp>
        <p:nvSpPr>
          <p:cNvPr id="1048694" name="object 26"/>
          <p:cNvSpPr txBox="1"/>
          <p:nvPr/>
        </p:nvSpPr>
        <p:spPr>
          <a:xfrm>
            <a:off x="6219445" y="2583463"/>
            <a:ext cx="690245" cy="1043304"/>
          </a:xfrm>
          <a:prstGeom prst="rect">
            <a:avLst/>
          </a:prstGeom>
        </p:spPr>
        <p:txBody>
          <a:bodyPr vert="horz" wrap="square" lIns="0" tIns="0" rIns="0" bIns="0" rtlCol="0">
            <a:spAutoFit/>
          </a:bodyPr>
          <a:lstStyle/>
          <a:p>
            <a:pPr marL="29209" marR="5080" indent="-17145">
              <a:lnSpc>
                <a:spcPts val="1730"/>
              </a:lnSpc>
            </a:pPr>
            <a:r>
              <a:rPr sz="1500" spc="-75" dirty="0">
                <a:solidFill>
                  <a:srgbClr val="FFFFFF"/>
                </a:solidFill>
                <a:latin typeface="Tahoma"/>
                <a:cs typeface="Tahoma"/>
              </a:rPr>
              <a:t>W</a:t>
            </a:r>
            <a:r>
              <a:rPr sz="1500" spc="-5" dirty="0">
                <a:solidFill>
                  <a:srgbClr val="FFFFFF"/>
                </a:solidFill>
                <a:latin typeface="Tahoma"/>
                <a:cs typeface="Tahoma"/>
              </a:rPr>
              <a:t>eb </a:t>
            </a:r>
            <a:r>
              <a:rPr sz="1500" spc="-10" dirty="0">
                <a:solidFill>
                  <a:srgbClr val="FFFFFF"/>
                </a:solidFill>
                <a:latin typeface="Tahoma"/>
                <a:cs typeface="Tahoma"/>
              </a:rPr>
              <a:t>logs</a:t>
            </a:r>
            <a:endParaRPr sz="1500" dirty="0">
              <a:latin typeface="Tahoma"/>
              <a:cs typeface="Tahoma"/>
            </a:endParaRPr>
          </a:p>
          <a:p>
            <a:pPr marL="125730">
              <a:lnSpc>
                <a:spcPct val="100000"/>
              </a:lnSpc>
              <a:spcBef>
                <a:spcPts val="1215"/>
              </a:spcBef>
            </a:pPr>
            <a:r>
              <a:rPr sz="1500" spc="-10" dirty="0">
                <a:solidFill>
                  <a:srgbClr val="FFFFFF"/>
                </a:solidFill>
                <a:latin typeface="Tahoma"/>
                <a:cs typeface="Tahoma"/>
              </a:rPr>
              <a:t>Vi</a:t>
            </a:r>
            <a:r>
              <a:rPr sz="1500" spc="-15" dirty="0">
                <a:solidFill>
                  <a:srgbClr val="FFFFFF"/>
                </a:solidFill>
                <a:latin typeface="Tahoma"/>
                <a:cs typeface="Tahoma"/>
              </a:rPr>
              <a:t>d</a:t>
            </a:r>
            <a:r>
              <a:rPr sz="1500" spc="-5" dirty="0">
                <a:solidFill>
                  <a:srgbClr val="FFFFFF"/>
                </a:solidFill>
                <a:latin typeface="Tahoma"/>
                <a:cs typeface="Tahoma"/>
              </a:rPr>
              <a:t>e</a:t>
            </a:r>
            <a:r>
              <a:rPr sz="1500" dirty="0">
                <a:solidFill>
                  <a:srgbClr val="FFFFFF"/>
                </a:solidFill>
                <a:latin typeface="Tahoma"/>
                <a:cs typeface="Tahoma"/>
              </a:rPr>
              <a:t>os</a:t>
            </a:r>
            <a:endParaRPr sz="1500" dirty="0">
              <a:latin typeface="Tahoma"/>
              <a:cs typeface="Tahoma"/>
            </a:endParaRPr>
          </a:p>
        </p:txBody>
      </p:sp>
      <p:sp>
        <p:nvSpPr>
          <p:cNvPr id="1048695" name="object 27"/>
          <p:cNvSpPr txBox="1"/>
          <p:nvPr/>
        </p:nvSpPr>
        <p:spPr>
          <a:xfrm>
            <a:off x="7345171" y="3053193"/>
            <a:ext cx="646430" cy="230832"/>
          </a:xfrm>
          <a:prstGeom prst="rect">
            <a:avLst/>
          </a:prstGeom>
        </p:spPr>
        <p:txBody>
          <a:bodyPr vert="horz" wrap="square" lIns="0" tIns="0" rIns="0" bIns="0" rtlCol="0">
            <a:spAutoFit/>
          </a:bodyPr>
          <a:lstStyle/>
          <a:p>
            <a:pPr marL="12700">
              <a:lnSpc>
                <a:spcPct val="100000"/>
              </a:lnSpc>
            </a:pPr>
            <a:r>
              <a:rPr sz="1500" spc="-10" dirty="0">
                <a:solidFill>
                  <a:srgbClr val="FFFFFF"/>
                </a:solidFill>
                <a:latin typeface="Tahoma"/>
                <a:cs typeface="Tahoma"/>
              </a:rPr>
              <a:t>I</a:t>
            </a:r>
            <a:r>
              <a:rPr sz="1500" dirty="0">
                <a:solidFill>
                  <a:srgbClr val="FFFFFF"/>
                </a:solidFill>
                <a:latin typeface="Tahoma"/>
                <a:cs typeface="Tahoma"/>
              </a:rPr>
              <a:t>mages</a:t>
            </a:r>
            <a:endParaRPr sz="1500">
              <a:latin typeface="Tahoma"/>
              <a:cs typeface="Tahoma"/>
            </a:endParaRPr>
          </a:p>
        </p:txBody>
      </p:sp>
      <p:sp>
        <p:nvSpPr>
          <p:cNvPr id="1048696" name="object 28"/>
          <p:cNvSpPr/>
          <p:nvPr/>
        </p:nvSpPr>
        <p:spPr>
          <a:xfrm>
            <a:off x="6746747" y="2161032"/>
            <a:ext cx="894588" cy="1052576"/>
          </a:xfrm>
          <a:prstGeom prst="rect">
            <a:avLst/>
          </a:prstGeom>
          <a:blipFill>
            <a:blip r:embed="rId19" cstate="print"/>
            <a:stretch>
              <a:fillRect/>
            </a:stretch>
          </a:blipFill>
        </p:spPr>
        <p:txBody>
          <a:bodyPr wrap="square" lIns="0" tIns="0" rIns="0" bIns="0" rtlCol="0"/>
          <a:lstStyle/>
          <a:p>
            <a:endParaRPr/>
          </a:p>
        </p:txBody>
      </p:sp>
      <p:sp>
        <p:nvSpPr>
          <p:cNvPr id="1048697" name="object 29"/>
          <p:cNvSpPr/>
          <p:nvPr/>
        </p:nvSpPr>
        <p:spPr>
          <a:xfrm>
            <a:off x="6771894" y="2194561"/>
            <a:ext cx="790955" cy="914399"/>
          </a:xfrm>
          <a:prstGeom prst="rect">
            <a:avLst/>
          </a:prstGeom>
          <a:blipFill>
            <a:blip r:embed="rId22" cstate="print"/>
            <a:stretch>
              <a:fillRect/>
            </a:stretch>
          </a:blipFill>
        </p:spPr>
        <p:txBody>
          <a:bodyPr wrap="square" lIns="0" tIns="0" rIns="0" bIns="0" rtlCol="0"/>
          <a:lstStyle/>
          <a:p>
            <a:endParaRPr/>
          </a:p>
        </p:txBody>
      </p:sp>
      <p:sp>
        <p:nvSpPr>
          <p:cNvPr id="1048698" name="object 30"/>
          <p:cNvSpPr txBox="1"/>
          <p:nvPr/>
        </p:nvSpPr>
        <p:spPr>
          <a:xfrm>
            <a:off x="6915405" y="2511665"/>
            <a:ext cx="582295" cy="457199"/>
          </a:xfrm>
          <a:prstGeom prst="rect">
            <a:avLst/>
          </a:prstGeom>
        </p:spPr>
        <p:txBody>
          <a:bodyPr vert="horz" wrap="square" lIns="0" tIns="0" rIns="0" bIns="0" rtlCol="0">
            <a:spAutoFit/>
          </a:bodyPr>
          <a:lstStyle/>
          <a:p>
            <a:pPr marL="12700">
              <a:lnSpc>
                <a:spcPct val="100000"/>
              </a:lnSpc>
            </a:pPr>
            <a:r>
              <a:rPr sz="1500" spc="-20" dirty="0">
                <a:solidFill>
                  <a:srgbClr val="FFFFFF"/>
                </a:solidFill>
                <a:latin typeface="Tahoma"/>
                <a:cs typeface="Tahoma"/>
              </a:rPr>
              <a:t>A</a:t>
            </a:r>
            <a:r>
              <a:rPr sz="1500" spc="-10" dirty="0">
                <a:solidFill>
                  <a:srgbClr val="FFFFFF"/>
                </a:solidFill>
                <a:latin typeface="Tahoma"/>
                <a:cs typeface="Tahoma"/>
              </a:rPr>
              <a:t>u</a:t>
            </a:r>
            <a:r>
              <a:rPr sz="1500" spc="-15" dirty="0">
                <a:solidFill>
                  <a:srgbClr val="FFFFFF"/>
                </a:solidFill>
                <a:latin typeface="Tahoma"/>
                <a:cs typeface="Tahoma"/>
              </a:rPr>
              <a:t>d</a:t>
            </a:r>
            <a:r>
              <a:rPr sz="1500" spc="-10" dirty="0">
                <a:solidFill>
                  <a:srgbClr val="FFFFFF"/>
                </a:solidFill>
                <a:latin typeface="Tahoma"/>
                <a:cs typeface="Tahoma"/>
              </a:rPr>
              <a:t>ios</a:t>
            </a:r>
            <a:endParaRPr sz="1500">
              <a:latin typeface="Tahoma"/>
              <a:cs typeface="Tahoma"/>
            </a:endParaRPr>
          </a:p>
        </p:txBody>
      </p:sp>
      <p:sp>
        <p:nvSpPr>
          <p:cNvPr id="1048699" name="object 31"/>
          <p:cNvSpPr/>
          <p:nvPr/>
        </p:nvSpPr>
        <p:spPr>
          <a:xfrm>
            <a:off x="6731507" y="3487927"/>
            <a:ext cx="894588" cy="1052576"/>
          </a:xfrm>
          <a:prstGeom prst="rect">
            <a:avLst/>
          </a:prstGeom>
          <a:blipFill>
            <a:blip r:embed="rId19" cstate="print"/>
            <a:stretch>
              <a:fillRect/>
            </a:stretch>
          </a:blipFill>
        </p:spPr>
        <p:txBody>
          <a:bodyPr wrap="square" lIns="0" tIns="0" rIns="0" bIns="0" rtlCol="0"/>
          <a:lstStyle/>
          <a:p>
            <a:endParaRPr/>
          </a:p>
        </p:txBody>
      </p:sp>
      <p:sp>
        <p:nvSpPr>
          <p:cNvPr id="1048700" name="object 32"/>
          <p:cNvSpPr/>
          <p:nvPr/>
        </p:nvSpPr>
        <p:spPr>
          <a:xfrm>
            <a:off x="6756655" y="3521456"/>
            <a:ext cx="790955" cy="914400"/>
          </a:xfrm>
          <a:prstGeom prst="rect">
            <a:avLst/>
          </a:prstGeom>
          <a:blipFill>
            <a:blip r:embed="rId23" cstate="print"/>
            <a:stretch>
              <a:fillRect/>
            </a:stretch>
          </a:blipFill>
        </p:spPr>
        <p:txBody>
          <a:bodyPr wrap="square" lIns="0" tIns="0" rIns="0" bIns="0" rtlCol="0"/>
          <a:lstStyle/>
          <a:p>
            <a:endParaRPr/>
          </a:p>
        </p:txBody>
      </p:sp>
      <p:sp>
        <p:nvSpPr>
          <p:cNvPr id="1048701" name="object 33"/>
          <p:cNvSpPr txBox="1"/>
          <p:nvPr/>
        </p:nvSpPr>
        <p:spPr>
          <a:xfrm>
            <a:off x="6893307" y="3762023"/>
            <a:ext cx="596265" cy="647700"/>
          </a:xfrm>
          <a:prstGeom prst="rect">
            <a:avLst/>
          </a:prstGeom>
        </p:spPr>
        <p:txBody>
          <a:bodyPr vert="horz" wrap="square" lIns="0" tIns="0" rIns="0" bIns="0" rtlCol="0">
            <a:spAutoFit/>
          </a:bodyPr>
          <a:lstStyle/>
          <a:p>
            <a:pPr marL="101600" marR="5080" indent="-89535">
              <a:lnSpc>
                <a:spcPts val="1730"/>
              </a:lnSpc>
            </a:pPr>
            <a:r>
              <a:rPr sz="1500" dirty="0">
                <a:solidFill>
                  <a:srgbClr val="FFFFFF"/>
                </a:solidFill>
                <a:latin typeface="Tahoma"/>
                <a:cs typeface="Tahoma"/>
              </a:rPr>
              <a:t>S</a:t>
            </a:r>
            <a:r>
              <a:rPr sz="1500" spc="-5" dirty="0">
                <a:solidFill>
                  <a:srgbClr val="FFFFFF"/>
                </a:solidFill>
                <a:latin typeface="Tahoma"/>
                <a:cs typeface="Tahoma"/>
              </a:rPr>
              <a:t>ens</a:t>
            </a:r>
            <a:r>
              <a:rPr sz="1500" dirty="0">
                <a:solidFill>
                  <a:srgbClr val="FFFFFF"/>
                </a:solidFill>
                <a:latin typeface="Tahoma"/>
                <a:cs typeface="Tahoma"/>
              </a:rPr>
              <a:t>or </a:t>
            </a:r>
            <a:r>
              <a:rPr sz="1500" spc="-5" dirty="0">
                <a:solidFill>
                  <a:srgbClr val="FFFFFF"/>
                </a:solidFill>
                <a:latin typeface="Tahoma"/>
                <a:cs typeface="Tahoma"/>
              </a:rPr>
              <a:t>Da</a:t>
            </a:r>
            <a:r>
              <a:rPr sz="1500" dirty="0">
                <a:solidFill>
                  <a:srgbClr val="FFFFFF"/>
                </a:solidFill>
                <a:latin typeface="Tahoma"/>
                <a:cs typeface="Tahoma"/>
              </a:rPr>
              <a:t>t</a:t>
            </a:r>
            <a:r>
              <a:rPr sz="1500" spc="-10" dirty="0">
                <a:solidFill>
                  <a:srgbClr val="FFFFFF"/>
                </a:solidFill>
                <a:latin typeface="Tahoma"/>
                <a:cs typeface="Tahoma"/>
              </a:rPr>
              <a:t>a</a:t>
            </a:r>
            <a:endParaRPr sz="1500" dirty="0">
              <a:latin typeface="Tahoma"/>
              <a:cs typeface="Tahoma"/>
            </a:endParaRPr>
          </a:p>
        </p:txBody>
      </p:sp>
      <p:sp>
        <p:nvSpPr>
          <p:cNvPr id="1048702" name="object 34"/>
          <p:cNvSpPr txBox="1"/>
          <p:nvPr/>
        </p:nvSpPr>
        <p:spPr>
          <a:xfrm>
            <a:off x="1317498" y="4786059"/>
            <a:ext cx="795655" cy="246221"/>
          </a:xfrm>
          <a:prstGeom prst="rect">
            <a:avLst/>
          </a:prstGeom>
        </p:spPr>
        <p:txBody>
          <a:bodyPr vert="horz" wrap="square" lIns="0" tIns="0" rIns="0" bIns="0" rtlCol="0">
            <a:spAutoFit/>
          </a:bodyPr>
          <a:lstStyle/>
          <a:p>
            <a:pPr marL="12700">
              <a:lnSpc>
                <a:spcPct val="100000"/>
              </a:lnSpc>
            </a:pPr>
            <a:r>
              <a:rPr sz="1600" b="1" dirty="0">
                <a:solidFill>
                  <a:srgbClr val="006FC0"/>
                </a:solidFill>
                <a:latin typeface="Tahoma"/>
                <a:cs typeface="Tahoma"/>
              </a:rPr>
              <a:t>Volume</a:t>
            </a:r>
            <a:endParaRPr sz="1600" dirty="0">
              <a:latin typeface="Tahoma"/>
              <a:cs typeface="Tahoma"/>
            </a:endParaRPr>
          </a:p>
        </p:txBody>
      </p:sp>
      <p:sp>
        <p:nvSpPr>
          <p:cNvPr id="1048703" name="object 35"/>
          <p:cNvSpPr txBox="1"/>
          <p:nvPr/>
        </p:nvSpPr>
        <p:spPr>
          <a:xfrm>
            <a:off x="3888486" y="4753547"/>
            <a:ext cx="841375" cy="246221"/>
          </a:xfrm>
          <a:prstGeom prst="rect">
            <a:avLst/>
          </a:prstGeom>
        </p:spPr>
        <p:txBody>
          <a:bodyPr vert="horz" wrap="square" lIns="0" tIns="0" rIns="0" bIns="0" rtlCol="0">
            <a:spAutoFit/>
          </a:bodyPr>
          <a:lstStyle/>
          <a:p>
            <a:pPr marL="12700">
              <a:lnSpc>
                <a:spcPct val="100000"/>
              </a:lnSpc>
            </a:pPr>
            <a:r>
              <a:rPr sz="1600" b="1" dirty="0">
                <a:solidFill>
                  <a:srgbClr val="006FC0"/>
                </a:solidFill>
                <a:latin typeface="Tahoma"/>
                <a:cs typeface="Tahoma"/>
              </a:rPr>
              <a:t>Velo</a:t>
            </a:r>
            <a:r>
              <a:rPr sz="1600" b="1" spc="-5" dirty="0">
                <a:solidFill>
                  <a:srgbClr val="006FC0"/>
                </a:solidFill>
                <a:latin typeface="Tahoma"/>
                <a:cs typeface="Tahoma"/>
              </a:rPr>
              <a:t>city</a:t>
            </a:r>
            <a:endParaRPr sz="1600" dirty="0">
              <a:latin typeface="Tahoma"/>
              <a:cs typeface="Tahoma"/>
            </a:endParaRPr>
          </a:p>
        </p:txBody>
      </p:sp>
      <p:sp>
        <p:nvSpPr>
          <p:cNvPr id="1048704" name="object 36"/>
          <p:cNvSpPr txBox="1"/>
          <p:nvPr/>
        </p:nvSpPr>
        <p:spPr>
          <a:xfrm>
            <a:off x="6784847" y="4737291"/>
            <a:ext cx="756920" cy="246221"/>
          </a:xfrm>
          <a:prstGeom prst="rect">
            <a:avLst/>
          </a:prstGeom>
        </p:spPr>
        <p:txBody>
          <a:bodyPr vert="horz" wrap="square" lIns="0" tIns="0" rIns="0" bIns="0" rtlCol="0">
            <a:spAutoFit/>
          </a:bodyPr>
          <a:lstStyle/>
          <a:p>
            <a:pPr marL="12700">
              <a:lnSpc>
                <a:spcPct val="100000"/>
              </a:lnSpc>
            </a:pPr>
            <a:r>
              <a:rPr sz="1600" b="1" dirty="0">
                <a:solidFill>
                  <a:srgbClr val="006FC0"/>
                </a:solidFill>
                <a:latin typeface="Tahoma"/>
                <a:cs typeface="Tahoma"/>
              </a:rPr>
              <a:t>Variety</a:t>
            </a:r>
            <a:endParaRPr sz="1600" dirty="0">
              <a:latin typeface="Tahoma"/>
              <a:cs typeface="Tahoma"/>
            </a:endParaRPr>
          </a:p>
        </p:txBody>
      </p:sp>
      <p:sp>
        <p:nvSpPr>
          <p:cNvPr id="1048705" name="Rectangle 39"/>
          <p:cNvSpPr/>
          <p:nvPr/>
        </p:nvSpPr>
        <p:spPr>
          <a:xfrm>
            <a:off x="62345" y="5159605"/>
            <a:ext cx="9005455" cy="1297939"/>
          </a:xfrm>
          <a:prstGeom prst="rect">
            <a:avLst/>
          </a:prstGeom>
        </p:spPr>
        <p:txBody>
          <a:bodyPr wrap="square">
            <a:spAutoFit/>
          </a:bodyPr>
          <a:lstStyle/>
          <a:p>
            <a:r>
              <a:rPr lang="en-US" sz="1600" b="1" dirty="0"/>
              <a:t>Veracity</a:t>
            </a:r>
            <a:endParaRPr lang="en-US" sz="1600" dirty="0"/>
          </a:p>
          <a:p>
            <a:r>
              <a:rPr lang="en-US" sz="1600" dirty="0"/>
              <a:t>Big Data Veracity refers to the biases, noise and abnormality in data. Is the data that is being stored, and mined meaningful to the problem being analyzed. In scoping out your big data strategy one need to keep the data clean and processes to keep ‘dirty data’ from accumulating in your systems.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48671"/>
                                        </p:tgtEl>
                                        <p:attrNameLst>
                                          <p:attrName>style.visibility</p:attrName>
                                        </p:attrNameLst>
                                      </p:cBhvr>
                                      <p:to>
                                        <p:strVal val="visible"/>
                                      </p:to>
                                    </p:set>
                                    <p:animEffect transition="in" filter="randombar(horizontal)">
                                      <p:cBhvr>
                                        <p:cTn id="7" dur="500"/>
                                        <p:tgtEl>
                                          <p:spTgt spid="104867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48672"/>
                                        </p:tgtEl>
                                        <p:attrNameLst>
                                          <p:attrName>style.visibility</p:attrName>
                                        </p:attrNameLst>
                                      </p:cBhvr>
                                      <p:to>
                                        <p:strVal val="visible"/>
                                      </p:to>
                                    </p:set>
                                    <p:animEffect transition="in" filter="randombar(horizontal)">
                                      <p:cBhvr>
                                        <p:cTn id="10" dur="500"/>
                                        <p:tgtEl>
                                          <p:spTgt spid="104867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48673"/>
                                        </p:tgtEl>
                                        <p:attrNameLst>
                                          <p:attrName>style.visibility</p:attrName>
                                        </p:attrNameLst>
                                      </p:cBhvr>
                                      <p:to>
                                        <p:strVal val="visible"/>
                                      </p:to>
                                    </p:set>
                                    <p:animEffect transition="in" filter="randombar(horizontal)">
                                      <p:cBhvr>
                                        <p:cTn id="13" dur="500"/>
                                        <p:tgtEl>
                                          <p:spTgt spid="1048673"/>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048674"/>
                                        </p:tgtEl>
                                        <p:attrNameLst>
                                          <p:attrName>style.visibility</p:attrName>
                                        </p:attrNameLst>
                                      </p:cBhvr>
                                      <p:to>
                                        <p:strVal val="visible"/>
                                      </p:to>
                                    </p:set>
                                    <p:animEffect transition="in" filter="randombar(horizontal)">
                                      <p:cBhvr>
                                        <p:cTn id="16" dur="500"/>
                                        <p:tgtEl>
                                          <p:spTgt spid="1048674"/>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048675"/>
                                        </p:tgtEl>
                                        <p:attrNameLst>
                                          <p:attrName>style.visibility</p:attrName>
                                        </p:attrNameLst>
                                      </p:cBhvr>
                                      <p:to>
                                        <p:strVal val="visible"/>
                                      </p:to>
                                    </p:set>
                                    <p:animEffect transition="in" filter="randombar(horizontal)">
                                      <p:cBhvr>
                                        <p:cTn id="19" dur="500"/>
                                        <p:tgtEl>
                                          <p:spTgt spid="1048675"/>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048676"/>
                                        </p:tgtEl>
                                        <p:attrNameLst>
                                          <p:attrName>style.visibility</p:attrName>
                                        </p:attrNameLst>
                                      </p:cBhvr>
                                      <p:to>
                                        <p:strVal val="visible"/>
                                      </p:to>
                                    </p:set>
                                    <p:animEffect transition="in" filter="randombar(horizontal)">
                                      <p:cBhvr>
                                        <p:cTn id="22" dur="500"/>
                                        <p:tgtEl>
                                          <p:spTgt spid="1048676"/>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48677"/>
                                        </p:tgtEl>
                                        <p:attrNameLst>
                                          <p:attrName>style.visibility</p:attrName>
                                        </p:attrNameLst>
                                      </p:cBhvr>
                                      <p:to>
                                        <p:strVal val="visible"/>
                                      </p:to>
                                    </p:set>
                                    <p:animEffect transition="in" filter="randombar(horizontal)">
                                      <p:cBhvr>
                                        <p:cTn id="25" dur="500"/>
                                        <p:tgtEl>
                                          <p:spTgt spid="1048677"/>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048678"/>
                                        </p:tgtEl>
                                        <p:attrNameLst>
                                          <p:attrName>style.visibility</p:attrName>
                                        </p:attrNameLst>
                                      </p:cBhvr>
                                      <p:to>
                                        <p:strVal val="visible"/>
                                      </p:to>
                                    </p:set>
                                    <p:animEffect transition="in" filter="randombar(horizontal)">
                                      <p:cBhvr>
                                        <p:cTn id="28" dur="500"/>
                                        <p:tgtEl>
                                          <p:spTgt spid="1048678"/>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048679"/>
                                        </p:tgtEl>
                                        <p:attrNameLst>
                                          <p:attrName>style.visibility</p:attrName>
                                        </p:attrNameLst>
                                      </p:cBhvr>
                                      <p:to>
                                        <p:strVal val="visible"/>
                                      </p:to>
                                    </p:set>
                                    <p:animEffect transition="in" filter="randombar(horizontal)">
                                      <p:cBhvr>
                                        <p:cTn id="31" dur="500"/>
                                        <p:tgtEl>
                                          <p:spTgt spid="1048679"/>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048680"/>
                                        </p:tgtEl>
                                        <p:attrNameLst>
                                          <p:attrName>style.visibility</p:attrName>
                                        </p:attrNameLst>
                                      </p:cBhvr>
                                      <p:to>
                                        <p:strVal val="visible"/>
                                      </p:to>
                                    </p:set>
                                    <p:animEffect transition="in" filter="randombar(horizontal)">
                                      <p:cBhvr>
                                        <p:cTn id="34" dur="500"/>
                                        <p:tgtEl>
                                          <p:spTgt spid="1048680"/>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048702"/>
                                        </p:tgtEl>
                                        <p:attrNameLst>
                                          <p:attrName>style.visibility</p:attrName>
                                        </p:attrNameLst>
                                      </p:cBhvr>
                                      <p:to>
                                        <p:strVal val="visible"/>
                                      </p:to>
                                    </p:set>
                                    <p:animEffect transition="in" filter="randombar(horizontal)">
                                      <p:cBhvr>
                                        <p:cTn id="37" dur="500"/>
                                        <p:tgtEl>
                                          <p:spTgt spid="1048702"/>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grpId="0" nodeType="clickEffect">
                                  <p:stCondLst>
                                    <p:cond delay="0"/>
                                  </p:stCondLst>
                                  <p:childTnLst>
                                    <p:set>
                                      <p:cBhvr>
                                        <p:cTn id="41" dur="1" fill="hold">
                                          <p:stCondLst>
                                            <p:cond delay="0"/>
                                          </p:stCondLst>
                                        </p:cTn>
                                        <p:tgtEl>
                                          <p:spTgt spid="1048681"/>
                                        </p:tgtEl>
                                        <p:attrNameLst>
                                          <p:attrName>style.visibility</p:attrName>
                                        </p:attrNameLst>
                                      </p:cBhvr>
                                      <p:to>
                                        <p:strVal val="visible"/>
                                      </p:to>
                                    </p:set>
                                    <p:animEffect transition="in" filter="wipe(down)">
                                      <p:cBhvr>
                                        <p:cTn id="42" dur="580">
                                          <p:stCondLst>
                                            <p:cond delay="0"/>
                                          </p:stCondLst>
                                        </p:cTn>
                                        <p:tgtEl>
                                          <p:spTgt spid="1048681"/>
                                        </p:tgtEl>
                                      </p:cBhvr>
                                    </p:animEffect>
                                    <p:anim calcmode="lin" valueType="num">
                                      <p:cBhvr>
                                        <p:cTn id="43" dur="1822" tmFilter="0,0; 0.14,0.36; 0.43,0.73; 0.71,0.91; 1.0,1.0">
                                          <p:stCondLst>
                                            <p:cond delay="0"/>
                                          </p:stCondLst>
                                        </p:cTn>
                                        <p:tgtEl>
                                          <p:spTgt spid="1048681"/>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1048681"/>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1048681"/>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1048681"/>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1048681"/>
                                        </p:tgtEl>
                                        <p:attrNameLst>
                                          <p:attrName>ppt_y</p:attrName>
                                        </p:attrNameLst>
                                      </p:cBhvr>
                                      <p:tavLst>
                                        <p:tav tm="0" fmla="#ppt_y-sin(pi*$)/81">
                                          <p:val>
                                            <p:fltVal val="0"/>
                                          </p:val>
                                        </p:tav>
                                        <p:tav tm="100000">
                                          <p:val>
                                            <p:fltVal val="1"/>
                                          </p:val>
                                        </p:tav>
                                      </p:tavLst>
                                    </p:anim>
                                    <p:animScale>
                                      <p:cBhvr>
                                        <p:cTn id="48" dur="26">
                                          <p:stCondLst>
                                            <p:cond delay="650"/>
                                          </p:stCondLst>
                                        </p:cTn>
                                        <p:tgtEl>
                                          <p:spTgt spid="1048681"/>
                                        </p:tgtEl>
                                      </p:cBhvr>
                                      <p:to x="100000" y="60000"/>
                                    </p:animScale>
                                    <p:animScale>
                                      <p:cBhvr>
                                        <p:cTn id="49" dur="166" decel="50000">
                                          <p:stCondLst>
                                            <p:cond delay="676"/>
                                          </p:stCondLst>
                                        </p:cTn>
                                        <p:tgtEl>
                                          <p:spTgt spid="1048681"/>
                                        </p:tgtEl>
                                      </p:cBhvr>
                                      <p:to x="100000" y="100000"/>
                                    </p:animScale>
                                    <p:animScale>
                                      <p:cBhvr>
                                        <p:cTn id="50" dur="26">
                                          <p:stCondLst>
                                            <p:cond delay="1312"/>
                                          </p:stCondLst>
                                        </p:cTn>
                                        <p:tgtEl>
                                          <p:spTgt spid="1048681"/>
                                        </p:tgtEl>
                                      </p:cBhvr>
                                      <p:to x="100000" y="80000"/>
                                    </p:animScale>
                                    <p:animScale>
                                      <p:cBhvr>
                                        <p:cTn id="51" dur="166" decel="50000">
                                          <p:stCondLst>
                                            <p:cond delay="1338"/>
                                          </p:stCondLst>
                                        </p:cTn>
                                        <p:tgtEl>
                                          <p:spTgt spid="1048681"/>
                                        </p:tgtEl>
                                      </p:cBhvr>
                                      <p:to x="100000" y="100000"/>
                                    </p:animScale>
                                    <p:animScale>
                                      <p:cBhvr>
                                        <p:cTn id="52" dur="26">
                                          <p:stCondLst>
                                            <p:cond delay="1642"/>
                                          </p:stCondLst>
                                        </p:cTn>
                                        <p:tgtEl>
                                          <p:spTgt spid="1048681"/>
                                        </p:tgtEl>
                                      </p:cBhvr>
                                      <p:to x="100000" y="90000"/>
                                    </p:animScale>
                                    <p:animScale>
                                      <p:cBhvr>
                                        <p:cTn id="53" dur="166" decel="50000">
                                          <p:stCondLst>
                                            <p:cond delay="1668"/>
                                          </p:stCondLst>
                                        </p:cTn>
                                        <p:tgtEl>
                                          <p:spTgt spid="1048681"/>
                                        </p:tgtEl>
                                      </p:cBhvr>
                                      <p:to x="100000" y="100000"/>
                                    </p:animScale>
                                    <p:animScale>
                                      <p:cBhvr>
                                        <p:cTn id="54" dur="26">
                                          <p:stCondLst>
                                            <p:cond delay="1808"/>
                                          </p:stCondLst>
                                        </p:cTn>
                                        <p:tgtEl>
                                          <p:spTgt spid="1048681"/>
                                        </p:tgtEl>
                                      </p:cBhvr>
                                      <p:to x="100000" y="95000"/>
                                    </p:animScale>
                                    <p:animScale>
                                      <p:cBhvr>
                                        <p:cTn id="55" dur="166" decel="50000">
                                          <p:stCondLst>
                                            <p:cond delay="1834"/>
                                          </p:stCondLst>
                                        </p:cTn>
                                        <p:tgtEl>
                                          <p:spTgt spid="1048681"/>
                                        </p:tgtEl>
                                      </p:cBhvr>
                                      <p:to x="100000" y="100000"/>
                                    </p:animScale>
                                  </p:childTnLst>
                                </p:cTn>
                              </p:par>
                              <p:par>
                                <p:cTn id="56" presetID="26" presetClass="entr" presetSubtype="0" fill="hold" grpId="0" nodeType="withEffect">
                                  <p:stCondLst>
                                    <p:cond delay="0"/>
                                  </p:stCondLst>
                                  <p:childTnLst>
                                    <p:set>
                                      <p:cBhvr>
                                        <p:cTn id="57" dur="1" fill="hold">
                                          <p:stCondLst>
                                            <p:cond delay="0"/>
                                          </p:stCondLst>
                                        </p:cTn>
                                        <p:tgtEl>
                                          <p:spTgt spid="1048682"/>
                                        </p:tgtEl>
                                        <p:attrNameLst>
                                          <p:attrName>style.visibility</p:attrName>
                                        </p:attrNameLst>
                                      </p:cBhvr>
                                      <p:to>
                                        <p:strVal val="visible"/>
                                      </p:to>
                                    </p:set>
                                    <p:animEffect transition="in" filter="wipe(down)">
                                      <p:cBhvr>
                                        <p:cTn id="58" dur="580">
                                          <p:stCondLst>
                                            <p:cond delay="0"/>
                                          </p:stCondLst>
                                        </p:cTn>
                                        <p:tgtEl>
                                          <p:spTgt spid="1048682"/>
                                        </p:tgtEl>
                                      </p:cBhvr>
                                    </p:animEffect>
                                    <p:anim calcmode="lin" valueType="num">
                                      <p:cBhvr>
                                        <p:cTn id="59" dur="1822" tmFilter="0,0; 0.14,0.36; 0.43,0.73; 0.71,0.91; 1.0,1.0">
                                          <p:stCondLst>
                                            <p:cond delay="0"/>
                                          </p:stCondLst>
                                        </p:cTn>
                                        <p:tgtEl>
                                          <p:spTgt spid="1048682"/>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1048682"/>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1048682"/>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1048682"/>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1048682"/>
                                        </p:tgtEl>
                                        <p:attrNameLst>
                                          <p:attrName>ppt_y</p:attrName>
                                        </p:attrNameLst>
                                      </p:cBhvr>
                                      <p:tavLst>
                                        <p:tav tm="0" fmla="#ppt_y-sin(pi*$)/81">
                                          <p:val>
                                            <p:fltVal val="0"/>
                                          </p:val>
                                        </p:tav>
                                        <p:tav tm="100000">
                                          <p:val>
                                            <p:fltVal val="1"/>
                                          </p:val>
                                        </p:tav>
                                      </p:tavLst>
                                    </p:anim>
                                    <p:animScale>
                                      <p:cBhvr>
                                        <p:cTn id="64" dur="26">
                                          <p:stCondLst>
                                            <p:cond delay="650"/>
                                          </p:stCondLst>
                                        </p:cTn>
                                        <p:tgtEl>
                                          <p:spTgt spid="1048682"/>
                                        </p:tgtEl>
                                      </p:cBhvr>
                                      <p:to x="100000" y="60000"/>
                                    </p:animScale>
                                    <p:animScale>
                                      <p:cBhvr>
                                        <p:cTn id="65" dur="166" decel="50000">
                                          <p:stCondLst>
                                            <p:cond delay="676"/>
                                          </p:stCondLst>
                                        </p:cTn>
                                        <p:tgtEl>
                                          <p:spTgt spid="1048682"/>
                                        </p:tgtEl>
                                      </p:cBhvr>
                                      <p:to x="100000" y="100000"/>
                                    </p:animScale>
                                    <p:animScale>
                                      <p:cBhvr>
                                        <p:cTn id="66" dur="26">
                                          <p:stCondLst>
                                            <p:cond delay="1312"/>
                                          </p:stCondLst>
                                        </p:cTn>
                                        <p:tgtEl>
                                          <p:spTgt spid="1048682"/>
                                        </p:tgtEl>
                                      </p:cBhvr>
                                      <p:to x="100000" y="80000"/>
                                    </p:animScale>
                                    <p:animScale>
                                      <p:cBhvr>
                                        <p:cTn id="67" dur="166" decel="50000">
                                          <p:stCondLst>
                                            <p:cond delay="1338"/>
                                          </p:stCondLst>
                                        </p:cTn>
                                        <p:tgtEl>
                                          <p:spTgt spid="1048682"/>
                                        </p:tgtEl>
                                      </p:cBhvr>
                                      <p:to x="100000" y="100000"/>
                                    </p:animScale>
                                    <p:animScale>
                                      <p:cBhvr>
                                        <p:cTn id="68" dur="26">
                                          <p:stCondLst>
                                            <p:cond delay="1642"/>
                                          </p:stCondLst>
                                        </p:cTn>
                                        <p:tgtEl>
                                          <p:spTgt spid="1048682"/>
                                        </p:tgtEl>
                                      </p:cBhvr>
                                      <p:to x="100000" y="90000"/>
                                    </p:animScale>
                                    <p:animScale>
                                      <p:cBhvr>
                                        <p:cTn id="69" dur="166" decel="50000">
                                          <p:stCondLst>
                                            <p:cond delay="1668"/>
                                          </p:stCondLst>
                                        </p:cTn>
                                        <p:tgtEl>
                                          <p:spTgt spid="1048682"/>
                                        </p:tgtEl>
                                      </p:cBhvr>
                                      <p:to x="100000" y="100000"/>
                                    </p:animScale>
                                    <p:animScale>
                                      <p:cBhvr>
                                        <p:cTn id="70" dur="26">
                                          <p:stCondLst>
                                            <p:cond delay="1808"/>
                                          </p:stCondLst>
                                        </p:cTn>
                                        <p:tgtEl>
                                          <p:spTgt spid="1048682"/>
                                        </p:tgtEl>
                                      </p:cBhvr>
                                      <p:to x="100000" y="95000"/>
                                    </p:animScale>
                                    <p:animScale>
                                      <p:cBhvr>
                                        <p:cTn id="71" dur="166" decel="50000">
                                          <p:stCondLst>
                                            <p:cond delay="1834"/>
                                          </p:stCondLst>
                                        </p:cTn>
                                        <p:tgtEl>
                                          <p:spTgt spid="1048682"/>
                                        </p:tgtEl>
                                      </p:cBhvr>
                                      <p:to x="100000" y="100000"/>
                                    </p:animScale>
                                  </p:childTnLst>
                                </p:cTn>
                              </p:par>
                              <p:par>
                                <p:cTn id="72" presetID="26" presetClass="entr" presetSubtype="0" fill="hold" grpId="0" nodeType="withEffect">
                                  <p:stCondLst>
                                    <p:cond delay="0"/>
                                  </p:stCondLst>
                                  <p:childTnLst>
                                    <p:set>
                                      <p:cBhvr>
                                        <p:cTn id="73" dur="1" fill="hold">
                                          <p:stCondLst>
                                            <p:cond delay="0"/>
                                          </p:stCondLst>
                                        </p:cTn>
                                        <p:tgtEl>
                                          <p:spTgt spid="1048683"/>
                                        </p:tgtEl>
                                        <p:attrNameLst>
                                          <p:attrName>style.visibility</p:attrName>
                                        </p:attrNameLst>
                                      </p:cBhvr>
                                      <p:to>
                                        <p:strVal val="visible"/>
                                      </p:to>
                                    </p:set>
                                    <p:animEffect transition="in" filter="wipe(down)">
                                      <p:cBhvr>
                                        <p:cTn id="74" dur="580">
                                          <p:stCondLst>
                                            <p:cond delay="0"/>
                                          </p:stCondLst>
                                        </p:cTn>
                                        <p:tgtEl>
                                          <p:spTgt spid="1048683"/>
                                        </p:tgtEl>
                                      </p:cBhvr>
                                    </p:animEffect>
                                    <p:anim calcmode="lin" valueType="num">
                                      <p:cBhvr>
                                        <p:cTn id="75" dur="1822" tmFilter="0,0; 0.14,0.36; 0.43,0.73; 0.71,0.91; 1.0,1.0">
                                          <p:stCondLst>
                                            <p:cond delay="0"/>
                                          </p:stCondLst>
                                        </p:cTn>
                                        <p:tgtEl>
                                          <p:spTgt spid="1048683"/>
                                        </p:tgtEl>
                                        <p:attrNameLst>
                                          <p:attrName>ppt_x</p:attrName>
                                        </p:attrNameLst>
                                      </p:cBhvr>
                                      <p:tavLst>
                                        <p:tav tm="0">
                                          <p:val>
                                            <p:strVal val="#ppt_x-0.25"/>
                                          </p:val>
                                        </p:tav>
                                        <p:tav tm="100000">
                                          <p:val>
                                            <p:strVal val="#ppt_x"/>
                                          </p:val>
                                        </p:tav>
                                      </p:tavLst>
                                    </p:anim>
                                    <p:anim calcmode="lin" valueType="num">
                                      <p:cBhvr>
                                        <p:cTn id="76" dur="664" tmFilter="0.0,0.0; 0.25,0.07; 0.50,0.2; 0.75,0.467; 1.0,1.0">
                                          <p:stCondLst>
                                            <p:cond delay="0"/>
                                          </p:stCondLst>
                                        </p:cTn>
                                        <p:tgtEl>
                                          <p:spTgt spid="1048683"/>
                                        </p:tgtEl>
                                        <p:attrNameLst>
                                          <p:attrName>ppt_y</p:attrName>
                                        </p:attrNameLst>
                                      </p:cBhvr>
                                      <p:tavLst>
                                        <p:tav tm="0" fmla="#ppt_y-sin(pi*$)/3">
                                          <p:val>
                                            <p:fltVal val="0.5"/>
                                          </p:val>
                                        </p:tav>
                                        <p:tav tm="100000">
                                          <p:val>
                                            <p:fltVal val="1"/>
                                          </p:val>
                                        </p:tav>
                                      </p:tavLst>
                                    </p:anim>
                                    <p:anim calcmode="lin" valueType="num">
                                      <p:cBhvr>
                                        <p:cTn id="77" dur="664" tmFilter="0, 0; 0.125,0.2665; 0.25,0.4; 0.375,0.465; 0.5,0.5;  0.625,0.535; 0.75,0.6; 0.875,0.7335; 1,1">
                                          <p:stCondLst>
                                            <p:cond delay="664"/>
                                          </p:stCondLst>
                                        </p:cTn>
                                        <p:tgtEl>
                                          <p:spTgt spid="1048683"/>
                                        </p:tgtEl>
                                        <p:attrNameLst>
                                          <p:attrName>ppt_y</p:attrName>
                                        </p:attrNameLst>
                                      </p:cBhvr>
                                      <p:tavLst>
                                        <p:tav tm="0" fmla="#ppt_y-sin(pi*$)/9">
                                          <p:val>
                                            <p:fltVal val="0"/>
                                          </p:val>
                                        </p:tav>
                                        <p:tav tm="100000">
                                          <p:val>
                                            <p:fltVal val="1"/>
                                          </p:val>
                                        </p:tav>
                                      </p:tavLst>
                                    </p:anim>
                                    <p:anim calcmode="lin" valueType="num">
                                      <p:cBhvr>
                                        <p:cTn id="78" dur="332" tmFilter="0, 0; 0.125,0.2665; 0.25,0.4; 0.375,0.465; 0.5,0.5;  0.625,0.535; 0.75,0.6; 0.875,0.7335; 1,1">
                                          <p:stCondLst>
                                            <p:cond delay="1324"/>
                                          </p:stCondLst>
                                        </p:cTn>
                                        <p:tgtEl>
                                          <p:spTgt spid="1048683"/>
                                        </p:tgtEl>
                                        <p:attrNameLst>
                                          <p:attrName>ppt_y</p:attrName>
                                        </p:attrNameLst>
                                      </p:cBhvr>
                                      <p:tavLst>
                                        <p:tav tm="0" fmla="#ppt_y-sin(pi*$)/27">
                                          <p:val>
                                            <p:fltVal val="0"/>
                                          </p:val>
                                        </p:tav>
                                        <p:tav tm="100000">
                                          <p:val>
                                            <p:fltVal val="1"/>
                                          </p:val>
                                        </p:tav>
                                      </p:tavLst>
                                    </p:anim>
                                    <p:anim calcmode="lin" valueType="num">
                                      <p:cBhvr>
                                        <p:cTn id="79" dur="164" tmFilter="0, 0; 0.125,0.2665; 0.25,0.4; 0.375,0.465; 0.5,0.5;  0.625,0.535; 0.75,0.6; 0.875,0.7335; 1,1">
                                          <p:stCondLst>
                                            <p:cond delay="1656"/>
                                          </p:stCondLst>
                                        </p:cTn>
                                        <p:tgtEl>
                                          <p:spTgt spid="1048683"/>
                                        </p:tgtEl>
                                        <p:attrNameLst>
                                          <p:attrName>ppt_y</p:attrName>
                                        </p:attrNameLst>
                                      </p:cBhvr>
                                      <p:tavLst>
                                        <p:tav tm="0" fmla="#ppt_y-sin(pi*$)/81">
                                          <p:val>
                                            <p:fltVal val="0"/>
                                          </p:val>
                                        </p:tav>
                                        <p:tav tm="100000">
                                          <p:val>
                                            <p:fltVal val="1"/>
                                          </p:val>
                                        </p:tav>
                                      </p:tavLst>
                                    </p:anim>
                                    <p:animScale>
                                      <p:cBhvr>
                                        <p:cTn id="80" dur="26">
                                          <p:stCondLst>
                                            <p:cond delay="650"/>
                                          </p:stCondLst>
                                        </p:cTn>
                                        <p:tgtEl>
                                          <p:spTgt spid="1048683"/>
                                        </p:tgtEl>
                                      </p:cBhvr>
                                      <p:to x="100000" y="60000"/>
                                    </p:animScale>
                                    <p:animScale>
                                      <p:cBhvr>
                                        <p:cTn id="81" dur="166" decel="50000">
                                          <p:stCondLst>
                                            <p:cond delay="676"/>
                                          </p:stCondLst>
                                        </p:cTn>
                                        <p:tgtEl>
                                          <p:spTgt spid="1048683"/>
                                        </p:tgtEl>
                                      </p:cBhvr>
                                      <p:to x="100000" y="100000"/>
                                    </p:animScale>
                                    <p:animScale>
                                      <p:cBhvr>
                                        <p:cTn id="82" dur="26">
                                          <p:stCondLst>
                                            <p:cond delay="1312"/>
                                          </p:stCondLst>
                                        </p:cTn>
                                        <p:tgtEl>
                                          <p:spTgt spid="1048683"/>
                                        </p:tgtEl>
                                      </p:cBhvr>
                                      <p:to x="100000" y="80000"/>
                                    </p:animScale>
                                    <p:animScale>
                                      <p:cBhvr>
                                        <p:cTn id="83" dur="166" decel="50000">
                                          <p:stCondLst>
                                            <p:cond delay="1338"/>
                                          </p:stCondLst>
                                        </p:cTn>
                                        <p:tgtEl>
                                          <p:spTgt spid="1048683"/>
                                        </p:tgtEl>
                                      </p:cBhvr>
                                      <p:to x="100000" y="100000"/>
                                    </p:animScale>
                                    <p:animScale>
                                      <p:cBhvr>
                                        <p:cTn id="84" dur="26">
                                          <p:stCondLst>
                                            <p:cond delay="1642"/>
                                          </p:stCondLst>
                                        </p:cTn>
                                        <p:tgtEl>
                                          <p:spTgt spid="1048683"/>
                                        </p:tgtEl>
                                      </p:cBhvr>
                                      <p:to x="100000" y="90000"/>
                                    </p:animScale>
                                    <p:animScale>
                                      <p:cBhvr>
                                        <p:cTn id="85" dur="166" decel="50000">
                                          <p:stCondLst>
                                            <p:cond delay="1668"/>
                                          </p:stCondLst>
                                        </p:cTn>
                                        <p:tgtEl>
                                          <p:spTgt spid="1048683"/>
                                        </p:tgtEl>
                                      </p:cBhvr>
                                      <p:to x="100000" y="100000"/>
                                    </p:animScale>
                                    <p:animScale>
                                      <p:cBhvr>
                                        <p:cTn id="86" dur="26">
                                          <p:stCondLst>
                                            <p:cond delay="1808"/>
                                          </p:stCondLst>
                                        </p:cTn>
                                        <p:tgtEl>
                                          <p:spTgt spid="1048683"/>
                                        </p:tgtEl>
                                      </p:cBhvr>
                                      <p:to x="100000" y="95000"/>
                                    </p:animScale>
                                    <p:animScale>
                                      <p:cBhvr>
                                        <p:cTn id="87" dur="166" decel="50000">
                                          <p:stCondLst>
                                            <p:cond delay="1834"/>
                                          </p:stCondLst>
                                        </p:cTn>
                                        <p:tgtEl>
                                          <p:spTgt spid="1048683"/>
                                        </p:tgtEl>
                                      </p:cBhvr>
                                      <p:to x="100000" y="100000"/>
                                    </p:animScale>
                                  </p:childTnLst>
                                </p:cTn>
                              </p:par>
                              <p:par>
                                <p:cTn id="88" presetID="26" presetClass="entr" presetSubtype="0" fill="hold" grpId="0" nodeType="withEffect">
                                  <p:stCondLst>
                                    <p:cond delay="0"/>
                                  </p:stCondLst>
                                  <p:childTnLst>
                                    <p:set>
                                      <p:cBhvr>
                                        <p:cTn id="89" dur="1" fill="hold">
                                          <p:stCondLst>
                                            <p:cond delay="0"/>
                                          </p:stCondLst>
                                        </p:cTn>
                                        <p:tgtEl>
                                          <p:spTgt spid="1048684"/>
                                        </p:tgtEl>
                                        <p:attrNameLst>
                                          <p:attrName>style.visibility</p:attrName>
                                        </p:attrNameLst>
                                      </p:cBhvr>
                                      <p:to>
                                        <p:strVal val="visible"/>
                                      </p:to>
                                    </p:set>
                                    <p:animEffect transition="in" filter="wipe(down)">
                                      <p:cBhvr>
                                        <p:cTn id="90" dur="580">
                                          <p:stCondLst>
                                            <p:cond delay="0"/>
                                          </p:stCondLst>
                                        </p:cTn>
                                        <p:tgtEl>
                                          <p:spTgt spid="1048684"/>
                                        </p:tgtEl>
                                      </p:cBhvr>
                                    </p:animEffect>
                                    <p:anim calcmode="lin" valueType="num">
                                      <p:cBhvr>
                                        <p:cTn id="91" dur="1822" tmFilter="0,0; 0.14,0.36; 0.43,0.73; 0.71,0.91; 1.0,1.0">
                                          <p:stCondLst>
                                            <p:cond delay="0"/>
                                          </p:stCondLst>
                                        </p:cTn>
                                        <p:tgtEl>
                                          <p:spTgt spid="1048684"/>
                                        </p:tgtEl>
                                        <p:attrNameLst>
                                          <p:attrName>ppt_x</p:attrName>
                                        </p:attrNameLst>
                                      </p:cBhvr>
                                      <p:tavLst>
                                        <p:tav tm="0">
                                          <p:val>
                                            <p:strVal val="#ppt_x-0.25"/>
                                          </p:val>
                                        </p:tav>
                                        <p:tav tm="100000">
                                          <p:val>
                                            <p:strVal val="#ppt_x"/>
                                          </p:val>
                                        </p:tav>
                                      </p:tavLst>
                                    </p:anim>
                                    <p:anim calcmode="lin" valueType="num">
                                      <p:cBhvr>
                                        <p:cTn id="92" dur="664" tmFilter="0.0,0.0; 0.25,0.07; 0.50,0.2; 0.75,0.467; 1.0,1.0">
                                          <p:stCondLst>
                                            <p:cond delay="0"/>
                                          </p:stCondLst>
                                        </p:cTn>
                                        <p:tgtEl>
                                          <p:spTgt spid="1048684"/>
                                        </p:tgtEl>
                                        <p:attrNameLst>
                                          <p:attrName>ppt_y</p:attrName>
                                        </p:attrNameLst>
                                      </p:cBhvr>
                                      <p:tavLst>
                                        <p:tav tm="0" fmla="#ppt_y-sin(pi*$)/3">
                                          <p:val>
                                            <p:fltVal val="0.5"/>
                                          </p:val>
                                        </p:tav>
                                        <p:tav tm="100000">
                                          <p:val>
                                            <p:fltVal val="1"/>
                                          </p:val>
                                        </p:tav>
                                      </p:tavLst>
                                    </p:anim>
                                    <p:anim calcmode="lin" valueType="num">
                                      <p:cBhvr>
                                        <p:cTn id="93" dur="664" tmFilter="0, 0; 0.125,0.2665; 0.25,0.4; 0.375,0.465; 0.5,0.5;  0.625,0.535; 0.75,0.6; 0.875,0.7335; 1,1">
                                          <p:stCondLst>
                                            <p:cond delay="664"/>
                                          </p:stCondLst>
                                        </p:cTn>
                                        <p:tgtEl>
                                          <p:spTgt spid="1048684"/>
                                        </p:tgtEl>
                                        <p:attrNameLst>
                                          <p:attrName>ppt_y</p:attrName>
                                        </p:attrNameLst>
                                      </p:cBhvr>
                                      <p:tavLst>
                                        <p:tav tm="0" fmla="#ppt_y-sin(pi*$)/9">
                                          <p:val>
                                            <p:fltVal val="0"/>
                                          </p:val>
                                        </p:tav>
                                        <p:tav tm="100000">
                                          <p:val>
                                            <p:fltVal val="1"/>
                                          </p:val>
                                        </p:tav>
                                      </p:tavLst>
                                    </p:anim>
                                    <p:anim calcmode="lin" valueType="num">
                                      <p:cBhvr>
                                        <p:cTn id="94" dur="332" tmFilter="0, 0; 0.125,0.2665; 0.25,0.4; 0.375,0.465; 0.5,0.5;  0.625,0.535; 0.75,0.6; 0.875,0.7335; 1,1">
                                          <p:stCondLst>
                                            <p:cond delay="1324"/>
                                          </p:stCondLst>
                                        </p:cTn>
                                        <p:tgtEl>
                                          <p:spTgt spid="1048684"/>
                                        </p:tgtEl>
                                        <p:attrNameLst>
                                          <p:attrName>ppt_y</p:attrName>
                                        </p:attrNameLst>
                                      </p:cBhvr>
                                      <p:tavLst>
                                        <p:tav tm="0" fmla="#ppt_y-sin(pi*$)/27">
                                          <p:val>
                                            <p:fltVal val="0"/>
                                          </p:val>
                                        </p:tav>
                                        <p:tav tm="100000">
                                          <p:val>
                                            <p:fltVal val="1"/>
                                          </p:val>
                                        </p:tav>
                                      </p:tavLst>
                                    </p:anim>
                                    <p:anim calcmode="lin" valueType="num">
                                      <p:cBhvr>
                                        <p:cTn id="95" dur="164" tmFilter="0, 0; 0.125,0.2665; 0.25,0.4; 0.375,0.465; 0.5,0.5;  0.625,0.535; 0.75,0.6; 0.875,0.7335; 1,1">
                                          <p:stCondLst>
                                            <p:cond delay="1656"/>
                                          </p:stCondLst>
                                        </p:cTn>
                                        <p:tgtEl>
                                          <p:spTgt spid="1048684"/>
                                        </p:tgtEl>
                                        <p:attrNameLst>
                                          <p:attrName>ppt_y</p:attrName>
                                        </p:attrNameLst>
                                      </p:cBhvr>
                                      <p:tavLst>
                                        <p:tav tm="0" fmla="#ppt_y-sin(pi*$)/81">
                                          <p:val>
                                            <p:fltVal val="0"/>
                                          </p:val>
                                        </p:tav>
                                        <p:tav tm="100000">
                                          <p:val>
                                            <p:fltVal val="1"/>
                                          </p:val>
                                        </p:tav>
                                      </p:tavLst>
                                    </p:anim>
                                    <p:animScale>
                                      <p:cBhvr>
                                        <p:cTn id="96" dur="26">
                                          <p:stCondLst>
                                            <p:cond delay="650"/>
                                          </p:stCondLst>
                                        </p:cTn>
                                        <p:tgtEl>
                                          <p:spTgt spid="1048684"/>
                                        </p:tgtEl>
                                      </p:cBhvr>
                                      <p:to x="100000" y="60000"/>
                                    </p:animScale>
                                    <p:animScale>
                                      <p:cBhvr>
                                        <p:cTn id="97" dur="166" decel="50000">
                                          <p:stCondLst>
                                            <p:cond delay="676"/>
                                          </p:stCondLst>
                                        </p:cTn>
                                        <p:tgtEl>
                                          <p:spTgt spid="1048684"/>
                                        </p:tgtEl>
                                      </p:cBhvr>
                                      <p:to x="100000" y="100000"/>
                                    </p:animScale>
                                    <p:animScale>
                                      <p:cBhvr>
                                        <p:cTn id="98" dur="26">
                                          <p:stCondLst>
                                            <p:cond delay="1312"/>
                                          </p:stCondLst>
                                        </p:cTn>
                                        <p:tgtEl>
                                          <p:spTgt spid="1048684"/>
                                        </p:tgtEl>
                                      </p:cBhvr>
                                      <p:to x="100000" y="80000"/>
                                    </p:animScale>
                                    <p:animScale>
                                      <p:cBhvr>
                                        <p:cTn id="99" dur="166" decel="50000">
                                          <p:stCondLst>
                                            <p:cond delay="1338"/>
                                          </p:stCondLst>
                                        </p:cTn>
                                        <p:tgtEl>
                                          <p:spTgt spid="1048684"/>
                                        </p:tgtEl>
                                      </p:cBhvr>
                                      <p:to x="100000" y="100000"/>
                                    </p:animScale>
                                    <p:animScale>
                                      <p:cBhvr>
                                        <p:cTn id="100" dur="26">
                                          <p:stCondLst>
                                            <p:cond delay="1642"/>
                                          </p:stCondLst>
                                        </p:cTn>
                                        <p:tgtEl>
                                          <p:spTgt spid="1048684"/>
                                        </p:tgtEl>
                                      </p:cBhvr>
                                      <p:to x="100000" y="90000"/>
                                    </p:animScale>
                                    <p:animScale>
                                      <p:cBhvr>
                                        <p:cTn id="101" dur="166" decel="50000">
                                          <p:stCondLst>
                                            <p:cond delay="1668"/>
                                          </p:stCondLst>
                                        </p:cTn>
                                        <p:tgtEl>
                                          <p:spTgt spid="1048684"/>
                                        </p:tgtEl>
                                      </p:cBhvr>
                                      <p:to x="100000" y="100000"/>
                                    </p:animScale>
                                    <p:animScale>
                                      <p:cBhvr>
                                        <p:cTn id="102" dur="26">
                                          <p:stCondLst>
                                            <p:cond delay="1808"/>
                                          </p:stCondLst>
                                        </p:cTn>
                                        <p:tgtEl>
                                          <p:spTgt spid="1048684"/>
                                        </p:tgtEl>
                                      </p:cBhvr>
                                      <p:to x="100000" y="95000"/>
                                    </p:animScale>
                                    <p:animScale>
                                      <p:cBhvr>
                                        <p:cTn id="103" dur="166" decel="50000">
                                          <p:stCondLst>
                                            <p:cond delay="1834"/>
                                          </p:stCondLst>
                                        </p:cTn>
                                        <p:tgtEl>
                                          <p:spTgt spid="1048684"/>
                                        </p:tgtEl>
                                      </p:cBhvr>
                                      <p:to x="100000" y="100000"/>
                                    </p:animScale>
                                  </p:childTnLst>
                                </p:cTn>
                              </p:par>
                              <p:par>
                                <p:cTn id="104" presetID="26" presetClass="entr" presetSubtype="0" fill="hold" grpId="0" nodeType="withEffect">
                                  <p:stCondLst>
                                    <p:cond delay="0"/>
                                  </p:stCondLst>
                                  <p:childTnLst>
                                    <p:set>
                                      <p:cBhvr>
                                        <p:cTn id="105" dur="1" fill="hold">
                                          <p:stCondLst>
                                            <p:cond delay="0"/>
                                          </p:stCondLst>
                                        </p:cTn>
                                        <p:tgtEl>
                                          <p:spTgt spid="1048685"/>
                                        </p:tgtEl>
                                        <p:attrNameLst>
                                          <p:attrName>style.visibility</p:attrName>
                                        </p:attrNameLst>
                                      </p:cBhvr>
                                      <p:to>
                                        <p:strVal val="visible"/>
                                      </p:to>
                                    </p:set>
                                    <p:animEffect transition="in" filter="wipe(down)">
                                      <p:cBhvr>
                                        <p:cTn id="106" dur="580">
                                          <p:stCondLst>
                                            <p:cond delay="0"/>
                                          </p:stCondLst>
                                        </p:cTn>
                                        <p:tgtEl>
                                          <p:spTgt spid="1048685"/>
                                        </p:tgtEl>
                                      </p:cBhvr>
                                    </p:animEffect>
                                    <p:anim calcmode="lin" valueType="num">
                                      <p:cBhvr>
                                        <p:cTn id="107" dur="1822" tmFilter="0,0; 0.14,0.36; 0.43,0.73; 0.71,0.91; 1.0,1.0">
                                          <p:stCondLst>
                                            <p:cond delay="0"/>
                                          </p:stCondLst>
                                        </p:cTn>
                                        <p:tgtEl>
                                          <p:spTgt spid="1048685"/>
                                        </p:tgtEl>
                                        <p:attrNameLst>
                                          <p:attrName>ppt_x</p:attrName>
                                        </p:attrNameLst>
                                      </p:cBhvr>
                                      <p:tavLst>
                                        <p:tav tm="0">
                                          <p:val>
                                            <p:strVal val="#ppt_x-0.25"/>
                                          </p:val>
                                        </p:tav>
                                        <p:tav tm="100000">
                                          <p:val>
                                            <p:strVal val="#ppt_x"/>
                                          </p:val>
                                        </p:tav>
                                      </p:tavLst>
                                    </p:anim>
                                    <p:anim calcmode="lin" valueType="num">
                                      <p:cBhvr>
                                        <p:cTn id="108" dur="664" tmFilter="0.0,0.0; 0.25,0.07; 0.50,0.2; 0.75,0.467; 1.0,1.0">
                                          <p:stCondLst>
                                            <p:cond delay="0"/>
                                          </p:stCondLst>
                                        </p:cTn>
                                        <p:tgtEl>
                                          <p:spTgt spid="1048685"/>
                                        </p:tgtEl>
                                        <p:attrNameLst>
                                          <p:attrName>ppt_y</p:attrName>
                                        </p:attrNameLst>
                                      </p:cBhvr>
                                      <p:tavLst>
                                        <p:tav tm="0" fmla="#ppt_y-sin(pi*$)/3">
                                          <p:val>
                                            <p:fltVal val="0.5"/>
                                          </p:val>
                                        </p:tav>
                                        <p:tav tm="100000">
                                          <p:val>
                                            <p:fltVal val="1"/>
                                          </p:val>
                                        </p:tav>
                                      </p:tavLst>
                                    </p:anim>
                                    <p:anim calcmode="lin" valueType="num">
                                      <p:cBhvr>
                                        <p:cTn id="109" dur="664" tmFilter="0, 0; 0.125,0.2665; 0.25,0.4; 0.375,0.465; 0.5,0.5;  0.625,0.535; 0.75,0.6; 0.875,0.7335; 1,1">
                                          <p:stCondLst>
                                            <p:cond delay="664"/>
                                          </p:stCondLst>
                                        </p:cTn>
                                        <p:tgtEl>
                                          <p:spTgt spid="1048685"/>
                                        </p:tgtEl>
                                        <p:attrNameLst>
                                          <p:attrName>ppt_y</p:attrName>
                                        </p:attrNameLst>
                                      </p:cBhvr>
                                      <p:tavLst>
                                        <p:tav tm="0" fmla="#ppt_y-sin(pi*$)/9">
                                          <p:val>
                                            <p:fltVal val="0"/>
                                          </p:val>
                                        </p:tav>
                                        <p:tav tm="100000">
                                          <p:val>
                                            <p:fltVal val="1"/>
                                          </p:val>
                                        </p:tav>
                                      </p:tavLst>
                                    </p:anim>
                                    <p:anim calcmode="lin" valueType="num">
                                      <p:cBhvr>
                                        <p:cTn id="110" dur="332" tmFilter="0, 0; 0.125,0.2665; 0.25,0.4; 0.375,0.465; 0.5,0.5;  0.625,0.535; 0.75,0.6; 0.875,0.7335; 1,1">
                                          <p:stCondLst>
                                            <p:cond delay="1324"/>
                                          </p:stCondLst>
                                        </p:cTn>
                                        <p:tgtEl>
                                          <p:spTgt spid="1048685"/>
                                        </p:tgtEl>
                                        <p:attrNameLst>
                                          <p:attrName>ppt_y</p:attrName>
                                        </p:attrNameLst>
                                      </p:cBhvr>
                                      <p:tavLst>
                                        <p:tav tm="0" fmla="#ppt_y-sin(pi*$)/27">
                                          <p:val>
                                            <p:fltVal val="0"/>
                                          </p:val>
                                        </p:tav>
                                        <p:tav tm="100000">
                                          <p:val>
                                            <p:fltVal val="1"/>
                                          </p:val>
                                        </p:tav>
                                      </p:tavLst>
                                    </p:anim>
                                    <p:anim calcmode="lin" valueType="num">
                                      <p:cBhvr>
                                        <p:cTn id="111" dur="164" tmFilter="0, 0; 0.125,0.2665; 0.25,0.4; 0.375,0.465; 0.5,0.5;  0.625,0.535; 0.75,0.6; 0.875,0.7335; 1,1">
                                          <p:stCondLst>
                                            <p:cond delay="1656"/>
                                          </p:stCondLst>
                                        </p:cTn>
                                        <p:tgtEl>
                                          <p:spTgt spid="1048685"/>
                                        </p:tgtEl>
                                        <p:attrNameLst>
                                          <p:attrName>ppt_y</p:attrName>
                                        </p:attrNameLst>
                                      </p:cBhvr>
                                      <p:tavLst>
                                        <p:tav tm="0" fmla="#ppt_y-sin(pi*$)/81">
                                          <p:val>
                                            <p:fltVal val="0"/>
                                          </p:val>
                                        </p:tav>
                                        <p:tav tm="100000">
                                          <p:val>
                                            <p:fltVal val="1"/>
                                          </p:val>
                                        </p:tav>
                                      </p:tavLst>
                                    </p:anim>
                                    <p:animScale>
                                      <p:cBhvr>
                                        <p:cTn id="112" dur="26">
                                          <p:stCondLst>
                                            <p:cond delay="650"/>
                                          </p:stCondLst>
                                        </p:cTn>
                                        <p:tgtEl>
                                          <p:spTgt spid="1048685"/>
                                        </p:tgtEl>
                                      </p:cBhvr>
                                      <p:to x="100000" y="60000"/>
                                    </p:animScale>
                                    <p:animScale>
                                      <p:cBhvr>
                                        <p:cTn id="113" dur="166" decel="50000">
                                          <p:stCondLst>
                                            <p:cond delay="676"/>
                                          </p:stCondLst>
                                        </p:cTn>
                                        <p:tgtEl>
                                          <p:spTgt spid="1048685"/>
                                        </p:tgtEl>
                                      </p:cBhvr>
                                      <p:to x="100000" y="100000"/>
                                    </p:animScale>
                                    <p:animScale>
                                      <p:cBhvr>
                                        <p:cTn id="114" dur="26">
                                          <p:stCondLst>
                                            <p:cond delay="1312"/>
                                          </p:stCondLst>
                                        </p:cTn>
                                        <p:tgtEl>
                                          <p:spTgt spid="1048685"/>
                                        </p:tgtEl>
                                      </p:cBhvr>
                                      <p:to x="100000" y="80000"/>
                                    </p:animScale>
                                    <p:animScale>
                                      <p:cBhvr>
                                        <p:cTn id="115" dur="166" decel="50000">
                                          <p:stCondLst>
                                            <p:cond delay="1338"/>
                                          </p:stCondLst>
                                        </p:cTn>
                                        <p:tgtEl>
                                          <p:spTgt spid="1048685"/>
                                        </p:tgtEl>
                                      </p:cBhvr>
                                      <p:to x="100000" y="100000"/>
                                    </p:animScale>
                                    <p:animScale>
                                      <p:cBhvr>
                                        <p:cTn id="116" dur="26">
                                          <p:stCondLst>
                                            <p:cond delay="1642"/>
                                          </p:stCondLst>
                                        </p:cTn>
                                        <p:tgtEl>
                                          <p:spTgt spid="1048685"/>
                                        </p:tgtEl>
                                      </p:cBhvr>
                                      <p:to x="100000" y="90000"/>
                                    </p:animScale>
                                    <p:animScale>
                                      <p:cBhvr>
                                        <p:cTn id="117" dur="166" decel="50000">
                                          <p:stCondLst>
                                            <p:cond delay="1668"/>
                                          </p:stCondLst>
                                        </p:cTn>
                                        <p:tgtEl>
                                          <p:spTgt spid="1048685"/>
                                        </p:tgtEl>
                                      </p:cBhvr>
                                      <p:to x="100000" y="100000"/>
                                    </p:animScale>
                                    <p:animScale>
                                      <p:cBhvr>
                                        <p:cTn id="118" dur="26">
                                          <p:stCondLst>
                                            <p:cond delay="1808"/>
                                          </p:stCondLst>
                                        </p:cTn>
                                        <p:tgtEl>
                                          <p:spTgt spid="1048685"/>
                                        </p:tgtEl>
                                      </p:cBhvr>
                                      <p:to x="100000" y="95000"/>
                                    </p:animScale>
                                    <p:animScale>
                                      <p:cBhvr>
                                        <p:cTn id="119" dur="166" decel="50000">
                                          <p:stCondLst>
                                            <p:cond delay="1834"/>
                                          </p:stCondLst>
                                        </p:cTn>
                                        <p:tgtEl>
                                          <p:spTgt spid="1048685"/>
                                        </p:tgtEl>
                                      </p:cBhvr>
                                      <p:to x="100000" y="100000"/>
                                    </p:animScale>
                                  </p:childTnLst>
                                </p:cTn>
                              </p:par>
                              <p:par>
                                <p:cTn id="120" presetID="26" presetClass="entr" presetSubtype="0" fill="hold" grpId="0" nodeType="withEffect">
                                  <p:stCondLst>
                                    <p:cond delay="0"/>
                                  </p:stCondLst>
                                  <p:childTnLst>
                                    <p:set>
                                      <p:cBhvr>
                                        <p:cTn id="121" dur="1" fill="hold">
                                          <p:stCondLst>
                                            <p:cond delay="0"/>
                                          </p:stCondLst>
                                        </p:cTn>
                                        <p:tgtEl>
                                          <p:spTgt spid="1048686"/>
                                        </p:tgtEl>
                                        <p:attrNameLst>
                                          <p:attrName>style.visibility</p:attrName>
                                        </p:attrNameLst>
                                      </p:cBhvr>
                                      <p:to>
                                        <p:strVal val="visible"/>
                                      </p:to>
                                    </p:set>
                                    <p:animEffect transition="in" filter="wipe(down)">
                                      <p:cBhvr>
                                        <p:cTn id="122" dur="580">
                                          <p:stCondLst>
                                            <p:cond delay="0"/>
                                          </p:stCondLst>
                                        </p:cTn>
                                        <p:tgtEl>
                                          <p:spTgt spid="1048686"/>
                                        </p:tgtEl>
                                      </p:cBhvr>
                                    </p:animEffect>
                                    <p:anim calcmode="lin" valueType="num">
                                      <p:cBhvr>
                                        <p:cTn id="123" dur="1822" tmFilter="0,0; 0.14,0.36; 0.43,0.73; 0.71,0.91; 1.0,1.0">
                                          <p:stCondLst>
                                            <p:cond delay="0"/>
                                          </p:stCondLst>
                                        </p:cTn>
                                        <p:tgtEl>
                                          <p:spTgt spid="1048686"/>
                                        </p:tgtEl>
                                        <p:attrNameLst>
                                          <p:attrName>ppt_x</p:attrName>
                                        </p:attrNameLst>
                                      </p:cBhvr>
                                      <p:tavLst>
                                        <p:tav tm="0">
                                          <p:val>
                                            <p:strVal val="#ppt_x-0.25"/>
                                          </p:val>
                                        </p:tav>
                                        <p:tav tm="100000">
                                          <p:val>
                                            <p:strVal val="#ppt_x"/>
                                          </p:val>
                                        </p:tav>
                                      </p:tavLst>
                                    </p:anim>
                                    <p:anim calcmode="lin" valueType="num">
                                      <p:cBhvr>
                                        <p:cTn id="124" dur="664" tmFilter="0.0,0.0; 0.25,0.07; 0.50,0.2; 0.75,0.467; 1.0,1.0">
                                          <p:stCondLst>
                                            <p:cond delay="0"/>
                                          </p:stCondLst>
                                        </p:cTn>
                                        <p:tgtEl>
                                          <p:spTgt spid="1048686"/>
                                        </p:tgtEl>
                                        <p:attrNameLst>
                                          <p:attrName>ppt_y</p:attrName>
                                        </p:attrNameLst>
                                      </p:cBhvr>
                                      <p:tavLst>
                                        <p:tav tm="0" fmla="#ppt_y-sin(pi*$)/3">
                                          <p:val>
                                            <p:fltVal val="0.5"/>
                                          </p:val>
                                        </p:tav>
                                        <p:tav tm="100000">
                                          <p:val>
                                            <p:fltVal val="1"/>
                                          </p:val>
                                        </p:tav>
                                      </p:tavLst>
                                    </p:anim>
                                    <p:anim calcmode="lin" valueType="num">
                                      <p:cBhvr>
                                        <p:cTn id="125" dur="664" tmFilter="0, 0; 0.125,0.2665; 0.25,0.4; 0.375,0.465; 0.5,0.5;  0.625,0.535; 0.75,0.6; 0.875,0.7335; 1,1">
                                          <p:stCondLst>
                                            <p:cond delay="664"/>
                                          </p:stCondLst>
                                        </p:cTn>
                                        <p:tgtEl>
                                          <p:spTgt spid="1048686"/>
                                        </p:tgtEl>
                                        <p:attrNameLst>
                                          <p:attrName>ppt_y</p:attrName>
                                        </p:attrNameLst>
                                      </p:cBhvr>
                                      <p:tavLst>
                                        <p:tav tm="0" fmla="#ppt_y-sin(pi*$)/9">
                                          <p:val>
                                            <p:fltVal val="0"/>
                                          </p:val>
                                        </p:tav>
                                        <p:tav tm="100000">
                                          <p:val>
                                            <p:fltVal val="1"/>
                                          </p:val>
                                        </p:tav>
                                      </p:tavLst>
                                    </p:anim>
                                    <p:anim calcmode="lin" valueType="num">
                                      <p:cBhvr>
                                        <p:cTn id="126" dur="332" tmFilter="0, 0; 0.125,0.2665; 0.25,0.4; 0.375,0.465; 0.5,0.5;  0.625,0.535; 0.75,0.6; 0.875,0.7335; 1,1">
                                          <p:stCondLst>
                                            <p:cond delay="1324"/>
                                          </p:stCondLst>
                                        </p:cTn>
                                        <p:tgtEl>
                                          <p:spTgt spid="1048686"/>
                                        </p:tgtEl>
                                        <p:attrNameLst>
                                          <p:attrName>ppt_y</p:attrName>
                                        </p:attrNameLst>
                                      </p:cBhvr>
                                      <p:tavLst>
                                        <p:tav tm="0" fmla="#ppt_y-sin(pi*$)/27">
                                          <p:val>
                                            <p:fltVal val="0"/>
                                          </p:val>
                                        </p:tav>
                                        <p:tav tm="100000">
                                          <p:val>
                                            <p:fltVal val="1"/>
                                          </p:val>
                                        </p:tav>
                                      </p:tavLst>
                                    </p:anim>
                                    <p:anim calcmode="lin" valueType="num">
                                      <p:cBhvr>
                                        <p:cTn id="127" dur="164" tmFilter="0, 0; 0.125,0.2665; 0.25,0.4; 0.375,0.465; 0.5,0.5;  0.625,0.535; 0.75,0.6; 0.875,0.7335; 1,1">
                                          <p:stCondLst>
                                            <p:cond delay="1656"/>
                                          </p:stCondLst>
                                        </p:cTn>
                                        <p:tgtEl>
                                          <p:spTgt spid="1048686"/>
                                        </p:tgtEl>
                                        <p:attrNameLst>
                                          <p:attrName>ppt_y</p:attrName>
                                        </p:attrNameLst>
                                      </p:cBhvr>
                                      <p:tavLst>
                                        <p:tav tm="0" fmla="#ppt_y-sin(pi*$)/81">
                                          <p:val>
                                            <p:fltVal val="0"/>
                                          </p:val>
                                        </p:tav>
                                        <p:tav tm="100000">
                                          <p:val>
                                            <p:fltVal val="1"/>
                                          </p:val>
                                        </p:tav>
                                      </p:tavLst>
                                    </p:anim>
                                    <p:animScale>
                                      <p:cBhvr>
                                        <p:cTn id="128" dur="26">
                                          <p:stCondLst>
                                            <p:cond delay="650"/>
                                          </p:stCondLst>
                                        </p:cTn>
                                        <p:tgtEl>
                                          <p:spTgt spid="1048686"/>
                                        </p:tgtEl>
                                      </p:cBhvr>
                                      <p:to x="100000" y="60000"/>
                                    </p:animScale>
                                    <p:animScale>
                                      <p:cBhvr>
                                        <p:cTn id="129" dur="166" decel="50000">
                                          <p:stCondLst>
                                            <p:cond delay="676"/>
                                          </p:stCondLst>
                                        </p:cTn>
                                        <p:tgtEl>
                                          <p:spTgt spid="1048686"/>
                                        </p:tgtEl>
                                      </p:cBhvr>
                                      <p:to x="100000" y="100000"/>
                                    </p:animScale>
                                    <p:animScale>
                                      <p:cBhvr>
                                        <p:cTn id="130" dur="26">
                                          <p:stCondLst>
                                            <p:cond delay="1312"/>
                                          </p:stCondLst>
                                        </p:cTn>
                                        <p:tgtEl>
                                          <p:spTgt spid="1048686"/>
                                        </p:tgtEl>
                                      </p:cBhvr>
                                      <p:to x="100000" y="80000"/>
                                    </p:animScale>
                                    <p:animScale>
                                      <p:cBhvr>
                                        <p:cTn id="131" dur="166" decel="50000">
                                          <p:stCondLst>
                                            <p:cond delay="1338"/>
                                          </p:stCondLst>
                                        </p:cTn>
                                        <p:tgtEl>
                                          <p:spTgt spid="1048686"/>
                                        </p:tgtEl>
                                      </p:cBhvr>
                                      <p:to x="100000" y="100000"/>
                                    </p:animScale>
                                    <p:animScale>
                                      <p:cBhvr>
                                        <p:cTn id="132" dur="26">
                                          <p:stCondLst>
                                            <p:cond delay="1642"/>
                                          </p:stCondLst>
                                        </p:cTn>
                                        <p:tgtEl>
                                          <p:spTgt spid="1048686"/>
                                        </p:tgtEl>
                                      </p:cBhvr>
                                      <p:to x="100000" y="90000"/>
                                    </p:animScale>
                                    <p:animScale>
                                      <p:cBhvr>
                                        <p:cTn id="133" dur="166" decel="50000">
                                          <p:stCondLst>
                                            <p:cond delay="1668"/>
                                          </p:stCondLst>
                                        </p:cTn>
                                        <p:tgtEl>
                                          <p:spTgt spid="1048686"/>
                                        </p:tgtEl>
                                      </p:cBhvr>
                                      <p:to x="100000" y="100000"/>
                                    </p:animScale>
                                    <p:animScale>
                                      <p:cBhvr>
                                        <p:cTn id="134" dur="26">
                                          <p:stCondLst>
                                            <p:cond delay="1808"/>
                                          </p:stCondLst>
                                        </p:cTn>
                                        <p:tgtEl>
                                          <p:spTgt spid="1048686"/>
                                        </p:tgtEl>
                                      </p:cBhvr>
                                      <p:to x="100000" y="95000"/>
                                    </p:animScale>
                                    <p:animScale>
                                      <p:cBhvr>
                                        <p:cTn id="135" dur="166" decel="50000">
                                          <p:stCondLst>
                                            <p:cond delay="1834"/>
                                          </p:stCondLst>
                                        </p:cTn>
                                        <p:tgtEl>
                                          <p:spTgt spid="1048686"/>
                                        </p:tgtEl>
                                      </p:cBhvr>
                                      <p:to x="100000" y="100000"/>
                                    </p:animScale>
                                  </p:childTnLst>
                                </p:cTn>
                              </p:par>
                              <p:par>
                                <p:cTn id="136" presetID="26" presetClass="entr" presetSubtype="0" fill="hold" grpId="0" nodeType="withEffect">
                                  <p:stCondLst>
                                    <p:cond delay="0"/>
                                  </p:stCondLst>
                                  <p:childTnLst>
                                    <p:set>
                                      <p:cBhvr>
                                        <p:cTn id="137" dur="1" fill="hold">
                                          <p:stCondLst>
                                            <p:cond delay="0"/>
                                          </p:stCondLst>
                                        </p:cTn>
                                        <p:tgtEl>
                                          <p:spTgt spid="1048687"/>
                                        </p:tgtEl>
                                        <p:attrNameLst>
                                          <p:attrName>style.visibility</p:attrName>
                                        </p:attrNameLst>
                                      </p:cBhvr>
                                      <p:to>
                                        <p:strVal val="visible"/>
                                      </p:to>
                                    </p:set>
                                    <p:animEffect transition="in" filter="wipe(down)">
                                      <p:cBhvr>
                                        <p:cTn id="138" dur="580">
                                          <p:stCondLst>
                                            <p:cond delay="0"/>
                                          </p:stCondLst>
                                        </p:cTn>
                                        <p:tgtEl>
                                          <p:spTgt spid="1048687"/>
                                        </p:tgtEl>
                                      </p:cBhvr>
                                    </p:animEffect>
                                    <p:anim calcmode="lin" valueType="num">
                                      <p:cBhvr>
                                        <p:cTn id="139" dur="1822" tmFilter="0,0; 0.14,0.36; 0.43,0.73; 0.71,0.91; 1.0,1.0">
                                          <p:stCondLst>
                                            <p:cond delay="0"/>
                                          </p:stCondLst>
                                        </p:cTn>
                                        <p:tgtEl>
                                          <p:spTgt spid="1048687"/>
                                        </p:tgtEl>
                                        <p:attrNameLst>
                                          <p:attrName>ppt_x</p:attrName>
                                        </p:attrNameLst>
                                      </p:cBhvr>
                                      <p:tavLst>
                                        <p:tav tm="0">
                                          <p:val>
                                            <p:strVal val="#ppt_x-0.25"/>
                                          </p:val>
                                        </p:tav>
                                        <p:tav tm="100000">
                                          <p:val>
                                            <p:strVal val="#ppt_x"/>
                                          </p:val>
                                        </p:tav>
                                      </p:tavLst>
                                    </p:anim>
                                    <p:anim calcmode="lin" valueType="num">
                                      <p:cBhvr>
                                        <p:cTn id="140" dur="664" tmFilter="0.0,0.0; 0.25,0.07; 0.50,0.2; 0.75,0.467; 1.0,1.0">
                                          <p:stCondLst>
                                            <p:cond delay="0"/>
                                          </p:stCondLst>
                                        </p:cTn>
                                        <p:tgtEl>
                                          <p:spTgt spid="1048687"/>
                                        </p:tgtEl>
                                        <p:attrNameLst>
                                          <p:attrName>ppt_y</p:attrName>
                                        </p:attrNameLst>
                                      </p:cBhvr>
                                      <p:tavLst>
                                        <p:tav tm="0" fmla="#ppt_y-sin(pi*$)/3">
                                          <p:val>
                                            <p:fltVal val="0.5"/>
                                          </p:val>
                                        </p:tav>
                                        <p:tav tm="100000">
                                          <p:val>
                                            <p:fltVal val="1"/>
                                          </p:val>
                                        </p:tav>
                                      </p:tavLst>
                                    </p:anim>
                                    <p:anim calcmode="lin" valueType="num">
                                      <p:cBhvr>
                                        <p:cTn id="141" dur="664" tmFilter="0, 0; 0.125,0.2665; 0.25,0.4; 0.375,0.465; 0.5,0.5;  0.625,0.535; 0.75,0.6; 0.875,0.7335; 1,1">
                                          <p:stCondLst>
                                            <p:cond delay="664"/>
                                          </p:stCondLst>
                                        </p:cTn>
                                        <p:tgtEl>
                                          <p:spTgt spid="1048687"/>
                                        </p:tgtEl>
                                        <p:attrNameLst>
                                          <p:attrName>ppt_y</p:attrName>
                                        </p:attrNameLst>
                                      </p:cBhvr>
                                      <p:tavLst>
                                        <p:tav tm="0" fmla="#ppt_y-sin(pi*$)/9">
                                          <p:val>
                                            <p:fltVal val="0"/>
                                          </p:val>
                                        </p:tav>
                                        <p:tav tm="100000">
                                          <p:val>
                                            <p:fltVal val="1"/>
                                          </p:val>
                                        </p:tav>
                                      </p:tavLst>
                                    </p:anim>
                                    <p:anim calcmode="lin" valueType="num">
                                      <p:cBhvr>
                                        <p:cTn id="142" dur="332" tmFilter="0, 0; 0.125,0.2665; 0.25,0.4; 0.375,0.465; 0.5,0.5;  0.625,0.535; 0.75,0.6; 0.875,0.7335; 1,1">
                                          <p:stCondLst>
                                            <p:cond delay="1324"/>
                                          </p:stCondLst>
                                        </p:cTn>
                                        <p:tgtEl>
                                          <p:spTgt spid="1048687"/>
                                        </p:tgtEl>
                                        <p:attrNameLst>
                                          <p:attrName>ppt_y</p:attrName>
                                        </p:attrNameLst>
                                      </p:cBhvr>
                                      <p:tavLst>
                                        <p:tav tm="0" fmla="#ppt_y-sin(pi*$)/27">
                                          <p:val>
                                            <p:fltVal val="0"/>
                                          </p:val>
                                        </p:tav>
                                        <p:tav tm="100000">
                                          <p:val>
                                            <p:fltVal val="1"/>
                                          </p:val>
                                        </p:tav>
                                      </p:tavLst>
                                    </p:anim>
                                    <p:anim calcmode="lin" valueType="num">
                                      <p:cBhvr>
                                        <p:cTn id="143" dur="164" tmFilter="0, 0; 0.125,0.2665; 0.25,0.4; 0.375,0.465; 0.5,0.5;  0.625,0.535; 0.75,0.6; 0.875,0.7335; 1,1">
                                          <p:stCondLst>
                                            <p:cond delay="1656"/>
                                          </p:stCondLst>
                                        </p:cTn>
                                        <p:tgtEl>
                                          <p:spTgt spid="1048687"/>
                                        </p:tgtEl>
                                        <p:attrNameLst>
                                          <p:attrName>ppt_y</p:attrName>
                                        </p:attrNameLst>
                                      </p:cBhvr>
                                      <p:tavLst>
                                        <p:tav tm="0" fmla="#ppt_y-sin(pi*$)/81">
                                          <p:val>
                                            <p:fltVal val="0"/>
                                          </p:val>
                                        </p:tav>
                                        <p:tav tm="100000">
                                          <p:val>
                                            <p:fltVal val="1"/>
                                          </p:val>
                                        </p:tav>
                                      </p:tavLst>
                                    </p:anim>
                                    <p:animScale>
                                      <p:cBhvr>
                                        <p:cTn id="144" dur="26">
                                          <p:stCondLst>
                                            <p:cond delay="650"/>
                                          </p:stCondLst>
                                        </p:cTn>
                                        <p:tgtEl>
                                          <p:spTgt spid="1048687"/>
                                        </p:tgtEl>
                                      </p:cBhvr>
                                      <p:to x="100000" y="60000"/>
                                    </p:animScale>
                                    <p:animScale>
                                      <p:cBhvr>
                                        <p:cTn id="145" dur="166" decel="50000">
                                          <p:stCondLst>
                                            <p:cond delay="676"/>
                                          </p:stCondLst>
                                        </p:cTn>
                                        <p:tgtEl>
                                          <p:spTgt spid="1048687"/>
                                        </p:tgtEl>
                                      </p:cBhvr>
                                      <p:to x="100000" y="100000"/>
                                    </p:animScale>
                                    <p:animScale>
                                      <p:cBhvr>
                                        <p:cTn id="146" dur="26">
                                          <p:stCondLst>
                                            <p:cond delay="1312"/>
                                          </p:stCondLst>
                                        </p:cTn>
                                        <p:tgtEl>
                                          <p:spTgt spid="1048687"/>
                                        </p:tgtEl>
                                      </p:cBhvr>
                                      <p:to x="100000" y="80000"/>
                                    </p:animScale>
                                    <p:animScale>
                                      <p:cBhvr>
                                        <p:cTn id="147" dur="166" decel="50000">
                                          <p:stCondLst>
                                            <p:cond delay="1338"/>
                                          </p:stCondLst>
                                        </p:cTn>
                                        <p:tgtEl>
                                          <p:spTgt spid="1048687"/>
                                        </p:tgtEl>
                                      </p:cBhvr>
                                      <p:to x="100000" y="100000"/>
                                    </p:animScale>
                                    <p:animScale>
                                      <p:cBhvr>
                                        <p:cTn id="148" dur="26">
                                          <p:stCondLst>
                                            <p:cond delay="1642"/>
                                          </p:stCondLst>
                                        </p:cTn>
                                        <p:tgtEl>
                                          <p:spTgt spid="1048687"/>
                                        </p:tgtEl>
                                      </p:cBhvr>
                                      <p:to x="100000" y="90000"/>
                                    </p:animScale>
                                    <p:animScale>
                                      <p:cBhvr>
                                        <p:cTn id="149" dur="166" decel="50000">
                                          <p:stCondLst>
                                            <p:cond delay="1668"/>
                                          </p:stCondLst>
                                        </p:cTn>
                                        <p:tgtEl>
                                          <p:spTgt spid="1048687"/>
                                        </p:tgtEl>
                                      </p:cBhvr>
                                      <p:to x="100000" y="100000"/>
                                    </p:animScale>
                                    <p:animScale>
                                      <p:cBhvr>
                                        <p:cTn id="150" dur="26">
                                          <p:stCondLst>
                                            <p:cond delay="1808"/>
                                          </p:stCondLst>
                                        </p:cTn>
                                        <p:tgtEl>
                                          <p:spTgt spid="1048687"/>
                                        </p:tgtEl>
                                      </p:cBhvr>
                                      <p:to x="100000" y="95000"/>
                                    </p:animScale>
                                    <p:animScale>
                                      <p:cBhvr>
                                        <p:cTn id="151" dur="166" decel="50000">
                                          <p:stCondLst>
                                            <p:cond delay="1834"/>
                                          </p:stCondLst>
                                        </p:cTn>
                                        <p:tgtEl>
                                          <p:spTgt spid="1048687"/>
                                        </p:tgtEl>
                                      </p:cBhvr>
                                      <p:to x="100000" y="100000"/>
                                    </p:animScale>
                                  </p:childTnLst>
                                </p:cTn>
                              </p:par>
                              <p:par>
                                <p:cTn id="152" presetID="26" presetClass="entr" presetSubtype="0" fill="hold" grpId="0" nodeType="withEffect">
                                  <p:stCondLst>
                                    <p:cond delay="0"/>
                                  </p:stCondLst>
                                  <p:childTnLst>
                                    <p:set>
                                      <p:cBhvr>
                                        <p:cTn id="153" dur="1" fill="hold">
                                          <p:stCondLst>
                                            <p:cond delay="0"/>
                                          </p:stCondLst>
                                        </p:cTn>
                                        <p:tgtEl>
                                          <p:spTgt spid="1048703"/>
                                        </p:tgtEl>
                                        <p:attrNameLst>
                                          <p:attrName>style.visibility</p:attrName>
                                        </p:attrNameLst>
                                      </p:cBhvr>
                                      <p:to>
                                        <p:strVal val="visible"/>
                                      </p:to>
                                    </p:set>
                                    <p:animEffect transition="in" filter="wipe(down)">
                                      <p:cBhvr>
                                        <p:cTn id="154" dur="580">
                                          <p:stCondLst>
                                            <p:cond delay="0"/>
                                          </p:stCondLst>
                                        </p:cTn>
                                        <p:tgtEl>
                                          <p:spTgt spid="1048703"/>
                                        </p:tgtEl>
                                      </p:cBhvr>
                                    </p:animEffect>
                                    <p:anim calcmode="lin" valueType="num">
                                      <p:cBhvr>
                                        <p:cTn id="155" dur="1822" tmFilter="0,0; 0.14,0.36; 0.43,0.73; 0.71,0.91; 1.0,1.0">
                                          <p:stCondLst>
                                            <p:cond delay="0"/>
                                          </p:stCondLst>
                                        </p:cTn>
                                        <p:tgtEl>
                                          <p:spTgt spid="1048703"/>
                                        </p:tgtEl>
                                        <p:attrNameLst>
                                          <p:attrName>ppt_x</p:attrName>
                                        </p:attrNameLst>
                                      </p:cBhvr>
                                      <p:tavLst>
                                        <p:tav tm="0">
                                          <p:val>
                                            <p:strVal val="#ppt_x-0.25"/>
                                          </p:val>
                                        </p:tav>
                                        <p:tav tm="100000">
                                          <p:val>
                                            <p:strVal val="#ppt_x"/>
                                          </p:val>
                                        </p:tav>
                                      </p:tavLst>
                                    </p:anim>
                                    <p:anim calcmode="lin" valueType="num">
                                      <p:cBhvr>
                                        <p:cTn id="156" dur="664" tmFilter="0.0,0.0; 0.25,0.07; 0.50,0.2; 0.75,0.467; 1.0,1.0">
                                          <p:stCondLst>
                                            <p:cond delay="0"/>
                                          </p:stCondLst>
                                        </p:cTn>
                                        <p:tgtEl>
                                          <p:spTgt spid="1048703"/>
                                        </p:tgtEl>
                                        <p:attrNameLst>
                                          <p:attrName>ppt_y</p:attrName>
                                        </p:attrNameLst>
                                      </p:cBhvr>
                                      <p:tavLst>
                                        <p:tav tm="0" fmla="#ppt_y-sin(pi*$)/3">
                                          <p:val>
                                            <p:fltVal val="0.5"/>
                                          </p:val>
                                        </p:tav>
                                        <p:tav tm="100000">
                                          <p:val>
                                            <p:fltVal val="1"/>
                                          </p:val>
                                        </p:tav>
                                      </p:tavLst>
                                    </p:anim>
                                    <p:anim calcmode="lin" valueType="num">
                                      <p:cBhvr>
                                        <p:cTn id="157" dur="664" tmFilter="0, 0; 0.125,0.2665; 0.25,0.4; 0.375,0.465; 0.5,0.5;  0.625,0.535; 0.75,0.6; 0.875,0.7335; 1,1">
                                          <p:stCondLst>
                                            <p:cond delay="664"/>
                                          </p:stCondLst>
                                        </p:cTn>
                                        <p:tgtEl>
                                          <p:spTgt spid="1048703"/>
                                        </p:tgtEl>
                                        <p:attrNameLst>
                                          <p:attrName>ppt_y</p:attrName>
                                        </p:attrNameLst>
                                      </p:cBhvr>
                                      <p:tavLst>
                                        <p:tav tm="0" fmla="#ppt_y-sin(pi*$)/9">
                                          <p:val>
                                            <p:fltVal val="0"/>
                                          </p:val>
                                        </p:tav>
                                        <p:tav tm="100000">
                                          <p:val>
                                            <p:fltVal val="1"/>
                                          </p:val>
                                        </p:tav>
                                      </p:tavLst>
                                    </p:anim>
                                    <p:anim calcmode="lin" valueType="num">
                                      <p:cBhvr>
                                        <p:cTn id="158" dur="332" tmFilter="0, 0; 0.125,0.2665; 0.25,0.4; 0.375,0.465; 0.5,0.5;  0.625,0.535; 0.75,0.6; 0.875,0.7335; 1,1">
                                          <p:stCondLst>
                                            <p:cond delay="1324"/>
                                          </p:stCondLst>
                                        </p:cTn>
                                        <p:tgtEl>
                                          <p:spTgt spid="1048703"/>
                                        </p:tgtEl>
                                        <p:attrNameLst>
                                          <p:attrName>ppt_y</p:attrName>
                                        </p:attrNameLst>
                                      </p:cBhvr>
                                      <p:tavLst>
                                        <p:tav tm="0" fmla="#ppt_y-sin(pi*$)/27">
                                          <p:val>
                                            <p:fltVal val="0"/>
                                          </p:val>
                                        </p:tav>
                                        <p:tav tm="100000">
                                          <p:val>
                                            <p:fltVal val="1"/>
                                          </p:val>
                                        </p:tav>
                                      </p:tavLst>
                                    </p:anim>
                                    <p:anim calcmode="lin" valueType="num">
                                      <p:cBhvr>
                                        <p:cTn id="159" dur="164" tmFilter="0, 0; 0.125,0.2665; 0.25,0.4; 0.375,0.465; 0.5,0.5;  0.625,0.535; 0.75,0.6; 0.875,0.7335; 1,1">
                                          <p:stCondLst>
                                            <p:cond delay="1656"/>
                                          </p:stCondLst>
                                        </p:cTn>
                                        <p:tgtEl>
                                          <p:spTgt spid="1048703"/>
                                        </p:tgtEl>
                                        <p:attrNameLst>
                                          <p:attrName>ppt_y</p:attrName>
                                        </p:attrNameLst>
                                      </p:cBhvr>
                                      <p:tavLst>
                                        <p:tav tm="0" fmla="#ppt_y-sin(pi*$)/81">
                                          <p:val>
                                            <p:fltVal val="0"/>
                                          </p:val>
                                        </p:tav>
                                        <p:tav tm="100000">
                                          <p:val>
                                            <p:fltVal val="1"/>
                                          </p:val>
                                        </p:tav>
                                      </p:tavLst>
                                    </p:anim>
                                    <p:animScale>
                                      <p:cBhvr>
                                        <p:cTn id="160" dur="26">
                                          <p:stCondLst>
                                            <p:cond delay="650"/>
                                          </p:stCondLst>
                                        </p:cTn>
                                        <p:tgtEl>
                                          <p:spTgt spid="1048703"/>
                                        </p:tgtEl>
                                      </p:cBhvr>
                                      <p:to x="100000" y="60000"/>
                                    </p:animScale>
                                    <p:animScale>
                                      <p:cBhvr>
                                        <p:cTn id="161" dur="166" decel="50000">
                                          <p:stCondLst>
                                            <p:cond delay="676"/>
                                          </p:stCondLst>
                                        </p:cTn>
                                        <p:tgtEl>
                                          <p:spTgt spid="1048703"/>
                                        </p:tgtEl>
                                      </p:cBhvr>
                                      <p:to x="100000" y="100000"/>
                                    </p:animScale>
                                    <p:animScale>
                                      <p:cBhvr>
                                        <p:cTn id="162" dur="26">
                                          <p:stCondLst>
                                            <p:cond delay="1312"/>
                                          </p:stCondLst>
                                        </p:cTn>
                                        <p:tgtEl>
                                          <p:spTgt spid="1048703"/>
                                        </p:tgtEl>
                                      </p:cBhvr>
                                      <p:to x="100000" y="80000"/>
                                    </p:animScale>
                                    <p:animScale>
                                      <p:cBhvr>
                                        <p:cTn id="163" dur="166" decel="50000">
                                          <p:stCondLst>
                                            <p:cond delay="1338"/>
                                          </p:stCondLst>
                                        </p:cTn>
                                        <p:tgtEl>
                                          <p:spTgt spid="1048703"/>
                                        </p:tgtEl>
                                      </p:cBhvr>
                                      <p:to x="100000" y="100000"/>
                                    </p:animScale>
                                    <p:animScale>
                                      <p:cBhvr>
                                        <p:cTn id="164" dur="26">
                                          <p:stCondLst>
                                            <p:cond delay="1642"/>
                                          </p:stCondLst>
                                        </p:cTn>
                                        <p:tgtEl>
                                          <p:spTgt spid="1048703"/>
                                        </p:tgtEl>
                                      </p:cBhvr>
                                      <p:to x="100000" y="90000"/>
                                    </p:animScale>
                                    <p:animScale>
                                      <p:cBhvr>
                                        <p:cTn id="165" dur="166" decel="50000">
                                          <p:stCondLst>
                                            <p:cond delay="1668"/>
                                          </p:stCondLst>
                                        </p:cTn>
                                        <p:tgtEl>
                                          <p:spTgt spid="1048703"/>
                                        </p:tgtEl>
                                      </p:cBhvr>
                                      <p:to x="100000" y="100000"/>
                                    </p:animScale>
                                    <p:animScale>
                                      <p:cBhvr>
                                        <p:cTn id="166" dur="26">
                                          <p:stCondLst>
                                            <p:cond delay="1808"/>
                                          </p:stCondLst>
                                        </p:cTn>
                                        <p:tgtEl>
                                          <p:spTgt spid="1048703"/>
                                        </p:tgtEl>
                                      </p:cBhvr>
                                      <p:to x="100000" y="95000"/>
                                    </p:animScale>
                                    <p:animScale>
                                      <p:cBhvr>
                                        <p:cTn id="167" dur="166" decel="50000">
                                          <p:stCondLst>
                                            <p:cond delay="1834"/>
                                          </p:stCondLst>
                                        </p:cTn>
                                        <p:tgtEl>
                                          <p:spTgt spid="1048703"/>
                                        </p:tgtEl>
                                      </p:cBhvr>
                                      <p:to x="100000" y="100000"/>
                                    </p:animScale>
                                  </p:childTnLst>
                                </p:cTn>
                              </p:par>
                            </p:childTnLst>
                          </p:cTn>
                        </p:par>
                      </p:childTnLst>
                    </p:cTn>
                  </p:par>
                  <p:par>
                    <p:cTn id="168" fill="hold">
                      <p:stCondLst>
                        <p:cond delay="indefinite"/>
                      </p:stCondLst>
                      <p:childTnLst>
                        <p:par>
                          <p:cTn id="169" fill="hold">
                            <p:stCondLst>
                              <p:cond delay="0"/>
                            </p:stCondLst>
                            <p:childTnLst>
                              <p:par>
                                <p:cTn id="170" presetID="21" presetClass="entr" presetSubtype="1" fill="hold" grpId="0" nodeType="clickEffect">
                                  <p:stCondLst>
                                    <p:cond delay="0"/>
                                  </p:stCondLst>
                                  <p:childTnLst>
                                    <p:set>
                                      <p:cBhvr>
                                        <p:cTn id="171" dur="1" fill="hold">
                                          <p:stCondLst>
                                            <p:cond delay="0"/>
                                          </p:stCondLst>
                                        </p:cTn>
                                        <p:tgtEl>
                                          <p:spTgt spid="1048688"/>
                                        </p:tgtEl>
                                        <p:attrNameLst>
                                          <p:attrName>style.visibility</p:attrName>
                                        </p:attrNameLst>
                                      </p:cBhvr>
                                      <p:to>
                                        <p:strVal val="visible"/>
                                      </p:to>
                                    </p:set>
                                    <p:animEffect transition="in" filter="wheel(1)">
                                      <p:cBhvr>
                                        <p:cTn id="172" dur="2000"/>
                                        <p:tgtEl>
                                          <p:spTgt spid="1048688"/>
                                        </p:tgtEl>
                                      </p:cBhvr>
                                    </p:animEffect>
                                  </p:childTnLst>
                                </p:cTn>
                              </p:par>
                              <p:par>
                                <p:cTn id="173" presetID="21" presetClass="entr" presetSubtype="1" fill="hold" grpId="0" nodeType="withEffect">
                                  <p:stCondLst>
                                    <p:cond delay="0"/>
                                  </p:stCondLst>
                                  <p:childTnLst>
                                    <p:set>
                                      <p:cBhvr>
                                        <p:cTn id="174" dur="1" fill="hold">
                                          <p:stCondLst>
                                            <p:cond delay="0"/>
                                          </p:stCondLst>
                                        </p:cTn>
                                        <p:tgtEl>
                                          <p:spTgt spid="1048689"/>
                                        </p:tgtEl>
                                        <p:attrNameLst>
                                          <p:attrName>style.visibility</p:attrName>
                                        </p:attrNameLst>
                                      </p:cBhvr>
                                      <p:to>
                                        <p:strVal val="visible"/>
                                      </p:to>
                                    </p:set>
                                    <p:animEffect transition="in" filter="wheel(1)">
                                      <p:cBhvr>
                                        <p:cTn id="175" dur="2000"/>
                                        <p:tgtEl>
                                          <p:spTgt spid="1048689"/>
                                        </p:tgtEl>
                                      </p:cBhvr>
                                    </p:animEffect>
                                  </p:childTnLst>
                                </p:cTn>
                              </p:par>
                              <p:par>
                                <p:cTn id="176" presetID="21" presetClass="entr" presetSubtype="1" fill="hold" grpId="0" nodeType="withEffect">
                                  <p:stCondLst>
                                    <p:cond delay="0"/>
                                  </p:stCondLst>
                                  <p:childTnLst>
                                    <p:set>
                                      <p:cBhvr>
                                        <p:cTn id="177" dur="1" fill="hold">
                                          <p:stCondLst>
                                            <p:cond delay="0"/>
                                          </p:stCondLst>
                                        </p:cTn>
                                        <p:tgtEl>
                                          <p:spTgt spid="1048690"/>
                                        </p:tgtEl>
                                        <p:attrNameLst>
                                          <p:attrName>style.visibility</p:attrName>
                                        </p:attrNameLst>
                                      </p:cBhvr>
                                      <p:to>
                                        <p:strVal val="visible"/>
                                      </p:to>
                                    </p:set>
                                    <p:animEffect transition="in" filter="wheel(1)">
                                      <p:cBhvr>
                                        <p:cTn id="178" dur="2000"/>
                                        <p:tgtEl>
                                          <p:spTgt spid="1048690"/>
                                        </p:tgtEl>
                                      </p:cBhvr>
                                    </p:animEffect>
                                  </p:childTnLst>
                                </p:cTn>
                              </p:par>
                              <p:par>
                                <p:cTn id="179" presetID="21" presetClass="entr" presetSubtype="1" fill="hold" grpId="0" nodeType="withEffect">
                                  <p:stCondLst>
                                    <p:cond delay="0"/>
                                  </p:stCondLst>
                                  <p:childTnLst>
                                    <p:set>
                                      <p:cBhvr>
                                        <p:cTn id="180" dur="1" fill="hold">
                                          <p:stCondLst>
                                            <p:cond delay="0"/>
                                          </p:stCondLst>
                                        </p:cTn>
                                        <p:tgtEl>
                                          <p:spTgt spid="1048691"/>
                                        </p:tgtEl>
                                        <p:attrNameLst>
                                          <p:attrName>style.visibility</p:attrName>
                                        </p:attrNameLst>
                                      </p:cBhvr>
                                      <p:to>
                                        <p:strVal val="visible"/>
                                      </p:to>
                                    </p:set>
                                    <p:animEffect transition="in" filter="wheel(1)">
                                      <p:cBhvr>
                                        <p:cTn id="181" dur="2000"/>
                                        <p:tgtEl>
                                          <p:spTgt spid="1048691"/>
                                        </p:tgtEl>
                                      </p:cBhvr>
                                    </p:animEffect>
                                  </p:childTnLst>
                                </p:cTn>
                              </p:par>
                              <p:par>
                                <p:cTn id="182" presetID="21" presetClass="entr" presetSubtype="1" fill="hold" grpId="0" nodeType="withEffect">
                                  <p:stCondLst>
                                    <p:cond delay="0"/>
                                  </p:stCondLst>
                                  <p:childTnLst>
                                    <p:set>
                                      <p:cBhvr>
                                        <p:cTn id="183" dur="1" fill="hold">
                                          <p:stCondLst>
                                            <p:cond delay="0"/>
                                          </p:stCondLst>
                                        </p:cTn>
                                        <p:tgtEl>
                                          <p:spTgt spid="1048692"/>
                                        </p:tgtEl>
                                        <p:attrNameLst>
                                          <p:attrName>style.visibility</p:attrName>
                                        </p:attrNameLst>
                                      </p:cBhvr>
                                      <p:to>
                                        <p:strVal val="visible"/>
                                      </p:to>
                                    </p:set>
                                    <p:animEffect transition="in" filter="wheel(1)">
                                      <p:cBhvr>
                                        <p:cTn id="184" dur="2000"/>
                                        <p:tgtEl>
                                          <p:spTgt spid="1048692"/>
                                        </p:tgtEl>
                                      </p:cBhvr>
                                    </p:animEffect>
                                  </p:childTnLst>
                                </p:cTn>
                              </p:par>
                              <p:par>
                                <p:cTn id="185" presetID="21" presetClass="entr" presetSubtype="1" fill="hold" grpId="0" nodeType="withEffect">
                                  <p:stCondLst>
                                    <p:cond delay="0"/>
                                  </p:stCondLst>
                                  <p:childTnLst>
                                    <p:set>
                                      <p:cBhvr>
                                        <p:cTn id="186" dur="1" fill="hold">
                                          <p:stCondLst>
                                            <p:cond delay="0"/>
                                          </p:stCondLst>
                                        </p:cTn>
                                        <p:tgtEl>
                                          <p:spTgt spid="1048693"/>
                                        </p:tgtEl>
                                        <p:attrNameLst>
                                          <p:attrName>style.visibility</p:attrName>
                                        </p:attrNameLst>
                                      </p:cBhvr>
                                      <p:to>
                                        <p:strVal val="visible"/>
                                      </p:to>
                                    </p:set>
                                    <p:animEffect transition="in" filter="wheel(1)">
                                      <p:cBhvr>
                                        <p:cTn id="187" dur="2000"/>
                                        <p:tgtEl>
                                          <p:spTgt spid="1048693"/>
                                        </p:tgtEl>
                                      </p:cBhvr>
                                    </p:animEffect>
                                  </p:childTnLst>
                                </p:cTn>
                              </p:par>
                              <p:par>
                                <p:cTn id="188" presetID="21" presetClass="entr" presetSubtype="1" fill="hold" grpId="0" nodeType="withEffect">
                                  <p:stCondLst>
                                    <p:cond delay="0"/>
                                  </p:stCondLst>
                                  <p:childTnLst>
                                    <p:set>
                                      <p:cBhvr>
                                        <p:cTn id="189" dur="1" fill="hold">
                                          <p:stCondLst>
                                            <p:cond delay="0"/>
                                          </p:stCondLst>
                                        </p:cTn>
                                        <p:tgtEl>
                                          <p:spTgt spid="1048694"/>
                                        </p:tgtEl>
                                        <p:attrNameLst>
                                          <p:attrName>style.visibility</p:attrName>
                                        </p:attrNameLst>
                                      </p:cBhvr>
                                      <p:to>
                                        <p:strVal val="visible"/>
                                      </p:to>
                                    </p:set>
                                    <p:animEffect transition="in" filter="wheel(1)">
                                      <p:cBhvr>
                                        <p:cTn id="190" dur="2000"/>
                                        <p:tgtEl>
                                          <p:spTgt spid="1048694"/>
                                        </p:tgtEl>
                                      </p:cBhvr>
                                    </p:animEffect>
                                  </p:childTnLst>
                                </p:cTn>
                              </p:par>
                              <p:par>
                                <p:cTn id="191" presetID="21" presetClass="entr" presetSubtype="1" fill="hold" grpId="0" nodeType="withEffect">
                                  <p:stCondLst>
                                    <p:cond delay="0"/>
                                  </p:stCondLst>
                                  <p:childTnLst>
                                    <p:set>
                                      <p:cBhvr>
                                        <p:cTn id="192" dur="1" fill="hold">
                                          <p:stCondLst>
                                            <p:cond delay="0"/>
                                          </p:stCondLst>
                                        </p:cTn>
                                        <p:tgtEl>
                                          <p:spTgt spid="1048695"/>
                                        </p:tgtEl>
                                        <p:attrNameLst>
                                          <p:attrName>style.visibility</p:attrName>
                                        </p:attrNameLst>
                                      </p:cBhvr>
                                      <p:to>
                                        <p:strVal val="visible"/>
                                      </p:to>
                                    </p:set>
                                    <p:animEffect transition="in" filter="wheel(1)">
                                      <p:cBhvr>
                                        <p:cTn id="193" dur="2000"/>
                                        <p:tgtEl>
                                          <p:spTgt spid="1048695"/>
                                        </p:tgtEl>
                                      </p:cBhvr>
                                    </p:animEffect>
                                  </p:childTnLst>
                                </p:cTn>
                              </p:par>
                              <p:par>
                                <p:cTn id="194" presetID="21" presetClass="entr" presetSubtype="1" fill="hold" grpId="0" nodeType="withEffect">
                                  <p:stCondLst>
                                    <p:cond delay="0"/>
                                  </p:stCondLst>
                                  <p:childTnLst>
                                    <p:set>
                                      <p:cBhvr>
                                        <p:cTn id="195" dur="1" fill="hold">
                                          <p:stCondLst>
                                            <p:cond delay="0"/>
                                          </p:stCondLst>
                                        </p:cTn>
                                        <p:tgtEl>
                                          <p:spTgt spid="1048698"/>
                                        </p:tgtEl>
                                        <p:attrNameLst>
                                          <p:attrName>style.visibility</p:attrName>
                                        </p:attrNameLst>
                                      </p:cBhvr>
                                      <p:to>
                                        <p:strVal val="visible"/>
                                      </p:to>
                                    </p:set>
                                    <p:animEffect transition="in" filter="wheel(1)">
                                      <p:cBhvr>
                                        <p:cTn id="196" dur="2000"/>
                                        <p:tgtEl>
                                          <p:spTgt spid="1048698"/>
                                        </p:tgtEl>
                                      </p:cBhvr>
                                    </p:animEffect>
                                  </p:childTnLst>
                                </p:cTn>
                              </p:par>
                              <p:par>
                                <p:cTn id="197" presetID="21" presetClass="entr" presetSubtype="1" fill="hold" grpId="0" nodeType="withEffect">
                                  <p:stCondLst>
                                    <p:cond delay="0"/>
                                  </p:stCondLst>
                                  <p:childTnLst>
                                    <p:set>
                                      <p:cBhvr>
                                        <p:cTn id="198" dur="1" fill="hold">
                                          <p:stCondLst>
                                            <p:cond delay="0"/>
                                          </p:stCondLst>
                                        </p:cTn>
                                        <p:tgtEl>
                                          <p:spTgt spid="1048699"/>
                                        </p:tgtEl>
                                        <p:attrNameLst>
                                          <p:attrName>style.visibility</p:attrName>
                                        </p:attrNameLst>
                                      </p:cBhvr>
                                      <p:to>
                                        <p:strVal val="visible"/>
                                      </p:to>
                                    </p:set>
                                    <p:animEffect transition="in" filter="wheel(1)">
                                      <p:cBhvr>
                                        <p:cTn id="199" dur="2000"/>
                                        <p:tgtEl>
                                          <p:spTgt spid="1048699"/>
                                        </p:tgtEl>
                                      </p:cBhvr>
                                    </p:animEffect>
                                  </p:childTnLst>
                                </p:cTn>
                              </p:par>
                              <p:par>
                                <p:cTn id="200" presetID="21" presetClass="entr" presetSubtype="1" fill="hold" grpId="0" nodeType="withEffect">
                                  <p:stCondLst>
                                    <p:cond delay="0"/>
                                  </p:stCondLst>
                                  <p:childTnLst>
                                    <p:set>
                                      <p:cBhvr>
                                        <p:cTn id="201" dur="1" fill="hold">
                                          <p:stCondLst>
                                            <p:cond delay="0"/>
                                          </p:stCondLst>
                                        </p:cTn>
                                        <p:tgtEl>
                                          <p:spTgt spid="1048700"/>
                                        </p:tgtEl>
                                        <p:attrNameLst>
                                          <p:attrName>style.visibility</p:attrName>
                                        </p:attrNameLst>
                                      </p:cBhvr>
                                      <p:to>
                                        <p:strVal val="visible"/>
                                      </p:to>
                                    </p:set>
                                    <p:animEffect transition="in" filter="wheel(1)">
                                      <p:cBhvr>
                                        <p:cTn id="202" dur="2000"/>
                                        <p:tgtEl>
                                          <p:spTgt spid="1048700"/>
                                        </p:tgtEl>
                                      </p:cBhvr>
                                    </p:animEffect>
                                  </p:childTnLst>
                                </p:cTn>
                              </p:par>
                              <p:par>
                                <p:cTn id="203" presetID="21" presetClass="entr" presetSubtype="1" fill="hold" grpId="0" nodeType="withEffect">
                                  <p:stCondLst>
                                    <p:cond delay="0"/>
                                  </p:stCondLst>
                                  <p:childTnLst>
                                    <p:set>
                                      <p:cBhvr>
                                        <p:cTn id="204" dur="1" fill="hold">
                                          <p:stCondLst>
                                            <p:cond delay="0"/>
                                          </p:stCondLst>
                                        </p:cTn>
                                        <p:tgtEl>
                                          <p:spTgt spid="1048701"/>
                                        </p:tgtEl>
                                        <p:attrNameLst>
                                          <p:attrName>style.visibility</p:attrName>
                                        </p:attrNameLst>
                                      </p:cBhvr>
                                      <p:to>
                                        <p:strVal val="visible"/>
                                      </p:to>
                                    </p:set>
                                    <p:animEffect transition="in" filter="wheel(1)">
                                      <p:cBhvr>
                                        <p:cTn id="205" dur="2000"/>
                                        <p:tgtEl>
                                          <p:spTgt spid="1048701"/>
                                        </p:tgtEl>
                                      </p:cBhvr>
                                    </p:animEffect>
                                  </p:childTnLst>
                                </p:cTn>
                              </p:par>
                              <p:par>
                                <p:cTn id="206" presetID="21" presetClass="entr" presetSubtype="1" fill="hold" grpId="0" nodeType="withEffect">
                                  <p:stCondLst>
                                    <p:cond delay="0"/>
                                  </p:stCondLst>
                                  <p:childTnLst>
                                    <p:set>
                                      <p:cBhvr>
                                        <p:cTn id="207" dur="1" fill="hold">
                                          <p:stCondLst>
                                            <p:cond delay="0"/>
                                          </p:stCondLst>
                                        </p:cTn>
                                        <p:tgtEl>
                                          <p:spTgt spid="1048704"/>
                                        </p:tgtEl>
                                        <p:attrNameLst>
                                          <p:attrName>style.visibility</p:attrName>
                                        </p:attrNameLst>
                                      </p:cBhvr>
                                      <p:to>
                                        <p:strVal val="visible"/>
                                      </p:to>
                                    </p:set>
                                    <p:animEffect transition="in" filter="wheel(1)">
                                      <p:cBhvr>
                                        <p:cTn id="208" dur="2000"/>
                                        <p:tgtEl>
                                          <p:spTgt spid="1048704"/>
                                        </p:tgtEl>
                                      </p:cBhvr>
                                    </p:animEffect>
                                  </p:childTnLst>
                                </p:cTn>
                              </p:par>
                            </p:childTnLst>
                          </p:cTn>
                        </p:par>
                      </p:childTnLst>
                    </p:cTn>
                  </p:par>
                  <p:par>
                    <p:cTn id="209" fill="hold">
                      <p:stCondLst>
                        <p:cond delay="indefinite"/>
                      </p:stCondLst>
                      <p:childTnLst>
                        <p:par>
                          <p:cTn id="210" fill="hold">
                            <p:stCondLst>
                              <p:cond delay="0"/>
                            </p:stCondLst>
                            <p:childTnLst>
                              <p:par>
                                <p:cTn id="211" presetID="6" presetClass="entr" presetSubtype="16" fill="hold" nodeType="clickEffect">
                                  <p:stCondLst>
                                    <p:cond delay="0"/>
                                  </p:stCondLst>
                                  <p:childTnLst>
                                    <p:set>
                                      <p:cBhvr>
                                        <p:cTn id="212" dur="1" fill="hold">
                                          <p:stCondLst>
                                            <p:cond delay="0"/>
                                          </p:stCondLst>
                                        </p:cTn>
                                        <p:tgtEl>
                                          <p:spTgt spid="1048705">
                                            <p:txEl>
                                              <p:pRg st="0" end="0"/>
                                            </p:txEl>
                                          </p:spTgt>
                                        </p:tgtEl>
                                        <p:attrNameLst>
                                          <p:attrName>style.visibility</p:attrName>
                                        </p:attrNameLst>
                                      </p:cBhvr>
                                      <p:to>
                                        <p:strVal val="visible"/>
                                      </p:to>
                                    </p:set>
                                    <p:animEffect transition="in" filter="circle(in)">
                                      <p:cBhvr>
                                        <p:cTn id="213" dur="2000"/>
                                        <p:tgtEl>
                                          <p:spTgt spid="1048705">
                                            <p:txEl>
                                              <p:pRg st="0" end="0"/>
                                            </p:txEl>
                                          </p:spTgt>
                                        </p:tgtEl>
                                      </p:cBhvr>
                                    </p:animEffect>
                                  </p:childTnLst>
                                </p:cTn>
                              </p:par>
                              <p:par>
                                <p:cTn id="214" presetID="6" presetClass="entr" presetSubtype="16" fill="hold" nodeType="withEffect">
                                  <p:stCondLst>
                                    <p:cond delay="0"/>
                                  </p:stCondLst>
                                  <p:childTnLst>
                                    <p:set>
                                      <p:cBhvr>
                                        <p:cTn id="215" dur="1" fill="hold">
                                          <p:stCondLst>
                                            <p:cond delay="0"/>
                                          </p:stCondLst>
                                        </p:cTn>
                                        <p:tgtEl>
                                          <p:spTgt spid="1048705">
                                            <p:txEl>
                                              <p:pRg st="1" end="1"/>
                                            </p:txEl>
                                          </p:spTgt>
                                        </p:tgtEl>
                                        <p:attrNameLst>
                                          <p:attrName>style.visibility</p:attrName>
                                        </p:attrNameLst>
                                      </p:cBhvr>
                                      <p:to>
                                        <p:strVal val="visible"/>
                                      </p:to>
                                    </p:set>
                                    <p:animEffect transition="in" filter="circle(in)">
                                      <p:cBhvr>
                                        <p:cTn id="216" dur="2000"/>
                                        <p:tgtEl>
                                          <p:spTgt spid="104870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1" grpId="0" animBg="1"/>
      <p:bldP spid="1048672" grpId="0" animBg="1"/>
      <p:bldP spid="1048673" grpId="0" animBg="1"/>
      <p:bldP spid="1048674" grpId="0" animBg="1"/>
      <p:bldP spid="1048675" grpId="0" animBg="1"/>
      <p:bldP spid="1048676" grpId="0" animBg="1"/>
      <p:bldP spid="1048677" grpId="0" animBg="1"/>
      <p:bldP spid="1048678" grpId="0" animBg="1"/>
      <p:bldP spid="1048679" grpId="0" animBg="1"/>
      <p:bldP spid="1048680" grpId="0" animBg="1"/>
      <p:bldP spid="1048681" grpId="0" animBg="1"/>
      <p:bldP spid="1048682" grpId="0" animBg="1"/>
      <p:bldP spid="1048683" grpId="0" animBg="1"/>
      <p:bldP spid="1048684" grpId="0" animBg="1"/>
      <p:bldP spid="1048685" grpId="0" animBg="1"/>
      <p:bldP spid="1048686" grpId="0" animBg="1"/>
      <p:bldP spid="1048687" grpId="0" animBg="1"/>
      <p:bldP spid="1048688" grpId="0" animBg="1"/>
      <p:bldP spid="1048689" grpId="0" animBg="1"/>
      <p:bldP spid="1048690" grpId="0" animBg="1"/>
      <p:bldP spid="1048691" grpId="0" animBg="1"/>
      <p:bldP spid="1048692" grpId="0" animBg="1"/>
      <p:bldP spid="1048693" grpId="0" animBg="1"/>
      <p:bldP spid="1048694" grpId="0"/>
      <p:bldP spid="1048695" grpId="0"/>
      <p:bldP spid="1048698" grpId="0"/>
      <p:bldP spid="1048699" grpId="0" animBg="1"/>
      <p:bldP spid="1048700" grpId="0" animBg="1"/>
      <p:bldP spid="1048701" grpId="0"/>
      <p:bldP spid="1048702" grpId="0"/>
      <p:bldP spid="1048703" grpId="0"/>
      <p:bldP spid="104870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US" dirty="0"/>
              <a:t>HDFS FS Commands</a:t>
            </a:r>
          </a:p>
        </p:txBody>
      </p:sp>
      <p:sp>
        <p:nvSpPr>
          <p:cNvPr id="1048636" name="Content Placeholder 2"/>
          <p:cNvSpPr>
            <a:spLocks noGrp="1"/>
          </p:cNvSpPr>
          <p:nvPr>
            <p:ph idx="1"/>
          </p:nvPr>
        </p:nvSpPr>
        <p:spPr>
          <a:xfrm>
            <a:off x="457200" y="1600200"/>
            <a:ext cx="8229600" cy="5029200"/>
          </a:xfrm>
        </p:spPr>
        <p:txBody>
          <a:bodyPr>
            <a:noAutofit/>
          </a:bodyPr>
          <a:lstStyle/>
          <a:p>
            <a:r>
              <a:rPr lang="en-US" sz="1600" dirty="0"/>
              <a:t>Return the help for an individual command.</a:t>
            </a:r>
          </a:p>
          <a:p>
            <a:pPr lvl="1"/>
            <a:r>
              <a:rPr lang="en-US" sz="1600" dirty="0"/>
              <a:t>hadoop fs -usage command</a:t>
            </a:r>
          </a:p>
          <a:p>
            <a:r>
              <a:rPr lang="en-US" sz="1600" dirty="0"/>
              <a:t>Append single/multiple sources from local file system to the destination file system.</a:t>
            </a:r>
          </a:p>
          <a:p>
            <a:pPr lvl="1"/>
            <a:r>
              <a:rPr lang="en-US" sz="1600" dirty="0"/>
              <a:t>hadoop fs -appendToFile localfile1 localfile2 /user/hadoop/</a:t>
            </a:r>
            <a:r>
              <a:rPr lang="en-US" sz="1600" dirty="0" err="1"/>
              <a:t>hadoopfile</a:t>
            </a:r>
            <a:endParaRPr lang="en-US" sz="1600" dirty="0"/>
          </a:p>
          <a:p>
            <a:pPr lvl="1"/>
            <a:r>
              <a:rPr lang="en-US" sz="1600" dirty="0"/>
              <a:t>hadoop fs -appendToFile localfile hdfs://nn.example.com/hadoop/hadoopfile</a:t>
            </a:r>
          </a:p>
          <a:p>
            <a:r>
              <a:rPr lang="en-US" sz="1600" dirty="0"/>
              <a:t>To view contents of text file which is present in hadoop directory.</a:t>
            </a:r>
          </a:p>
          <a:p>
            <a:pPr lvl="1"/>
            <a:r>
              <a:rPr lang="en-US" sz="1600" dirty="0"/>
              <a:t>hadoop fs -cat -</a:t>
            </a:r>
            <a:r>
              <a:rPr lang="en-US" sz="1600" dirty="0" err="1"/>
              <a:t>ignoreCrc</a:t>
            </a:r>
            <a:r>
              <a:rPr lang="en-US" sz="1600" dirty="0"/>
              <a:t> /user/</a:t>
            </a:r>
            <a:r>
              <a:rPr lang="en-US" sz="1600" dirty="0" err="1"/>
              <a:t>cloudera</a:t>
            </a:r>
            <a:r>
              <a:rPr lang="en-US" sz="1600" dirty="0"/>
              <a:t>/hadoop/file1.txt</a:t>
            </a:r>
          </a:p>
          <a:p>
            <a:pPr lvl="2"/>
            <a:r>
              <a:rPr lang="en-US" sz="1600" dirty="0"/>
              <a:t>The -</a:t>
            </a:r>
            <a:r>
              <a:rPr lang="en-US" sz="1600" dirty="0" err="1"/>
              <a:t>ignoreCrc</a:t>
            </a:r>
            <a:r>
              <a:rPr lang="en-US" sz="1600" dirty="0"/>
              <a:t> option disables </a:t>
            </a:r>
            <a:r>
              <a:rPr lang="en-US" sz="1600" dirty="0" err="1"/>
              <a:t>checkshum</a:t>
            </a:r>
            <a:r>
              <a:rPr lang="en-US" sz="1600" dirty="0"/>
              <a:t> verification</a:t>
            </a:r>
          </a:p>
          <a:p>
            <a:pPr lvl="1"/>
            <a:r>
              <a:rPr lang="en-US" sz="1600" dirty="0"/>
              <a:t>hadoop fs -tail /user/</a:t>
            </a:r>
            <a:r>
              <a:rPr lang="en-US" sz="1600" dirty="0" err="1"/>
              <a:t>cloudera</a:t>
            </a:r>
            <a:r>
              <a:rPr lang="en-US" sz="1600" dirty="0"/>
              <a:t>/hadoop/file1.txt (Displays last kilobyte of the file)</a:t>
            </a:r>
          </a:p>
          <a:p>
            <a:r>
              <a:rPr lang="en-US" sz="1600" dirty="0"/>
              <a:t>Create a file of zero length</a:t>
            </a:r>
          </a:p>
          <a:p>
            <a:pPr lvl="1"/>
            <a:r>
              <a:rPr lang="en-US" sz="1600" dirty="0"/>
              <a:t>hadoop fs -</a:t>
            </a:r>
            <a:r>
              <a:rPr lang="en-US" sz="1600" dirty="0" err="1"/>
              <a:t>touchz</a:t>
            </a:r>
            <a:r>
              <a:rPr lang="en-US" sz="1600" dirty="0"/>
              <a:t> /user/</a:t>
            </a:r>
            <a:r>
              <a:rPr lang="en-US" sz="1600" dirty="0" err="1"/>
              <a:t>cloudera</a:t>
            </a:r>
            <a:r>
              <a:rPr lang="en-US" sz="1600" dirty="0"/>
              <a:t>/hadoop/file1.txt</a:t>
            </a:r>
          </a:p>
          <a:p>
            <a:pPr lvl="2"/>
            <a:r>
              <a:rPr lang="en-US" sz="1600" dirty="0"/>
              <a:t>An error is returned if the file exists with non-zero length.</a:t>
            </a:r>
          </a:p>
          <a:p>
            <a:r>
              <a:rPr lang="en-US" sz="1600" dirty="0"/>
              <a:t>Truncate all files that match the specified file pattern to the specified length.</a:t>
            </a:r>
          </a:p>
          <a:p>
            <a:pPr lvl="1"/>
            <a:r>
              <a:rPr lang="en-US" sz="1600" dirty="0"/>
              <a:t>hadoop fs -truncate 55 /user/hadoop/file1 /user/hadoop/file2</a:t>
            </a:r>
          </a:p>
          <a:p>
            <a:pPr lvl="1"/>
            <a:r>
              <a:rPr lang="en-US" sz="1600" dirty="0"/>
              <a:t>hadoop fs -truncate -w 127 hdfs://nn1.example.com/user/hadoop/file1</a:t>
            </a:r>
          </a:p>
          <a:p>
            <a:pPr lvl="2"/>
            <a:r>
              <a:rPr lang="en-US" sz="1600" dirty="0"/>
              <a:t>-w flag requests that command waits for block recovery to complete, if necessary.</a:t>
            </a:r>
          </a:p>
          <a:p>
            <a:pPr lvl="1"/>
            <a:endParaRPr lang="en-US" sz="1600" b="1" dirty="0"/>
          </a:p>
          <a:p>
            <a:endParaRPr lang="en-US" sz="1600" dirty="0"/>
          </a:p>
          <a:p>
            <a:endParaRPr 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p:txBody>
          <a:bodyPr/>
          <a:lstStyle/>
          <a:p>
            <a:r>
              <a:rPr lang="en-US" dirty="0"/>
              <a:t>HDFS FS Commands</a:t>
            </a:r>
          </a:p>
        </p:txBody>
      </p:sp>
      <p:sp>
        <p:nvSpPr>
          <p:cNvPr id="1048650" name="Content Placeholder 2"/>
          <p:cNvSpPr>
            <a:spLocks noGrp="1"/>
          </p:cNvSpPr>
          <p:nvPr>
            <p:ph idx="1"/>
          </p:nvPr>
        </p:nvSpPr>
        <p:spPr>
          <a:xfrm>
            <a:off x="457200" y="1600200"/>
            <a:ext cx="8229600" cy="4953000"/>
          </a:xfrm>
        </p:spPr>
        <p:txBody>
          <a:bodyPr>
            <a:normAutofit fontScale="93750" lnSpcReduction="10000"/>
          </a:bodyPr>
          <a:lstStyle/>
          <a:p>
            <a:r>
              <a:rPr lang="en-US" sz="1600" dirty="0"/>
              <a:t>Count the number of directories, files and bytes under the paths that match the specified file</a:t>
            </a:r>
          </a:p>
          <a:p>
            <a:pPr lvl="1"/>
            <a:r>
              <a:rPr lang="en-US" sz="1600" dirty="0"/>
              <a:t>hadoop fs -count hdfs://nn1.example.com/file1 hdfs://nn2.example.com/file2</a:t>
            </a:r>
          </a:p>
          <a:p>
            <a:pPr lvl="1"/>
            <a:r>
              <a:rPr lang="en-US" sz="1600" dirty="0"/>
              <a:t>hadoop fs -count -q hdfs://nn1.example.com/file1 (-q means show quotas)</a:t>
            </a:r>
          </a:p>
          <a:p>
            <a:pPr lvl="1"/>
            <a:r>
              <a:rPr lang="en-US" sz="1600" dirty="0"/>
              <a:t>hadoop fs -count -q -h hdfs://nn1.example.com/file1(-h option shows sizes in human readable format)</a:t>
            </a:r>
          </a:p>
          <a:p>
            <a:pPr lvl="1"/>
            <a:r>
              <a:rPr lang="en-US" sz="1600" dirty="0"/>
              <a:t>hadoop fs -count -q -h -v hdfs://nn1.example.com/file1(The -v option displays a header line)</a:t>
            </a:r>
          </a:p>
          <a:p>
            <a:r>
              <a:rPr lang="en-US" sz="1600" dirty="0"/>
              <a:t>List the contents of the root directory in HDFS</a:t>
            </a:r>
          </a:p>
          <a:p>
            <a:pPr lvl="1"/>
            <a:r>
              <a:rPr lang="en-US" sz="1600" dirty="0"/>
              <a:t>hadoop fs -</a:t>
            </a:r>
            <a:r>
              <a:rPr lang="en-US" sz="1600" dirty="0" err="1"/>
              <a:t>ls</a:t>
            </a:r>
            <a:r>
              <a:rPr lang="en-US" sz="1600" dirty="0"/>
              <a:t> /</a:t>
            </a:r>
          </a:p>
          <a:p>
            <a:pPr lvl="2"/>
            <a:r>
              <a:rPr lang="en-US" sz="1600" dirty="0"/>
              <a:t>-C: Display the paths of files and directories only.</a:t>
            </a:r>
          </a:p>
          <a:p>
            <a:pPr lvl="2"/>
            <a:r>
              <a:rPr lang="en-US" sz="1600" dirty="0"/>
              <a:t>-d: Directories are listed as plain files.</a:t>
            </a:r>
          </a:p>
          <a:p>
            <a:pPr lvl="2"/>
            <a:r>
              <a:rPr lang="en-US" sz="1600" dirty="0"/>
              <a:t>-h: Format file sizes in a human-readable fashion </a:t>
            </a:r>
          </a:p>
          <a:p>
            <a:pPr lvl="2"/>
            <a:r>
              <a:rPr lang="en-US" sz="1600" dirty="0"/>
              <a:t>-R: Recursively list subdirectories encountered.</a:t>
            </a:r>
          </a:p>
          <a:p>
            <a:pPr lvl="2"/>
            <a:r>
              <a:rPr lang="en-US" sz="1600" dirty="0"/>
              <a:t>-t: Sort output by modification time (most recent first).</a:t>
            </a:r>
          </a:p>
          <a:p>
            <a:pPr lvl="2"/>
            <a:r>
              <a:rPr lang="en-US" sz="1600" dirty="0"/>
              <a:t>-S: Sort output by file size.</a:t>
            </a:r>
          </a:p>
          <a:p>
            <a:pPr lvl="2"/>
            <a:r>
              <a:rPr lang="en-US" sz="1600" dirty="0"/>
              <a:t>-r: Reverse the sort order.</a:t>
            </a:r>
          </a:p>
          <a:p>
            <a:pPr lvl="2"/>
            <a:r>
              <a:rPr lang="en-US" sz="1600" dirty="0"/>
              <a:t>-u: Use access time rather than modification time for display and sorting.</a:t>
            </a:r>
          </a:p>
          <a:p>
            <a:pPr lvl="2"/>
            <a:r>
              <a:rPr lang="en-US" sz="1600" dirty="0"/>
              <a:t>-e: Display the erasure coding policy of files and directories only.</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0" name="Title 1"/>
          <p:cNvSpPr>
            <a:spLocks noGrp="1"/>
          </p:cNvSpPr>
          <p:nvPr>
            <p:ph type="title"/>
          </p:nvPr>
        </p:nvSpPr>
        <p:spPr/>
        <p:txBody>
          <a:bodyPr/>
          <a:lstStyle/>
          <a:p>
            <a:r>
              <a:rPr lang="en-US" dirty="0"/>
              <a:t>HDFS FS Commands</a:t>
            </a:r>
          </a:p>
        </p:txBody>
      </p:sp>
      <p:sp>
        <p:nvSpPr>
          <p:cNvPr id="1048841" name="Content Placeholder 2"/>
          <p:cNvSpPr>
            <a:spLocks noGrp="1"/>
          </p:cNvSpPr>
          <p:nvPr>
            <p:ph idx="1"/>
          </p:nvPr>
        </p:nvSpPr>
        <p:spPr>
          <a:xfrm>
            <a:off x="457200" y="1600200"/>
            <a:ext cx="8229600" cy="5105400"/>
          </a:xfrm>
        </p:spPr>
        <p:txBody>
          <a:bodyPr>
            <a:noAutofit/>
          </a:bodyPr>
          <a:lstStyle/>
          <a:p>
            <a:r>
              <a:rPr lang="en-US" sz="1400" dirty="0"/>
              <a:t>Create a new directory in HDFS.</a:t>
            </a:r>
          </a:p>
          <a:p>
            <a:pPr lvl="1"/>
            <a:r>
              <a:rPr lang="en-US" sz="1400" dirty="0"/>
              <a:t>hadoop fs -</a:t>
            </a:r>
            <a:r>
              <a:rPr lang="en-US" sz="1400" dirty="0" err="1"/>
              <a:t>mkdir</a:t>
            </a:r>
            <a:r>
              <a:rPr lang="en-US" sz="1400" dirty="0"/>
              <a:t> /user/</a:t>
            </a:r>
            <a:r>
              <a:rPr lang="en-US" sz="1400" dirty="0" err="1"/>
              <a:t>cloudera</a:t>
            </a:r>
            <a:r>
              <a:rPr lang="en-US" sz="1400" dirty="0"/>
              <a:t>/hadoop</a:t>
            </a:r>
          </a:p>
          <a:p>
            <a:r>
              <a:rPr lang="en-US" sz="1400" dirty="0"/>
              <a:t>Add file from local directory to directory created in HDFS</a:t>
            </a:r>
          </a:p>
          <a:p>
            <a:pPr lvl="1"/>
            <a:r>
              <a:rPr lang="en-US" sz="1400" dirty="0"/>
              <a:t>hadoop fs -put /home/</a:t>
            </a:r>
            <a:r>
              <a:rPr lang="en-US" sz="1400" dirty="0" err="1"/>
              <a:t>cloudera</a:t>
            </a:r>
            <a:r>
              <a:rPr lang="en-US" sz="1400" dirty="0"/>
              <a:t>/data/sample.txt /user/</a:t>
            </a:r>
            <a:r>
              <a:rPr lang="en-US" sz="1400" dirty="0" err="1"/>
              <a:t>cloudera</a:t>
            </a:r>
            <a:r>
              <a:rPr lang="en-US" sz="1400" dirty="0"/>
              <a:t>/hadoop</a:t>
            </a:r>
          </a:p>
          <a:p>
            <a:pPr lvl="1"/>
            <a:r>
              <a:rPr lang="en-US" sz="1400" dirty="0"/>
              <a:t>hadoop fs -</a:t>
            </a:r>
            <a:r>
              <a:rPr lang="en-US" sz="1400" dirty="0" err="1"/>
              <a:t>copyFromLocal</a:t>
            </a:r>
            <a:r>
              <a:rPr lang="en-US" sz="1400" dirty="0"/>
              <a:t> /home/</a:t>
            </a:r>
            <a:r>
              <a:rPr lang="en-US" sz="1400" dirty="0" err="1"/>
              <a:t>cloudera</a:t>
            </a:r>
            <a:r>
              <a:rPr lang="en-US" sz="1400" dirty="0"/>
              <a:t>/sample.txt /user/</a:t>
            </a:r>
            <a:r>
              <a:rPr lang="en-US" sz="1400" dirty="0" err="1"/>
              <a:t>cloudera</a:t>
            </a:r>
            <a:r>
              <a:rPr lang="en-US" sz="1400" dirty="0"/>
              <a:t> (Only from local system)</a:t>
            </a:r>
          </a:p>
          <a:p>
            <a:r>
              <a:rPr lang="en-US" sz="1400" dirty="0"/>
              <a:t>Add file from HDFS directory to the local directory</a:t>
            </a:r>
          </a:p>
          <a:p>
            <a:pPr lvl="1"/>
            <a:r>
              <a:rPr lang="en-US" sz="1400" dirty="0"/>
              <a:t>hadoop fs –get hadoop/purchases.txt /home/training/data</a:t>
            </a:r>
          </a:p>
          <a:p>
            <a:pPr lvl="1"/>
            <a:r>
              <a:rPr lang="en-US" sz="1400" dirty="0"/>
              <a:t>hadoop fs -</a:t>
            </a:r>
            <a:r>
              <a:rPr lang="en-US" sz="1400" dirty="0" err="1"/>
              <a:t>copyToLocal</a:t>
            </a:r>
            <a:r>
              <a:rPr lang="en-US" sz="1400" dirty="0"/>
              <a:t> hadoop/purchases.txt /home/training/data</a:t>
            </a:r>
          </a:p>
          <a:p>
            <a:r>
              <a:rPr lang="en-US" sz="1400" dirty="0"/>
              <a:t>Copy/move/delete files from source to destination.</a:t>
            </a:r>
          </a:p>
          <a:p>
            <a:pPr lvl="1"/>
            <a:r>
              <a:rPr lang="en-US" sz="1400" dirty="0"/>
              <a:t>hadoop fs -</a:t>
            </a:r>
            <a:r>
              <a:rPr lang="en-US" sz="1400" dirty="0" err="1"/>
              <a:t>cp</a:t>
            </a:r>
            <a:r>
              <a:rPr lang="en-US" sz="1400" dirty="0"/>
              <a:t> /user/hadoop/file1 /user/hadoop/file2</a:t>
            </a:r>
          </a:p>
          <a:p>
            <a:pPr lvl="1"/>
            <a:r>
              <a:rPr lang="en-US" sz="1400" dirty="0"/>
              <a:t>hadoop fs -</a:t>
            </a:r>
            <a:r>
              <a:rPr lang="en-US" sz="1400" dirty="0" err="1"/>
              <a:t>cp</a:t>
            </a:r>
            <a:r>
              <a:rPr lang="en-US" sz="1400" dirty="0"/>
              <a:t> /user/hadoop/file1 /user/hadoop/file2 /user/hadoop/</a:t>
            </a:r>
            <a:r>
              <a:rPr lang="en-US" sz="1400" dirty="0" err="1"/>
              <a:t>dir</a:t>
            </a:r>
            <a:endParaRPr lang="en-US" sz="1400" dirty="0"/>
          </a:p>
          <a:p>
            <a:pPr lvl="2"/>
            <a:r>
              <a:rPr lang="en-US" sz="1400" dirty="0"/>
              <a:t>The -f option will overwrite the destination if it already exists.</a:t>
            </a:r>
          </a:p>
          <a:p>
            <a:pPr lvl="1"/>
            <a:r>
              <a:rPr lang="en-US" sz="1400" dirty="0"/>
              <a:t>hadoop fs -mv /user/</a:t>
            </a:r>
            <a:r>
              <a:rPr lang="en-US" sz="1400" dirty="0" err="1"/>
              <a:t>cloudera</a:t>
            </a:r>
            <a:r>
              <a:rPr lang="en-US" sz="1400" dirty="0"/>
              <a:t>/hadoop /data/hadoop</a:t>
            </a:r>
          </a:p>
          <a:p>
            <a:pPr lvl="1"/>
            <a:r>
              <a:rPr lang="en-US" sz="1400" dirty="0"/>
              <a:t>hadoop fs -</a:t>
            </a:r>
            <a:r>
              <a:rPr lang="en-US" sz="1400" dirty="0" err="1"/>
              <a:t>rm</a:t>
            </a:r>
            <a:r>
              <a:rPr lang="en-US" sz="1400" dirty="0"/>
              <a:t> /user/</a:t>
            </a:r>
            <a:r>
              <a:rPr lang="en-US" sz="1400" dirty="0" err="1"/>
              <a:t>cloudera</a:t>
            </a:r>
            <a:r>
              <a:rPr lang="en-US" sz="1400" dirty="0"/>
              <a:t>/hadoop/file1.txt. (delete a file)</a:t>
            </a:r>
          </a:p>
          <a:p>
            <a:pPr lvl="1"/>
            <a:r>
              <a:rPr lang="en-US" sz="1400" dirty="0"/>
              <a:t>hadoop fs -</a:t>
            </a:r>
            <a:r>
              <a:rPr lang="en-US" sz="1400" dirty="0" err="1"/>
              <a:t>rm</a:t>
            </a:r>
            <a:r>
              <a:rPr lang="en-US" sz="1400" dirty="0"/>
              <a:t> /user/</a:t>
            </a:r>
            <a:r>
              <a:rPr lang="en-US" sz="1400" dirty="0" err="1"/>
              <a:t>cloudera</a:t>
            </a:r>
            <a:r>
              <a:rPr lang="en-US" sz="1400" dirty="0"/>
              <a:t>/hadoop/* (Delete all files from the directory)</a:t>
            </a:r>
          </a:p>
          <a:p>
            <a:pPr lvl="1"/>
            <a:r>
              <a:rPr lang="en-US" sz="1400" dirty="0"/>
              <a:t>hadoop fs -</a:t>
            </a:r>
            <a:r>
              <a:rPr lang="en-US" sz="1400" dirty="0" err="1"/>
              <a:t>rm</a:t>
            </a:r>
            <a:r>
              <a:rPr lang="en-US" sz="1400" dirty="0"/>
              <a:t> -r hadoop/retail(remove the entire retail directory and all of its contents )</a:t>
            </a:r>
          </a:p>
          <a:p>
            <a:pPr lvl="1"/>
            <a:r>
              <a:rPr lang="en-US" sz="1400" dirty="0"/>
              <a:t>hadoop fs -</a:t>
            </a:r>
            <a:r>
              <a:rPr lang="en-US" sz="1400" dirty="0" err="1"/>
              <a:t>rmdir</a:t>
            </a:r>
            <a:r>
              <a:rPr lang="en-US" sz="1400" dirty="0"/>
              <a:t> /user/hadoop/</a:t>
            </a:r>
            <a:r>
              <a:rPr lang="en-US" sz="1400" dirty="0" err="1"/>
              <a:t>emptydir</a:t>
            </a:r>
            <a:r>
              <a:rPr lang="en-US" sz="1400" dirty="0"/>
              <a:t> (Deletes empty directory)</a:t>
            </a:r>
          </a:p>
          <a:p>
            <a:pPr lvl="2"/>
            <a:r>
              <a:rPr lang="en-US" sz="1400" dirty="0"/>
              <a:t>--ignore-fail-on-non-empty: When using wildcards, do not fail if a directory still contains files.</a:t>
            </a:r>
            <a:endParaRPr lang="en-US" sz="2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7" name="Title 1"/>
          <p:cNvSpPr>
            <a:spLocks noGrp="1"/>
          </p:cNvSpPr>
          <p:nvPr>
            <p:ph type="title"/>
          </p:nvPr>
        </p:nvSpPr>
        <p:spPr/>
        <p:txBody>
          <a:bodyPr/>
          <a:lstStyle/>
          <a:p>
            <a:r>
              <a:rPr lang="en-US" dirty="0"/>
              <a:t>HDFS Admin Commands</a:t>
            </a:r>
          </a:p>
        </p:txBody>
      </p:sp>
      <p:sp>
        <p:nvSpPr>
          <p:cNvPr id="1048848" name="Content Placeholder 2"/>
          <p:cNvSpPr>
            <a:spLocks noGrp="1"/>
          </p:cNvSpPr>
          <p:nvPr>
            <p:ph idx="1"/>
          </p:nvPr>
        </p:nvSpPr>
        <p:spPr>
          <a:xfrm>
            <a:off x="457200" y="1600200"/>
            <a:ext cx="8229600" cy="4953000"/>
          </a:xfrm>
        </p:spPr>
        <p:txBody>
          <a:bodyPr>
            <a:noAutofit/>
          </a:bodyPr>
          <a:lstStyle/>
          <a:p>
            <a:r>
              <a:rPr lang="en-US" sz="1600" dirty="0"/>
              <a:t>Displays free space.</a:t>
            </a:r>
          </a:p>
          <a:p>
            <a:pPr lvl="1"/>
            <a:r>
              <a:rPr lang="en-US" sz="1600" dirty="0"/>
              <a:t>hadoop </a:t>
            </a:r>
            <a:r>
              <a:rPr lang="en-US" sz="1600" dirty="0" err="1"/>
              <a:t>dfs</a:t>
            </a:r>
            <a:r>
              <a:rPr lang="en-US" sz="1600" dirty="0"/>
              <a:t> -</a:t>
            </a:r>
            <a:r>
              <a:rPr lang="en-US" sz="1600" dirty="0" err="1"/>
              <a:t>df</a:t>
            </a:r>
            <a:r>
              <a:rPr lang="en-US" sz="1600" dirty="0"/>
              <a:t> /user/hadoop/dir1</a:t>
            </a:r>
          </a:p>
          <a:p>
            <a:r>
              <a:rPr lang="en-US" sz="1600" dirty="0"/>
              <a:t>Displays sizes/length of files and directories</a:t>
            </a:r>
          </a:p>
          <a:p>
            <a:pPr lvl="1"/>
            <a:r>
              <a:rPr lang="en-US" sz="1600" dirty="0"/>
              <a:t>hadoop fs -du /user/hadoop/dir1 </a:t>
            </a:r>
          </a:p>
          <a:p>
            <a:pPr lvl="2"/>
            <a:r>
              <a:rPr lang="en-US" sz="1600" dirty="0"/>
              <a:t>The -s option will result the calculation done by going 1-level deep from the given path rather than the individual files</a:t>
            </a:r>
          </a:p>
          <a:p>
            <a:pPr lvl="2"/>
            <a:r>
              <a:rPr lang="en-US" sz="1600" dirty="0"/>
              <a:t>The -h option will format file sizes in a “human-readable” fashion</a:t>
            </a:r>
          </a:p>
          <a:p>
            <a:pPr lvl="2"/>
            <a:r>
              <a:rPr lang="en-US" sz="1600" dirty="0"/>
              <a:t>The -v option will display the names of columns as a header line.</a:t>
            </a:r>
          </a:p>
          <a:p>
            <a:r>
              <a:rPr lang="en-US" sz="1600" dirty="0"/>
              <a:t>Finds all files that match the specified expression and applies selected actions to them. </a:t>
            </a:r>
          </a:p>
          <a:p>
            <a:pPr lvl="1"/>
            <a:r>
              <a:rPr lang="en-US" sz="1600" dirty="0"/>
              <a:t>hadoop fs -find / -name test –print</a:t>
            </a:r>
          </a:p>
          <a:p>
            <a:r>
              <a:rPr lang="en-US" sz="1600" dirty="0"/>
              <a:t>Report the amount of space used and available on currently mounted </a:t>
            </a:r>
            <a:r>
              <a:rPr lang="en-US" sz="1600" dirty="0" err="1"/>
              <a:t>filesystem</a:t>
            </a:r>
            <a:endParaRPr lang="en-US" sz="1600" dirty="0"/>
          </a:p>
          <a:p>
            <a:pPr lvl="1"/>
            <a:r>
              <a:rPr lang="en-US" sz="1600" dirty="0"/>
              <a:t>hadoop fs -</a:t>
            </a:r>
            <a:r>
              <a:rPr lang="en-US" sz="1600" dirty="0" err="1"/>
              <a:t>df</a:t>
            </a:r>
            <a:r>
              <a:rPr lang="en-US" sz="1600" dirty="0"/>
              <a:t> hdfs:/</a:t>
            </a:r>
          </a:p>
          <a:p>
            <a:r>
              <a:rPr lang="en-US" sz="1600" dirty="0"/>
              <a:t>Count number of directories, files and bytes for paths that match specified file pattern</a:t>
            </a:r>
          </a:p>
          <a:p>
            <a:pPr lvl="1"/>
            <a:r>
              <a:rPr lang="en-US" sz="1600" dirty="0"/>
              <a:t>hadoop fs -count hdfs:/</a:t>
            </a:r>
          </a:p>
          <a:p>
            <a:r>
              <a:rPr lang="en-US" sz="1600" dirty="0"/>
              <a:t>Run a DFS </a:t>
            </a:r>
            <a:r>
              <a:rPr lang="en-US" sz="1600" dirty="0" err="1"/>
              <a:t>filesystem</a:t>
            </a:r>
            <a:r>
              <a:rPr lang="en-US" sz="1600" dirty="0"/>
              <a:t> checking utility reporting missing or under replicated blocks.</a:t>
            </a:r>
          </a:p>
          <a:p>
            <a:pPr lvl="1"/>
            <a:r>
              <a:rPr lang="en-US" sz="1600" dirty="0"/>
              <a:t>hdfs </a:t>
            </a:r>
            <a:r>
              <a:rPr lang="en-US" sz="1600" dirty="0" err="1"/>
              <a:t>fsck</a:t>
            </a:r>
            <a:r>
              <a:rPr lang="en-US" sz="1600" dirty="0"/>
              <a:t> /</a:t>
            </a:r>
          </a:p>
          <a:p>
            <a:endParaRPr lang="en-US" sz="1600" dirty="0"/>
          </a:p>
          <a:p>
            <a:pPr lvl="1"/>
            <a:endParaRPr lang="en-US"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54" name="Title 1"/>
          <p:cNvSpPr>
            <a:spLocks noGrp="1"/>
          </p:cNvSpPr>
          <p:nvPr>
            <p:ph type="title"/>
          </p:nvPr>
        </p:nvSpPr>
        <p:spPr/>
        <p:txBody>
          <a:bodyPr/>
          <a:lstStyle/>
          <a:p>
            <a:r>
              <a:rPr lang="en-US" dirty="0"/>
              <a:t>HDFS Admin Commands</a:t>
            </a:r>
          </a:p>
        </p:txBody>
      </p:sp>
      <p:sp>
        <p:nvSpPr>
          <p:cNvPr id="1048855" name="Content Placeholder 2"/>
          <p:cNvSpPr>
            <a:spLocks noGrp="1"/>
          </p:cNvSpPr>
          <p:nvPr>
            <p:ph idx="1"/>
          </p:nvPr>
        </p:nvSpPr>
        <p:spPr/>
        <p:txBody>
          <a:bodyPr>
            <a:normAutofit fontScale="94444" lnSpcReduction="10000"/>
          </a:bodyPr>
          <a:lstStyle/>
          <a:p>
            <a:pPr marL="400050"/>
            <a:r>
              <a:rPr lang="en-US" sz="1800" dirty="0"/>
              <a:t>You can start the NameNode in recovery mode </a:t>
            </a:r>
          </a:p>
          <a:p>
            <a:pPr marL="800100" lvl="1"/>
            <a:r>
              <a:rPr lang="en-US" sz="1800" dirty="0"/>
              <a:t>namenode –recover </a:t>
            </a:r>
          </a:p>
          <a:p>
            <a:pPr marL="800100" lvl="1"/>
            <a:r>
              <a:rPr lang="en-US" sz="1800" dirty="0"/>
              <a:t>When in recovery mode, the NameNode will interactively prompt you at the command line about possible courses of action you can take to recover your data. If you don't want to be prompted, you can give the -force option.</a:t>
            </a:r>
          </a:p>
          <a:p>
            <a:r>
              <a:rPr lang="en-US" sz="1800" dirty="0"/>
              <a:t>Returns the checksum information of a file.</a:t>
            </a:r>
          </a:p>
          <a:p>
            <a:pPr lvl="1"/>
            <a:r>
              <a:rPr lang="en-US" sz="1800" dirty="0"/>
              <a:t>hadoop fs -checksum hdfs://localhost/file1</a:t>
            </a:r>
          </a:p>
          <a:p>
            <a:pPr lvl="1"/>
            <a:r>
              <a:rPr lang="en-US" sz="1800" dirty="0"/>
              <a:t>hadoop fs -checksum file:///home/cloudera</a:t>
            </a:r>
          </a:p>
          <a:p>
            <a:r>
              <a:rPr lang="en-US" sz="1800" dirty="0"/>
              <a:t>Command to make the name node leave safe mode</a:t>
            </a:r>
          </a:p>
          <a:p>
            <a:pPr lvl="1"/>
            <a:r>
              <a:rPr lang="en-US" sz="1800" dirty="0"/>
              <a:t>hdfs dfsadmin -</a:t>
            </a:r>
            <a:r>
              <a:rPr lang="en-US" sz="1800" dirty="0" err="1"/>
              <a:t>safemode</a:t>
            </a:r>
            <a:r>
              <a:rPr lang="en-US" sz="1800" dirty="0"/>
              <a:t> leave</a:t>
            </a:r>
          </a:p>
          <a:p>
            <a:r>
              <a:rPr lang="en-US" sz="1800" dirty="0"/>
              <a:t>Recommission or decommission DataNode(s)</a:t>
            </a:r>
          </a:p>
          <a:p>
            <a:pPr lvl="1"/>
            <a:r>
              <a:rPr lang="en-US" sz="1800" dirty="0"/>
              <a:t>hadoop dfsadmin –</a:t>
            </a:r>
            <a:r>
              <a:rPr lang="en-US" sz="1800" dirty="0" err="1"/>
              <a:t>refreshNodes</a:t>
            </a:r>
            <a:r>
              <a:rPr lang="en-US" sz="1800" dirty="0"/>
              <a:t> (After adding the IP Address to slave file)</a:t>
            </a:r>
          </a:p>
          <a:p>
            <a:r>
              <a:rPr lang="en-US" sz="1800" dirty="0"/>
              <a:t>Balancer analyzes block placement and rebalances data across the Datanode.</a:t>
            </a:r>
          </a:p>
          <a:p>
            <a:pPr lvl="1"/>
            <a:r>
              <a:rPr lang="en-US" sz="1800" dirty="0"/>
              <a:t>hadoop balancer</a:t>
            </a:r>
          </a:p>
          <a:p>
            <a:r>
              <a:rPr lang="en-US" sz="1800" dirty="0"/>
              <a:t>Use ‘-</a:t>
            </a:r>
            <a:r>
              <a:rPr lang="en-US" sz="1800" dirty="0" err="1"/>
              <a:t>setrep</a:t>
            </a:r>
            <a:r>
              <a:rPr lang="en-US" sz="1800" dirty="0"/>
              <a:t>’ command to change replication factor of a file (default -3)</a:t>
            </a:r>
          </a:p>
          <a:p>
            <a:pPr lvl="1"/>
            <a:r>
              <a:rPr lang="en-US" sz="1800" dirty="0"/>
              <a:t>hadoop fs -</a:t>
            </a:r>
            <a:r>
              <a:rPr lang="en-US" sz="1800" dirty="0" err="1"/>
              <a:t>setrep</a:t>
            </a:r>
            <a:r>
              <a:rPr lang="en-US" sz="1800" dirty="0"/>
              <a:t> -w 2 </a:t>
            </a:r>
            <a:r>
              <a:rPr lang="en-US" sz="1800" dirty="0" err="1"/>
              <a:t>apache_hadoop</a:t>
            </a:r>
            <a:r>
              <a:rPr lang="en-US" sz="1800" dirty="0"/>
              <a:t>/sample.txt</a:t>
            </a:r>
          </a:p>
          <a:p>
            <a:endParaRPr lang="en-US" sz="2200" dirty="0"/>
          </a:p>
          <a:p>
            <a:pPr marL="400050"/>
            <a:endParaRPr lang="en-US" sz="2200" dirty="0"/>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61" name="Title 1"/>
          <p:cNvSpPr>
            <a:spLocks noGrp="1"/>
          </p:cNvSpPr>
          <p:nvPr>
            <p:ph type="title"/>
          </p:nvPr>
        </p:nvSpPr>
        <p:spPr/>
        <p:txBody>
          <a:bodyPr/>
          <a:lstStyle/>
          <a:p>
            <a:r>
              <a:rPr lang="en-US" dirty="0"/>
              <a:t>HDFS Admin Commands</a:t>
            </a:r>
          </a:p>
        </p:txBody>
      </p:sp>
      <p:sp>
        <p:nvSpPr>
          <p:cNvPr id="1048862" name="Content Placeholder 2"/>
          <p:cNvSpPr>
            <a:spLocks noGrp="1"/>
          </p:cNvSpPr>
          <p:nvPr>
            <p:ph idx="1"/>
          </p:nvPr>
        </p:nvSpPr>
        <p:spPr>
          <a:xfrm>
            <a:off x="457200" y="1600200"/>
            <a:ext cx="8229600" cy="5029200"/>
          </a:xfrm>
        </p:spPr>
        <p:txBody>
          <a:bodyPr>
            <a:normAutofit/>
          </a:bodyPr>
          <a:lstStyle/>
          <a:p>
            <a:pPr marL="342900" lvl="1" indent="-342900">
              <a:buFont typeface="Arial" pitchFamily="34" charset="0"/>
              <a:buChar char="•"/>
            </a:pPr>
            <a:r>
              <a:rPr lang="en-US" sz="1600" dirty="0"/>
              <a:t>Change group association of files. The user must be the owner of files, or super-user. </a:t>
            </a:r>
          </a:p>
          <a:p>
            <a:pPr lvl="1"/>
            <a:r>
              <a:rPr lang="en-US" sz="1600" dirty="0"/>
              <a:t>hadoop fs -</a:t>
            </a:r>
            <a:r>
              <a:rPr lang="en-US" sz="1600" dirty="0" err="1"/>
              <a:t>chgrp</a:t>
            </a:r>
            <a:r>
              <a:rPr lang="en-US" sz="1600" dirty="0"/>
              <a:t> [-R] GROUP URI [URI ...]</a:t>
            </a:r>
          </a:p>
          <a:p>
            <a:pPr marL="342900" lvl="1" indent="-342900">
              <a:buFont typeface="Arial" pitchFamily="34" charset="0"/>
              <a:buChar char="•"/>
            </a:pPr>
            <a:r>
              <a:rPr lang="en-US" sz="1600" dirty="0"/>
              <a:t>Change the permissions of files. </a:t>
            </a:r>
          </a:p>
          <a:p>
            <a:pPr lvl="1"/>
            <a:r>
              <a:rPr lang="en-US" sz="1600" dirty="0"/>
              <a:t>hadoop fs -</a:t>
            </a:r>
            <a:r>
              <a:rPr lang="en-US" sz="1600" dirty="0" err="1"/>
              <a:t>chmod</a:t>
            </a:r>
            <a:r>
              <a:rPr lang="en-US" sz="1600" dirty="0"/>
              <a:t> [-R] &lt;MODE[,MODE]... | OCTALMODE&gt; URI [URI ...]</a:t>
            </a:r>
          </a:p>
          <a:p>
            <a:pPr marL="342900" lvl="1" indent="-342900">
              <a:buFont typeface="Arial" pitchFamily="34" charset="0"/>
              <a:buChar char="•"/>
            </a:pPr>
            <a:r>
              <a:rPr lang="en-US" sz="1600" dirty="0"/>
              <a:t>Change the owner of files. The user must be a super-user. </a:t>
            </a:r>
          </a:p>
          <a:p>
            <a:pPr lvl="1"/>
            <a:r>
              <a:rPr lang="en-US" sz="1600" dirty="0"/>
              <a:t>hadoop fs -chown [-R] [OWNER][:[GROUP]] URI [URI ]</a:t>
            </a:r>
          </a:p>
          <a:p>
            <a:pPr lvl="1"/>
            <a:r>
              <a:rPr lang="en-US" sz="1600" dirty="0"/>
              <a:t>The -R option will make the change recursively through the directory structure.</a:t>
            </a:r>
          </a:p>
          <a:p>
            <a:r>
              <a:rPr lang="en-US" sz="1600" dirty="0"/>
              <a:t>To empty the trash</a:t>
            </a:r>
          </a:p>
          <a:p>
            <a:pPr lvl="1"/>
            <a:r>
              <a:rPr lang="en-US" sz="1600" dirty="0"/>
              <a:t>hadoop fs –expunge</a:t>
            </a:r>
          </a:p>
          <a:p>
            <a:pPr lvl="1"/>
            <a:r>
              <a:rPr lang="en-US" sz="1600" dirty="0"/>
              <a:t>When a file is deleted by a user or an application, it is not immediately removed from HDFS. Instead, HDFS first renames it to a file in the /trash directory. The file can be restored quickly as long as it remains in /trash. After the expiry of its life in /trash, the NameNode deletes the file from the HDFS namespace. The deletion of a file causes the blocks associated with the file to be freed. </a:t>
            </a:r>
          </a:p>
          <a:p>
            <a:pPr lvl="1"/>
            <a:r>
              <a:rPr lang="en-US" sz="1600" dirty="0"/>
              <a:t>Note that there could be an appreciable time delay between the time a file is deleted by a user and the time of the corresponding increase in free space in HDFS.</a:t>
            </a:r>
          </a:p>
          <a:p>
            <a:pPr lvl="1"/>
            <a:r>
              <a:rPr lang="en-US" sz="1600" dirty="0"/>
              <a:t>The /trash directory contains only the latest copy of the file that was deleted.</a:t>
            </a: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8" name="Title 1"/>
          <p:cNvSpPr>
            <a:spLocks noGrp="1"/>
          </p:cNvSpPr>
          <p:nvPr>
            <p:ph type="title"/>
          </p:nvPr>
        </p:nvSpPr>
        <p:spPr>
          <a:xfrm>
            <a:off x="457200" y="2514600"/>
            <a:ext cx="8229600" cy="1143000"/>
          </a:xfrm>
        </p:spPr>
        <p:txBody>
          <a:bodyPr/>
          <a:lstStyle/>
          <a:p>
            <a:r>
              <a:rPr lang="en-US"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Title 1"/>
          <p:cNvSpPr>
            <a:spLocks noGrp="1"/>
          </p:cNvSpPr>
          <p:nvPr>
            <p:ph type="title"/>
          </p:nvPr>
        </p:nvSpPr>
        <p:spPr/>
        <p:txBody>
          <a:bodyPr/>
          <a:lstStyle/>
          <a:p>
            <a:r>
              <a:rPr lang="en-US" spc="-20" dirty="0">
                <a:cs typeface="Calibri"/>
              </a:rPr>
              <a:t>Wh</a:t>
            </a:r>
            <a:r>
              <a:rPr lang="en-US" spc="-45" dirty="0">
                <a:cs typeface="Calibri"/>
              </a:rPr>
              <a:t>a</a:t>
            </a:r>
            <a:r>
              <a:rPr lang="en-US" spc="-10" dirty="0">
                <a:cs typeface="Calibri"/>
              </a:rPr>
              <a:t>t</a:t>
            </a:r>
            <a:r>
              <a:rPr lang="en-US" spc="10" dirty="0">
                <a:cs typeface="Calibri"/>
              </a:rPr>
              <a:t> </a:t>
            </a:r>
            <a:r>
              <a:rPr lang="en-US" dirty="0">
                <a:cs typeface="Calibri"/>
              </a:rPr>
              <a:t>is</a:t>
            </a:r>
            <a:r>
              <a:rPr lang="en-US" spc="-5" dirty="0">
                <a:cs typeface="Calibri"/>
              </a:rPr>
              <a:t> </a:t>
            </a:r>
            <a:r>
              <a:rPr lang="en-US" spc="-20" dirty="0">
                <a:cs typeface="Calibri"/>
              </a:rPr>
              <a:t>Hadoop?</a:t>
            </a:r>
            <a:endParaRPr lang="en-US" dirty="0"/>
          </a:p>
        </p:txBody>
      </p:sp>
      <p:sp>
        <p:nvSpPr>
          <p:cNvPr id="1048712" name="Content Placeholder 2"/>
          <p:cNvSpPr>
            <a:spLocks noGrp="1"/>
          </p:cNvSpPr>
          <p:nvPr>
            <p:ph idx="1"/>
          </p:nvPr>
        </p:nvSpPr>
        <p:spPr>
          <a:xfrm>
            <a:off x="457200" y="1600200"/>
            <a:ext cx="8229600" cy="4525963"/>
          </a:xfrm>
        </p:spPr>
        <p:txBody>
          <a:bodyPr>
            <a:normAutofit/>
          </a:bodyPr>
          <a:lstStyle/>
          <a:p>
            <a:pPr marL="355600" marR="5080">
              <a:lnSpc>
                <a:spcPct val="100000"/>
              </a:lnSpc>
              <a:buClr>
                <a:srgbClr val="252525"/>
              </a:buClr>
              <a:tabLst>
                <a:tab pos="278130" algn="l"/>
              </a:tabLst>
            </a:pPr>
            <a:r>
              <a:rPr lang="en-US" sz="2000" spc="-10" dirty="0">
                <a:solidFill>
                  <a:srgbClr val="252525"/>
                </a:solidFill>
                <a:cs typeface="Tahoma"/>
              </a:rPr>
              <a:t>Apache</a:t>
            </a:r>
            <a:r>
              <a:rPr lang="en-US" sz="2000" spc="-5" dirty="0">
                <a:solidFill>
                  <a:srgbClr val="252525"/>
                </a:solidFill>
                <a:cs typeface="Tahoma"/>
              </a:rPr>
              <a:t> </a:t>
            </a:r>
            <a:r>
              <a:rPr lang="en-US" sz="2000" spc="-15" dirty="0">
                <a:solidFill>
                  <a:srgbClr val="252525"/>
                </a:solidFill>
                <a:cs typeface="Tahoma"/>
              </a:rPr>
              <a:t>Had</a:t>
            </a:r>
            <a:r>
              <a:rPr lang="en-US" sz="2000" spc="-10" dirty="0">
                <a:solidFill>
                  <a:srgbClr val="252525"/>
                </a:solidFill>
                <a:cs typeface="Tahoma"/>
              </a:rPr>
              <a:t>oop</a:t>
            </a:r>
            <a:r>
              <a:rPr lang="en-US" sz="2000" spc="-15" dirty="0">
                <a:solidFill>
                  <a:srgbClr val="252525"/>
                </a:solidFill>
                <a:cs typeface="Tahoma"/>
              </a:rPr>
              <a:t> </a:t>
            </a:r>
            <a:r>
              <a:rPr lang="en-US" sz="2000" spc="-5" dirty="0">
                <a:solidFill>
                  <a:srgbClr val="252525"/>
                </a:solidFill>
                <a:cs typeface="Tahoma"/>
              </a:rPr>
              <a:t>is </a:t>
            </a:r>
            <a:r>
              <a:rPr lang="en-US" sz="2000" spc="-10" dirty="0">
                <a:solidFill>
                  <a:srgbClr val="252525"/>
                </a:solidFill>
                <a:cs typeface="Tahoma"/>
              </a:rPr>
              <a:t>a</a:t>
            </a:r>
            <a:r>
              <a:rPr lang="en-US" sz="2000" dirty="0">
                <a:solidFill>
                  <a:srgbClr val="252525"/>
                </a:solidFill>
                <a:cs typeface="Tahoma"/>
              </a:rPr>
              <a:t> </a:t>
            </a:r>
            <a:r>
              <a:rPr lang="en-US" sz="2000" spc="-5" dirty="0">
                <a:solidFill>
                  <a:srgbClr val="006FC0"/>
                </a:solidFill>
                <a:cs typeface="Tahoma"/>
              </a:rPr>
              <a:t>f</a:t>
            </a:r>
            <a:r>
              <a:rPr lang="en-US" sz="2000" spc="-25" dirty="0">
                <a:solidFill>
                  <a:srgbClr val="006FC0"/>
                </a:solidFill>
                <a:cs typeface="Tahoma"/>
              </a:rPr>
              <a:t>r</a:t>
            </a:r>
            <a:r>
              <a:rPr lang="en-US" sz="2000" dirty="0">
                <a:solidFill>
                  <a:srgbClr val="006FC0"/>
                </a:solidFill>
                <a:cs typeface="Tahoma"/>
              </a:rPr>
              <a:t>amework</a:t>
            </a:r>
            <a:r>
              <a:rPr lang="en-US" sz="2000" spc="5" dirty="0">
                <a:solidFill>
                  <a:srgbClr val="006FC0"/>
                </a:solidFill>
                <a:cs typeface="Tahoma"/>
              </a:rPr>
              <a:t> </a:t>
            </a:r>
            <a:r>
              <a:rPr lang="en-US" sz="2000" spc="-5" dirty="0">
                <a:solidFill>
                  <a:srgbClr val="252525"/>
                </a:solidFill>
                <a:cs typeface="Tahoma"/>
              </a:rPr>
              <a:t>tha</a:t>
            </a:r>
            <a:r>
              <a:rPr lang="en-US" sz="2000" dirty="0">
                <a:solidFill>
                  <a:srgbClr val="252525"/>
                </a:solidFill>
                <a:cs typeface="Tahoma"/>
              </a:rPr>
              <a:t>t </a:t>
            </a:r>
            <a:r>
              <a:rPr lang="en-US" sz="2000" spc="-5" dirty="0">
                <a:solidFill>
                  <a:srgbClr val="252525"/>
                </a:solidFill>
                <a:cs typeface="Tahoma"/>
              </a:rPr>
              <a:t>allow</a:t>
            </a:r>
            <a:r>
              <a:rPr lang="en-US" sz="2000" dirty="0">
                <a:solidFill>
                  <a:srgbClr val="252525"/>
                </a:solidFill>
                <a:cs typeface="Tahoma"/>
              </a:rPr>
              <a:t>s</a:t>
            </a:r>
            <a:r>
              <a:rPr lang="en-US" sz="2000" spc="-15" dirty="0">
                <a:solidFill>
                  <a:srgbClr val="252525"/>
                </a:solidFill>
                <a:cs typeface="Tahoma"/>
              </a:rPr>
              <a:t> </a:t>
            </a:r>
            <a:r>
              <a:rPr lang="en-US" sz="2000" spc="-10" dirty="0">
                <a:solidFill>
                  <a:srgbClr val="252525"/>
                </a:solidFill>
                <a:cs typeface="Tahoma"/>
              </a:rPr>
              <a:t>f</a:t>
            </a:r>
            <a:r>
              <a:rPr lang="en-US" sz="2000" dirty="0">
                <a:solidFill>
                  <a:srgbClr val="252525"/>
                </a:solidFill>
                <a:cs typeface="Tahoma"/>
              </a:rPr>
              <a:t>or </a:t>
            </a:r>
            <a:r>
              <a:rPr lang="en-US" sz="2000" spc="-5" dirty="0">
                <a:solidFill>
                  <a:srgbClr val="252525"/>
                </a:solidFill>
                <a:cs typeface="Tahoma"/>
              </a:rPr>
              <a:t>th</a:t>
            </a:r>
            <a:r>
              <a:rPr lang="en-US" sz="2000" dirty="0">
                <a:solidFill>
                  <a:srgbClr val="252525"/>
                </a:solidFill>
                <a:cs typeface="Tahoma"/>
              </a:rPr>
              <a:t>e</a:t>
            </a:r>
            <a:r>
              <a:rPr lang="en-US" sz="2000" spc="10" dirty="0">
                <a:solidFill>
                  <a:srgbClr val="252525"/>
                </a:solidFill>
                <a:cs typeface="Tahoma"/>
              </a:rPr>
              <a:t> </a:t>
            </a:r>
            <a:r>
              <a:rPr lang="en-US" sz="2000" spc="-5" dirty="0">
                <a:solidFill>
                  <a:srgbClr val="252525"/>
                </a:solidFill>
                <a:cs typeface="Tahoma"/>
              </a:rPr>
              <a:t>distri</a:t>
            </a:r>
            <a:r>
              <a:rPr lang="en-US" sz="2000" dirty="0">
                <a:solidFill>
                  <a:srgbClr val="252525"/>
                </a:solidFill>
                <a:cs typeface="Tahoma"/>
              </a:rPr>
              <a:t>buted </a:t>
            </a:r>
            <a:r>
              <a:rPr lang="en-US" sz="2000" spc="-10" dirty="0">
                <a:solidFill>
                  <a:srgbClr val="252525"/>
                </a:solidFill>
                <a:cs typeface="Tahoma"/>
              </a:rPr>
              <a:t>pr</a:t>
            </a:r>
            <a:r>
              <a:rPr lang="en-US" sz="2000" dirty="0">
                <a:solidFill>
                  <a:srgbClr val="252525"/>
                </a:solidFill>
                <a:cs typeface="Tahoma"/>
              </a:rPr>
              <a:t>ocessing</a:t>
            </a:r>
            <a:r>
              <a:rPr lang="en-US" sz="2000" spc="10" dirty="0">
                <a:solidFill>
                  <a:srgbClr val="252525"/>
                </a:solidFill>
                <a:cs typeface="Tahoma"/>
              </a:rPr>
              <a:t> </a:t>
            </a:r>
            <a:r>
              <a:rPr lang="en-US" sz="2000" dirty="0">
                <a:solidFill>
                  <a:srgbClr val="252525"/>
                </a:solidFill>
                <a:cs typeface="Tahoma"/>
              </a:rPr>
              <a:t>of </a:t>
            </a:r>
            <a:r>
              <a:rPr lang="en-US" sz="2000" spc="-5" dirty="0">
                <a:solidFill>
                  <a:srgbClr val="252525"/>
                </a:solidFill>
                <a:cs typeface="Tahoma"/>
              </a:rPr>
              <a:t>la</a:t>
            </a:r>
            <a:r>
              <a:rPr lang="en-US" sz="2000" spc="-15" dirty="0">
                <a:solidFill>
                  <a:srgbClr val="252525"/>
                </a:solidFill>
                <a:cs typeface="Tahoma"/>
              </a:rPr>
              <a:t>r</a:t>
            </a:r>
            <a:r>
              <a:rPr lang="en-US" sz="2000" dirty="0">
                <a:solidFill>
                  <a:srgbClr val="252525"/>
                </a:solidFill>
                <a:cs typeface="Tahoma"/>
              </a:rPr>
              <a:t>ge</a:t>
            </a:r>
            <a:r>
              <a:rPr lang="en-US" sz="2000" spc="5" dirty="0">
                <a:solidFill>
                  <a:srgbClr val="252525"/>
                </a:solidFill>
                <a:cs typeface="Tahoma"/>
              </a:rPr>
              <a:t> </a:t>
            </a:r>
            <a:r>
              <a:rPr lang="en-US" sz="2000" dirty="0">
                <a:solidFill>
                  <a:srgbClr val="252525"/>
                </a:solidFill>
                <a:cs typeface="Tahoma"/>
              </a:rPr>
              <a:t>dat</a:t>
            </a:r>
            <a:r>
              <a:rPr lang="en-US" sz="2000" spc="-10" dirty="0">
                <a:solidFill>
                  <a:srgbClr val="252525"/>
                </a:solidFill>
                <a:cs typeface="Tahoma"/>
              </a:rPr>
              <a:t>a</a:t>
            </a:r>
            <a:r>
              <a:rPr lang="en-US" sz="2000" spc="-25" dirty="0">
                <a:solidFill>
                  <a:srgbClr val="252525"/>
                </a:solidFill>
                <a:cs typeface="Tahoma"/>
              </a:rPr>
              <a:t> </a:t>
            </a:r>
            <a:r>
              <a:rPr lang="en-US" sz="2000" spc="-5" dirty="0">
                <a:solidFill>
                  <a:srgbClr val="252525"/>
                </a:solidFill>
                <a:cs typeface="Tahoma"/>
              </a:rPr>
              <a:t>set</a:t>
            </a:r>
            <a:r>
              <a:rPr lang="en-US" sz="2000" dirty="0">
                <a:solidFill>
                  <a:srgbClr val="252525"/>
                </a:solidFill>
                <a:cs typeface="Tahoma"/>
              </a:rPr>
              <a:t>s</a:t>
            </a:r>
            <a:r>
              <a:rPr lang="en-US" sz="2000" spc="10" dirty="0">
                <a:solidFill>
                  <a:srgbClr val="252525"/>
                </a:solidFill>
                <a:cs typeface="Tahoma"/>
              </a:rPr>
              <a:t> </a:t>
            </a:r>
            <a:r>
              <a:rPr lang="en-US" sz="2000" dirty="0">
                <a:solidFill>
                  <a:srgbClr val="252525"/>
                </a:solidFill>
                <a:cs typeface="Tahoma"/>
              </a:rPr>
              <a:t>ac</a:t>
            </a:r>
            <a:r>
              <a:rPr lang="en-US" sz="2000" spc="-10" dirty="0">
                <a:solidFill>
                  <a:srgbClr val="252525"/>
                </a:solidFill>
                <a:cs typeface="Tahoma"/>
              </a:rPr>
              <a:t>r</a:t>
            </a:r>
            <a:r>
              <a:rPr lang="en-US" sz="2000" dirty="0">
                <a:solidFill>
                  <a:srgbClr val="252525"/>
                </a:solidFill>
                <a:cs typeface="Tahoma"/>
              </a:rPr>
              <a:t>oss </a:t>
            </a:r>
            <a:r>
              <a:rPr lang="en-US" sz="2000" spc="-5" dirty="0">
                <a:solidFill>
                  <a:srgbClr val="252525"/>
                </a:solidFill>
                <a:cs typeface="Tahoma"/>
              </a:rPr>
              <a:t>cluster</a:t>
            </a:r>
            <a:r>
              <a:rPr lang="en-US" sz="2000" dirty="0">
                <a:solidFill>
                  <a:srgbClr val="252525"/>
                </a:solidFill>
                <a:cs typeface="Tahoma"/>
              </a:rPr>
              <a:t>s</a:t>
            </a:r>
            <a:r>
              <a:rPr lang="en-US" sz="2000" spc="20" dirty="0">
                <a:solidFill>
                  <a:srgbClr val="252525"/>
                </a:solidFill>
                <a:cs typeface="Tahoma"/>
              </a:rPr>
              <a:t> </a:t>
            </a:r>
            <a:r>
              <a:rPr lang="en-US" sz="2000" dirty="0">
                <a:solidFill>
                  <a:srgbClr val="252525"/>
                </a:solidFill>
                <a:cs typeface="Tahoma"/>
              </a:rPr>
              <a:t>of </a:t>
            </a:r>
            <a:r>
              <a:rPr lang="en-US" sz="2000" spc="-10" dirty="0">
                <a:solidFill>
                  <a:srgbClr val="252525"/>
                </a:solidFill>
                <a:cs typeface="Tahoma"/>
              </a:rPr>
              <a:t>commodi</a:t>
            </a:r>
            <a:r>
              <a:rPr lang="en-US" sz="2000" spc="-15" dirty="0">
                <a:solidFill>
                  <a:srgbClr val="252525"/>
                </a:solidFill>
                <a:cs typeface="Tahoma"/>
              </a:rPr>
              <a:t>t</a:t>
            </a:r>
            <a:r>
              <a:rPr lang="en-US" sz="2000" dirty="0">
                <a:solidFill>
                  <a:srgbClr val="252525"/>
                </a:solidFill>
                <a:cs typeface="Tahoma"/>
              </a:rPr>
              <a:t>y </a:t>
            </a:r>
            <a:r>
              <a:rPr lang="en-US" sz="2000" spc="-15" dirty="0">
                <a:solidFill>
                  <a:srgbClr val="252525"/>
                </a:solidFill>
                <a:cs typeface="Tahoma"/>
              </a:rPr>
              <a:t>comp</a:t>
            </a:r>
            <a:r>
              <a:rPr lang="en-US" sz="2000" spc="-5" dirty="0">
                <a:solidFill>
                  <a:srgbClr val="252525"/>
                </a:solidFill>
                <a:cs typeface="Tahoma"/>
              </a:rPr>
              <a:t>uter</a:t>
            </a:r>
            <a:r>
              <a:rPr lang="en-US" sz="2000" dirty="0">
                <a:solidFill>
                  <a:srgbClr val="252525"/>
                </a:solidFill>
                <a:cs typeface="Tahoma"/>
              </a:rPr>
              <a:t>s</a:t>
            </a:r>
            <a:r>
              <a:rPr lang="en-US" sz="2000" spc="5" dirty="0">
                <a:solidFill>
                  <a:srgbClr val="252525"/>
                </a:solidFill>
                <a:cs typeface="Tahoma"/>
              </a:rPr>
              <a:t> </a:t>
            </a:r>
            <a:r>
              <a:rPr lang="en-US" sz="2000" spc="-10" dirty="0">
                <a:solidFill>
                  <a:srgbClr val="252525"/>
                </a:solidFill>
                <a:cs typeface="Tahoma"/>
              </a:rPr>
              <a:t>using</a:t>
            </a:r>
            <a:r>
              <a:rPr lang="en-US" sz="2000" spc="10" dirty="0">
                <a:solidFill>
                  <a:srgbClr val="252525"/>
                </a:solidFill>
                <a:cs typeface="Tahoma"/>
              </a:rPr>
              <a:t> </a:t>
            </a:r>
            <a:r>
              <a:rPr lang="en-US" sz="2000" spc="-10" dirty="0">
                <a:solidFill>
                  <a:srgbClr val="252525"/>
                </a:solidFill>
                <a:cs typeface="Tahoma"/>
              </a:rPr>
              <a:t>a </a:t>
            </a:r>
            <a:r>
              <a:rPr lang="en-US" sz="2000" spc="-15" dirty="0">
                <a:solidFill>
                  <a:srgbClr val="252525"/>
                </a:solidFill>
                <a:cs typeface="Tahoma"/>
              </a:rPr>
              <a:t>simp</a:t>
            </a:r>
            <a:r>
              <a:rPr lang="en-US" sz="2000" dirty="0">
                <a:solidFill>
                  <a:srgbClr val="252525"/>
                </a:solidFill>
                <a:cs typeface="Tahoma"/>
              </a:rPr>
              <a:t>le</a:t>
            </a:r>
            <a:r>
              <a:rPr lang="en-US" sz="2000" spc="5" dirty="0">
                <a:solidFill>
                  <a:srgbClr val="252525"/>
                </a:solidFill>
                <a:cs typeface="Tahoma"/>
              </a:rPr>
              <a:t> </a:t>
            </a:r>
            <a:r>
              <a:rPr lang="en-US" sz="2000" dirty="0">
                <a:solidFill>
                  <a:srgbClr val="252525"/>
                </a:solidFill>
                <a:cs typeface="Tahoma"/>
              </a:rPr>
              <a:t>p</a:t>
            </a:r>
            <a:r>
              <a:rPr lang="en-US" sz="2000" spc="-5" dirty="0">
                <a:solidFill>
                  <a:srgbClr val="252525"/>
                </a:solidFill>
                <a:cs typeface="Tahoma"/>
              </a:rPr>
              <a:t>r</a:t>
            </a:r>
            <a:r>
              <a:rPr lang="en-US" sz="2000" spc="-10" dirty="0">
                <a:solidFill>
                  <a:srgbClr val="252525"/>
                </a:solidFill>
                <a:cs typeface="Tahoma"/>
              </a:rPr>
              <a:t>og</a:t>
            </a:r>
            <a:r>
              <a:rPr lang="en-US" sz="2000" spc="-20" dirty="0">
                <a:solidFill>
                  <a:srgbClr val="252525"/>
                </a:solidFill>
                <a:cs typeface="Tahoma"/>
              </a:rPr>
              <a:t>r</a:t>
            </a:r>
            <a:r>
              <a:rPr lang="en-US" sz="2000" spc="-10" dirty="0">
                <a:solidFill>
                  <a:srgbClr val="252525"/>
                </a:solidFill>
                <a:cs typeface="Tahoma"/>
              </a:rPr>
              <a:t>amming</a:t>
            </a:r>
            <a:r>
              <a:rPr lang="en-US" sz="2000" spc="5" dirty="0">
                <a:solidFill>
                  <a:srgbClr val="252525"/>
                </a:solidFill>
                <a:cs typeface="Tahoma"/>
              </a:rPr>
              <a:t> </a:t>
            </a:r>
            <a:r>
              <a:rPr lang="en-US" sz="2000" spc="-10" dirty="0">
                <a:solidFill>
                  <a:srgbClr val="252525"/>
                </a:solidFill>
                <a:cs typeface="Tahoma"/>
              </a:rPr>
              <a:t>model.</a:t>
            </a:r>
            <a:endParaRPr lang="en-US" sz="2000" dirty="0">
              <a:cs typeface="Times New Roman"/>
            </a:endParaRPr>
          </a:p>
          <a:p>
            <a:pPr marL="355600">
              <a:lnSpc>
                <a:spcPct val="100000"/>
              </a:lnSpc>
              <a:buClr>
                <a:srgbClr val="252525"/>
              </a:buClr>
              <a:tabLst>
                <a:tab pos="278130" algn="l"/>
              </a:tabLst>
            </a:pPr>
            <a:r>
              <a:rPr lang="en-US" sz="2000" dirty="0">
                <a:solidFill>
                  <a:srgbClr val="252525"/>
                </a:solidFill>
                <a:cs typeface="Tahoma"/>
              </a:rPr>
              <a:t>It </a:t>
            </a:r>
            <a:r>
              <a:rPr lang="en-US" sz="2000" spc="-5" dirty="0">
                <a:solidFill>
                  <a:srgbClr val="252525"/>
                </a:solidFill>
                <a:cs typeface="Tahoma"/>
              </a:rPr>
              <a:t>is </a:t>
            </a:r>
            <a:r>
              <a:rPr lang="en-US" sz="2000" spc="-10" dirty="0">
                <a:solidFill>
                  <a:srgbClr val="252525"/>
                </a:solidFill>
                <a:cs typeface="Tahoma"/>
              </a:rPr>
              <a:t>an</a:t>
            </a:r>
            <a:r>
              <a:rPr lang="en-US" sz="2000" dirty="0">
                <a:solidFill>
                  <a:srgbClr val="252525"/>
                </a:solidFill>
                <a:cs typeface="Tahoma"/>
              </a:rPr>
              <a:t> </a:t>
            </a:r>
            <a:r>
              <a:rPr lang="en-US" sz="2000" spc="-10" dirty="0">
                <a:solidFill>
                  <a:srgbClr val="006FC0"/>
                </a:solidFill>
                <a:cs typeface="Tahoma"/>
              </a:rPr>
              <a:t>Op</a:t>
            </a:r>
            <a:r>
              <a:rPr lang="en-US" sz="2000" spc="-15" dirty="0">
                <a:solidFill>
                  <a:srgbClr val="006FC0"/>
                </a:solidFill>
                <a:cs typeface="Tahoma"/>
              </a:rPr>
              <a:t>e</a:t>
            </a:r>
            <a:r>
              <a:rPr lang="en-US" sz="2000" spc="-10" dirty="0">
                <a:solidFill>
                  <a:srgbClr val="006FC0"/>
                </a:solidFill>
                <a:cs typeface="Tahoma"/>
              </a:rPr>
              <a:t>n</a:t>
            </a:r>
            <a:r>
              <a:rPr lang="en-US" sz="2000" dirty="0">
                <a:solidFill>
                  <a:srgbClr val="006FC0"/>
                </a:solidFill>
                <a:cs typeface="Tahoma"/>
              </a:rPr>
              <a:t>-</a:t>
            </a:r>
            <a:r>
              <a:rPr lang="en-US" sz="2000" spc="-15" dirty="0">
                <a:solidFill>
                  <a:srgbClr val="006FC0"/>
                </a:solidFill>
                <a:cs typeface="Tahoma"/>
              </a:rPr>
              <a:t>so</a:t>
            </a:r>
            <a:r>
              <a:rPr lang="en-US" sz="2000" spc="-10" dirty="0">
                <a:solidFill>
                  <a:srgbClr val="006FC0"/>
                </a:solidFill>
                <a:cs typeface="Tahoma"/>
              </a:rPr>
              <a:t>ur</a:t>
            </a:r>
            <a:r>
              <a:rPr lang="en-US" sz="2000" spc="-5" dirty="0">
                <a:solidFill>
                  <a:srgbClr val="006FC0"/>
                </a:solidFill>
                <a:cs typeface="Tahoma"/>
              </a:rPr>
              <a:t>c</a:t>
            </a:r>
            <a:r>
              <a:rPr lang="en-US" sz="2000" dirty="0">
                <a:solidFill>
                  <a:srgbClr val="006FC0"/>
                </a:solidFill>
                <a:cs typeface="Tahoma"/>
              </a:rPr>
              <a:t>e</a:t>
            </a:r>
            <a:r>
              <a:rPr lang="en-US" sz="2000" spc="15" dirty="0">
                <a:solidFill>
                  <a:srgbClr val="006FC0"/>
                </a:solidFill>
                <a:cs typeface="Tahoma"/>
              </a:rPr>
              <a:t> </a:t>
            </a:r>
            <a:r>
              <a:rPr lang="en-US" sz="2000" spc="-5" dirty="0">
                <a:solidFill>
                  <a:srgbClr val="006FC0"/>
                </a:solidFill>
                <a:cs typeface="Tahoma"/>
              </a:rPr>
              <a:t>Da</a:t>
            </a:r>
            <a:r>
              <a:rPr lang="en-US" sz="2000" dirty="0">
                <a:solidFill>
                  <a:srgbClr val="006FC0"/>
                </a:solidFill>
                <a:cs typeface="Tahoma"/>
              </a:rPr>
              <a:t>t</a:t>
            </a:r>
            <a:r>
              <a:rPr lang="en-US" sz="2000" spc="-10" dirty="0">
                <a:solidFill>
                  <a:srgbClr val="006FC0"/>
                </a:solidFill>
                <a:cs typeface="Tahoma"/>
              </a:rPr>
              <a:t>a</a:t>
            </a:r>
            <a:r>
              <a:rPr lang="en-US" sz="2000" spc="-20" dirty="0">
                <a:solidFill>
                  <a:srgbClr val="006FC0"/>
                </a:solidFill>
                <a:cs typeface="Tahoma"/>
              </a:rPr>
              <a:t> </a:t>
            </a:r>
            <a:r>
              <a:rPr lang="en-US" sz="2000" spc="-10" dirty="0">
                <a:solidFill>
                  <a:srgbClr val="006FC0"/>
                </a:solidFill>
                <a:cs typeface="Tahoma"/>
              </a:rPr>
              <a:t>Manag</a:t>
            </a:r>
            <a:r>
              <a:rPr lang="en-US" sz="2000" spc="-5" dirty="0">
                <a:solidFill>
                  <a:srgbClr val="006FC0"/>
                </a:solidFill>
                <a:cs typeface="Tahoma"/>
              </a:rPr>
              <a:t>emen</a:t>
            </a:r>
            <a:r>
              <a:rPr lang="en-US" sz="2000" dirty="0">
                <a:solidFill>
                  <a:srgbClr val="006FC0"/>
                </a:solidFill>
                <a:cs typeface="Tahoma"/>
              </a:rPr>
              <a:t>t</a:t>
            </a:r>
            <a:r>
              <a:rPr lang="en-US" sz="2000" spc="15" dirty="0">
                <a:solidFill>
                  <a:srgbClr val="006FC0"/>
                </a:solidFill>
                <a:cs typeface="Tahoma"/>
              </a:rPr>
              <a:t> </a:t>
            </a:r>
            <a:r>
              <a:rPr lang="en-US" sz="2000" spc="-15" dirty="0">
                <a:solidFill>
                  <a:srgbClr val="252525"/>
                </a:solidFill>
                <a:cs typeface="Tahoma"/>
              </a:rPr>
              <a:t>wit</a:t>
            </a:r>
            <a:r>
              <a:rPr lang="en-US" sz="2000" spc="-10" dirty="0">
                <a:solidFill>
                  <a:srgbClr val="252525"/>
                </a:solidFill>
                <a:cs typeface="Tahoma"/>
              </a:rPr>
              <a:t>h</a:t>
            </a:r>
            <a:r>
              <a:rPr lang="en-US" sz="2000" spc="5" dirty="0">
                <a:solidFill>
                  <a:srgbClr val="252525"/>
                </a:solidFill>
                <a:cs typeface="Tahoma"/>
              </a:rPr>
              <a:t> </a:t>
            </a:r>
            <a:r>
              <a:rPr lang="en-US" sz="2000" spc="-5" dirty="0">
                <a:solidFill>
                  <a:srgbClr val="252525"/>
                </a:solidFill>
                <a:cs typeface="Tahoma"/>
              </a:rPr>
              <a:t>scal</a:t>
            </a:r>
            <a:r>
              <a:rPr lang="en-US" sz="2000" dirty="0">
                <a:solidFill>
                  <a:srgbClr val="252525"/>
                </a:solidFill>
                <a:cs typeface="Tahoma"/>
              </a:rPr>
              <a:t>e-</a:t>
            </a:r>
            <a:r>
              <a:rPr lang="en-US" sz="2000" spc="-10" dirty="0">
                <a:solidFill>
                  <a:srgbClr val="252525"/>
                </a:solidFill>
                <a:cs typeface="Tahoma"/>
              </a:rPr>
              <a:t>ou</a:t>
            </a:r>
            <a:r>
              <a:rPr lang="en-US" sz="2000" dirty="0">
                <a:solidFill>
                  <a:srgbClr val="252525"/>
                </a:solidFill>
                <a:cs typeface="Tahoma"/>
              </a:rPr>
              <a:t>t</a:t>
            </a:r>
            <a:r>
              <a:rPr lang="en-US" sz="2000" spc="-5" dirty="0">
                <a:solidFill>
                  <a:srgbClr val="252525"/>
                </a:solidFill>
                <a:cs typeface="Tahoma"/>
              </a:rPr>
              <a:t> st</a:t>
            </a:r>
            <a:r>
              <a:rPr lang="en-US" sz="2000" dirty="0">
                <a:solidFill>
                  <a:srgbClr val="252525"/>
                </a:solidFill>
                <a:cs typeface="Tahoma"/>
              </a:rPr>
              <a:t>o</a:t>
            </a:r>
            <a:r>
              <a:rPr lang="en-US" sz="2000" spc="-20" dirty="0">
                <a:solidFill>
                  <a:srgbClr val="252525"/>
                </a:solidFill>
                <a:cs typeface="Tahoma"/>
              </a:rPr>
              <a:t>r</a:t>
            </a:r>
            <a:r>
              <a:rPr lang="en-US" sz="2000" dirty="0">
                <a:solidFill>
                  <a:srgbClr val="252525"/>
                </a:solidFill>
                <a:cs typeface="Tahoma"/>
              </a:rPr>
              <a:t>age</a:t>
            </a:r>
            <a:r>
              <a:rPr lang="en-US" sz="2000" spc="-5" dirty="0">
                <a:solidFill>
                  <a:srgbClr val="252525"/>
                </a:solidFill>
                <a:cs typeface="Tahoma"/>
              </a:rPr>
              <a:t> </a:t>
            </a:r>
            <a:r>
              <a:rPr lang="en-US" sz="2000" spc="-10" dirty="0">
                <a:solidFill>
                  <a:srgbClr val="252525"/>
                </a:solidFill>
                <a:cs typeface="Tahoma"/>
              </a:rPr>
              <a:t>&amp;</a:t>
            </a:r>
            <a:r>
              <a:rPr lang="en-US" sz="2000" dirty="0">
                <a:solidFill>
                  <a:srgbClr val="252525"/>
                </a:solidFill>
                <a:cs typeface="Tahoma"/>
              </a:rPr>
              <a:t> </a:t>
            </a:r>
            <a:r>
              <a:rPr lang="en-US" sz="2000" spc="-5" dirty="0">
                <a:solidFill>
                  <a:srgbClr val="252525"/>
                </a:solidFill>
                <a:cs typeface="Tahoma"/>
              </a:rPr>
              <a:t>distrib</a:t>
            </a:r>
            <a:r>
              <a:rPr lang="en-US" sz="2000" dirty="0">
                <a:solidFill>
                  <a:srgbClr val="252525"/>
                </a:solidFill>
                <a:cs typeface="Tahoma"/>
              </a:rPr>
              <a:t>uted </a:t>
            </a:r>
            <a:r>
              <a:rPr lang="en-US" sz="2000" spc="-10" dirty="0">
                <a:solidFill>
                  <a:srgbClr val="252525"/>
                </a:solidFill>
                <a:cs typeface="Tahoma"/>
              </a:rPr>
              <a:t>processing.</a:t>
            </a:r>
          </a:p>
          <a:p>
            <a:r>
              <a:rPr lang="en-US" sz="2000" spc="-15" dirty="0">
                <a:solidFill>
                  <a:srgbClr val="252525"/>
                </a:solidFill>
                <a:cs typeface="Tahoma"/>
              </a:rPr>
              <a:t>Storage -&gt; HDFS - A distributed file system where commodity hardware can be used to form clusters and store the huge data in distributed fashion. There is no need for high end hardware.</a:t>
            </a:r>
          </a:p>
          <a:p>
            <a:r>
              <a:rPr lang="en-US" sz="2000" spc="-15" dirty="0">
                <a:solidFill>
                  <a:srgbClr val="252525"/>
                </a:solidFill>
                <a:cs typeface="Tahoma"/>
              </a:rPr>
              <a:t>Process -&gt; MAP Reduce Paradigm</a:t>
            </a:r>
          </a:p>
          <a:p>
            <a:r>
              <a:rPr lang="en-US" sz="2000" spc="-15" dirty="0">
                <a:solidFill>
                  <a:srgbClr val="252525"/>
                </a:solidFill>
                <a:cs typeface="Tahoma"/>
              </a:rPr>
              <a:t>Analyze  -&gt; Hive, Pig MapReduce.</a:t>
            </a:r>
          </a:p>
          <a:p>
            <a:r>
              <a:rPr lang="en-US" sz="2000" spc="-15" dirty="0">
                <a:solidFill>
                  <a:srgbClr val="252525"/>
                </a:solidFill>
                <a:cs typeface="Tahoma"/>
              </a:rPr>
              <a:t>It can easily scale to multiple nodes(1,500–2,000 nodes in a cluster), with just configuration change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8" name="Title 1"/>
          <p:cNvSpPr>
            <a:spLocks noGrp="1"/>
          </p:cNvSpPr>
          <p:nvPr>
            <p:ph type="title"/>
          </p:nvPr>
        </p:nvSpPr>
        <p:spPr/>
        <p:txBody>
          <a:bodyPr/>
          <a:lstStyle/>
          <a:p>
            <a:r>
              <a:rPr lang="en-US" spc="20" dirty="0">
                <a:cs typeface="Calibri"/>
              </a:rPr>
              <a:t>HDFS Definition</a:t>
            </a:r>
            <a:endParaRPr lang="en-US" dirty="0"/>
          </a:p>
        </p:txBody>
      </p:sp>
      <p:sp>
        <p:nvSpPr>
          <p:cNvPr id="1048719" name="Content Placeholder 2"/>
          <p:cNvSpPr>
            <a:spLocks noGrp="1"/>
          </p:cNvSpPr>
          <p:nvPr>
            <p:ph idx="1"/>
          </p:nvPr>
        </p:nvSpPr>
        <p:spPr/>
        <p:txBody>
          <a:bodyPr>
            <a:normAutofit fontScale="91667" lnSpcReduction="20000"/>
          </a:bodyPr>
          <a:lstStyle/>
          <a:p>
            <a:pPr marL="344487">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spc="-15" dirty="0">
                <a:solidFill>
                  <a:srgbClr val="252525"/>
                </a:solidFill>
                <a:cs typeface="Tahoma"/>
              </a:rPr>
              <a:t>HDFS is a distributed, scalable, and portable filesystem written in Java for the Hadoop framework. </a:t>
            </a:r>
          </a:p>
          <a:p>
            <a:pPr marL="344487">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spc="-15" dirty="0">
                <a:solidFill>
                  <a:srgbClr val="252525"/>
                </a:solidFill>
                <a:cs typeface="Tahoma"/>
              </a:rPr>
              <a:t>HDFS creates multiple replicas of data blocks and distributes them on compute nodes throughout a cluster to enable reliable, extremely rapid computations. </a:t>
            </a:r>
          </a:p>
          <a:p>
            <a:pPr marL="344487">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spc="-15" dirty="0">
                <a:solidFill>
                  <a:srgbClr val="252525"/>
                </a:solidFill>
                <a:cs typeface="Tahoma"/>
              </a:rPr>
              <a:t>HDFS is highly fault-tolerant and is designed to be deployed on low-cost hardware. </a:t>
            </a:r>
          </a:p>
          <a:p>
            <a:pPr marL="344487">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spc="-15" dirty="0">
                <a:solidFill>
                  <a:srgbClr val="252525"/>
                </a:solidFill>
                <a:cs typeface="Tahoma"/>
              </a:rPr>
              <a:t>HDFS provides high throughput access to application data and is suitable for applications that have large data sets</a:t>
            </a:r>
          </a:p>
          <a:p>
            <a:pPr indent="-341313">
              <a:lnSpc>
                <a:spcPct val="91000"/>
              </a:lnSpc>
              <a:spcAft>
                <a:spcPts val="1425"/>
              </a:spcAft>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spc="-15" dirty="0">
                <a:solidFill>
                  <a:srgbClr val="252525"/>
                </a:solidFill>
                <a:cs typeface="Tahoma"/>
              </a:rPr>
              <a:t>HDFS consists of following components (daemons)</a:t>
            </a:r>
          </a:p>
          <a:p>
            <a:pPr marL="744537" lvl="1" indent="-342900">
              <a:lnSpc>
                <a:spcPct val="91000"/>
              </a:lnSpc>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spc="-15" dirty="0">
                <a:solidFill>
                  <a:srgbClr val="252525"/>
                </a:solidFill>
                <a:cs typeface="Tahoma"/>
              </a:rPr>
              <a:t>Name Node</a:t>
            </a:r>
          </a:p>
          <a:p>
            <a:pPr marL="744537" lvl="1" indent="-342900">
              <a:lnSpc>
                <a:spcPct val="91000"/>
              </a:lnSpc>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spc="-15" dirty="0">
                <a:solidFill>
                  <a:srgbClr val="252525"/>
                </a:solidFill>
                <a:cs typeface="Tahoma"/>
              </a:rPr>
              <a:t>Data Node</a:t>
            </a:r>
          </a:p>
          <a:p>
            <a:pPr marL="744537" lvl="1" indent="-342900">
              <a:lnSpc>
                <a:spcPct val="91000"/>
              </a:lnSpc>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spc="-15" dirty="0">
                <a:solidFill>
                  <a:srgbClr val="252525"/>
                </a:solidFill>
                <a:cs typeface="Tahoma"/>
              </a:rPr>
              <a:t>Secondary Name Node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5" name="Title 1"/>
          <p:cNvSpPr>
            <a:spLocks noGrp="1"/>
          </p:cNvSpPr>
          <p:nvPr>
            <p:ph type="title"/>
          </p:nvPr>
        </p:nvSpPr>
        <p:spPr/>
        <p:txBody>
          <a:bodyPr/>
          <a:lstStyle/>
          <a:p>
            <a:r>
              <a:rPr lang="en-US" spc="20" dirty="0">
                <a:cs typeface="Calibri"/>
              </a:rPr>
              <a:t>HDFS Components</a:t>
            </a:r>
            <a:endParaRPr lang="en-US" dirty="0"/>
          </a:p>
        </p:txBody>
      </p:sp>
      <p:sp>
        <p:nvSpPr>
          <p:cNvPr id="1048726" name="Content Placeholder 2"/>
          <p:cNvSpPr>
            <a:spLocks noGrp="1"/>
          </p:cNvSpPr>
          <p:nvPr>
            <p:ph idx="1"/>
          </p:nvPr>
        </p:nvSpPr>
        <p:spPr>
          <a:xfrm>
            <a:off x="457200" y="1600200"/>
            <a:ext cx="8229600" cy="5105400"/>
          </a:xfrm>
        </p:spPr>
        <p:txBody>
          <a:bodyPr>
            <a:noAutofit/>
          </a:bodyPr>
          <a:lstStyle/>
          <a:p>
            <a:pPr marL="122238" indent="-119063">
              <a:lnSpc>
                <a:spcPct val="82000"/>
              </a:lnSpc>
              <a:spcBef>
                <a:spcPts val="325"/>
              </a:spcBef>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r>
              <a:rPr lang="en-US" sz="1700" b="1" spc="-15" dirty="0">
                <a:solidFill>
                  <a:srgbClr val="252525"/>
                </a:solidFill>
                <a:cs typeface="Tahoma"/>
              </a:rPr>
              <a:t>NameNode</a:t>
            </a:r>
            <a:r>
              <a:rPr lang="en-US" sz="1700" spc="-15" dirty="0">
                <a:solidFill>
                  <a:srgbClr val="252525"/>
                </a:solidFill>
                <a:cs typeface="Tahoma"/>
              </a:rPr>
              <a:t>, a master server, manages the file system namespace and regulates access to files by clients. It maintains and manages the blocks which are present on the datanode.</a:t>
            </a:r>
          </a:p>
          <a:p>
            <a:pPr marL="522288" lvl="1" indent="-119063">
              <a:lnSpc>
                <a:spcPct val="82000"/>
              </a:lnSpc>
              <a:spcBef>
                <a:spcPts val="325"/>
              </a:spcBef>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r>
              <a:rPr lang="en-US" sz="1700" spc="-15" dirty="0">
                <a:solidFill>
                  <a:srgbClr val="252525"/>
                </a:solidFill>
                <a:cs typeface="Tahoma"/>
              </a:rPr>
              <a:t>The entire metadata is kept in main memory</a:t>
            </a:r>
          </a:p>
          <a:p>
            <a:pPr marL="922338" lvl="2" indent="-119063">
              <a:lnSpc>
                <a:spcPct val="82000"/>
              </a:lnSpc>
              <a:spcBef>
                <a:spcPts val="325"/>
              </a:spcBef>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r>
              <a:rPr lang="en-US" sz="1700" dirty="0"/>
              <a:t>During start up the NameNode loads the file system state from the </a:t>
            </a:r>
            <a:r>
              <a:rPr lang="en-US" sz="1700" dirty="0" err="1"/>
              <a:t>fsimage</a:t>
            </a:r>
            <a:r>
              <a:rPr lang="en-US" sz="1700" dirty="0"/>
              <a:t> and the edits log file. It then waits for DataNodes to report their blocks so that it does not prematurely start replicating the blocks though enough replicas already exist in the cluster. During this time NameNode stays in Safemode. Safemode for the NameNode is essentially a read-only mode for the HDFS cluster, where it does not allow any modifications to file system or blocks. </a:t>
            </a:r>
          </a:p>
          <a:p>
            <a:pPr marL="522288" lvl="1" indent="-119063">
              <a:lnSpc>
                <a:spcPct val="82000"/>
              </a:lnSpc>
              <a:spcBef>
                <a:spcPts val="325"/>
              </a:spcBef>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r>
              <a:rPr lang="en-US" sz="1700" spc="-15" dirty="0">
                <a:solidFill>
                  <a:srgbClr val="252525"/>
                </a:solidFill>
                <a:cs typeface="Tahoma"/>
              </a:rPr>
              <a:t>Types of Metadata</a:t>
            </a:r>
          </a:p>
          <a:p>
            <a:pPr marL="922338" lvl="2" indent="-119063">
              <a:lnSpc>
                <a:spcPct val="82000"/>
              </a:lnSpc>
              <a:spcBef>
                <a:spcPts val="325"/>
              </a:spcBef>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r>
              <a:rPr lang="en-US" sz="1700" spc="-15" dirty="0">
                <a:solidFill>
                  <a:srgbClr val="252525"/>
                </a:solidFill>
                <a:cs typeface="Tahoma"/>
              </a:rPr>
              <a:t>List of files, List of Blocks for each file, List of DataNodes for each block</a:t>
            </a:r>
          </a:p>
          <a:p>
            <a:pPr marL="922338" lvl="2" indent="-119063">
              <a:lnSpc>
                <a:spcPct val="82000"/>
              </a:lnSpc>
              <a:spcBef>
                <a:spcPts val="325"/>
              </a:spcBef>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r>
              <a:rPr lang="en-US" sz="1700" spc="-15" dirty="0">
                <a:solidFill>
                  <a:srgbClr val="252525"/>
                </a:solidFill>
                <a:cs typeface="Tahoma"/>
              </a:rPr>
              <a:t>File attributes, e.g. creation time, replication</a:t>
            </a:r>
          </a:p>
          <a:p>
            <a:pPr marL="922338" lvl="2" indent="-119063">
              <a:lnSpc>
                <a:spcPct val="82000"/>
              </a:lnSpc>
              <a:spcBef>
                <a:spcPts val="325"/>
              </a:spcBef>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r>
              <a:rPr lang="en-US" sz="1700" spc="-15" dirty="0">
                <a:solidFill>
                  <a:srgbClr val="252525"/>
                </a:solidFill>
                <a:cs typeface="Tahoma"/>
              </a:rPr>
              <a:t>A Transaction Log like Records file creations, file deletions. Etc.</a:t>
            </a:r>
          </a:p>
          <a:p>
            <a:pPr marL="122238" indent="-119063">
              <a:lnSpc>
                <a:spcPct val="82000"/>
              </a:lnSpc>
              <a:spcBef>
                <a:spcPts val="325"/>
              </a:spcBef>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r>
              <a:rPr lang="en-US" sz="1700" b="1" spc="-15" dirty="0">
                <a:solidFill>
                  <a:srgbClr val="252525"/>
                </a:solidFill>
                <a:cs typeface="Tahoma"/>
              </a:rPr>
              <a:t>DataNode</a:t>
            </a:r>
            <a:r>
              <a:rPr lang="en-US" sz="1700" spc="-15" dirty="0">
                <a:solidFill>
                  <a:srgbClr val="252525"/>
                </a:solidFill>
                <a:cs typeface="Tahoma"/>
              </a:rPr>
              <a:t>, one per node, manages storage attached to the nodes that they run on.</a:t>
            </a:r>
          </a:p>
          <a:p>
            <a:pPr marL="522288" lvl="1" indent="-119063">
              <a:lnSpc>
                <a:spcPct val="82000"/>
              </a:lnSpc>
              <a:spcBef>
                <a:spcPts val="325"/>
              </a:spcBef>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r>
              <a:rPr lang="en-US" sz="1700" spc="-15" dirty="0">
                <a:solidFill>
                  <a:srgbClr val="252525"/>
                </a:solidFill>
                <a:cs typeface="Tahoma"/>
              </a:rPr>
              <a:t>Stores data in the local file system (e.g. ext3)</a:t>
            </a:r>
          </a:p>
          <a:p>
            <a:pPr marL="522288" lvl="1" indent="-119063">
              <a:lnSpc>
                <a:spcPct val="82000"/>
              </a:lnSpc>
              <a:spcBef>
                <a:spcPts val="325"/>
              </a:spcBef>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r>
              <a:rPr lang="en-US" sz="1700" spc="-15" dirty="0">
                <a:solidFill>
                  <a:srgbClr val="252525"/>
                </a:solidFill>
                <a:cs typeface="Tahoma"/>
              </a:rPr>
              <a:t>Stores meta-data of a block (e.g. CRC)</a:t>
            </a:r>
          </a:p>
          <a:p>
            <a:pPr marL="522288" lvl="1" indent="-119063">
              <a:lnSpc>
                <a:spcPct val="82000"/>
              </a:lnSpc>
              <a:spcBef>
                <a:spcPts val="325"/>
              </a:spcBef>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r>
              <a:rPr lang="en-US" sz="1700" spc="-15" dirty="0">
                <a:solidFill>
                  <a:srgbClr val="252525"/>
                </a:solidFill>
                <a:cs typeface="Tahoma"/>
              </a:rPr>
              <a:t>Serves data and meta-data to Clients</a:t>
            </a:r>
          </a:p>
          <a:p>
            <a:pPr marL="522288" lvl="1" indent="-119063">
              <a:lnSpc>
                <a:spcPct val="82000"/>
              </a:lnSpc>
              <a:spcBef>
                <a:spcPts val="325"/>
              </a:spcBef>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r>
              <a:rPr lang="en-US" sz="1700" spc="-15" dirty="0">
                <a:solidFill>
                  <a:srgbClr val="252525"/>
                </a:solidFill>
                <a:cs typeface="Tahoma"/>
              </a:rPr>
              <a:t>Block Report</a:t>
            </a:r>
          </a:p>
          <a:p>
            <a:pPr marL="522288" lvl="1" indent="-119063">
              <a:lnSpc>
                <a:spcPct val="82000"/>
              </a:lnSpc>
              <a:spcBef>
                <a:spcPts val="325"/>
              </a:spcBef>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r>
              <a:rPr lang="en-US" sz="1700" spc="-15" dirty="0">
                <a:solidFill>
                  <a:srgbClr val="252525"/>
                </a:solidFill>
                <a:cs typeface="Tahoma"/>
              </a:rPr>
              <a:t>Periodically sends a report of all existing blocks to the NameNode</a:t>
            </a:r>
          </a:p>
          <a:p>
            <a:pPr marL="522288" lvl="1" indent="-119063">
              <a:lnSpc>
                <a:spcPct val="82000"/>
              </a:lnSpc>
              <a:spcBef>
                <a:spcPts val="325"/>
              </a:spcBef>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r>
              <a:rPr lang="en-US" sz="1700" spc="-15" dirty="0">
                <a:solidFill>
                  <a:srgbClr val="252525"/>
                </a:solidFill>
                <a:cs typeface="Tahoma"/>
              </a:rPr>
              <a:t>Forwards data to other specified DataNodes (Data Pipeline)</a:t>
            </a:r>
            <a:endParaRPr lang="en-US"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2" name="Title 1"/>
          <p:cNvSpPr>
            <a:spLocks noGrp="1"/>
          </p:cNvSpPr>
          <p:nvPr>
            <p:ph type="title"/>
          </p:nvPr>
        </p:nvSpPr>
        <p:spPr/>
        <p:txBody>
          <a:bodyPr/>
          <a:lstStyle/>
          <a:p>
            <a:r>
              <a:rPr lang="en-US" spc="20" dirty="0">
                <a:cs typeface="Calibri"/>
              </a:rPr>
              <a:t>HDFS Components</a:t>
            </a:r>
            <a:endParaRPr lang="en-US" dirty="0"/>
          </a:p>
        </p:txBody>
      </p:sp>
      <p:sp>
        <p:nvSpPr>
          <p:cNvPr id="1048733" name="Content Placeholder 2"/>
          <p:cNvSpPr>
            <a:spLocks noGrp="1"/>
          </p:cNvSpPr>
          <p:nvPr>
            <p:ph idx="1"/>
          </p:nvPr>
        </p:nvSpPr>
        <p:spPr>
          <a:xfrm>
            <a:off x="457200" y="1600200"/>
            <a:ext cx="8229600" cy="5181600"/>
          </a:xfrm>
        </p:spPr>
        <p:txBody>
          <a:bodyPr>
            <a:noAutofit/>
          </a:bodyPr>
          <a:lstStyle/>
          <a:p>
            <a:r>
              <a:rPr lang="en-US" sz="1600" b="1" spc="-20" dirty="0">
                <a:cs typeface="Calibri"/>
              </a:rPr>
              <a:t>Se</a:t>
            </a:r>
            <a:r>
              <a:rPr lang="en-US" sz="1600" b="1" spc="-40" dirty="0">
                <a:cs typeface="Calibri"/>
              </a:rPr>
              <a:t>c</a:t>
            </a:r>
            <a:r>
              <a:rPr lang="en-US" sz="1600" b="1" spc="-20" dirty="0">
                <a:cs typeface="Calibri"/>
              </a:rPr>
              <a:t>onda</a:t>
            </a:r>
            <a:r>
              <a:rPr lang="en-US" sz="1600" b="1" dirty="0">
                <a:cs typeface="Calibri"/>
              </a:rPr>
              <a:t>r</a:t>
            </a:r>
            <a:r>
              <a:rPr lang="en-US" sz="1600" b="1" spc="-15" dirty="0">
                <a:cs typeface="Calibri"/>
              </a:rPr>
              <a:t>y</a:t>
            </a:r>
            <a:r>
              <a:rPr lang="en-US" sz="1600" b="1" spc="20" dirty="0">
                <a:cs typeface="Calibri"/>
              </a:rPr>
              <a:t> </a:t>
            </a:r>
            <a:r>
              <a:rPr lang="en-US" sz="1600" b="1" spc="-15" dirty="0">
                <a:cs typeface="Calibri"/>
              </a:rPr>
              <a:t>NameNode</a:t>
            </a:r>
            <a:endParaRPr lang="en-US" sz="1600" b="1" spc="-15" dirty="0">
              <a:solidFill>
                <a:srgbClr val="252525"/>
              </a:solidFill>
              <a:cs typeface="Tahoma"/>
            </a:endParaRPr>
          </a:p>
          <a:p>
            <a:pPr lvl="1"/>
            <a:r>
              <a:rPr lang="en-US" sz="1600" spc="-15" dirty="0">
                <a:solidFill>
                  <a:srgbClr val="252525"/>
                </a:solidFill>
                <a:cs typeface="Tahoma"/>
              </a:rPr>
              <a:t>When a NameNode starts up, it reads HDFS state from </a:t>
            </a:r>
            <a:r>
              <a:rPr lang="en-US" sz="1600" spc="-15" dirty="0" err="1">
                <a:solidFill>
                  <a:srgbClr val="252525"/>
                </a:solidFill>
                <a:cs typeface="Tahoma"/>
              </a:rPr>
              <a:t>fsimage</a:t>
            </a:r>
            <a:r>
              <a:rPr lang="en-US" sz="1600" spc="-15" dirty="0">
                <a:solidFill>
                  <a:srgbClr val="252525"/>
                </a:solidFill>
                <a:cs typeface="Tahoma"/>
              </a:rPr>
              <a:t> to the memory, and then applies logs from the edits log file. It then writes new HDFS state to the fsimage and starts normal operation with an empty edits file. Since NameNode merges fsimage and edits files only during start up, the edits log file could get very large over time on a busy cluster.</a:t>
            </a:r>
          </a:p>
          <a:p>
            <a:pPr lvl="1"/>
            <a:r>
              <a:rPr lang="en-US" sz="1600" spc="-15" dirty="0">
                <a:solidFill>
                  <a:srgbClr val="252525"/>
                </a:solidFill>
                <a:cs typeface="Tahoma"/>
              </a:rPr>
              <a:t>The secondary NameNode merges the fsimage and the edits log files periodically and keeps edits log size within a limit. </a:t>
            </a:r>
          </a:p>
          <a:p>
            <a:pPr lvl="1"/>
            <a:r>
              <a:rPr lang="en-US" sz="1600" spc="-15" dirty="0">
                <a:solidFill>
                  <a:srgbClr val="252525"/>
                </a:solidFill>
                <a:cs typeface="Tahoma"/>
              </a:rPr>
              <a:t>It is usually run on a different machine than the primary NameNode since its memory requirements are on the same order as NameNode.</a:t>
            </a:r>
          </a:p>
          <a:p>
            <a:pPr lvl="1"/>
            <a:r>
              <a:rPr lang="en-US" sz="1600" spc="-15" dirty="0">
                <a:solidFill>
                  <a:srgbClr val="252525"/>
                </a:solidFill>
                <a:cs typeface="Tahoma"/>
              </a:rPr>
              <a:t>The start of the checkpoint process on the secondary NameNode is controlled by two configuration parameters.</a:t>
            </a:r>
          </a:p>
          <a:p>
            <a:pPr lvl="2"/>
            <a:r>
              <a:rPr lang="en-US" sz="1600" spc="-15" dirty="0">
                <a:solidFill>
                  <a:srgbClr val="252525"/>
                </a:solidFill>
                <a:cs typeface="Tahoma"/>
              </a:rPr>
              <a:t> </a:t>
            </a:r>
            <a:r>
              <a:rPr lang="en-US" sz="1600" spc="-15" dirty="0" err="1">
                <a:solidFill>
                  <a:srgbClr val="252525"/>
                </a:solidFill>
                <a:cs typeface="Tahoma"/>
              </a:rPr>
              <a:t>fs.checkpoint.period</a:t>
            </a:r>
            <a:r>
              <a:rPr lang="en-US" sz="1600" spc="-15" dirty="0">
                <a:solidFill>
                  <a:srgbClr val="252525"/>
                </a:solidFill>
                <a:cs typeface="Tahoma"/>
              </a:rPr>
              <a:t>, set to 1 hour by default, specifies the maximum delay between two consecutive checkpoints</a:t>
            </a:r>
          </a:p>
          <a:p>
            <a:pPr lvl="2"/>
            <a:r>
              <a:rPr lang="en-US" sz="1600" spc="-15" dirty="0">
                <a:solidFill>
                  <a:srgbClr val="252525"/>
                </a:solidFill>
                <a:cs typeface="Tahoma"/>
              </a:rPr>
              <a:t> </a:t>
            </a:r>
            <a:r>
              <a:rPr lang="en-US" sz="1600" spc="-15" dirty="0" err="1">
                <a:solidFill>
                  <a:srgbClr val="252525"/>
                </a:solidFill>
                <a:cs typeface="Tahoma"/>
              </a:rPr>
              <a:t>fs.checkpoint.size</a:t>
            </a:r>
            <a:r>
              <a:rPr lang="en-US" sz="1600" spc="-15" dirty="0">
                <a:solidFill>
                  <a:srgbClr val="252525"/>
                </a:solidFill>
                <a:cs typeface="Tahoma"/>
              </a:rPr>
              <a:t>, set to 64MB by default, defines the size of the edits log file that forces an urgent checkpoint even if the maximum checkpoint delay is not reached.</a:t>
            </a:r>
          </a:p>
          <a:p>
            <a:pPr lvl="1"/>
            <a:r>
              <a:rPr lang="en-US" sz="1600" spc="-15" dirty="0">
                <a:solidFill>
                  <a:srgbClr val="252525"/>
                </a:solidFill>
                <a:cs typeface="Tahoma"/>
              </a:rPr>
              <a:t>The secondary NameNode stores the latest checkpoint in a directory which is structured the same way as the primary </a:t>
            </a:r>
            <a:r>
              <a:rPr lang="en-US" sz="1600" spc="-15" dirty="0" err="1">
                <a:solidFill>
                  <a:srgbClr val="252525"/>
                </a:solidFill>
                <a:cs typeface="Tahoma"/>
              </a:rPr>
              <a:t>NameNode's</a:t>
            </a:r>
            <a:r>
              <a:rPr lang="en-US" sz="1600" spc="-15" dirty="0">
                <a:solidFill>
                  <a:srgbClr val="252525"/>
                </a:solidFill>
                <a:cs typeface="Tahoma"/>
              </a:rPr>
              <a:t> directory. So that the check pointed image is always ready to be read by the primary NameNode if necessary.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9" name="Title 1"/>
          <p:cNvSpPr>
            <a:spLocks noGrp="1"/>
          </p:cNvSpPr>
          <p:nvPr>
            <p:ph type="title"/>
          </p:nvPr>
        </p:nvSpPr>
        <p:spPr/>
        <p:txBody>
          <a:bodyPr/>
          <a:lstStyle/>
          <a:p>
            <a:r>
              <a:rPr dirty="0"/>
              <a:t>HDFS </a:t>
            </a:r>
            <a:r>
              <a:rPr lang="en-US" dirty="0"/>
              <a:t>Write</a:t>
            </a:r>
          </a:p>
        </p:txBody>
      </p:sp>
      <p:sp>
        <p:nvSpPr>
          <p:cNvPr id="1048740" name="Slide Number Placeholder 3"/>
          <p:cNvSpPr>
            <a:spLocks noGrp="1"/>
          </p:cNvSpPr>
          <p:nvPr>
            <p:ph type="sldNum" sz="quarter" idx="12"/>
          </p:nvPr>
        </p:nvSpPr>
        <p:spPr/>
        <p:txBody>
          <a:bodyPr/>
          <a:lstStyle/>
          <a:p>
            <a:fld id="{5A0614AE-7DA6-4443-9A06-FA7BD7CD666D}" type="slidenum">
              <a:rPr lang="en-US" smtClean="0"/>
              <a:t>7</a:t>
            </a:fld>
            <a:endParaRPr lang="en-US" dirty="0"/>
          </a:p>
        </p:txBody>
      </p:sp>
      <p:grpSp>
        <p:nvGrpSpPr>
          <p:cNvPr id="82" name="Group 52"/>
          <p:cNvGrpSpPr/>
          <p:nvPr/>
        </p:nvGrpSpPr>
        <p:grpSpPr>
          <a:xfrm>
            <a:off x="492369" y="1982542"/>
            <a:ext cx="8229600" cy="4162763"/>
            <a:chOff x="533400" y="1083540"/>
            <a:chExt cx="8915400" cy="5061766"/>
          </a:xfrm>
        </p:grpSpPr>
        <p:sp>
          <p:nvSpPr>
            <p:cNvPr id="1048741" name="Rectangle 8"/>
            <p:cNvSpPr/>
            <p:nvPr/>
          </p:nvSpPr>
          <p:spPr>
            <a:xfrm>
              <a:off x="7722263" y="1091750"/>
              <a:ext cx="1726537" cy="16379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a:solidFill>
                    <a:schemeClr val="tx1"/>
                  </a:solidFill>
                </a:rPr>
                <a:t>Name Node</a:t>
              </a:r>
            </a:p>
          </p:txBody>
        </p:sp>
        <p:sp>
          <p:nvSpPr>
            <p:cNvPr id="1048742" name="Rectangle 9"/>
            <p:cNvSpPr/>
            <p:nvPr/>
          </p:nvSpPr>
          <p:spPr>
            <a:xfrm>
              <a:off x="7722263" y="4507395"/>
              <a:ext cx="1726537" cy="16379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a:solidFill>
                    <a:schemeClr val="tx1"/>
                  </a:solidFill>
                </a:rPr>
                <a:t>Data Node</a:t>
              </a:r>
            </a:p>
          </p:txBody>
        </p:sp>
        <p:sp>
          <p:nvSpPr>
            <p:cNvPr id="1048743" name="Rectangle 10"/>
            <p:cNvSpPr/>
            <p:nvPr/>
          </p:nvSpPr>
          <p:spPr>
            <a:xfrm>
              <a:off x="5622145" y="4507395"/>
              <a:ext cx="1726537" cy="16379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a:solidFill>
                    <a:schemeClr val="tx1"/>
                  </a:solidFill>
                </a:rPr>
                <a:t>Data Node</a:t>
              </a:r>
            </a:p>
          </p:txBody>
        </p:sp>
        <p:sp>
          <p:nvSpPr>
            <p:cNvPr id="1048744" name="Rectangle 11"/>
            <p:cNvSpPr/>
            <p:nvPr/>
          </p:nvSpPr>
          <p:spPr>
            <a:xfrm>
              <a:off x="3522028" y="4507395"/>
              <a:ext cx="1726537" cy="16379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a:solidFill>
                    <a:schemeClr val="tx1"/>
                  </a:solidFill>
                </a:rPr>
                <a:t>Data Node</a:t>
              </a:r>
            </a:p>
          </p:txBody>
        </p:sp>
        <p:sp>
          <p:nvSpPr>
            <p:cNvPr id="1048745" name="Rectangle 12"/>
            <p:cNvSpPr/>
            <p:nvPr/>
          </p:nvSpPr>
          <p:spPr>
            <a:xfrm>
              <a:off x="533400" y="1083540"/>
              <a:ext cx="5075991" cy="26108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b="1" dirty="0">
                  <a:solidFill>
                    <a:schemeClr val="tx1"/>
                  </a:solidFill>
                </a:rPr>
                <a:t>Client Node</a:t>
              </a:r>
            </a:p>
          </p:txBody>
        </p:sp>
        <p:sp>
          <p:nvSpPr>
            <p:cNvPr id="1048746" name="Rectangle 13"/>
            <p:cNvSpPr/>
            <p:nvPr/>
          </p:nvSpPr>
          <p:spPr>
            <a:xfrm>
              <a:off x="673690" y="1313423"/>
              <a:ext cx="4808164" cy="1912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b="1" dirty="0">
                  <a:solidFill>
                    <a:schemeClr val="tx1"/>
                  </a:solidFill>
                </a:rPr>
                <a:t>Client JVM</a:t>
              </a:r>
            </a:p>
          </p:txBody>
        </p:sp>
        <p:sp>
          <p:nvSpPr>
            <p:cNvPr id="1048747" name="Rectangle 14"/>
            <p:cNvSpPr/>
            <p:nvPr/>
          </p:nvSpPr>
          <p:spPr>
            <a:xfrm>
              <a:off x="788479" y="1868458"/>
              <a:ext cx="1453925" cy="7283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HDF client</a:t>
              </a:r>
            </a:p>
          </p:txBody>
        </p:sp>
        <p:sp>
          <p:nvSpPr>
            <p:cNvPr id="1048748" name="Rectangle 15"/>
            <p:cNvSpPr/>
            <p:nvPr/>
          </p:nvSpPr>
          <p:spPr>
            <a:xfrm>
              <a:off x="3434523" y="1427121"/>
              <a:ext cx="1891451" cy="728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Distributed</a:t>
              </a:r>
              <a:br>
                <a:rPr lang="en-US" sz="1600" dirty="0">
                  <a:solidFill>
                    <a:schemeClr val="bg1"/>
                  </a:solidFill>
                </a:rPr>
              </a:br>
              <a:r>
                <a:rPr lang="en-US" sz="1600" dirty="0">
                  <a:solidFill>
                    <a:schemeClr val="bg1"/>
                  </a:solidFill>
                </a:rPr>
                <a:t>File System</a:t>
              </a:r>
            </a:p>
          </p:txBody>
        </p:sp>
        <p:sp>
          <p:nvSpPr>
            <p:cNvPr id="1048749" name="Rectangle 16"/>
            <p:cNvSpPr/>
            <p:nvPr/>
          </p:nvSpPr>
          <p:spPr>
            <a:xfrm>
              <a:off x="3434523" y="2274686"/>
              <a:ext cx="1891451" cy="728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FS Data</a:t>
              </a:r>
              <a:br>
                <a:rPr lang="en-US" sz="1600" dirty="0">
                  <a:solidFill>
                    <a:schemeClr val="bg1"/>
                  </a:solidFill>
                </a:rPr>
              </a:br>
              <a:r>
                <a:rPr lang="en-US" sz="1600" dirty="0">
                  <a:solidFill>
                    <a:schemeClr val="bg1"/>
                  </a:solidFill>
                </a:rPr>
                <a:t>Output Stream</a:t>
              </a:r>
            </a:p>
          </p:txBody>
        </p:sp>
        <p:sp>
          <p:nvSpPr>
            <p:cNvPr id="1048750" name="Rectangle 17"/>
            <p:cNvSpPr/>
            <p:nvPr/>
          </p:nvSpPr>
          <p:spPr>
            <a:xfrm>
              <a:off x="7866141" y="1301364"/>
              <a:ext cx="1438781" cy="979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NameNode</a:t>
              </a:r>
            </a:p>
          </p:txBody>
        </p:sp>
        <p:sp>
          <p:nvSpPr>
            <p:cNvPr id="1048751" name="Rectangle 18"/>
            <p:cNvSpPr/>
            <p:nvPr/>
          </p:nvSpPr>
          <p:spPr>
            <a:xfrm>
              <a:off x="7866141" y="4717009"/>
              <a:ext cx="1438781" cy="979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DataNode</a:t>
              </a:r>
            </a:p>
          </p:txBody>
        </p:sp>
        <p:sp>
          <p:nvSpPr>
            <p:cNvPr id="1048752" name="Rectangle 19"/>
            <p:cNvSpPr/>
            <p:nvPr/>
          </p:nvSpPr>
          <p:spPr>
            <a:xfrm>
              <a:off x="5766023" y="4717009"/>
              <a:ext cx="1438781" cy="979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DataNode</a:t>
              </a:r>
            </a:p>
          </p:txBody>
        </p:sp>
        <p:sp>
          <p:nvSpPr>
            <p:cNvPr id="1048753" name="Rectangle 20"/>
            <p:cNvSpPr/>
            <p:nvPr/>
          </p:nvSpPr>
          <p:spPr>
            <a:xfrm>
              <a:off x="3665906" y="4717009"/>
              <a:ext cx="1438781" cy="979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DataNode</a:t>
              </a:r>
            </a:p>
          </p:txBody>
        </p:sp>
        <p:sp>
          <p:nvSpPr>
            <p:cNvPr id="1048754" name="TextBox 21"/>
            <p:cNvSpPr txBox="1"/>
            <p:nvPr/>
          </p:nvSpPr>
          <p:spPr>
            <a:xfrm>
              <a:off x="2489273" y="1633618"/>
              <a:ext cx="880533" cy="293412"/>
            </a:xfrm>
            <a:prstGeom prst="rect">
              <a:avLst/>
            </a:prstGeom>
            <a:noFill/>
          </p:spPr>
          <p:txBody>
            <a:bodyPr wrap="none" lIns="0" tIns="0" rIns="0" bIns="0" rtlCol="0">
              <a:spAutoFit/>
            </a:bodyPr>
            <a:lstStyle/>
            <a:p>
              <a:r>
                <a:rPr lang="en-US" sz="1600" dirty="0"/>
                <a:t>1: Create</a:t>
              </a:r>
            </a:p>
          </p:txBody>
        </p:sp>
        <p:sp>
          <p:nvSpPr>
            <p:cNvPr id="1048755" name="TextBox 22"/>
            <p:cNvSpPr txBox="1"/>
            <p:nvPr/>
          </p:nvSpPr>
          <p:spPr>
            <a:xfrm>
              <a:off x="2489273" y="2109806"/>
              <a:ext cx="742951" cy="293412"/>
            </a:xfrm>
            <a:prstGeom prst="rect">
              <a:avLst/>
            </a:prstGeom>
            <a:noFill/>
          </p:spPr>
          <p:txBody>
            <a:bodyPr wrap="none" lIns="0" tIns="0" rIns="0" bIns="0" rtlCol="0">
              <a:spAutoFit/>
            </a:bodyPr>
            <a:lstStyle/>
            <a:p>
              <a:r>
                <a:rPr lang="en-US" sz="1600" dirty="0"/>
                <a:t>3: Write</a:t>
              </a:r>
            </a:p>
          </p:txBody>
        </p:sp>
        <p:sp>
          <p:nvSpPr>
            <p:cNvPr id="1048756" name="TextBox 23"/>
            <p:cNvSpPr txBox="1"/>
            <p:nvPr/>
          </p:nvSpPr>
          <p:spPr>
            <a:xfrm>
              <a:off x="2489273" y="2643452"/>
              <a:ext cx="784225" cy="293412"/>
            </a:xfrm>
            <a:prstGeom prst="rect">
              <a:avLst/>
            </a:prstGeom>
            <a:noFill/>
          </p:spPr>
          <p:txBody>
            <a:bodyPr wrap="none" lIns="0" tIns="0" rIns="0" bIns="0" rtlCol="0">
              <a:spAutoFit/>
            </a:bodyPr>
            <a:lstStyle/>
            <a:p>
              <a:r>
                <a:rPr lang="en-US" sz="1600" dirty="0"/>
                <a:t>6: Close</a:t>
              </a:r>
            </a:p>
          </p:txBody>
        </p:sp>
        <p:sp>
          <p:nvSpPr>
            <p:cNvPr id="1048757" name="TextBox 24"/>
            <p:cNvSpPr txBox="1"/>
            <p:nvPr/>
          </p:nvSpPr>
          <p:spPr>
            <a:xfrm>
              <a:off x="6281471" y="1506360"/>
              <a:ext cx="880533" cy="293412"/>
            </a:xfrm>
            <a:prstGeom prst="rect">
              <a:avLst/>
            </a:prstGeom>
            <a:noFill/>
          </p:spPr>
          <p:txBody>
            <a:bodyPr wrap="none" lIns="0" tIns="0" rIns="0" bIns="0" rtlCol="0">
              <a:spAutoFit/>
            </a:bodyPr>
            <a:lstStyle/>
            <a:p>
              <a:pPr algn="ctr"/>
              <a:r>
                <a:rPr lang="en-US" sz="1600" dirty="0"/>
                <a:t>2: Create</a:t>
              </a:r>
            </a:p>
          </p:txBody>
        </p:sp>
        <p:sp>
          <p:nvSpPr>
            <p:cNvPr id="1048758" name="TextBox 26"/>
            <p:cNvSpPr txBox="1"/>
            <p:nvPr/>
          </p:nvSpPr>
          <p:spPr>
            <a:xfrm>
              <a:off x="2590800" y="3974859"/>
              <a:ext cx="1458384" cy="293412"/>
            </a:xfrm>
            <a:prstGeom prst="rect">
              <a:avLst/>
            </a:prstGeom>
            <a:noFill/>
          </p:spPr>
          <p:txBody>
            <a:bodyPr wrap="none" lIns="0" tIns="0" rIns="0" bIns="0" rtlCol="0">
              <a:spAutoFit/>
            </a:bodyPr>
            <a:lstStyle/>
            <a:p>
              <a:r>
                <a:rPr lang="en-US" sz="1600" dirty="0"/>
                <a:t>4: Write packet</a:t>
              </a:r>
            </a:p>
          </p:txBody>
        </p:sp>
        <p:cxnSp>
          <p:nvCxnSpPr>
            <p:cNvPr id="3145728" name="Straight Arrow Connector 27"/>
            <p:cNvCxnSpPr>
              <a:cxnSpLocks/>
            </p:cNvCxnSpPr>
            <p:nvPr/>
          </p:nvCxnSpPr>
          <p:spPr>
            <a:xfrm flipV="1">
              <a:off x="2240541" y="1875645"/>
              <a:ext cx="1193982" cy="106898"/>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5729" name="Straight Arrow Connector 28"/>
            <p:cNvCxnSpPr>
              <a:cxnSpLocks/>
            </p:cNvCxnSpPr>
            <p:nvPr/>
          </p:nvCxnSpPr>
          <p:spPr>
            <a:xfrm>
              <a:off x="2229648" y="2290425"/>
              <a:ext cx="1211606" cy="270933"/>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5730" name="Straight Arrow Connector 29"/>
            <p:cNvCxnSpPr>
              <a:cxnSpLocks/>
            </p:cNvCxnSpPr>
            <p:nvPr/>
          </p:nvCxnSpPr>
          <p:spPr>
            <a:xfrm>
              <a:off x="2229648" y="2475153"/>
              <a:ext cx="1211606" cy="270933"/>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5731" name="Straight Arrow Connector 7"/>
            <p:cNvCxnSpPr>
              <a:cxnSpLocks/>
            </p:cNvCxnSpPr>
            <p:nvPr/>
          </p:nvCxnSpPr>
          <p:spPr>
            <a:xfrm rot="16200000" flipH="1">
              <a:off x="3153464" y="3822802"/>
              <a:ext cx="1639620" cy="0"/>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5732" name="Straight Arrow Connector 33"/>
            <p:cNvCxnSpPr>
              <a:cxnSpLocks/>
              <a:stCxn id="1048748" idx="3"/>
              <a:endCxn id="1048750" idx="1"/>
            </p:cNvCxnSpPr>
            <p:nvPr/>
          </p:nvCxnSpPr>
          <p:spPr>
            <a:xfrm>
              <a:off x="5325974" y="1791274"/>
              <a:ext cx="2540167" cy="1"/>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5733" name="Straight Arrow Connector 37"/>
            <p:cNvCxnSpPr>
              <a:cxnSpLocks/>
            </p:cNvCxnSpPr>
            <p:nvPr/>
          </p:nvCxnSpPr>
          <p:spPr>
            <a:xfrm>
              <a:off x="5325974" y="1981200"/>
              <a:ext cx="2540167" cy="1"/>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8759" name="TextBox 38"/>
            <p:cNvSpPr txBox="1"/>
            <p:nvPr/>
          </p:nvSpPr>
          <p:spPr>
            <a:xfrm>
              <a:off x="6140635" y="2057400"/>
              <a:ext cx="1183217" cy="293412"/>
            </a:xfrm>
            <a:prstGeom prst="rect">
              <a:avLst/>
            </a:prstGeom>
            <a:noFill/>
          </p:spPr>
          <p:txBody>
            <a:bodyPr wrap="none" lIns="0" tIns="0" rIns="0" bIns="0" rtlCol="0">
              <a:spAutoFit/>
            </a:bodyPr>
            <a:lstStyle/>
            <a:p>
              <a:pPr algn="ctr"/>
              <a:r>
                <a:rPr lang="en-US" sz="1600" dirty="0"/>
                <a:t>7: Complete</a:t>
              </a:r>
            </a:p>
          </p:txBody>
        </p:sp>
        <p:cxnSp>
          <p:nvCxnSpPr>
            <p:cNvPr id="3145734" name="Straight Arrow Connector 39"/>
            <p:cNvCxnSpPr>
              <a:cxnSpLocks/>
            </p:cNvCxnSpPr>
            <p:nvPr/>
          </p:nvCxnSpPr>
          <p:spPr>
            <a:xfrm rot="5400000" flipH="1" flipV="1">
              <a:off x="3980790" y="3822802"/>
              <a:ext cx="1639620" cy="0"/>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8760" name="TextBox 40"/>
            <p:cNvSpPr txBox="1"/>
            <p:nvPr/>
          </p:nvSpPr>
          <p:spPr>
            <a:xfrm>
              <a:off x="4876800" y="3974859"/>
              <a:ext cx="1307040" cy="293412"/>
            </a:xfrm>
            <a:prstGeom prst="rect">
              <a:avLst/>
            </a:prstGeom>
            <a:noFill/>
          </p:spPr>
          <p:txBody>
            <a:bodyPr wrap="none" lIns="0" tIns="0" rIns="0" bIns="0" rtlCol="0">
              <a:spAutoFit/>
            </a:bodyPr>
            <a:lstStyle/>
            <a:p>
              <a:r>
                <a:rPr lang="en-US" sz="1600" dirty="0"/>
                <a:t>5: Ack packet</a:t>
              </a:r>
            </a:p>
          </p:txBody>
        </p:sp>
        <p:sp>
          <p:nvSpPr>
            <p:cNvPr id="1048761" name="TextBox 41"/>
            <p:cNvSpPr txBox="1"/>
            <p:nvPr/>
          </p:nvSpPr>
          <p:spPr>
            <a:xfrm>
              <a:off x="2092390" y="4960698"/>
              <a:ext cx="1169459" cy="586824"/>
            </a:xfrm>
            <a:prstGeom prst="rect">
              <a:avLst/>
            </a:prstGeom>
            <a:noFill/>
          </p:spPr>
          <p:txBody>
            <a:bodyPr wrap="none" lIns="0" tIns="0" rIns="0" bIns="0" rtlCol="0">
              <a:spAutoFit/>
            </a:bodyPr>
            <a:lstStyle/>
            <a:p>
              <a:pPr algn="ctr"/>
              <a:r>
                <a:rPr lang="en-US" sz="1600" b="1" dirty="0"/>
                <a:t>Pipelines of</a:t>
              </a:r>
              <a:br>
                <a:rPr lang="en-US" sz="1600" b="1" dirty="0"/>
              </a:br>
              <a:r>
                <a:rPr lang="en-US" sz="1600" b="1" dirty="0"/>
                <a:t>data nodes</a:t>
              </a:r>
            </a:p>
          </p:txBody>
        </p:sp>
        <p:grpSp>
          <p:nvGrpSpPr>
            <p:cNvPr id="83" name="Group 46"/>
            <p:cNvGrpSpPr/>
            <p:nvPr/>
          </p:nvGrpSpPr>
          <p:grpSpPr>
            <a:xfrm>
              <a:off x="7204804" y="4706779"/>
              <a:ext cx="661337" cy="996833"/>
              <a:chOff x="7204804" y="4706779"/>
              <a:chExt cx="661337" cy="996833"/>
            </a:xfrm>
          </p:grpSpPr>
          <p:sp>
            <p:nvSpPr>
              <p:cNvPr id="1048762" name="TextBox 25"/>
              <p:cNvSpPr txBox="1"/>
              <p:nvPr/>
            </p:nvSpPr>
            <p:spPr>
              <a:xfrm>
                <a:off x="7479034" y="4706779"/>
                <a:ext cx="123825" cy="293412"/>
              </a:xfrm>
              <a:prstGeom prst="rect">
                <a:avLst/>
              </a:prstGeom>
              <a:noFill/>
            </p:spPr>
            <p:txBody>
              <a:bodyPr wrap="none" lIns="0" tIns="0" rIns="0" bIns="0" rtlCol="0">
                <a:spAutoFit/>
              </a:bodyPr>
              <a:lstStyle/>
              <a:p>
                <a:pPr algn="ctr"/>
                <a:r>
                  <a:rPr lang="en-US" sz="1600" dirty="0"/>
                  <a:t>4</a:t>
                </a:r>
              </a:p>
            </p:txBody>
          </p:sp>
          <p:cxnSp>
            <p:nvCxnSpPr>
              <p:cNvPr id="3145735" name="Straight Arrow Connector 31"/>
              <p:cNvCxnSpPr>
                <a:cxnSpLocks/>
              </p:cNvCxnSpPr>
              <p:nvPr/>
            </p:nvCxnSpPr>
            <p:spPr>
              <a:xfrm>
                <a:off x="7204804" y="5029200"/>
                <a:ext cx="661337" cy="1588"/>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5736" name="Straight Arrow Connector 44"/>
              <p:cNvCxnSpPr>
                <a:cxnSpLocks/>
              </p:cNvCxnSpPr>
              <p:nvPr/>
            </p:nvCxnSpPr>
            <p:spPr>
              <a:xfrm flipH="1">
                <a:off x="7204804" y="5334000"/>
                <a:ext cx="661337" cy="1588"/>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8763" name="TextBox 45"/>
              <p:cNvSpPr txBox="1"/>
              <p:nvPr/>
            </p:nvSpPr>
            <p:spPr>
              <a:xfrm>
                <a:off x="7479034" y="5410200"/>
                <a:ext cx="123825" cy="293412"/>
              </a:xfrm>
              <a:prstGeom prst="rect">
                <a:avLst/>
              </a:prstGeom>
              <a:noFill/>
            </p:spPr>
            <p:txBody>
              <a:bodyPr wrap="none" lIns="0" tIns="0" rIns="0" bIns="0" rtlCol="0">
                <a:spAutoFit/>
              </a:bodyPr>
              <a:lstStyle/>
              <a:p>
                <a:pPr algn="ctr"/>
                <a:r>
                  <a:rPr lang="en-US" sz="1600" dirty="0"/>
                  <a:t>5</a:t>
                </a:r>
              </a:p>
            </p:txBody>
          </p:sp>
        </p:grpSp>
        <p:grpSp>
          <p:nvGrpSpPr>
            <p:cNvPr id="84" name="Group 47"/>
            <p:cNvGrpSpPr/>
            <p:nvPr/>
          </p:nvGrpSpPr>
          <p:grpSpPr>
            <a:xfrm>
              <a:off x="5105400" y="4706779"/>
              <a:ext cx="661337" cy="996833"/>
              <a:chOff x="7204804" y="4706779"/>
              <a:chExt cx="661337" cy="996833"/>
            </a:xfrm>
          </p:grpSpPr>
          <p:sp>
            <p:nvSpPr>
              <p:cNvPr id="1048764" name="TextBox 48"/>
              <p:cNvSpPr txBox="1"/>
              <p:nvPr/>
            </p:nvSpPr>
            <p:spPr>
              <a:xfrm>
                <a:off x="7479034" y="4706779"/>
                <a:ext cx="123825" cy="293412"/>
              </a:xfrm>
              <a:prstGeom prst="rect">
                <a:avLst/>
              </a:prstGeom>
              <a:noFill/>
            </p:spPr>
            <p:txBody>
              <a:bodyPr wrap="none" lIns="0" tIns="0" rIns="0" bIns="0" rtlCol="0">
                <a:spAutoFit/>
              </a:bodyPr>
              <a:lstStyle/>
              <a:p>
                <a:pPr algn="ctr"/>
                <a:r>
                  <a:rPr lang="en-US" sz="1600" dirty="0"/>
                  <a:t>4</a:t>
                </a:r>
              </a:p>
            </p:txBody>
          </p:sp>
          <p:cxnSp>
            <p:nvCxnSpPr>
              <p:cNvPr id="3145737" name="Straight Arrow Connector 49"/>
              <p:cNvCxnSpPr>
                <a:cxnSpLocks/>
              </p:cNvCxnSpPr>
              <p:nvPr/>
            </p:nvCxnSpPr>
            <p:spPr>
              <a:xfrm>
                <a:off x="7204804" y="5029200"/>
                <a:ext cx="661337" cy="1588"/>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5738" name="Straight Arrow Connector 50"/>
              <p:cNvCxnSpPr>
                <a:cxnSpLocks/>
              </p:cNvCxnSpPr>
              <p:nvPr/>
            </p:nvCxnSpPr>
            <p:spPr>
              <a:xfrm flipH="1">
                <a:off x="7204804" y="5334000"/>
                <a:ext cx="661337" cy="1588"/>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8765" name="TextBox 51"/>
              <p:cNvSpPr txBox="1"/>
              <p:nvPr/>
            </p:nvSpPr>
            <p:spPr>
              <a:xfrm>
                <a:off x="7479034" y="5410200"/>
                <a:ext cx="123825" cy="293412"/>
              </a:xfrm>
              <a:prstGeom prst="rect">
                <a:avLst/>
              </a:prstGeom>
              <a:noFill/>
            </p:spPr>
            <p:txBody>
              <a:bodyPr wrap="none" lIns="0" tIns="0" rIns="0" bIns="0" rtlCol="0">
                <a:spAutoFit/>
              </a:bodyPr>
              <a:lstStyle/>
              <a:p>
                <a:pPr algn="ctr"/>
                <a:r>
                  <a:rPr lang="en-US" sz="1600" dirty="0"/>
                  <a:t>5</a:t>
                </a: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1" name="Title 1"/>
          <p:cNvSpPr>
            <a:spLocks noGrp="1"/>
          </p:cNvSpPr>
          <p:nvPr>
            <p:ph type="title"/>
          </p:nvPr>
        </p:nvSpPr>
        <p:spPr/>
        <p:txBody>
          <a:bodyPr/>
          <a:lstStyle/>
          <a:p>
            <a:r>
              <a:rPr dirty="0"/>
              <a:t>HDFS </a:t>
            </a:r>
            <a:r>
              <a:rPr lang="en-US" dirty="0"/>
              <a:t>Read</a:t>
            </a:r>
          </a:p>
        </p:txBody>
      </p:sp>
      <p:sp>
        <p:nvSpPr>
          <p:cNvPr id="1048772" name="Slide Number Placeholder 3"/>
          <p:cNvSpPr>
            <a:spLocks noGrp="1"/>
          </p:cNvSpPr>
          <p:nvPr>
            <p:ph type="sldNum" sz="quarter" idx="12"/>
          </p:nvPr>
        </p:nvSpPr>
        <p:spPr/>
        <p:txBody>
          <a:bodyPr/>
          <a:lstStyle/>
          <a:p>
            <a:fld id="{5A0614AE-7DA6-4443-9A06-FA7BD7CD666D}" type="slidenum">
              <a:rPr lang="en-US" smtClean="0"/>
              <a:t>8</a:t>
            </a:fld>
            <a:endParaRPr lang="en-US" dirty="0"/>
          </a:p>
        </p:txBody>
      </p:sp>
      <p:grpSp>
        <p:nvGrpSpPr>
          <p:cNvPr id="88" name="Group 32"/>
          <p:cNvGrpSpPr/>
          <p:nvPr/>
        </p:nvGrpSpPr>
        <p:grpSpPr>
          <a:xfrm>
            <a:off x="492369" y="1929094"/>
            <a:ext cx="8229600" cy="4216212"/>
            <a:chOff x="533400" y="1083540"/>
            <a:chExt cx="8915400" cy="5061766"/>
          </a:xfrm>
        </p:grpSpPr>
        <p:sp>
          <p:nvSpPr>
            <p:cNvPr id="1048773" name="Rectangle 8"/>
            <p:cNvSpPr/>
            <p:nvPr/>
          </p:nvSpPr>
          <p:spPr>
            <a:xfrm>
              <a:off x="7722263" y="1091750"/>
              <a:ext cx="1726537" cy="16379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a:solidFill>
                    <a:schemeClr val="tx1"/>
                  </a:solidFill>
                </a:rPr>
                <a:t>Name Node</a:t>
              </a:r>
            </a:p>
          </p:txBody>
        </p:sp>
        <p:sp>
          <p:nvSpPr>
            <p:cNvPr id="1048774" name="Rectangle 9"/>
            <p:cNvSpPr/>
            <p:nvPr/>
          </p:nvSpPr>
          <p:spPr>
            <a:xfrm>
              <a:off x="7722263" y="4507395"/>
              <a:ext cx="1726537" cy="16379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a:solidFill>
                    <a:schemeClr val="tx1"/>
                  </a:solidFill>
                </a:rPr>
                <a:t>Data Node</a:t>
              </a:r>
            </a:p>
          </p:txBody>
        </p:sp>
        <p:sp>
          <p:nvSpPr>
            <p:cNvPr id="1048775" name="Rectangle 10"/>
            <p:cNvSpPr/>
            <p:nvPr/>
          </p:nvSpPr>
          <p:spPr>
            <a:xfrm>
              <a:off x="5622145" y="4507395"/>
              <a:ext cx="1726537" cy="16379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a:solidFill>
                    <a:schemeClr val="tx1"/>
                  </a:solidFill>
                </a:rPr>
                <a:t>Data Node</a:t>
              </a:r>
            </a:p>
          </p:txBody>
        </p:sp>
        <p:sp>
          <p:nvSpPr>
            <p:cNvPr id="1048776" name="Rectangle 11"/>
            <p:cNvSpPr/>
            <p:nvPr/>
          </p:nvSpPr>
          <p:spPr>
            <a:xfrm>
              <a:off x="3522028" y="4507395"/>
              <a:ext cx="1726537" cy="16379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a:solidFill>
                    <a:schemeClr val="tx1"/>
                  </a:solidFill>
                </a:rPr>
                <a:t>Data Node</a:t>
              </a:r>
            </a:p>
          </p:txBody>
        </p:sp>
        <p:sp>
          <p:nvSpPr>
            <p:cNvPr id="1048777" name="Rectangle 12"/>
            <p:cNvSpPr/>
            <p:nvPr/>
          </p:nvSpPr>
          <p:spPr>
            <a:xfrm>
              <a:off x="533400" y="1083540"/>
              <a:ext cx="5075991" cy="26108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b="1" dirty="0">
                  <a:solidFill>
                    <a:schemeClr val="tx1"/>
                  </a:solidFill>
                </a:rPr>
                <a:t>Client Node</a:t>
              </a:r>
            </a:p>
          </p:txBody>
        </p:sp>
        <p:sp>
          <p:nvSpPr>
            <p:cNvPr id="1048778" name="Rectangle 13"/>
            <p:cNvSpPr/>
            <p:nvPr/>
          </p:nvSpPr>
          <p:spPr>
            <a:xfrm>
              <a:off x="673690" y="1313423"/>
              <a:ext cx="4808164" cy="1912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b="1" dirty="0">
                  <a:solidFill>
                    <a:schemeClr val="tx1"/>
                  </a:solidFill>
                </a:rPr>
                <a:t>Client JVM</a:t>
              </a:r>
            </a:p>
          </p:txBody>
        </p:sp>
        <p:sp>
          <p:nvSpPr>
            <p:cNvPr id="1048779" name="Rectangle 14"/>
            <p:cNvSpPr/>
            <p:nvPr/>
          </p:nvSpPr>
          <p:spPr>
            <a:xfrm>
              <a:off x="788479" y="1868458"/>
              <a:ext cx="1453925" cy="7283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HDF client</a:t>
              </a:r>
            </a:p>
          </p:txBody>
        </p:sp>
        <p:sp>
          <p:nvSpPr>
            <p:cNvPr id="1048780" name="Rectangle 15"/>
            <p:cNvSpPr/>
            <p:nvPr/>
          </p:nvSpPr>
          <p:spPr>
            <a:xfrm>
              <a:off x="3434523" y="1427121"/>
              <a:ext cx="1891451" cy="728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Distributed</a:t>
              </a:r>
              <a:br>
                <a:rPr lang="en-US" sz="1600" dirty="0">
                  <a:solidFill>
                    <a:schemeClr val="bg1"/>
                  </a:solidFill>
                </a:rPr>
              </a:br>
              <a:r>
                <a:rPr lang="en-US" sz="1600" dirty="0">
                  <a:solidFill>
                    <a:schemeClr val="bg1"/>
                  </a:solidFill>
                </a:rPr>
                <a:t>File System</a:t>
              </a:r>
            </a:p>
          </p:txBody>
        </p:sp>
        <p:sp>
          <p:nvSpPr>
            <p:cNvPr id="1048781" name="Rectangle 16"/>
            <p:cNvSpPr/>
            <p:nvPr/>
          </p:nvSpPr>
          <p:spPr>
            <a:xfrm>
              <a:off x="3434523" y="2274686"/>
              <a:ext cx="1891451" cy="728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FS Data</a:t>
              </a:r>
              <a:br>
                <a:rPr lang="en-US" sz="1600" dirty="0">
                  <a:solidFill>
                    <a:schemeClr val="bg1"/>
                  </a:solidFill>
                </a:rPr>
              </a:br>
              <a:r>
                <a:rPr lang="en-US" sz="1600" dirty="0">
                  <a:solidFill>
                    <a:schemeClr val="bg1"/>
                  </a:solidFill>
                </a:rPr>
                <a:t>Input Stream</a:t>
              </a:r>
            </a:p>
          </p:txBody>
        </p:sp>
        <p:sp>
          <p:nvSpPr>
            <p:cNvPr id="1048782" name="Rectangle 17"/>
            <p:cNvSpPr/>
            <p:nvPr/>
          </p:nvSpPr>
          <p:spPr>
            <a:xfrm>
              <a:off x="7866141" y="1301364"/>
              <a:ext cx="1438781" cy="979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NameNode</a:t>
              </a:r>
            </a:p>
          </p:txBody>
        </p:sp>
        <p:sp>
          <p:nvSpPr>
            <p:cNvPr id="1048783" name="Rectangle 18"/>
            <p:cNvSpPr/>
            <p:nvPr/>
          </p:nvSpPr>
          <p:spPr>
            <a:xfrm>
              <a:off x="7866141" y="4717009"/>
              <a:ext cx="1438781" cy="979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DataNode</a:t>
              </a:r>
            </a:p>
          </p:txBody>
        </p:sp>
        <p:sp>
          <p:nvSpPr>
            <p:cNvPr id="1048784" name="Rectangle 19"/>
            <p:cNvSpPr/>
            <p:nvPr/>
          </p:nvSpPr>
          <p:spPr>
            <a:xfrm>
              <a:off x="5766023" y="4717009"/>
              <a:ext cx="1438781" cy="979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DataNode</a:t>
              </a:r>
            </a:p>
          </p:txBody>
        </p:sp>
        <p:sp>
          <p:nvSpPr>
            <p:cNvPr id="1048785" name="Rectangle 20"/>
            <p:cNvSpPr/>
            <p:nvPr/>
          </p:nvSpPr>
          <p:spPr>
            <a:xfrm>
              <a:off x="3665906" y="4717009"/>
              <a:ext cx="1438781" cy="979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DataNode</a:t>
              </a:r>
            </a:p>
          </p:txBody>
        </p:sp>
        <p:sp>
          <p:nvSpPr>
            <p:cNvPr id="1048786" name="TextBox 21"/>
            <p:cNvSpPr txBox="1"/>
            <p:nvPr/>
          </p:nvSpPr>
          <p:spPr>
            <a:xfrm>
              <a:off x="2489273" y="1633618"/>
              <a:ext cx="756709" cy="289692"/>
            </a:xfrm>
            <a:prstGeom prst="rect">
              <a:avLst/>
            </a:prstGeom>
            <a:noFill/>
          </p:spPr>
          <p:txBody>
            <a:bodyPr wrap="none" lIns="0" tIns="0" rIns="0" bIns="0" rtlCol="0">
              <a:spAutoFit/>
            </a:bodyPr>
            <a:lstStyle/>
            <a:p>
              <a:r>
                <a:rPr lang="en-US" sz="1600" dirty="0"/>
                <a:t>1: Open</a:t>
              </a:r>
            </a:p>
          </p:txBody>
        </p:sp>
        <p:sp>
          <p:nvSpPr>
            <p:cNvPr id="1048787" name="TextBox 22"/>
            <p:cNvSpPr txBox="1"/>
            <p:nvPr/>
          </p:nvSpPr>
          <p:spPr>
            <a:xfrm>
              <a:off x="2489273" y="2109806"/>
              <a:ext cx="742950" cy="289692"/>
            </a:xfrm>
            <a:prstGeom prst="rect">
              <a:avLst/>
            </a:prstGeom>
            <a:noFill/>
          </p:spPr>
          <p:txBody>
            <a:bodyPr wrap="none" lIns="0" tIns="0" rIns="0" bIns="0" rtlCol="0">
              <a:spAutoFit/>
            </a:bodyPr>
            <a:lstStyle/>
            <a:p>
              <a:r>
                <a:rPr lang="en-US" sz="1600" dirty="0"/>
                <a:t>3: Read</a:t>
              </a:r>
            </a:p>
          </p:txBody>
        </p:sp>
        <p:sp>
          <p:nvSpPr>
            <p:cNvPr id="1048788" name="TextBox 23"/>
            <p:cNvSpPr txBox="1"/>
            <p:nvPr/>
          </p:nvSpPr>
          <p:spPr>
            <a:xfrm>
              <a:off x="2489273" y="2643452"/>
              <a:ext cx="784225" cy="289692"/>
            </a:xfrm>
            <a:prstGeom prst="rect">
              <a:avLst/>
            </a:prstGeom>
            <a:noFill/>
          </p:spPr>
          <p:txBody>
            <a:bodyPr wrap="none" lIns="0" tIns="0" rIns="0" bIns="0" rtlCol="0">
              <a:spAutoFit/>
            </a:bodyPr>
            <a:lstStyle/>
            <a:p>
              <a:r>
                <a:rPr lang="en-US" sz="1600" dirty="0"/>
                <a:t>6: Close</a:t>
              </a:r>
            </a:p>
          </p:txBody>
        </p:sp>
        <p:sp>
          <p:nvSpPr>
            <p:cNvPr id="1048789" name="TextBox 24"/>
            <p:cNvSpPr txBox="1"/>
            <p:nvPr/>
          </p:nvSpPr>
          <p:spPr>
            <a:xfrm>
              <a:off x="5717627" y="1506360"/>
              <a:ext cx="2105025" cy="289692"/>
            </a:xfrm>
            <a:prstGeom prst="rect">
              <a:avLst/>
            </a:prstGeom>
            <a:noFill/>
          </p:spPr>
          <p:txBody>
            <a:bodyPr wrap="none" lIns="0" tIns="0" rIns="0" bIns="0" rtlCol="0">
              <a:spAutoFit/>
            </a:bodyPr>
            <a:lstStyle/>
            <a:p>
              <a:r>
                <a:rPr lang="en-US" sz="1600" dirty="0"/>
                <a:t>2: Get block locations</a:t>
              </a:r>
            </a:p>
          </p:txBody>
        </p:sp>
        <p:sp>
          <p:nvSpPr>
            <p:cNvPr id="1048790" name="TextBox 25"/>
            <p:cNvSpPr txBox="1"/>
            <p:nvPr/>
          </p:nvSpPr>
          <p:spPr>
            <a:xfrm>
              <a:off x="7275882" y="3974859"/>
              <a:ext cx="742950" cy="289692"/>
            </a:xfrm>
            <a:prstGeom prst="rect">
              <a:avLst/>
            </a:prstGeom>
            <a:noFill/>
          </p:spPr>
          <p:txBody>
            <a:bodyPr wrap="none" lIns="0" tIns="0" rIns="0" bIns="0" rtlCol="0">
              <a:spAutoFit/>
            </a:bodyPr>
            <a:lstStyle/>
            <a:p>
              <a:r>
                <a:rPr lang="en-US" sz="1600" dirty="0"/>
                <a:t>5: Read</a:t>
              </a:r>
            </a:p>
          </p:txBody>
        </p:sp>
        <p:sp>
          <p:nvSpPr>
            <p:cNvPr id="1048791" name="TextBox 26"/>
            <p:cNvSpPr txBox="1"/>
            <p:nvPr/>
          </p:nvSpPr>
          <p:spPr>
            <a:xfrm>
              <a:off x="3683575" y="3974859"/>
              <a:ext cx="742950" cy="289692"/>
            </a:xfrm>
            <a:prstGeom prst="rect">
              <a:avLst/>
            </a:prstGeom>
            <a:noFill/>
          </p:spPr>
          <p:txBody>
            <a:bodyPr wrap="none" lIns="0" tIns="0" rIns="0" bIns="0" rtlCol="0">
              <a:spAutoFit/>
            </a:bodyPr>
            <a:lstStyle/>
            <a:p>
              <a:r>
                <a:rPr lang="en-US" sz="1600" dirty="0"/>
                <a:t>4: Read</a:t>
              </a:r>
            </a:p>
          </p:txBody>
        </p:sp>
        <p:cxnSp>
          <p:nvCxnSpPr>
            <p:cNvPr id="3145739" name="Straight Arrow Connector 27"/>
            <p:cNvCxnSpPr>
              <a:cxnSpLocks/>
            </p:cNvCxnSpPr>
            <p:nvPr/>
          </p:nvCxnSpPr>
          <p:spPr>
            <a:xfrm flipV="1">
              <a:off x="2240541" y="1875645"/>
              <a:ext cx="1193982" cy="106898"/>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5740" name="Straight Arrow Connector 28"/>
            <p:cNvCxnSpPr>
              <a:cxnSpLocks/>
            </p:cNvCxnSpPr>
            <p:nvPr/>
          </p:nvCxnSpPr>
          <p:spPr>
            <a:xfrm>
              <a:off x="2229648" y="2290425"/>
              <a:ext cx="1211606" cy="270933"/>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5741" name="Straight Arrow Connector 29"/>
            <p:cNvCxnSpPr>
              <a:cxnSpLocks/>
            </p:cNvCxnSpPr>
            <p:nvPr/>
          </p:nvCxnSpPr>
          <p:spPr>
            <a:xfrm>
              <a:off x="2229648" y="2475153"/>
              <a:ext cx="1211606" cy="270933"/>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5742" name="Straight Arrow Connector 30"/>
            <p:cNvCxnSpPr>
              <a:cxnSpLocks/>
              <a:stCxn id="1048780" idx="3"/>
              <a:endCxn id="1048782" idx="1"/>
            </p:cNvCxnSpPr>
            <p:nvPr/>
          </p:nvCxnSpPr>
          <p:spPr>
            <a:xfrm>
              <a:off x="5325974" y="1791274"/>
              <a:ext cx="2540167" cy="1"/>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5743" name="Straight Arrow Connector 31"/>
            <p:cNvCxnSpPr>
              <a:cxnSpLocks/>
            </p:cNvCxnSpPr>
            <p:nvPr/>
          </p:nvCxnSpPr>
          <p:spPr>
            <a:xfrm>
              <a:off x="5086488" y="3017014"/>
              <a:ext cx="2946115" cy="1650225"/>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5744" name="Straight Arrow Connector 7"/>
            <p:cNvCxnSpPr>
              <a:cxnSpLocks/>
            </p:cNvCxnSpPr>
            <p:nvPr/>
          </p:nvCxnSpPr>
          <p:spPr>
            <a:xfrm rot="16200000" flipH="1">
              <a:off x="3560439" y="3822802"/>
              <a:ext cx="1639620" cy="0"/>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7" name="Title 1"/>
          <p:cNvSpPr>
            <a:spLocks noGrp="1"/>
          </p:cNvSpPr>
          <p:nvPr>
            <p:ph type="title"/>
          </p:nvPr>
        </p:nvSpPr>
        <p:spPr/>
        <p:txBody>
          <a:bodyPr/>
          <a:lstStyle/>
          <a:p>
            <a:r>
              <a:rPr lang="en-US" dirty="0"/>
              <a:t>Architecture</a:t>
            </a:r>
          </a:p>
        </p:txBody>
      </p:sp>
      <p:sp>
        <p:nvSpPr>
          <p:cNvPr id="1048798" name="Slide Number Placeholder 3"/>
          <p:cNvSpPr>
            <a:spLocks noGrp="1"/>
          </p:cNvSpPr>
          <p:nvPr>
            <p:ph type="sldNum" sz="quarter" idx="12"/>
          </p:nvPr>
        </p:nvSpPr>
        <p:spPr>
          <a:xfrm>
            <a:off x="6486770" y="7115180"/>
            <a:ext cx="2133600" cy="365125"/>
          </a:xfrm>
        </p:spPr>
        <p:txBody>
          <a:bodyPr/>
          <a:lstStyle/>
          <a:p>
            <a:fld id="{5A0614AE-7DA6-4443-9A06-FA7BD7CD666D}" type="slidenum">
              <a:rPr lang="en-US" smtClean="0"/>
              <a:t>9</a:t>
            </a:fld>
            <a:endParaRPr lang="en-US" dirty="0"/>
          </a:p>
        </p:txBody>
      </p:sp>
      <p:pic>
        <p:nvPicPr>
          <p:cNvPr id="2097152" name="Picture 2"/>
          <p:cNvPicPr>
            <a:picLocks noChangeAspect="1" noChangeArrowheads="1"/>
          </p:cNvPicPr>
          <p:nvPr/>
        </p:nvPicPr>
        <p:blipFill>
          <a:blip r:embed="rId3"/>
          <a:srcRect/>
          <a:stretch>
            <a:fillRect/>
          </a:stretch>
        </p:blipFill>
        <p:spPr bwMode="auto">
          <a:xfrm>
            <a:off x="409575" y="1447800"/>
            <a:ext cx="8324850" cy="51054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d4161281-19ac-4487-8e19-1947623352c0" origin="userSelected">
  <element uid="id_classification_nonbusiness" value=""/>
</sisl>
</file>

<file path=customXml/itemProps1.xml><?xml version="1.0" encoding="utf-8"?>
<ds:datastoreItem xmlns:ds="http://schemas.openxmlformats.org/officeDocument/2006/customXml" ds:itemID="{EAD11852-D5C6-4B5F-99DC-5FBF322D632B}">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0</TotalTime>
  <Words>3797</Words>
  <Application>Microsoft Office PowerPoint</Application>
  <PresentationFormat>On-screen Show (4:3)</PresentationFormat>
  <Paragraphs>340</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vt:lpstr>
      <vt:lpstr>Tahoma</vt:lpstr>
      <vt:lpstr>Times New Roman</vt:lpstr>
      <vt:lpstr>Verdana</vt:lpstr>
      <vt:lpstr>Wingdings</vt:lpstr>
      <vt:lpstr>Office Theme</vt:lpstr>
      <vt:lpstr>What is Big Data?</vt:lpstr>
      <vt:lpstr>3V’s – Big Data</vt:lpstr>
      <vt:lpstr>What is Hadoop?</vt:lpstr>
      <vt:lpstr>HDFS Definition</vt:lpstr>
      <vt:lpstr>HDFS Components</vt:lpstr>
      <vt:lpstr>HDFS Components</vt:lpstr>
      <vt:lpstr>HDFS Write</vt:lpstr>
      <vt:lpstr>HDFS Read</vt:lpstr>
      <vt:lpstr>Architecture</vt:lpstr>
      <vt:lpstr>HDFS Write/Read</vt:lpstr>
      <vt:lpstr>HDFS Features</vt:lpstr>
      <vt:lpstr>HDFS Features</vt:lpstr>
      <vt:lpstr>Hadoop Cluster Modes</vt:lpstr>
      <vt:lpstr>Hadoop Configuration Files</vt:lpstr>
      <vt:lpstr>HDFS Federation</vt:lpstr>
      <vt:lpstr>HDFS High Availability</vt:lpstr>
      <vt:lpstr>HA (Architecture)</vt:lpstr>
      <vt:lpstr>Automatic failover</vt:lpstr>
      <vt:lpstr>Hadoop Eco-System</vt:lpstr>
      <vt:lpstr>HDFS FS Commands</vt:lpstr>
      <vt:lpstr>HDFS FS Commands</vt:lpstr>
      <vt:lpstr>HDFS FS Commands</vt:lpstr>
      <vt:lpstr>HDFS Admin Commands</vt:lpstr>
      <vt:lpstr>HDFS Admin Commands</vt:lpstr>
      <vt:lpstr>HDFS Admin Commands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PIG Latin</dc:title>
  <dc:creator>soham</dc:creator>
  <cp:lastModifiedBy>boss</cp:lastModifiedBy>
  <cp:revision>1</cp:revision>
  <dcterms:created xsi:type="dcterms:W3CDTF">2006-08-15T02:00:00Z</dcterms:created>
  <dcterms:modified xsi:type="dcterms:W3CDTF">2018-11-12T04:09:43Z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36b2ed1d-8267-4e1e-9a68-ef271e931052</vt:lpwstr>
  </property>
  <property fmtid="{D5CDD505-2E9C-101B-9397-08002B2CF9AE}" pid="3" name="bjSaver">
    <vt:lpwstr>mN9WyE0ADLGZoBjebBZmryqnNQNq1yeq</vt:lpwstr>
  </property>
  <property fmtid="{D5CDD505-2E9C-101B-9397-08002B2CF9AE}" pid="4" name="bjDocumentLabelXML">
    <vt:lpwstr>&lt;?xml version="1.0" encoding="us-ascii"?&gt;&lt;sisl xmlns:xsi="http://www.w3.org/2001/XMLSchema-instance" xmlns:xsd="http://www.w3.org/2001/XMLSchema" sislVersion="0" policy="d4161281-19ac-4487-8e19-1947623352c0" origin="userSelected" xmlns="http://www.boldonj</vt:lpwstr>
  </property>
  <property fmtid="{D5CDD505-2E9C-101B-9397-08002B2CF9AE}" pid="5" name="bjDocumentLabelXML-0">
    <vt:lpwstr>ames.com/2008/01/sie/internal/label"&gt;&lt;element uid="id_classification_nonbusiness" value="" /&gt;&lt;/sisl&gt;</vt:lpwstr>
  </property>
  <property fmtid="{D5CDD505-2E9C-101B-9397-08002B2CF9AE}" pid="6" name="bjDocumentSecurityLabel">
    <vt:lpwstr>Unrestricted</vt:lpwstr>
  </property>
  <property fmtid="{D5CDD505-2E9C-101B-9397-08002B2CF9AE}" pid="7" name="BarclaysDC">
    <vt:lpwstr>Unrestricted</vt:lpwstr>
  </property>
  <property fmtid="{D5CDD505-2E9C-101B-9397-08002B2CF9AE}" pid="8" name="_AdHocReviewCycleID">
    <vt:i4>1611354535</vt:i4>
  </property>
  <property fmtid="{D5CDD505-2E9C-101B-9397-08002B2CF9AE}" pid="9" name="_NewReviewCycle">
    <vt:lpwstr/>
  </property>
  <property fmtid="{D5CDD505-2E9C-101B-9397-08002B2CF9AE}" pid="10" name="_EmailSubject">
    <vt:lpwstr>MR PPT</vt:lpwstr>
  </property>
  <property fmtid="{D5CDD505-2E9C-101B-9397-08002B2CF9AE}" pid="11" name="_AuthorEmail">
    <vt:lpwstr>SANDEEPTA.MOHANTY@barclayscorp.com</vt:lpwstr>
  </property>
  <property fmtid="{D5CDD505-2E9C-101B-9397-08002B2CF9AE}" pid="12" name="_AuthorEmailDisplayName">
    <vt:lpwstr>MOHANTY, SANDEEPTA : Group Centre</vt:lpwstr>
  </property>
</Properties>
</file>