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8"/>
  </p:notesMasterIdLst>
  <p:handoutMasterIdLst>
    <p:handoutMasterId r:id="rId19"/>
  </p:handoutMasterIdLst>
  <p:sldIdLst>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70" d="100"/>
          <a:sy n="70"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5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58"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D424C8-E152-4577-B236-2A5715064DD1}" type="datetimeFigureOut">
              <a:rPr lang="en-US" smtClean="0"/>
              <a:t>11/12/2018</a:t>
            </a:fld>
            <a:endParaRPr lang="en-US"/>
          </a:p>
        </p:txBody>
      </p:sp>
      <p:sp>
        <p:nvSpPr>
          <p:cNvPr id="1048959"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960"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01362F-373F-49D2-AF59-53ADBA05924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5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5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11/12/2018</a:t>
            </a:fld>
            <a:endParaRPr lang="en-US"/>
          </a:p>
        </p:txBody>
      </p:sp>
      <p:sp>
        <p:nvSpPr>
          <p:cNvPr id="104895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95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5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95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Image Placeholder 1"/>
          <p:cNvSpPr>
            <a:spLocks noGrp="1" noRot="1" noChangeAspect="1"/>
          </p:cNvSpPr>
          <p:nvPr>
            <p:ph type="sldImg"/>
          </p:nvPr>
        </p:nvSpPr>
        <p:spPr/>
      </p:sp>
      <p:sp>
        <p:nvSpPr>
          <p:cNvPr id="1048677" name="Notes Placeholder 2"/>
          <p:cNvSpPr>
            <a:spLocks noGrp="1"/>
          </p:cNvSpPr>
          <p:nvPr>
            <p:ph type="body" idx="1"/>
          </p:nvPr>
        </p:nvSpPr>
        <p:spPr/>
        <p:txBody>
          <a:bodyPr/>
          <a:lstStyle/>
          <a:p>
            <a:endParaRPr lang="en-US"/>
          </a:p>
        </p:txBody>
      </p:sp>
      <p:sp>
        <p:nvSpPr>
          <p:cNvPr id="1048678" name="Header Placeholder 3"/>
          <p:cNvSpPr>
            <a:spLocks noGrp="1"/>
          </p:cNvSpPr>
          <p:nvPr>
            <p:ph type="hdr" sz="quarter" idx="10"/>
          </p:nvPr>
        </p:nvSpPr>
        <p:spPr/>
        <p:txBody>
          <a:bodyPr/>
          <a:lstStyle/>
          <a:p>
            <a:endParaRPr lang="en-US"/>
          </a:p>
        </p:txBody>
      </p:sp>
      <p:sp>
        <p:nvSpPr>
          <p:cNvPr id="1048679" name="Footer Placeholder 4"/>
          <p:cNvSpPr>
            <a:spLocks noGrp="1"/>
          </p:cNvSpPr>
          <p:nvPr>
            <p:ph type="ftr" sz="quarter" idx="11"/>
          </p:nvPr>
        </p:nvSpPr>
        <p:spPr/>
        <p:txBody>
          <a:bodyPr/>
          <a:lstStyle/>
          <a:p>
            <a:endParaRPr lang="en-US"/>
          </a:p>
        </p:txBody>
      </p:sp>
      <p:sp>
        <p:nvSpPr>
          <p:cNvPr id="1048680" name="Slide Number Placeholder 5"/>
          <p:cNvSpPr>
            <a:spLocks noGrp="1"/>
          </p:cNvSpPr>
          <p:nvPr>
            <p:ph type="sldNum" sz="quarter" idx="12"/>
          </p:nvPr>
        </p:nvSpPr>
        <p:spPr/>
        <p:txBody>
          <a:bodyPr/>
          <a:lstStyle/>
          <a:p>
            <a:fld id="{5F3C1AC1-6208-4CE5-8B94-E96C6429D64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7" name="Slide Image Placeholder 1"/>
          <p:cNvSpPr>
            <a:spLocks noGrp="1" noRot="1" noChangeAspect="1"/>
          </p:cNvSpPr>
          <p:nvPr>
            <p:ph type="sldImg"/>
          </p:nvPr>
        </p:nvSpPr>
        <p:spPr/>
      </p:sp>
      <p:sp>
        <p:nvSpPr>
          <p:cNvPr id="1048898" name="Notes Placeholder 2"/>
          <p:cNvSpPr>
            <a:spLocks noGrp="1"/>
          </p:cNvSpPr>
          <p:nvPr>
            <p:ph type="body" idx="1"/>
          </p:nvPr>
        </p:nvSpPr>
        <p:spPr/>
        <p:txBody>
          <a:bodyPr/>
          <a:lstStyle/>
          <a:p>
            <a:endParaRPr lang="en-US"/>
          </a:p>
        </p:txBody>
      </p:sp>
      <p:sp>
        <p:nvSpPr>
          <p:cNvPr id="1048899" name="Header Placeholder 3"/>
          <p:cNvSpPr>
            <a:spLocks noGrp="1"/>
          </p:cNvSpPr>
          <p:nvPr>
            <p:ph type="hdr" sz="quarter" idx="10"/>
          </p:nvPr>
        </p:nvSpPr>
        <p:spPr/>
        <p:txBody>
          <a:bodyPr/>
          <a:lstStyle/>
          <a:p>
            <a:endParaRPr lang="en-US"/>
          </a:p>
        </p:txBody>
      </p:sp>
      <p:sp>
        <p:nvSpPr>
          <p:cNvPr id="1048900" name="Footer Placeholder 4"/>
          <p:cNvSpPr>
            <a:spLocks noGrp="1"/>
          </p:cNvSpPr>
          <p:nvPr>
            <p:ph type="ftr" sz="quarter" idx="11"/>
          </p:nvPr>
        </p:nvSpPr>
        <p:spPr/>
        <p:txBody>
          <a:bodyPr/>
          <a:lstStyle/>
          <a:p>
            <a:endParaRPr lang="en-US"/>
          </a:p>
        </p:txBody>
      </p:sp>
      <p:sp>
        <p:nvSpPr>
          <p:cNvPr id="1048901" name="Slide Number Placeholder 5"/>
          <p:cNvSpPr>
            <a:spLocks noGrp="1"/>
          </p:cNvSpPr>
          <p:nvPr>
            <p:ph type="sldNum" sz="quarter" idx="12"/>
          </p:nvPr>
        </p:nvSpPr>
        <p:spPr/>
        <p:txBody>
          <a:bodyPr/>
          <a:lstStyle/>
          <a:p>
            <a:fld id="{5F3C1AC1-6208-4CE5-8B94-E96C6429D64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Slide Image Placeholder 1"/>
          <p:cNvSpPr>
            <a:spLocks noGrp="1" noRot="1" noChangeAspect="1"/>
          </p:cNvSpPr>
          <p:nvPr>
            <p:ph type="sldImg"/>
          </p:nvPr>
        </p:nvSpPr>
        <p:spPr/>
      </p:sp>
      <p:sp>
        <p:nvSpPr>
          <p:cNvPr id="1048670" name="Notes Placeholder 2"/>
          <p:cNvSpPr>
            <a:spLocks noGrp="1"/>
          </p:cNvSpPr>
          <p:nvPr>
            <p:ph type="body" idx="1"/>
          </p:nvPr>
        </p:nvSpPr>
        <p:spPr/>
        <p:txBody>
          <a:bodyPr/>
          <a:lstStyle/>
          <a:p>
            <a:endParaRPr lang="en-US"/>
          </a:p>
        </p:txBody>
      </p:sp>
      <p:sp>
        <p:nvSpPr>
          <p:cNvPr id="1048671" name="Header Placeholder 3"/>
          <p:cNvSpPr>
            <a:spLocks noGrp="1"/>
          </p:cNvSpPr>
          <p:nvPr>
            <p:ph type="hdr" sz="quarter" idx="10"/>
          </p:nvPr>
        </p:nvSpPr>
        <p:spPr/>
        <p:txBody>
          <a:bodyPr/>
          <a:lstStyle/>
          <a:p>
            <a:endParaRPr lang="en-US"/>
          </a:p>
        </p:txBody>
      </p:sp>
      <p:sp>
        <p:nvSpPr>
          <p:cNvPr id="1048672" name="Footer Placeholder 4"/>
          <p:cNvSpPr>
            <a:spLocks noGrp="1"/>
          </p:cNvSpPr>
          <p:nvPr>
            <p:ph type="ftr" sz="quarter" idx="11"/>
          </p:nvPr>
        </p:nvSpPr>
        <p:spPr/>
        <p:txBody>
          <a:bodyPr/>
          <a:lstStyle/>
          <a:p>
            <a:endParaRPr lang="en-US"/>
          </a:p>
        </p:txBody>
      </p:sp>
      <p:sp>
        <p:nvSpPr>
          <p:cNvPr id="1048673" name="Slide Number Placeholder 5"/>
          <p:cNvSpPr>
            <a:spLocks noGrp="1"/>
          </p:cNvSpPr>
          <p:nvPr>
            <p:ph type="sldNum" sz="quarter" idx="12"/>
          </p:nvPr>
        </p:nvSpPr>
        <p:spPr/>
        <p:txBody>
          <a:bodyPr/>
          <a:lstStyle/>
          <a:p>
            <a:fld id="{5F3C1AC1-6208-4CE5-8B94-E96C6429D646}"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lstStyle/>
          <a:p>
            <a:endParaRPr lang="en-US"/>
          </a:p>
        </p:txBody>
      </p:sp>
      <p:sp>
        <p:nvSpPr>
          <p:cNvPr id="1048610" name="Header Placeholder 3"/>
          <p:cNvSpPr>
            <a:spLocks noGrp="1"/>
          </p:cNvSpPr>
          <p:nvPr>
            <p:ph type="hdr" sz="quarter" idx="10"/>
          </p:nvPr>
        </p:nvSpPr>
        <p:spPr/>
        <p:txBody>
          <a:bodyPr/>
          <a:lstStyle/>
          <a:p>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5F3C1AC1-6208-4CE5-8B94-E96C6429D646}"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US"/>
          </a:p>
        </p:txBody>
      </p:sp>
      <p:sp>
        <p:nvSpPr>
          <p:cNvPr id="1048604" name="Header Placeholder 3"/>
          <p:cNvSpPr>
            <a:spLocks noGrp="1"/>
          </p:cNvSpPr>
          <p:nvPr>
            <p:ph type="hdr" sz="quarter" idx="10"/>
          </p:nvPr>
        </p:nvSpPr>
        <p:spPr/>
        <p:txBody>
          <a:bodyPr/>
          <a:lstStyle/>
          <a:p>
            <a:endParaRPr lang="en-US"/>
          </a:p>
        </p:txBody>
      </p:sp>
      <p:sp>
        <p:nvSpPr>
          <p:cNvPr id="1048605" name="Footer Placeholder 4"/>
          <p:cNvSpPr>
            <a:spLocks noGrp="1"/>
          </p:cNvSpPr>
          <p:nvPr>
            <p:ph type="ftr" sz="quarter" idx="11"/>
          </p:nvPr>
        </p:nvSpPr>
        <p:spPr/>
        <p:txBody>
          <a:bodyPr/>
          <a:lstStyle/>
          <a:p>
            <a:endParaRPr lang="en-US"/>
          </a:p>
        </p:txBody>
      </p:sp>
      <p:sp>
        <p:nvSpPr>
          <p:cNvPr id="1048606" name="Slide Number Placeholder 5"/>
          <p:cNvSpPr>
            <a:spLocks noGrp="1"/>
          </p:cNvSpPr>
          <p:nvPr>
            <p:ph type="sldNum" sz="quarter" idx="12"/>
          </p:nvPr>
        </p:nvSpPr>
        <p:spPr/>
        <p:txBody>
          <a:bodyPr/>
          <a:lstStyle/>
          <a:p>
            <a:fld id="{5F3C1AC1-6208-4CE5-8B94-E96C6429D646}"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Header Placeholder 3"/>
          <p:cNvSpPr>
            <a:spLocks noGrp="1"/>
          </p:cNvSpPr>
          <p:nvPr>
            <p:ph type="hdr" sz="quarter" idx="10"/>
          </p:nvPr>
        </p:nvSpPr>
        <p:spPr/>
        <p:txBody>
          <a:bodyPr/>
          <a:lstStyle/>
          <a:p>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5F3C1AC1-6208-4CE5-8B94-E96C6429D646}"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US"/>
          </a:p>
        </p:txBody>
      </p:sp>
      <p:sp>
        <p:nvSpPr>
          <p:cNvPr id="1048597" name="Header Placeholder 3"/>
          <p:cNvSpPr>
            <a:spLocks noGrp="1"/>
          </p:cNvSpPr>
          <p:nvPr>
            <p:ph type="hdr" sz="quarter" idx="10"/>
          </p:nvPr>
        </p:nvSpPr>
        <p:spPr/>
        <p:txBody>
          <a:bodyPr/>
          <a:lstStyle/>
          <a:p>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5F3C1AC1-6208-4CE5-8B94-E96C6429D646}"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Image Placeholder 1"/>
          <p:cNvSpPr>
            <a:spLocks noGrp="1" noRot="1" noChangeAspect="1"/>
          </p:cNvSpPr>
          <p:nvPr>
            <p:ph type="sldImg"/>
          </p:nvPr>
        </p:nvSpPr>
        <p:spPr/>
      </p:sp>
      <p:sp>
        <p:nvSpPr>
          <p:cNvPr id="1048684" name="Notes Placeholder 2"/>
          <p:cNvSpPr>
            <a:spLocks noGrp="1"/>
          </p:cNvSpPr>
          <p:nvPr>
            <p:ph type="body" idx="1"/>
          </p:nvPr>
        </p:nvSpPr>
        <p:spPr/>
        <p:txBody>
          <a:bodyPr/>
          <a:lstStyle/>
          <a:p>
            <a:endParaRPr lang="en-US"/>
          </a:p>
        </p:txBody>
      </p:sp>
      <p:sp>
        <p:nvSpPr>
          <p:cNvPr id="1048685" name="Header Placeholder 3"/>
          <p:cNvSpPr>
            <a:spLocks noGrp="1"/>
          </p:cNvSpPr>
          <p:nvPr>
            <p:ph type="hdr" sz="quarter" idx="10"/>
          </p:nvPr>
        </p:nvSpPr>
        <p:spPr/>
        <p:txBody>
          <a:bodyPr/>
          <a:lstStyle/>
          <a:p>
            <a:endParaRPr lang="en-US"/>
          </a:p>
        </p:txBody>
      </p:sp>
      <p:sp>
        <p:nvSpPr>
          <p:cNvPr id="1048686" name="Footer Placeholder 4"/>
          <p:cNvSpPr>
            <a:spLocks noGrp="1"/>
          </p:cNvSpPr>
          <p:nvPr>
            <p:ph type="ftr" sz="quarter" idx="11"/>
          </p:nvPr>
        </p:nvSpPr>
        <p:spPr/>
        <p:txBody>
          <a:bodyPr/>
          <a:lstStyle/>
          <a:p>
            <a:endParaRPr lang="en-US"/>
          </a:p>
        </p:txBody>
      </p:sp>
      <p:sp>
        <p:nvSpPr>
          <p:cNvPr id="1048687" name="Slide Number Placeholder 5"/>
          <p:cNvSpPr>
            <a:spLocks noGrp="1"/>
          </p:cNvSpPr>
          <p:nvPr>
            <p:ph type="sldNum" sz="quarter" idx="12"/>
          </p:nvPr>
        </p:nvSpPr>
        <p:spPr/>
        <p:txBody>
          <a:bodyPr/>
          <a:lstStyle/>
          <a:p>
            <a:fld id="{5F3C1AC1-6208-4CE5-8B94-E96C6429D64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Slide Image Placeholder 1"/>
          <p:cNvSpPr>
            <a:spLocks noGrp="1" noRot="1" noChangeAspect="1"/>
          </p:cNvSpPr>
          <p:nvPr>
            <p:ph type="sldImg"/>
          </p:nvPr>
        </p:nvSpPr>
        <p:spPr/>
      </p:sp>
      <p:sp>
        <p:nvSpPr>
          <p:cNvPr id="1048691" name="Notes Placeholder 2"/>
          <p:cNvSpPr>
            <a:spLocks noGrp="1"/>
          </p:cNvSpPr>
          <p:nvPr>
            <p:ph type="body" idx="1"/>
          </p:nvPr>
        </p:nvSpPr>
        <p:spPr/>
        <p:txBody>
          <a:bodyPr/>
          <a:lstStyle/>
          <a:p>
            <a:endParaRPr lang="en-US"/>
          </a:p>
        </p:txBody>
      </p:sp>
      <p:sp>
        <p:nvSpPr>
          <p:cNvPr id="1048692" name="Header Placeholder 3"/>
          <p:cNvSpPr>
            <a:spLocks noGrp="1"/>
          </p:cNvSpPr>
          <p:nvPr>
            <p:ph type="hdr" sz="quarter" idx="10"/>
          </p:nvPr>
        </p:nvSpPr>
        <p:spPr/>
        <p:txBody>
          <a:bodyPr/>
          <a:lstStyle/>
          <a:p>
            <a:endParaRPr lang="en-US"/>
          </a:p>
        </p:txBody>
      </p:sp>
      <p:sp>
        <p:nvSpPr>
          <p:cNvPr id="1048693" name="Footer Placeholder 4"/>
          <p:cNvSpPr>
            <a:spLocks noGrp="1"/>
          </p:cNvSpPr>
          <p:nvPr>
            <p:ph type="ftr" sz="quarter" idx="11"/>
          </p:nvPr>
        </p:nvSpPr>
        <p:spPr/>
        <p:txBody>
          <a:bodyPr/>
          <a:lstStyle/>
          <a:p>
            <a:endParaRPr lang="en-US"/>
          </a:p>
        </p:txBody>
      </p:sp>
      <p:sp>
        <p:nvSpPr>
          <p:cNvPr id="1048694" name="Slide Number Placeholder 5"/>
          <p:cNvSpPr>
            <a:spLocks noGrp="1"/>
          </p:cNvSpPr>
          <p:nvPr>
            <p:ph type="sldNum" sz="quarter" idx="12"/>
          </p:nvPr>
        </p:nvSpPr>
        <p:spPr/>
        <p:txBody>
          <a:bodyPr/>
          <a:lstStyle/>
          <a:p>
            <a:fld id="{5F3C1AC1-6208-4CE5-8B94-E96C6429D64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Slide Image Placeholder 1"/>
          <p:cNvSpPr>
            <a:spLocks noGrp="1" noRot="1" noChangeAspect="1"/>
          </p:cNvSpPr>
          <p:nvPr>
            <p:ph type="sldImg"/>
          </p:nvPr>
        </p:nvSpPr>
        <p:spPr/>
      </p:sp>
      <p:sp>
        <p:nvSpPr>
          <p:cNvPr id="1048697" name="Notes Placeholder 2"/>
          <p:cNvSpPr>
            <a:spLocks noGrp="1"/>
          </p:cNvSpPr>
          <p:nvPr>
            <p:ph type="body" idx="1"/>
          </p:nvPr>
        </p:nvSpPr>
        <p:spPr/>
        <p:txBody>
          <a:bodyPr/>
          <a:lstStyle/>
          <a:p>
            <a:endParaRPr lang="en-US"/>
          </a:p>
        </p:txBody>
      </p:sp>
      <p:sp>
        <p:nvSpPr>
          <p:cNvPr id="1048698" name="Header Placeholder 3"/>
          <p:cNvSpPr>
            <a:spLocks noGrp="1"/>
          </p:cNvSpPr>
          <p:nvPr>
            <p:ph type="hdr" sz="quarter" idx="10"/>
          </p:nvPr>
        </p:nvSpPr>
        <p:spPr/>
        <p:txBody>
          <a:bodyPr/>
          <a:lstStyle/>
          <a:p>
            <a:endParaRPr lang="en-US"/>
          </a:p>
        </p:txBody>
      </p:sp>
      <p:sp>
        <p:nvSpPr>
          <p:cNvPr id="1048699" name="Footer Placeholder 4"/>
          <p:cNvSpPr>
            <a:spLocks noGrp="1"/>
          </p:cNvSpPr>
          <p:nvPr>
            <p:ph type="ftr" sz="quarter" idx="11"/>
          </p:nvPr>
        </p:nvSpPr>
        <p:spPr/>
        <p:txBody>
          <a:bodyPr/>
          <a:lstStyle/>
          <a:p>
            <a:endParaRPr lang="en-US"/>
          </a:p>
        </p:txBody>
      </p:sp>
      <p:sp>
        <p:nvSpPr>
          <p:cNvPr id="1048700" name="Slide Number Placeholder 5"/>
          <p:cNvSpPr>
            <a:spLocks noGrp="1"/>
          </p:cNvSpPr>
          <p:nvPr>
            <p:ph type="sldNum" sz="quarter" idx="12"/>
          </p:nvPr>
        </p:nvSpPr>
        <p:spPr/>
        <p:txBody>
          <a:bodyPr/>
          <a:lstStyle/>
          <a:p>
            <a:fld id="{5F3C1AC1-6208-4CE5-8B94-E96C6429D64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Slide Image Placeholder 1"/>
          <p:cNvSpPr>
            <a:spLocks noGrp="1" noRot="1" noChangeAspect="1"/>
          </p:cNvSpPr>
          <p:nvPr>
            <p:ph type="sldImg"/>
          </p:nvPr>
        </p:nvSpPr>
        <p:spPr/>
      </p:sp>
      <p:sp>
        <p:nvSpPr>
          <p:cNvPr id="1048863" name="Notes Placeholder 2"/>
          <p:cNvSpPr>
            <a:spLocks noGrp="1"/>
          </p:cNvSpPr>
          <p:nvPr>
            <p:ph type="body" idx="1"/>
          </p:nvPr>
        </p:nvSpPr>
        <p:spPr/>
        <p:txBody>
          <a:bodyPr/>
          <a:lstStyle/>
          <a:p>
            <a:endParaRPr lang="en-US"/>
          </a:p>
        </p:txBody>
      </p:sp>
      <p:sp>
        <p:nvSpPr>
          <p:cNvPr id="1048864" name="Header Placeholder 3"/>
          <p:cNvSpPr>
            <a:spLocks noGrp="1"/>
          </p:cNvSpPr>
          <p:nvPr>
            <p:ph type="hdr" sz="quarter" idx="10"/>
          </p:nvPr>
        </p:nvSpPr>
        <p:spPr/>
        <p:txBody>
          <a:bodyPr/>
          <a:lstStyle/>
          <a:p>
            <a:endParaRPr lang="en-US"/>
          </a:p>
        </p:txBody>
      </p:sp>
      <p:sp>
        <p:nvSpPr>
          <p:cNvPr id="1048865" name="Footer Placeholder 4"/>
          <p:cNvSpPr>
            <a:spLocks noGrp="1"/>
          </p:cNvSpPr>
          <p:nvPr>
            <p:ph type="ftr" sz="quarter" idx="11"/>
          </p:nvPr>
        </p:nvSpPr>
        <p:spPr/>
        <p:txBody>
          <a:bodyPr/>
          <a:lstStyle/>
          <a:p>
            <a:endParaRPr lang="en-US"/>
          </a:p>
        </p:txBody>
      </p:sp>
      <p:sp>
        <p:nvSpPr>
          <p:cNvPr id="1048866" name="Slide Number Placeholder 5"/>
          <p:cNvSpPr>
            <a:spLocks noGrp="1"/>
          </p:cNvSpPr>
          <p:nvPr>
            <p:ph type="sldNum" sz="quarter" idx="12"/>
          </p:nvPr>
        </p:nvSpPr>
        <p:spPr/>
        <p:txBody>
          <a:bodyPr/>
          <a:lstStyle/>
          <a:p>
            <a:fld id="{5F3C1AC1-6208-4CE5-8B94-E96C6429D64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9" name="Slide Image Placeholder 1"/>
          <p:cNvSpPr>
            <a:spLocks noGrp="1" noRot="1" noChangeAspect="1"/>
          </p:cNvSpPr>
          <p:nvPr>
            <p:ph type="sldImg"/>
          </p:nvPr>
        </p:nvSpPr>
        <p:spPr/>
      </p:sp>
      <p:sp>
        <p:nvSpPr>
          <p:cNvPr id="1048870" name="Notes Placeholder 2"/>
          <p:cNvSpPr>
            <a:spLocks noGrp="1"/>
          </p:cNvSpPr>
          <p:nvPr>
            <p:ph type="body" idx="1"/>
          </p:nvPr>
        </p:nvSpPr>
        <p:spPr/>
        <p:txBody>
          <a:bodyPr/>
          <a:lstStyle/>
          <a:p>
            <a:endParaRPr lang="en-US"/>
          </a:p>
        </p:txBody>
      </p:sp>
      <p:sp>
        <p:nvSpPr>
          <p:cNvPr id="1048871" name="Header Placeholder 3"/>
          <p:cNvSpPr>
            <a:spLocks noGrp="1"/>
          </p:cNvSpPr>
          <p:nvPr>
            <p:ph type="hdr" sz="quarter" idx="10"/>
          </p:nvPr>
        </p:nvSpPr>
        <p:spPr/>
        <p:txBody>
          <a:bodyPr/>
          <a:lstStyle/>
          <a:p>
            <a:endParaRPr lang="en-US"/>
          </a:p>
        </p:txBody>
      </p:sp>
      <p:sp>
        <p:nvSpPr>
          <p:cNvPr id="1048872" name="Footer Placeholder 4"/>
          <p:cNvSpPr>
            <a:spLocks noGrp="1"/>
          </p:cNvSpPr>
          <p:nvPr>
            <p:ph type="ftr" sz="quarter" idx="11"/>
          </p:nvPr>
        </p:nvSpPr>
        <p:spPr/>
        <p:txBody>
          <a:bodyPr/>
          <a:lstStyle/>
          <a:p>
            <a:endParaRPr lang="en-US"/>
          </a:p>
        </p:txBody>
      </p:sp>
      <p:sp>
        <p:nvSpPr>
          <p:cNvPr id="1048873" name="Slide Number Placeholder 5"/>
          <p:cNvSpPr>
            <a:spLocks noGrp="1"/>
          </p:cNvSpPr>
          <p:nvPr>
            <p:ph type="sldNum" sz="quarter" idx="12"/>
          </p:nvPr>
        </p:nvSpPr>
        <p:spPr/>
        <p:txBody>
          <a:bodyPr/>
          <a:lstStyle/>
          <a:p>
            <a:fld id="{5F3C1AC1-6208-4CE5-8B94-E96C6429D64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6" name="Slide Image Placeholder 1"/>
          <p:cNvSpPr>
            <a:spLocks noGrp="1" noRot="1" noChangeAspect="1"/>
          </p:cNvSpPr>
          <p:nvPr>
            <p:ph type="sldImg"/>
          </p:nvPr>
        </p:nvSpPr>
        <p:spPr/>
      </p:sp>
      <p:sp>
        <p:nvSpPr>
          <p:cNvPr id="1048877" name="Notes Placeholder 2"/>
          <p:cNvSpPr>
            <a:spLocks noGrp="1"/>
          </p:cNvSpPr>
          <p:nvPr>
            <p:ph type="body" idx="1"/>
          </p:nvPr>
        </p:nvSpPr>
        <p:spPr/>
        <p:txBody>
          <a:bodyPr/>
          <a:lstStyle/>
          <a:p>
            <a:endParaRPr lang="en-US"/>
          </a:p>
        </p:txBody>
      </p:sp>
      <p:sp>
        <p:nvSpPr>
          <p:cNvPr id="1048878" name="Header Placeholder 3"/>
          <p:cNvSpPr>
            <a:spLocks noGrp="1"/>
          </p:cNvSpPr>
          <p:nvPr>
            <p:ph type="hdr" sz="quarter" idx="10"/>
          </p:nvPr>
        </p:nvSpPr>
        <p:spPr/>
        <p:txBody>
          <a:bodyPr/>
          <a:lstStyle/>
          <a:p>
            <a:endParaRPr lang="en-US"/>
          </a:p>
        </p:txBody>
      </p:sp>
      <p:sp>
        <p:nvSpPr>
          <p:cNvPr id="1048879" name="Footer Placeholder 4"/>
          <p:cNvSpPr>
            <a:spLocks noGrp="1"/>
          </p:cNvSpPr>
          <p:nvPr>
            <p:ph type="ftr" sz="quarter" idx="11"/>
          </p:nvPr>
        </p:nvSpPr>
        <p:spPr/>
        <p:txBody>
          <a:bodyPr/>
          <a:lstStyle/>
          <a:p>
            <a:endParaRPr lang="en-US"/>
          </a:p>
        </p:txBody>
      </p:sp>
      <p:sp>
        <p:nvSpPr>
          <p:cNvPr id="1048880" name="Slide Number Placeholder 5"/>
          <p:cNvSpPr>
            <a:spLocks noGrp="1"/>
          </p:cNvSpPr>
          <p:nvPr>
            <p:ph type="sldNum" sz="quarter" idx="12"/>
          </p:nvPr>
        </p:nvSpPr>
        <p:spPr/>
        <p:txBody>
          <a:bodyPr/>
          <a:lstStyle/>
          <a:p>
            <a:fld id="{5F3C1AC1-6208-4CE5-8B94-E96C6429D646}"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3" name="Slide Image Placeholder 1"/>
          <p:cNvSpPr>
            <a:spLocks noGrp="1" noRot="1" noChangeAspect="1"/>
          </p:cNvSpPr>
          <p:nvPr>
            <p:ph type="sldImg"/>
          </p:nvPr>
        </p:nvSpPr>
        <p:spPr/>
      </p:sp>
      <p:sp>
        <p:nvSpPr>
          <p:cNvPr id="1048884" name="Notes Placeholder 2"/>
          <p:cNvSpPr>
            <a:spLocks noGrp="1"/>
          </p:cNvSpPr>
          <p:nvPr>
            <p:ph type="body" idx="1"/>
          </p:nvPr>
        </p:nvSpPr>
        <p:spPr/>
        <p:txBody>
          <a:bodyPr/>
          <a:lstStyle/>
          <a:p>
            <a:endParaRPr lang="en-US"/>
          </a:p>
        </p:txBody>
      </p:sp>
      <p:sp>
        <p:nvSpPr>
          <p:cNvPr id="1048885" name="Header Placeholder 3"/>
          <p:cNvSpPr>
            <a:spLocks noGrp="1"/>
          </p:cNvSpPr>
          <p:nvPr>
            <p:ph type="hdr" sz="quarter" idx="10"/>
          </p:nvPr>
        </p:nvSpPr>
        <p:spPr/>
        <p:txBody>
          <a:bodyPr/>
          <a:lstStyle/>
          <a:p>
            <a:endParaRPr lang="en-US"/>
          </a:p>
        </p:txBody>
      </p:sp>
      <p:sp>
        <p:nvSpPr>
          <p:cNvPr id="1048886" name="Footer Placeholder 4"/>
          <p:cNvSpPr>
            <a:spLocks noGrp="1"/>
          </p:cNvSpPr>
          <p:nvPr>
            <p:ph type="ftr" sz="quarter" idx="11"/>
          </p:nvPr>
        </p:nvSpPr>
        <p:spPr/>
        <p:txBody>
          <a:bodyPr/>
          <a:lstStyle/>
          <a:p>
            <a:endParaRPr lang="en-US"/>
          </a:p>
        </p:txBody>
      </p:sp>
      <p:sp>
        <p:nvSpPr>
          <p:cNvPr id="1048887" name="Slide Number Placeholder 5"/>
          <p:cNvSpPr>
            <a:spLocks noGrp="1"/>
          </p:cNvSpPr>
          <p:nvPr>
            <p:ph type="sldNum" sz="quarter" idx="12"/>
          </p:nvPr>
        </p:nvSpPr>
        <p:spPr/>
        <p:txBody>
          <a:bodyPr/>
          <a:lstStyle/>
          <a:p>
            <a:fld id="{5F3C1AC1-6208-4CE5-8B94-E96C6429D64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Slide Image Placeholder 1"/>
          <p:cNvSpPr>
            <a:spLocks noGrp="1" noRot="1" noChangeAspect="1"/>
          </p:cNvSpPr>
          <p:nvPr>
            <p:ph type="sldImg"/>
          </p:nvPr>
        </p:nvSpPr>
        <p:spPr/>
      </p:sp>
      <p:sp>
        <p:nvSpPr>
          <p:cNvPr id="1048891" name="Notes Placeholder 2"/>
          <p:cNvSpPr>
            <a:spLocks noGrp="1"/>
          </p:cNvSpPr>
          <p:nvPr>
            <p:ph type="body" idx="1"/>
          </p:nvPr>
        </p:nvSpPr>
        <p:spPr/>
        <p:txBody>
          <a:bodyPr/>
          <a:lstStyle/>
          <a:p>
            <a:endParaRPr lang="en-US"/>
          </a:p>
        </p:txBody>
      </p:sp>
      <p:sp>
        <p:nvSpPr>
          <p:cNvPr id="1048892" name="Header Placeholder 3"/>
          <p:cNvSpPr>
            <a:spLocks noGrp="1"/>
          </p:cNvSpPr>
          <p:nvPr>
            <p:ph type="hdr" sz="quarter" idx="10"/>
          </p:nvPr>
        </p:nvSpPr>
        <p:spPr/>
        <p:txBody>
          <a:bodyPr/>
          <a:lstStyle/>
          <a:p>
            <a:endParaRPr lang="en-US"/>
          </a:p>
        </p:txBody>
      </p:sp>
      <p:sp>
        <p:nvSpPr>
          <p:cNvPr id="1048893" name="Footer Placeholder 4"/>
          <p:cNvSpPr>
            <a:spLocks noGrp="1"/>
          </p:cNvSpPr>
          <p:nvPr>
            <p:ph type="ftr" sz="quarter" idx="11"/>
          </p:nvPr>
        </p:nvSpPr>
        <p:spPr/>
        <p:txBody>
          <a:bodyPr/>
          <a:lstStyle/>
          <a:p>
            <a:endParaRPr lang="en-US"/>
          </a:p>
        </p:txBody>
      </p:sp>
      <p:sp>
        <p:nvSpPr>
          <p:cNvPr id="1048894" name="Slide Number Placeholder 5"/>
          <p:cNvSpPr>
            <a:spLocks noGrp="1"/>
          </p:cNvSpPr>
          <p:nvPr>
            <p:ph type="sldNum" sz="quarter" idx="12"/>
          </p:nvPr>
        </p:nvSpPr>
        <p:spPr/>
        <p:txBody>
          <a:bodyPr/>
          <a:lstStyle/>
          <a:p>
            <a:fld id="{5F3C1AC1-6208-4CE5-8B94-E96C6429D64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2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92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926"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27" name="Footer Placeholder 4"/>
          <p:cNvSpPr>
            <a:spLocks noGrp="1"/>
          </p:cNvSpPr>
          <p:nvPr>
            <p:ph type="ftr" sz="quarter" idx="11"/>
          </p:nvPr>
        </p:nvSpPr>
        <p:spPr/>
        <p:txBody>
          <a:bodyPr/>
          <a:lstStyle/>
          <a:p>
            <a:endParaRPr lang="en-US" dirty="0"/>
          </a:p>
        </p:txBody>
      </p:sp>
      <p:sp>
        <p:nvSpPr>
          <p:cNvPr id="1048928"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40" name="Title 1"/>
          <p:cNvSpPr>
            <a:spLocks noGrp="1"/>
          </p:cNvSpPr>
          <p:nvPr>
            <p:ph type="title"/>
          </p:nvPr>
        </p:nvSpPr>
        <p:spPr/>
        <p:txBody>
          <a:bodyPr/>
          <a:lstStyle/>
          <a:p>
            <a:r>
              <a:rPr lang="en-US"/>
              <a:t>Click to edit Master title style</a:t>
            </a:r>
          </a:p>
        </p:txBody>
      </p:sp>
      <p:sp>
        <p:nvSpPr>
          <p:cNvPr id="10489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42"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43" name="Footer Placeholder 4"/>
          <p:cNvSpPr>
            <a:spLocks noGrp="1"/>
          </p:cNvSpPr>
          <p:nvPr>
            <p:ph type="ftr" sz="quarter" idx="11"/>
          </p:nvPr>
        </p:nvSpPr>
        <p:spPr/>
        <p:txBody>
          <a:bodyPr/>
          <a:lstStyle/>
          <a:p>
            <a:endParaRPr lang="en-US" dirty="0"/>
          </a:p>
        </p:txBody>
      </p:sp>
      <p:sp>
        <p:nvSpPr>
          <p:cNvPr id="1048944"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1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91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8"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19" name="Footer Placeholder 4"/>
          <p:cNvSpPr>
            <a:spLocks noGrp="1"/>
          </p:cNvSpPr>
          <p:nvPr>
            <p:ph type="ftr" sz="quarter" idx="11"/>
          </p:nvPr>
        </p:nvSpPr>
        <p:spPr/>
        <p:txBody>
          <a:bodyPr/>
          <a:lstStyle/>
          <a:p>
            <a:endParaRPr lang="en-US" dirty="0"/>
          </a:p>
        </p:txBody>
      </p:sp>
      <p:sp>
        <p:nvSpPr>
          <p:cNvPr id="1048920"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lvl2pPr marL="742950" indent="-285750">
              <a:buFont typeface="Wingdings" pitchFamily="2" charset="2"/>
              <a:buChar char="Ø"/>
            </a:lvl2pPr>
            <a:lvl3pPr marL="1143000" indent="-228600">
              <a:buFont typeface="Wingdings" pitchFamily="2" charset="2"/>
              <a:buChar char="ü"/>
            </a:lvl3pPr>
            <a:lvl4pPr marL="1600200" indent="-228600">
              <a:buFont typeface="Wingdings" pitchFamily="2" charset="2"/>
              <a:buChar cha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3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93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937"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38" name="Footer Placeholder 4"/>
          <p:cNvSpPr>
            <a:spLocks noGrp="1"/>
          </p:cNvSpPr>
          <p:nvPr>
            <p:ph type="ftr" sz="quarter" idx="11"/>
          </p:nvPr>
        </p:nvSpPr>
        <p:spPr/>
        <p:txBody>
          <a:bodyPr/>
          <a:lstStyle/>
          <a:p>
            <a:endParaRPr lang="en-US" dirty="0"/>
          </a:p>
        </p:txBody>
      </p:sp>
      <p:sp>
        <p:nvSpPr>
          <p:cNvPr id="1048939"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02" name="Title 1"/>
          <p:cNvSpPr>
            <a:spLocks noGrp="1"/>
          </p:cNvSpPr>
          <p:nvPr>
            <p:ph type="title"/>
          </p:nvPr>
        </p:nvSpPr>
        <p:spPr/>
        <p:txBody>
          <a:bodyPr/>
          <a:lstStyle/>
          <a:p>
            <a:r>
              <a:rPr lang="en-US"/>
              <a:t>Click to edit Master title style</a:t>
            </a:r>
          </a:p>
        </p:txBody>
      </p:sp>
      <p:sp>
        <p:nvSpPr>
          <p:cNvPr id="104890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0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05"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06" name="Footer Placeholder 5"/>
          <p:cNvSpPr>
            <a:spLocks noGrp="1"/>
          </p:cNvSpPr>
          <p:nvPr>
            <p:ph type="ftr" sz="quarter" idx="11"/>
          </p:nvPr>
        </p:nvSpPr>
        <p:spPr/>
        <p:txBody>
          <a:bodyPr/>
          <a:lstStyle/>
          <a:p>
            <a:endParaRPr lang="en-US" dirty="0"/>
          </a:p>
        </p:txBody>
      </p:sp>
      <p:sp>
        <p:nvSpPr>
          <p:cNvPr id="104890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08" name="Title 1"/>
          <p:cNvSpPr>
            <a:spLocks noGrp="1"/>
          </p:cNvSpPr>
          <p:nvPr>
            <p:ph type="title"/>
          </p:nvPr>
        </p:nvSpPr>
        <p:spPr/>
        <p:txBody>
          <a:bodyPr/>
          <a:lstStyle/>
          <a:p>
            <a:r>
              <a:rPr lang="en-US"/>
              <a:t>Click to edit Master title style</a:t>
            </a:r>
          </a:p>
        </p:txBody>
      </p:sp>
      <p:sp>
        <p:nvSpPr>
          <p:cNvPr id="104890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1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91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3" name="Date Placeholder 6"/>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14" name="Footer Placeholder 7"/>
          <p:cNvSpPr>
            <a:spLocks noGrp="1"/>
          </p:cNvSpPr>
          <p:nvPr>
            <p:ph type="ftr" sz="quarter" idx="11"/>
          </p:nvPr>
        </p:nvSpPr>
        <p:spPr/>
        <p:txBody>
          <a:bodyPr/>
          <a:lstStyle/>
          <a:p>
            <a:endParaRPr lang="en-US" dirty="0"/>
          </a:p>
        </p:txBody>
      </p:sp>
      <p:sp>
        <p:nvSpPr>
          <p:cNvPr id="1048915"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615" name="Footer Placeholder 3"/>
          <p:cNvSpPr>
            <a:spLocks noGrp="1"/>
          </p:cNvSpPr>
          <p:nvPr>
            <p:ph type="ftr" sz="quarter" idx="11"/>
          </p:nvPr>
        </p:nvSpPr>
        <p:spPr/>
        <p:txBody>
          <a:bodyPr/>
          <a:lstStyle/>
          <a:p>
            <a:endParaRPr lang="en-US" dirty="0"/>
          </a:p>
        </p:txBody>
      </p:sp>
      <p:sp>
        <p:nvSpPr>
          <p:cNvPr id="1048616"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21" name="Date Placeholder 1"/>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22" name="Footer Placeholder 2"/>
          <p:cNvSpPr>
            <a:spLocks noGrp="1"/>
          </p:cNvSpPr>
          <p:nvPr>
            <p:ph type="ftr" sz="quarter" idx="11"/>
          </p:nvPr>
        </p:nvSpPr>
        <p:spPr/>
        <p:txBody>
          <a:bodyPr/>
          <a:lstStyle/>
          <a:p>
            <a:endParaRPr lang="en-US" dirty="0"/>
          </a:p>
        </p:txBody>
      </p:sp>
      <p:sp>
        <p:nvSpPr>
          <p:cNvPr id="1048923"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4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94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4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948"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49" name="Footer Placeholder 5"/>
          <p:cNvSpPr>
            <a:spLocks noGrp="1"/>
          </p:cNvSpPr>
          <p:nvPr>
            <p:ph type="ftr" sz="quarter" idx="11"/>
          </p:nvPr>
        </p:nvSpPr>
        <p:spPr/>
        <p:txBody>
          <a:bodyPr/>
          <a:lstStyle/>
          <a:p>
            <a:endParaRPr lang="en-US" dirty="0"/>
          </a:p>
        </p:txBody>
      </p:sp>
      <p:sp>
        <p:nvSpPr>
          <p:cNvPr id="1048950"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2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93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93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932"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33" name="Footer Placeholder 5"/>
          <p:cNvSpPr>
            <a:spLocks noGrp="1"/>
          </p:cNvSpPr>
          <p:nvPr>
            <p:ph type="ftr" sz="quarter" idx="11"/>
          </p:nvPr>
        </p:nvSpPr>
        <p:spPr/>
        <p:txBody>
          <a:bodyPr/>
          <a:lstStyle/>
          <a:p>
            <a:endParaRPr lang="en-US" dirty="0"/>
          </a:p>
        </p:txBody>
      </p:sp>
      <p:sp>
        <p:nvSpPr>
          <p:cNvPr id="1048934"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11/12/2018</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p:txBody>
          <a:bodyPr>
            <a:normAutofit/>
          </a:bodyPr>
          <a:lstStyle/>
          <a:p>
            <a:r>
              <a:rPr lang="en-US" dirty="0"/>
              <a:t>Map</a:t>
            </a:r>
            <a:r>
              <a:rPr lang="en-US" dirty="0">
                <a:latin typeface="Arial"/>
                <a:cs typeface="Arial"/>
              </a:rPr>
              <a:t> </a:t>
            </a:r>
            <a:r>
              <a:rPr lang="en-US" dirty="0"/>
              <a:t>Reduce</a:t>
            </a:r>
            <a:r>
              <a:rPr lang="en-US" dirty="0">
                <a:latin typeface="Arial"/>
                <a:cs typeface="Arial"/>
              </a:rPr>
              <a:t> </a:t>
            </a:r>
            <a:endParaRPr lang="en-US" dirty="0"/>
          </a:p>
        </p:txBody>
      </p:sp>
      <p:sp>
        <p:nvSpPr>
          <p:cNvPr id="1048675" name="Content Placeholder 2"/>
          <p:cNvSpPr>
            <a:spLocks noGrp="1"/>
          </p:cNvSpPr>
          <p:nvPr>
            <p:ph idx="1"/>
          </p:nvPr>
        </p:nvSpPr>
        <p:spPr>
          <a:xfrm>
            <a:off x="457200" y="1524000"/>
            <a:ext cx="8229600" cy="5181600"/>
          </a:xfrm>
        </p:spPr>
        <p:txBody>
          <a:bodyPr>
            <a:normAutofit/>
          </a:bodyPr>
          <a:lstStyle/>
          <a:p>
            <a:pPr>
              <a:lnSpc>
                <a:spcPct val="80000"/>
              </a:lnSpc>
            </a:pPr>
            <a:r>
              <a:rPr lang="en-US" sz="2000" dirty="0"/>
              <a:t>MapReduce is a programming model for parallel data processing. It handles parallelization, data distribution, fault tolerance.</a:t>
            </a:r>
          </a:p>
          <a:p>
            <a:pPr lvl="1">
              <a:lnSpc>
                <a:spcPct val="80000"/>
              </a:lnSpc>
            </a:pPr>
            <a:r>
              <a:rPr lang="en-US" sz="2000" dirty="0"/>
              <a:t>User runs a program on the client computer </a:t>
            </a:r>
          </a:p>
          <a:p>
            <a:pPr lvl="1">
              <a:lnSpc>
                <a:spcPct val="80000"/>
              </a:lnSpc>
            </a:pPr>
            <a:r>
              <a:rPr lang="en-US" sz="2000" dirty="0"/>
              <a:t>Job contains:	</a:t>
            </a:r>
          </a:p>
          <a:p>
            <a:pPr lvl="2">
              <a:lnSpc>
                <a:spcPct val="80000"/>
              </a:lnSpc>
            </a:pPr>
            <a:r>
              <a:rPr lang="en-US" sz="2000" dirty="0"/>
              <a:t>Input data</a:t>
            </a:r>
          </a:p>
          <a:p>
            <a:pPr lvl="2">
              <a:lnSpc>
                <a:spcPct val="80000"/>
              </a:lnSpc>
            </a:pPr>
            <a:r>
              <a:rPr lang="en-US" sz="2000" dirty="0"/>
              <a:t>Map / Reduce program</a:t>
            </a:r>
          </a:p>
          <a:p>
            <a:pPr lvl="2">
              <a:lnSpc>
                <a:spcPct val="80000"/>
              </a:lnSpc>
            </a:pPr>
            <a:r>
              <a:rPr lang="en-US" sz="2000" dirty="0"/>
              <a:t>Configuration information</a:t>
            </a:r>
          </a:p>
          <a:p>
            <a:pPr>
              <a:lnSpc>
                <a:spcPct val="80000"/>
              </a:lnSpc>
            </a:pPr>
            <a:r>
              <a:rPr lang="en-US" sz="2000" dirty="0"/>
              <a:t>Two types of daemons that control job execution:</a:t>
            </a:r>
          </a:p>
          <a:p>
            <a:pPr lvl="1">
              <a:lnSpc>
                <a:spcPct val="80000"/>
              </a:lnSpc>
            </a:pPr>
            <a:r>
              <a:rPr lang="en-US" sz="2000" dirty="0"/>
              <a:t>Job Tracker (master node)</a:t>
            </a:r>
          </a:p>
          <a:p>
            <a:pPr lvl="2">
              <a:lnSpc>
                <a:spcPct val="80000"/>
              </a:lnSpc>
            </a:pPr>
            <a:r>
              <a:rPr lang="en-US" sz="2000" dirty="0"/>
              <a:t>The Job-Tracker is responsible for accepting jobs from clients, dividing those jobs into tasks, and assigning those tasks to be executed by worker nodes.</a:t>
            </a:r>
          </a:p>
          <a:p>
            <a:pPr lvl="1">
              <a:lnSpc>
                <a:spcPct val="80000"/>
              </a:lnSpc>
            </a:pPr>
            <a:r>
              <a:rPr lang="en-US" sz="2000" dirty="0"/>
              <a:t>Task Trackers (slave nodes)</a:t>
            </a:r>
          </a:p>
          <a:p>
            <a:pPr lvl="2">
              <a:lnSpc>
                <a:spcPct val="80000"/>
              </a:lnSpc>
            </a:pPr>
            <a:r>
              <a:rPr lang="en-US" sz="2000" dirty="0"/>
              <a:t>Task-Tracker is a process that manages the execution of the tasks currently assigned to that node. Each Task Tracker has a fixed number of slots for executing tasks (two maps and two reduces by default).</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5" name="Title 1"/>
          <p:cNvSpPr>
            <a:spLocks noGrp="1"/>
          </p:cNvSpPr>
          <p:nvPr>
            <p:ph type="title"/>
          </p:nvPr>
        </p:nvSpPr>
        <p:spPr/>
        <p:txBody>
          <a:bodyPr/>
          <a:lstStyle/>
          <a:p>
            <a:r>
              <a:rPr lang="en-US" dirty="0"/>
              <a:t>Speculative</a:t>
            </a:r>
            <a:r>
              <a:rPr lang="en-US" b="1" dirty="0">
                <a:solidFill>
                  <a:srgbClr val="7030A0"/>
                </a:solidFill>
              </a:rPr>
              <a:t> </a:t>
            </a:r>
            <a:r>
              <a:rPr lang="en-US" dirty="0"/>
              <a:t>Execution</a:t>
            </a:r>
          </a:p>
        </p:txBody>
      </p:sp>
      <p:sp>
        <p:nvSpPr>
          <p:cNvPr id="1048896" name="Content Placeholder 2"/>
          <p:cNvSpPr>
            <a:spLocks noGrp="1"/>
          </p:cNvSpPr>
          <p:nvPr>
            <p:ph idx="1"/>
          </p:nvPr>
        </p:nvSpPr>
        <p:spPr/>
        <p:txBody>
          <a:bodyPr>
            <a:normAutofit fontScale="87500" lnSpcReduction="20000"/>
          </a:bodyPr>
          <a:lstStyle/>
          <a:p>
            <a:pPr algn="just">
              <a:buFont typeface="Wingdings" pitchFamily="2" charset="2"/>
              <a:buChar char="§"/>
            </a:pPr>
            <a:r>
              <a:rPr lang="en-US" sz="3300" dirty="0"/>
              <a:t>A MapReduce job is dominated by the slowest task</a:t>
            </a:r>
          </a:p>
          <a:p>
            <a:pPr algn="just">
              <a:buFont typeface="Wingdings" pitchFamily="2" charset="2"/>
              <a:buChar char="§"/>
            </a:pPr>
            <a:r>
              <a:rPr lang="en-US" sz="3300" dirty="0"/>
              <a:t>MapReduce attempts to locate slow tasks (stragglers) and run redundant (speculative) tasks that will optimistically commit before the corresponding stragglers</a:t>
            </a:r>
          </a:p>
          <a:p>
            <a:pPr algn="just">
              <a:buFont typeface="Wingdings" pitchFamily="2" charset="2"/>
              <a:buChar char="§"/>
            </a:pPr>
            <a:r>
              <a:rPr lang="en-US" sz="3300" dirty="0"/>
              <a:t>This process is known as speculative execution</a:t>
            </a:r>
          </a:p>
          <a:p>
            <a:pPr algn="just">
              <a:buFont typeface="Wingdings" pitchFamily="2" charset="2"/>
              <a:buChar char="§"/>
            </a:pPr>
            <a:r>
              <a:rPr lang="en-US" sz="3300" dirty="0"/>
              <a:t>Only one copy of a straggler is allowed to be speculated</a:t>
            </a:r>
          </a:p>
          <a:p>
            <a:pPr algn="just">
              <a:buFont typeface="Wingdings" pitchFamily="2" charset="2"/>
              <a:buChar char="§"/>
            </a:pPr>
            <a:r>
              <a:rPr lang="en-US" sz="3300" dirty="0"/>
              <a:t>Whichever copy (among the two copies) of a task commits first, it becomes the definitive copy, and the other copy is killed by JT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274638"/>
            <a:ext cx="8229600" cy="411162"/>
          </a:xfrm>
        </p:spPr>
        <p:txBody>
          <a:bodyPr>
            <a:normAutofit fontScale="90000"/>
          </a:bodyPr>
          <a:lstStyle/>
          <a:p>
            <a:r>
              <a:rPr lang="en-US" dirty="0"/>
              <a:t>Map Reduce – Again Closure look</a:t>
            </a:r>
          </a:p>
        </p:txBody>
      </p:sp>
      <p:sp>
        <p:nvSpPr>
          <p:cNvPr id="1048618" name="Can 101"/>
          <p:cNvSpPr/>
          <p:nvPr/>
        </p:nvSpPr>
        <p:spPr>
          <a:xfrm>
            <a:off x="6858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sp>
        <p:nvSpPr>
          <p:cNvPr id="1048619" name="TextBox 102"/>
          <p:cNvSpPr txBox="1">
            <a:spLocks noChangeArrowheads="1"/>
          </p:cNvSpPr>
          <p:nvPr/>
        </p:nvSpPr>
        <p:spPr bwMode="auto">
          <a:xfrm>
            <a:off x="990600" y="2111375"/>
            <a:ext cx="381000" cy="276225"/>
          </a:xfrm>
          <a:prstGeom prst="rect">
            <a:avLst/>
          </a:prstGeom>
          <a:noFill/>
          <a:ln w="9525">
            <a:solidFill>
              <a:srgbClr val="00B050"/>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48620" name="TextBox 103"/>
          <p:cNvSpPr txBox="1">
            <a:spLocks noChangeArrowheads="1"/>
          </p:cNvSpPr>
          <p:nvPr/>
        </p:nvSpPr>
        <p:spPr bwMode="auto">
          <a:xfrm>
            <a:off x="762000" y="2543175"/>
            <a:ext cx="381000" cy="276225"/>
          </a:xfrm>
          <a:prstGeom prst="rect">
            <a:avLst/>
          </a:prstGeom>
          <a:noFill/>
          <a:ln w="9525">
            <a:solidFill>
              <a:srgbClr val="00B050"/>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48621" name="Rectangle 104"/>
          <p:cNvSpPr/>
          <p:nvPr/>
        </p:nvSpPr>
        <p:spPr>
          <a:xfrm>
            <a:off x="1828800"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t>InputFormat</a:t>
            </a:r>
          </a:p>
        </p:txBody>
      </p:sp>
      <p:cxnSp>
        <p:nvCxnSpPr>
          <p:cNvPr id="3145728" name="Straight Connector 105"/>
          <p:cNvCxnSpPr>
            <a:cxnSpLocks/>
            <a:stCxn id="1048618" idx="1"/>
          </p:cNvCxnSpPr>
          <p:nvPr/>
        </p:nvCxnSpPr>
        <p:spPr>
          <a:xfrm flipV="1">
            <a:off x="10668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106"/>
          <p:cNvCxnSpPr>
            <a:cxnSpLocks/>
          </p:cNvCxnSpPr>
          <p:nvPr/>
        </p:nvCxnSpPr>
        <p:spPr>
          <a:xfrm>
            <a:off x="1066800" y="137160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Straight Arrow Connector 107"/>
          <p:cNvCxnSpPr>
            <a:cxnSpLocks/>
            <a:endCxn id="1048621" idx="0"/>
          </p:cNvCxnSpPr>
          <p:nvPr/>
        </p:nvCxnSpPr>
        <p:spPr>
          <a:xfrm>
            <a:off x="2743200"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22" name="Rectangle 108"/>
          <p:cNvSpPr/>
          <p:nvPr/>
        </p:nvSpPr>
        <p:spPr>
          <a:xfrm>
            <a:off x="1828800"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sp>
        <p:nvSpPr>
          <p:cNvPr id="1048623" name="Rectangle 109"/>
          <p:cNvSpPr/>
          <p:nvPr/>
        </p:nvSpPr>
        <p:spPr>
          <a:xfrm>
            <a:off x="25146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sp>
        <p:nvSpPr>
          <p:cNvPr id="1048624" name="Rectangle 110"/>
          <p:cNvSpPr/>
          <p:nvPr/>
        </p:nvSpPr>
        <p:spPr>
          <a:xfrm>
            <a:off x="3200400"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cxnSp>
        <p:nvCxnSpPr>
          <p:cNvPr id="3145731" name="Straight Arrow Connector 111"/>
          <p:cNvCxnSpPr>
            <a:cxnSpLocks/>
            <a:endCxn id="1048622" idx="0"/>
          </p:cNvCxnSpPr>
          <p:nvPr/>
        </p:nvCxnSpPr>
        <p:spPr>
          <a:xfrm>
            <a:off x="2057400"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2" name="Straight Arrow Connector 112"/>
          <p:cNvCxnSpPr>
            <a:cxnSpLocks/>
            <a:stCxn id="1048621" idx="2"/>
            <a:endCxn id="1048623" idx="0"/>
          </p:cNvCxnSpPr>
          <p:nvPr/>
        </p:nvCxnSpPr>
        <p:spPr>
          <a:xfrm>
            <a:off x="27432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3" name="Straight Arrow Connector 113"/>
          <p:cNvCxnSpPr>
            <a:cxnSpLocks/>
            <a:endCxn id="1048624" idx="0"/>
          </p:cNvCxnSpPr>
          <p:nvPr/>
        </p:nvCxnSpPr>
        <p:spPr>
          <a:xfrm>
            <a:off x="3429000"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25" name="Rectangle 114"/>
          <p:cNvSpPr/>
          <p:nvPr/>
        </p:nvSpPr>
        <p:spPr>
          <a:xfrm>
            <a:off x="1828800"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sp>
        <p:nvSpPr>
          <p:cNvPr id="1048626" name="Rectangle 115"/>
          <p:cNvSpPr/>
          <p:nvPr/>
        </p:nvSpPr>
        <p:spPr>
          <a:xfrm>
            <a:off x="25146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sp>
        <p:nvSpPr>
          <p:cNvPr id="1048627" name="Rectangle 116"/>
          <p:cNvSpPr/>
          <p:nvPr/>
        </p:nvSpPr>
        <p:spPr>
          <a:xfrm>
            <a:off x="3200400"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cxnSp>
        <p:nvCxnSpPr>
          <p:cNvPr id="3145734" name="Straight Arrow Connector 117"/>
          <p:cNvCxnSpPr>
            <a:cxnSpLocks/>
            <a:stCxn id="1048622" idx="2"/>
            <a:endCxn id="1048625" idx="0"/>
          </p:cNvCxnSpPr>
          <p:nvPr/>
        </p:nvCxnSpPr>
        <p:spPr>
          <a:xfrm>
            <a:off x="2057400"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5735" name="Straight Arrow Connector 118"/>
          <p:cNvCxnSpPr>
            <a:cxnSpLocks/>
            <a:stCxn id="1048623" idx="2"/>
            <a:endCxn id="1048626" idx="0"/>
          </p:cNvCxnSpPr>
          <p:nvPr/>
        </p:nvCxnSpPr>
        <p:spPr>
          <a:xfrm>
            <a:off x="27432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5736" name="Straight Arrow Connector 119"/>
          <p:cNvCxnSpPr>
            <a:cxnSpLocks/>
            <a:stCxn id="1048624" idx="2"/>
            <a:endCxn id="1048627" idx="0"/>
          </p:cNvCxnSpPr>
          <p:nvPr/>
        </p:nvCxnSpPr>
        <p:spPr>
          <a:xfrm>
            <a:off x="3429000"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48628" name="Rectangle 120"/>
          <p:cNvSpPr/>
          <p:nvPr/>
        </p:nvSpPr>
        <p:spPr>
          <a:xfrm>
            <a:off x="1828800"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sp>
        <p:nvSpPr>
          <p:cNvPr id="1048629" name="Rectangle 121"/>
          <p:cNvSpPr/>
          <p:nvPr/>
        </p:nvSpPr>
        <p:spPr>
          <a:xfrm>
            <a:off x="25146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sp>
        <p:nvSpPr>
          <p:cNvPr id="1048630" name="Rectangle 122"/>
          <p:cNvSpPr/>
          <p:nvPr/>
        </p:nvSpPr>
        <p:spPr>
          <a:xfrm>
            <a:off x="3200400"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cxnSp>
        <p:nvCxnSpPr>
          <p:cNvPr id="3145737" name="Straight Arrow Connector 123"/>
          <p:cNvCxnSpPr>
            <a:cxnSpLocks/>
            <a:stCxn id="1048625" idx="2"/>
            <a:endCxn id="1048628" idx="0"/>
          </p:cNvCxnSpPr>
          <p:nvPr/>
        </p:nvCxnSpPr>
        <p:spPr>
          <a:xfrm>
            <a:off x="2057400"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8" name="Straight Arrow Connector 124"/>
          <p:cNvCxnSpPr>
            <a:cxnSpLocks/>
            <a:stCxn id="1048626" idx="2"/>
            <a:endCxn id="1048629" idx="0"/>
          </p:cNvCxnSpPr>
          <p:nvPr/>
        </p:nvCxnSpPr>
        <p:spPr>
          <a:xfrm>
            <a:off x="27432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9" name="Straight Arrow Connector 125"/>
          <p:cNvCxnSpPr>
            <a:cxnSpLocks/>
            <a:stCxn id="1048627" idx="2"/>
            <a:endCxn id="1048630" idx="0"/>
          </p:cNvCxnSpPr>
          <p:nvPr/>
        </p:nvCxnSpPr>
        <p:spPr>
          <a:xfrm>
            <a:off x="3429000"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31" name="TextBox 126"/>
          <p:cNvSpPr txBox="1">
            <a:spLocks noChangeArrowheads="1"/>
          </p:cNvSpPr>
          <p:nvPr/>
        </p:nvSpPr>
        <p:spPr bwMode="auto">
          <a:xfrm>
            <a:off x="552450" y="3338513"/>
            <a:ext cx="1339850" cy="277812"/>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Input (K, V) pairs</a:t>
            </a:r>
          </a:p>
        </p:txBody>
      </p:sp>
      <p:sp>
        <p:nvSpPr>
          <p:cNvPr id="1048632" name="Rectangle 127"/>
          <p:cNvSpPr/>
          <p:nvPr/>
        </p:nvSpPr>
        <p:spPr>
          <a:xfrm>
            <a:off x="2286000"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solidFill>
                  <a:schemeClr val="tx1"/>
                </a:solidFill>
              </a:rPr>
              <a:t>Partitioner</a:t>
            </a:r>
          </a:p>
        </p:txBody>
      </p:sp>
      <p:sp>
        <p:nvSpPr>
          <p:cNvPr id="1048633" name="TextBox 128"/>
          <p:cNvSpPr txBox="1">
            <a:spLocks noChangeArrowheads="1"/>
          </p:cNvSpPr>
          <p:nvPr/>
        </p:nvSpPr>
        <p:spPr bwMode="auto">
          <a:xfrm>
            <a:off x="296863" y="3990975"/>
            <a:ext cx="1851025"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3145740" name="Straight Arrow Connector 129"/>
          <p:cNvCxnSpPr>
            <a:cxnSpLocks/>
            <a:stCxn id="1048628" idx="2"/>
            <a:endCxn id="1048632" idx="0"/>
          </p:cNvCxnSpPr>
          <p:nvPr/>
        </p:nvCxnSpPr>
        <p:spPr>
          <a:xfrm>
            <a:off x="2057400"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41" name="Straight Arrow Connector 130"/>
          <p:cNvCxnSpPr>
            <a:cxnSpLocks/>
            <a:stCxn id="1048629" idx="2"/>
            <a:endCxn id="1048632" idx="0"/>
          </p:cNvCxnSpPr>
          <p:nvPr/>
        </p:nvCxnSpPr>
        <p:spPr>
          <a:xfrm>
            <a:off x="2743200"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42" name="Straight Arrow Connector 131"/>
          <p:cNvCxnSpPr>
            <a:cxnSpLocks/>
            <a:stCxn id="1048630" idx="2"/>
            <a:endCxn id="1048632" idx="0"/>
          </p:cNvCxnSpPr>
          <p:nvPr/>
        </p:nvCxnSpPr>
        <p:spPr>
          <a:xfrm flipH="1">
            <a:off x="2743200"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34" name="Rectangle 132"/>
          <p:cNvSpPr/>
          <p:nvPr/>
        </p:nvSpPr>
        <p:spPr>
          <a:xfrm>
            <a:off x="1828800"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Sort</a:t>
            </a:r>
          </a:p>
        </p:txBody>
      </p:sp>
      <p:cxnSp>
        <p:nvCxnSpPr>
          <p:cNvPr id="3145743" name="Straight Arrow Connector 133"/>
          <p:cNvCxnSpPr>
            <a:cxnSpLocks/>
            <a:stCxn id="1048632" idx="2"/>
            <a:endCxn id="1048634" idx="0"/>
          </p:cNvCxnSpPr>
          <p:nvPr/>
        </p:nvCxnSpPr>
        <p:spPr>
          <a:xfrm>
            <a:off x="2743200"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35" name="Rectangle 134"/>
          <p:cNvSpPr/>
          <p:nvPr/>
        </p:nvSpPr>
        <p:spPr>
          <a:xfrm>
            <a:off x="1828800"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Reduce</a:t>
            </a:r>
          </a:p>
        </p:txBody>
      </p:sp>
      <p:sp>
        <p:nvSpPr>
          <p:cNvPr id="1048636" name="Rectangle 135"/>
          <p:cNvSpPr/>
          <p:nvPr/>
        </p:nvSpPr>
        <p:spPr>
          <a:xfrm>
            <a:off x="1828800"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err="1"/>
              <a:t>OutputFormat</a:t>
            </a:r>
            <a:endParaRPr lang="en-US" sz="1400" dirty="0"/>
          </a:p>
        </p:txBody>
      </p:sp>
      <p:cxnSp>
        <p:nvCxnSpPr>
          <p:cNvPr id="3145744" name="Straight Connector 136"/>
          <p:cNvCxnSpPr>
            <a:cxnSpLocks/>
            <a:stCxn id="1048636" idx="2"/>
          </p:cNvCxnSpPr>
          <p:nvPr/>
        </p:nvCxnSpPr>
        <p:spPr>
          <a:xfrm>
            <a:off x="2743200"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137"/>
          <p:cNvCxnSpPr>
            <a:cxnSpLocks/>
          </p:cNvCxnSpPr>
          <p:nvPr/>
        </p:nvCxnSpPr>
        <p:spPr>
          <a:xfrm flipH="1">
            <a:off x="296863" y="6705600"/>
            <a:ext cx="24463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Straight Connector 138"/>
          <p:cNvCxnSpPr>
            <a:cxnSpLocks/>
          </p:cNvCxnSpPr>
          <p:nvPr/>
        </p:nvCxnSpPr>
        <p:spPr>
          <a:xfrm flipV="1">
            <a:off x="296863" y="1600200"/>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37" name="TextBox 139"/>
          <p:cNvSpPr txBox="1">
            <a:spLocks noChangeArrowheads="1"/>
          </p:cNvSpPr>
          <p:nvPr/>
        </p:nvSpPr>
        <p:spPr bwMode="auto">
          <a:xfrm>
            <a:off x="658813" y="1066800"/>
            <a:ext cx="2565400"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1048638" name="TextBox 140"/>
          <p:cNvSpPr txBox="1">
            <a:spLocks noChangeArrowheads="1"/>
          </p:cNvSpPr>
          <p:nvPr/>
        </p:nvSpPr>
        <p:spPr bwMode="auto">
          <a:xfrm>
            <a:off x="571500" y="2971800"/>
            <a:ext cx="1198880" cy="26924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3145747" name="Straight Connector 141"/>
          <p:cNvCxnSpPr>
            <a:cxnSpLocks/>
          </p:cNvCxnSpPr>
          <p:nvPr/>
        </p:nvCxnSpPr>
        <p:spPr>
          <a:xfrm>
            <a:off x="296863" y="1600200"/>
            <a:ext cx="6556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8" name="Straight Arrow Connector 142"/>
          <p:cNvCxnSpPr>
            <a:cxnSpLocks/>
          </p:cNvCxnSpPr>
          <p:nvPr/>
        </p:nvCxnSpPr>
        <p:spPr>
          <a:xfrm>
            <a:off x="952500" y="1600200"/>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49" name="Straight Arrow Connector 143"/>
          <p:cNvCxnSpPr>
            <a:cxnSpLocks/>
            <a:stCxn id="1048634" idx="2"/>
            <a:endCxn id="1048635" idx="0"/>
          </p:cNvCxnSpPr>
          <p:nvPr/>
        </p:nvCxnSpPr>
        <p:spPr>
          <a:xfrm>
            <a:off x="2743200"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50" name="Straight Arrow Connector 144"/>
          <p:cNvCxnSpPr>
            <a:cxnSpLocks/>
            <a:stCxn id="1048635" idx="2"/>
            <a:endCxn id="1048636" idx="0"/>
          </p:cNvCxnSpPr>
          <p:nvPr/>
        </p:nvCxnSpPr>
        <p:spPr>
          <a:xfrm>
            <a:off x="2743200"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39" name="TextBox 145"/>
          <p:cNvSpPr txBox="1">
            <a:spLocks noChangeArrowheads="1"/>
          </p:cNvSpPr>
          <p:nvPr/>
        </p:nvSpPr>
        <p:spPr bwMode="auto">
          <a:xfrm>
            <a:off x="750888" y="5729288"/>
            <a:ext cx="1328737"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1048640" name="TextBox 146"/>
          <p:cNvSpPr txBox="1">
            <a:spLocks noChangeArrowheads="1"/>
          </p:cNvSpPr>
          <p:nvPr/>
        </p:nvSpPr>
        <p:spPr bwMode="auto">
          <a:xfrm>
            <a:off x="392113" y="6248400"/>
            <a:ext cx="1436687" cy="461963"/>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1048641" name="Can 147"/>
          <p:cNvSpPr/>
          <p:nvPr/>
        </p:nvSpPr>
        <p:spPr>
          <a:xfrm>
            <a:off x="7772400" y="1752600"/>
            <a:ext cx="762000" cy="1143000"/>
          </a:xfrm>
          <a:prstGeom prst="can">
            <a:avLst/>
          </a:prstGeom>
          <a:solidFill>
            <a:schemeClr val="bg1">
              <a:lumMod val="5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sp>
        <p:nvSpPr>
          <p:cNvPr id="1048642" name="TextBox 148"/>
          <p:cNvSpPr txBox="1">
            <a:spLocks noChangeArrowheads="1"/>
          </p:cNvSpPr>
          <p:nvPr/>
        </p:nvSpPr>
        <p:spPr bwMode="auto">
          <a:xfrm>
            <a:off x="8077200" y="2111375"/>
            <a:ext cx="381000" cy="276225"/>
          </a:xfrm>
          <a:prstGeom prst="rect">
            <a:avLst/>
          </a:prstGeom>
          <a:noFill/>
          <a:ln w="9525">
            <a:solidFill>
              <a:srgbClr val="00B050"/>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48643" name="TextBox 149"/>
          <p:cNvSpPr txBox="1">
            <a:spLocks noChangeArrowheads="1"/>
          </p:cNvSpPr>
          <p:nvPr/>
        </p:nvSpPr>
        <p:spPr bwMode="auto">
          <a:xfrm>
            <a:off x="7848600" y="2543175"/>
            <a:ext cx="381000" cy="276225"/>
          </a:xfrm>
          <a:prstGeom prst="rect">
            <a:avLst/>
          </a:prstGeom>
          <a:noFill/>
          <a:ln w="9525">
            <a:solidFill>
              <a:srgbClr val="00B050"/>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a:t>
            </a:r>
          </a:p>
        </p:txBody>
      </p:sp>
      <p:sp>
        <p:nvSpPr>
          <p:cNvPr id="1048644" name="Rectangle 150"/>
          <p:cNvSpPr/>
          <p:nvPr/>
        </p:nvSpPr>
        <p:spPr>
          <a:xfrm>
            <a:off x="5570538" y="1506538"/>
            <a:ext cx="18288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t>InputFormat</a:t>
            </a:r>
          </a:p>
        </p:txBody>
      </p:sp>
      <p:cxnSp>
        <p:nvCxnSpPr>
          <p:cNvPr id="3145751" name="Straight Connector 151"/>
          <p:cNvCxnSpPr>
            <a:cxnSpLocks/>
            <a:stCxn id="1048641" idx="1"/>
          </p:cNvCxnSpPr>
          <p:nvPr/>
        </p:nvCxnSpPr>
        <p:spPr>
          <a:xfrm flipV="1">
            <a:off x="8153400" y="13716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Straight Connector 152"/>
          <p:cNvCxnSpPr>
            <a:cxnSpLocks/>
          </p:cNvCxnSpPr>
          <p:nvPr/>
        </p:nvCxnSpPr>
        <p:spPr>
          <a:xfrm flipH="1">
            <a:off x="6484938" y="1371600"/>
            <a:ext cx="166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Straight Arrow Connector 153"/>
          <p:cNvCxnSpPr>
            <a:cxnSpLocks/>
            <a:endCxn id="1048644" idx="0"/>
          </p:cNvCxnSpPr>
          <p:nvPr/>
        </p:nvCxnSpPr>
        <p:spPr>
          <a:xfrm>
            <a:off x="6484938" y="1371600"/>
            <a:ext cx="0" cy="134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45" name="Rectangle 154"/>
          <p:cNvSpPr/>
          <p:nvPr/>
        </p:nvSpPr>
        <p:spPr>
          <a:xfrm>
            <a:off x="5570538" y="2230438"/>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sp>
        <p:nvSpPr>
          <p:cNvPr id="1048646" name="Rectangle 155"/>
          <p:cNvSpPr/>
          <p:nvPr/>
        </p:nvSpPr>
        <p:spPr>
          <a:xfrm>
            <a:off x="62563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sp>
        <p:nvSpPr>
          <p:cNvPr id="1048647" name="Rectangle 156"/>
          <p:cNvSpPr/>
          <p:nvPr/>
        </p:nvSpPr>
        <p:spPr>
          <a:xfrm>
            <a:off x="6942138" y="2233613"/>
            <a:ext cx="457200" cy="3571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Split</a:t>
            </a:r>
          </a:p>
        </p:txBody>
      </p:sp>
      <p:cxnSp>
        <p:nvCxnSpPr>
          <p:cNvPr id="3145754" name="Straight Arrow Connector 157"/>
          <p:cNvCxnSpPr>
            <a:cxnSpLocks/>
            <a:endCxn id="1048645" idx="0"/>
          </p:cNvCxnSpPr>
          <p:nvPr/>
        </p:nvCxnSpPr>
        <p:spPr>
          <a:xfrm>
            <a:off x="5799138" y="2039938"/>
            <a:ext cx="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55" name="Straight Arrow Connector 158"/>
          <p:cNvCxnSpPr>
            <a:cxnSpLocks/>
            <a:stCxn id="1048644" idx="2"/>
            <a:endCxn id="1048646" idx="0"/>
          </p:cNvCxnSpPr>
          <p:nvPr/>
        </p:nvCxnSpPr>
        <p:spPr>
          <a:xfrm>
            <a:off x="64849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56" name="Straight Arrow Connector 159"/>
          <p:cNvCxnSpPr>
            <a:cxnSpLocks/>
            <a:endCxn id="1048647" idx="0"/>
          </p:cNvCxnSpPr>
          <p:nvPr/>
        </p:nvCxnSpPr>
        <p:spPr>
          <a:xfrm>
            <a:off x="7170738" y="2039938"/>
            <a:ext cx="0" cy="193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48" name="Rectangle 160"/>
          <p:cNvSpPr/>
          <p:nvPr/>
        </p:nvSpPr>
        <p:spPr>
          <a:xfrm>
            <a:off x="5570538" y="2916238"/>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sp>
        <p:nvSpPr>
          <p:cNvPr id="1048649" name="Rectangle 161"/>
          <p:cNvSpPr/>
          <p:nvPr/>
        </p:nvSpPr>
        <p:spPr>
          <a:xfrm>
            <a:off x="62563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sp>
        <p:nvSpPr>
          <p:cNvPr id="1048650" name="Rectangle 162"/>
          <p:cNvSpPr/>
          <p:nvPr/>
        </p:nvSpPr>
        <p:spPr>
          <a:xfrm>
            <a:off x="6942138" y="2919413"/>
            <a:ext cx="457200" cy="3571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RR</a:t>
            </a:r>
          </a:p>
        </p:txBody>
      </p:sp>
      <p:cxnSp>
        <p:nvCxnSpPr>
          <p:cNvPr id="3145757" name="Straight Arrow Connector 163"/>
          <p:cNvCxnSpPr>
            <a:cxnSpLocks/>
            <a:stCxn id="1048645" idx="2"/>
            <a:endCxn id="1048648" idx="0"/>
          </p:cNvCxnSpPr>
          <p:nvPr/>
        </p:nvCxnSpPr>
        <p:spPr>
          <a:xfrm>
            <a:off x="5799138" y="2587625"/>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5758" name="Straight Arrow Connector 164"/>
          <p:cNvCxnSpPr>
            <a:cxnSpLocks/>
            <a:stCxn id="1048646" idx="2"/>
            <a:endCxn id="1048649" idx="0"/>
          </p:cNvCxnSpPr>
          <p:nvPr/>
        </p:nvCxnSpPr>
        <p:spPr>
          <a:xfrm>
            <a:off x="64849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5759" name="Straight Arrow Connector 165"/>
          <p:cNvCxnSpPr>
            <a:cxnSpLocks/>
            <a:stCxn id="1048647" idx="2"/>
            <a:endCxn id="1048650" idx="0"/>
          </p:cNvCxnSpPr>
          <p:nvPr/>
        </p:nvCxnSpPr>
        <p:spPr>
          <a:xfrm>
            <a:off x="7170738" y="2590800"/>
            <a:ext cx="0" cy="3286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48651" name="Rectangle 166"/>
          <p:cNvSpPr/>
          <p:nvPr/>
        </p:nvSpPr>
        <p:spPr>
          <a:xfrm>
            <a:off x="5570538" y="3602038"/>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sp>
        <p:nvSpPr>
          <p:cNvPr id="1048652" name="Rectangle 167"/>
          <p:cNvSpPr/>
          <p:nvPr/>
        </p:nvSpPr>
        <p:spPr>
          <a:xfrm>
            <a:off x="62563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sp>
        <p:nvSpPr>
          <p:cNvPr id="1048653" name="Rectangle 168"/>
          <p:cNvSpPr/>
          <p:nvPr/>
        </p:nvSpPr>
        <p:spPr>
          <a:xfrm>
            <a:off x="6942138" y="3605213"/>
            <a:ext cx="457200" cy="35718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Map</a:t>
            </a:r>
          </a:p>
        </p:txBody>
      </p:sp>
      <p:cxnSp>
        <p:nvCxnSpPr>
          <p:cNvPr id="3145760" name="Straight Arrow Connector 169"/>
          <p:cNvCxnSpPr>
            <a:cxnSpLocks/>
            <a:stCxn id="1048648" idx="2"/>
            <a:endCxn id="1048651" idx="0"/>
          </p:cNvCxnSpPr>
          <p:nvPr/>
        </p:nvCxnSpPr>
        <p:spPr>
          <a:xfrm>
            <a:off x="5799138" y="3273425"/>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61" name="Straight Arrow Connector 170"/>
          <p:cNvCxnSpPr>
            <a:cxnSpLocks/>
            <a:stCxn id="1048649" idx="2"/>
            <a:endCxn id="1048652" idx="0"/>
          </p:cNvCxnSpPr>
          <p:nvPr/>
        </p:nvCxnSpPr>
        <p:spPr>
          <a:xfrm>
            <a:off x="64849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62" name="Straight Arrow Connector 171"/>
          <p:cNvCxnSpPr>
            <a:cxnSpLocks/>
            <a:stCxn id="1048650" idx="2"/>
            <a:endCxn id="1048653" idx="0"/>
          </p:cNvCxnSpPr>
          <p:nvPr/>
        </p:nvCxnSpPr>
        <p:spPr>
          <a:xfrm>
            <a:off x="7170738" y="3276600"/>
            <a:ext cx="0" cy="328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54" name="TextBox 172"/>
          <p:cNvSpPr txBox="1">
            <a:spLocks noChangeArrowheads="1"/>
          </p:cNvSpPr>
          <p:nvPr/>
        </p:nvSpPr>
        <p:spPr bwMode="auto">
          <a:xfrm>
            <a:off x="7483475" y="3348038"/>
            <a:ext cx="1339850" cy="277812"/>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Input (K, V) pairs</a:t>
            </a:r>
          </a:p>
        </p:txBody>
      </p:sp>
      <p:sp>
        <p:nvSpPr>
          <p:cNvPr id="1048655" name="Rectangle 173"/>
          <p:cNvSpPr/>
          <p:nvPr/>
        </p:nvSpPr>
        <p:spPr>
          <a:xfrm>
            <a:off x="6027738" y="4214813"/>
            <a:ext cx="914400" cy="35718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solidFill>
                  <a:schemeClr val="tx1"/>
                </a:solidFill>
              </a:rPr>
              <a:t>Partitioner</a:t>
            </a:r>
          </a:p>
        </p:txBody>
      </p:sp>
      <p:sp>
        <p:nvSpPr>
          <p:cNvPr id="1048656" name="TextBox 174"/>
          <p:cNvSpPr txBox="1">
            <a:spLocks noChangeArrowheads="1"/>
          </p:cNvSpPr>
          <p:nvPr/>
        </p:nvSpPr>
        <p:spPr bwMode="auto">
          <a:xfrm>
            <a:off x="7113588" y="3990975"/>
            <a:ext cx="1849437"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Intermediate (K, V) pairs</a:t>
            </a:r>
          </a:p>
        </p:txBody>
      </p:sp>
      <p:cxnSp>
        <p:nvCxnSpPr>
          <p:cNvPr id="3145763" name="Straight Arrow Connector 175"/>
          <p:cNvCxnSpPr>
            <a:cxnSpLocks/>
            <a:stCxn id="1048651" idx="2"/>
            <a:endCxn id="1048655" idx="0"/>
          </p:cNvCxnSpPr>
          <p:nvPr/>
        </p:nvCxnSpPr>
        <p:spPr>
          <a:xfrm>
            <a:off x="5799138" y="3959225"/>
            <a:ext cx="685800" cy="255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64" name="Straight Arrow Connector 176"/>
          <p:cNvCxnSpPr>
            <a:cxnSpLocks/>
            <a:stCxn id="1048652" idx="2"/>
            <a:endCxn id="1048655" idx="0"/>
          </p:cNvCxnSpPr>
          <p:nvPr/>
        </p:nvCxnSpPr>
        <p:spPr>
          <a:xfrm>
            <a:off x="6484938" y="39624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65" name="Straight Arrow Connector 177"/>
          <p:cNvCxnSpPr>
            <a:cxnSpLocks/>
            <a:stCxn id="1048653" idx="2"/>
            <a:endCxn id="1048655" idx="0"/>
          </p:cNvCxnSpPr>
          <p:nvPr/>
        </p:nvCxnSpPr>
        <p:spPr>
          <a:xfrm flipH="1">
            <a:off x="6484938" y="3962400"/>
            <a:ext cx="68580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57" name="Rectangle 178"/>
          <p:cNvSpPr/>
          <p:nvPr/>
        </p:nvSpPr>
        <p:spPr>
          <a:xfrm>
            <a:off x="5570538" y="4824413"/>
            <a:ext cx="1828800" cy="3571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Sort</a:t>
            </a:r>
          </a:p>
        </p:txBody>
      </p:sp>
      <p:cxnSp>
        <p:nvCxnSpPr>
          <p:cNvPr id="3145766" name="Straight Arrow Connector 179"/>
          <p:cNvCxnSpPr>
            <a:cxnSpLocks/>
            <a:stCxn id="1048655" idx="2"/>
            <a:endCxn id="1048657" idx="0"/>
          </p:cNvCxnSpPr>
          <p:nvPr/>
        </p:nvCxnSpPr>
        <p:spPr>
          <a:xfrm>
            <a:off x="6484938" y="4572000"/>
            <a:ext cx="0"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58" name="Rectangle 180"/>
          <p:cNvSpPr/>
          <p:nvPr/>
        </p:nvSpPr>
        <p:spPr>
          <a:xfrm>
            <a:off x="5570538" y="5357813"/>
            <a:ext cx="1828800" cy="3571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200" dirty="0"/>
              <a:t>Reduce</a:t>
            </a:r>
          </a:p>
        </p:txBody>
      </p:sp>
      <p:sp>
        <p:nvSpPr>
          <p:cNvPr id="1048659" name="Rectangle 181"/>
          <p:cNvSpPr/>
          <p:nvPr/>
        </p:nvSpPr>
        <p:spPr>
          <a:xfrm>
            <a:off x="5570538" y="6019800"/>
            <a:ext cx="18288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err="1"/>
              <a:t>OutputFormat</a:t>
            </a:r>
            <a:endParaRPr lang="en-US" sz="1400" dirty="0"/>
          </a:p>
        </p:txBody>
      </p:sp>
      <p:cxnSp>
        <p:nvCxnSpPr>
          <p:cNvPr id="3145767" name="Straight Connector 182"/>
          <p:cNvCxnSpPr>
            <a:cxnSpLocks/>
            <a:stCxn id="1048659" idx="2"/>
          </p:cNvCxnSpPr>
          <p:nvPr/>
        </p:nvCxnSpPr>
        <p:spPr>
          <a:xfrm>
            <a:off x="6484938" y="65532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Straight Connector 183"/>
          <p:cNvCxnSpPr>
            <a:cxnSpLocks/>
          </p:cNvCxnSpPr>
          <p:nvPr/>
        </p:nvCxnSpPr>
        <p:spPr>
          <a:xfrm flipV="1">
            <a:off x="8915400" y="1576388"/>
            <a:ext cx="0" cy="510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60" name="TextBox 184"/>
          <p:cNvSpPr txBox="1">
            <a:spLocks noChangeArrowheads="1"/>
          </p:cNvSpPr>
          <p:nvPr/>
        </p:nvSpPr>
        <p:spPr bwMode="auto">
          <a:xfrm>
            <a:off x="5553075" y="1066800"/>
            <a:ext cx="2565400"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Files loaded from local HDFS store</a:t>
            </a:r>
          </a:p>
        </p:txBody>
      </p:sp>
      <p:sp>
        <p:nvSpPr>
          <p:cNvPr id="1048661" name="TextBox 185"/>
          <p:cNvSpPr txBox="1">
            <a:spLocks noChangeArrowheads="1"/>
          </p:cNvSpPr>
          <p:nvPr/>
        </p:nvSpPr>
        <p:spPr bwMode="auto">
          <a:xfrm>
            <a:off x="7448550" y="2971800"/>
            <a:ext cx="1198880" cy="26924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RecordReaders</a:t>
            </a:r>
          </a:p>
        </p:txBody>
      </p:sp>
      <p:cxnSp>
        <p:nvCxnSpPr>
          <p:cNvPr id="3145769" name="Straight Connector 186"/>
          <p:cNvCxnSpPr>
            <a:cxnSpLocks/>
          </p:cNvCxnSpPr>
          <p:nvPr/>
        </p:nvCxnSpPr>
        <p:spPr>
          <a:xfrm>
            <a:off x="8267700" y="1584325"/>
            <a:ext cx="6540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0" name="Straight Arrow Connector 187"/>
          <p:cNvCxnSpPr>
            <a:cxnSpLocks/>
          </p:cNvCxnSpPr>
          <p:nvPr/>
        </p:nvCxnSpPr>
        <p:spPr>
          <a:xfrm>
            <a:off x="8267700" y="1584325"/>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71" name="Straight Arrow Connector 188"/>
          <p:cNvCxnSpPr>
            <a:cxnSpLocks/>
            <a:stCxn id="1048657" idx="2"/>
            <a:endCxn id="1048658" idx="0"/>
          </p:cNvCxnSpPr>
          <p:nvPr/>
        </p:nvCxnSpPr>
        <p:spPr>
          <a:xfrm>
            <a:off x="6484938" y="5181600"/>
            <a:ext cx="0" cy="176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72" name="Straight Arrow Connector 189"/>
          <p:cNvCxnSpPr>
            <a:cxnSpLocks/>
            <a:stCxn id="1048658" idx="2"/>
            <a:endCxn id="1048659" idx="0"/>
          </p:cNvCxnSpPr>
          <p:nvPr/>
        </p:nvCxnSpPr>
        <p:spPr>
          <a:xfrm>
            <a:off x="6484938" y="5715000"/>
            <a:ext cx="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62" name="TextBox 190"/>
          <p:cNvSpPr txBox="1">
            <a:spLocks noChangeArrowheads="1"/>
          </p:cNvSpPr>
          <p:nvPr/>
        </p:nvSpPr>
        <p:spPr bwMode="auto">
          <a:xfrm>
            <a:off x="7343775" y="5729288"/>
            <a:ext cx="1328738" cy="27622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Final (K, V) pairs</a:t>
            </a:r>
          </a:p>
        </p:txBody>
      </p:sp>
      <p:sp>
        <p:nvSpPr>
          <p:cNvPr id="1048663" name="TextBox 191"/>
          <p:cNvSpPr txBox="1">
            <a:spLocks noChangeArrowheads="1"/>
          </p:cNvSpPr>
          <p:nvPr/>
        </p:nvSpPr>
        <p:spPr bwMode="auto">
          <a:xfrm>
            <a:off x="7543800" y="6259513"/>
            <a:ext cx="1436688" cy="461962"/>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Writeback to local </a:t>
            </a:r>
            <a:br>
              <a:rPr lang="en-US" sz="1200"/>
            </a:br>
            <a:r>
              <a:rPr lang="en-US" sz="1200"/>
              <a:t>HDFS store</a:t>
            </a:r>
          </a:p>
        </p:txBody>
      </p:sp>
      <p:sp>
        <p:nvSpPr>
          <p:cNvPr id="1048664" name="Rectangle 192"/>
          <p:cNvSpPr/>
          <p:nvPr/>
        </p:nvSpPr>
        <p:spPr>
          <a:xfrm>
            <a:off x="76200" y="990600"/>
            <a:ext cx="39624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sp>
        <p:nvSpPr>
          <p:cNvPr id="1048665" name="Rectangle 193"/>
          <p:cNvSpPr/>
          <p:nvPr/>
        </p:nvSpPr>
        <p:spPr>
          <a:xfrm>
            <a:off x="5105400" y="990600"/>
            <a:ext cx="3962400" cy="5791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cxnSp>
        <p:nvCxnSpPr>
          <p:cNvPr id="3145773" name="Straight Connector 194"/>
          <p:cNvCxnSpPr>
            <a:cxnSpLocks/>
          </p:cNvCxnSpPr>
          <p:nvPr/>
        </p:nvCxnSpPr>
        <p:spPr>
          <a:xfrm>
            <a:off x="6484938" y="6705600"/>
            <a:ext cx="2430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66" name="TextBox 195"/>
          <p:cNvSpPr txBox="1">
            <a:spLocks noChangeArrowheads="1"/>
          </p:cNvSpPr>
          <p:nvPr/>
        </p:nvSpPr>
        <p:spPr bwMode="auto">
          <a:xfrm>
            <a:off x="1571625" y="685800"/>
            <a:ext cx="781050" cy="30797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1</a:t>
            </a:r>
          </a:p>
        </p:txBody>
      </p:sp>
      <p:sp>
        <p:nvSpPr>
          <p:cNvPr id="1048667" name="TextBox 196"/>
          <p:cNvSpPr txBox="1">
            <a:spLocks noChangeArrowheads="1"/>
          </p:cNvSpPr>
          <p:nvPr/>
        </p:nvSpPr>
        <p:spPr bwMode="auto">
          <a:xfrm>
            <a:off x="6686550" y="685800"/>
            <a:ext cx="781050" cy="307975"/>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i="1">
                <a:solidFill>
                  <a:srgbClr val="0070C0"/>
                </a:solidFill>
              </a:rPr>
              <a:t>Node 2</a:t>
            </a:r>
          </a:p>
        </p:txBody>
      </p:sp>
      <p:cxnSp>
        <p:nvCxnSpPr>
          <p:cNvPr id="3145774" name="Straight Arrow Connector 197"/>
          <p:cNvCxnSpPr>
            <a:cxnSpLocks/>
            <a:stCxn id="1048655" idx="2"/>
            <a:endCxn id="1048634" idx="0"/>
          </p:cNvCxnSpPr>
          <p:nvPr/>
        </p:nvCxnSpPr>
        <p:spPr>
          <a:xfrm flipH="1">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75" name="Straight Arrow Connector 198"/>
          <p:cNvCxnSpPr>
            <a:cxnSpLocks/>
            <a:stCxn id="1048632" idx="2"/>
            <a:endCxn id="1048657" idx="0"/>
          </p:cNvCxnSpPr>
          <p:nvPr/>
        </p:nvCxnSpPr>
        <p:spPr>
          <a:xfrm>
            <a:off x="2743200" y="4572000"/>
            <a:ext cx="3741738" cy="252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68" name="TextBox 199"/>
          <p:cNvSpPr txBox="1">
            <a:spLocks noChangeArrowheads="1"/>
          </p:cNvSpPr>
          <p:nvPr/>
        </p:nvSpPr>
        <p:spPr bwMode="auto">
          <a:xfrm>
            <a:off x="4000500" y="4076700"/>
            <a:ext cx="1135380" cy="1513841"/>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i="1" dirty="0"/>
              <a:t>Shuffling </a:t>
            </a:r>
          </a:p>
          <a:p>
            <a:pPr algn="ctr" eaLnBrk="1" hangingPunct="1"/>
            <a:r>
              <a:rPr lang="en-US" sz="1200" b="1" i="1" dirty="0"/>
              <a:t>Process</a:t>
            </a:r>
          </a:p>
          <a:p>
            <a:pPr algn="ctr" eaLnBrk="1" hangingPunct="1"/>
            <a:endParaRPr lang="en-US" sz="1200" dirty="0"/>
          </a:p>
          <a:p>
            <a:pPr algn="ctr" eaLnBrk="1" hangingPunct="1"/>
            <a:endParaRPr lang="en-US" sz="1200" dirty="0"/>
          </a:p>
          <a:p>
            <a:pPr algn="ctr" eaLnBrk="1" hangingPunct="1"/>
            <a:r>
              <a:rPr lang="en-US" sz="1200" dirty="0"/>
              <a:t>Intermediate </a:t>
            </a:r>
          </a:p>
          <a:p>
            <a:pPr algn="ctr" eaLnBrk="1" hangingPunct="1"/>
            <a:r>
              <a:rPr lang="en-US" sz="1200" dirty="0"/>
              <a:t>(K,V) pairs </a:t>
            </a:r>
          </a:p>
          <a:p>
            <a:pPr algn="ctr" eaLnBrk="1" hangingPunct="1"/>
            <a:r>
              <a:rPr lang="en-US" sz="1200" dirty="0"/>
              <a:t>exchanged by </a:t>
            </a:r>
          </a:p>
          <a:p>
            <a:pPr algn="ctr" eaLnBrk="1" hangingPunct="1"/>
            <a:r>
              <a:rPr lang="en-US" sz="1200" dirty="0"/>
              <a:t>all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86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86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86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86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86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86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86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86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86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86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86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86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457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457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457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457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457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457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86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45731"/>
                                        </p:tgtEl>
                                        <p:attrNameLst>
                                          <p:attrName>style.visibility</p:attrName>
                                        </p:attrNameLst>
                                      </p:cBhvr>
                                      <p:to>
                                        <p:strVal val="visible"/>
                                      </p:to>
                                    </p:set>
                                    <p:animEffect transition="in" filter="wipe(up)">
                                      <p:cBhvr>
                                        <p:cTn id="55" dur="500"/>
                                        <p:tgtEl>
                                          <p:spTgt spid="3145731"/>
                                        </p:tgtEl>
                                      </p:cBhvr>
                                    </p:animEffect>
                                  </p:childTnLst>
                                </p:cTn>
                              </p:par>
                              <p:par>
                                <p:cTn id="56" presetID="22" presetClass="entr" presetSubtype="1" fill="hold" nodeType="withEffect">
                                  <p:stCondLst>
                                    <p:cond delay="0"/>
                                  </p:stCondLst>
                                  <p:childTnLst>
                                    <p:set>
                                      <p:cBhvr>
                                        <p:cTn id="57" dur="1" fill="hold">
                                          <p:stCondLst>
                                            <p:cond delay="0"/>
                                          </p:stCondLst>
                                        </p:cTn>
                                        <p:tgtEl>
                                          <p:spTgt spid="3145732"/>
                                        </p:tgtEl>
                                        <p:attrNameLst>
                                          <p:attrName>style.visibility</p:attrName>
                                        </p:attrNameLst>
                                      </p:cBhvr>
                                      <p:to>
                                        <p:strVal val="visible"/>
                                      </p:to>
                                    </p:set>
                                    <p:animEffect transition="in" filter="wipe(up)">
                                      <p:cBhvr>
                                        <p:cTn id="58" dur="500"/>
                                        <p:tgtEl>
                                          <p:spTgt spid="3145732"/>
                                        </p:tgtEl>
                                      </p:cBhvr>
                                    </p:animEffect>
                                  </p:childTnLst>
                                </p:cTn>
                              </p:par>
                              <p:par>
                                <p:cTn id="59" presetID="22" presetClass="entr" presetSubtype="1" fill="hold" nodeType="withEffect">
                                  <p:stCondLst>
                                    <p:cond delay="0"/>
                                  </p:stCondLst>
                                  <p:childTnLst>
                                    <p:set>
                                      <p:cBhvr>
                                        <p:cTn id="60" dur="1" fill="hold">
                                          <p:stCondLst>
                                            <p:cond delay="0"/>
                                          </p:stCondLst>
                                        </p:cTn>
                                        <p:tgtEl>
                                          <p:spTgt spid="3145733"/>
                                        </p:tgtEl>
                                        <p:attrNameLst>
                                          <p:attrName>style.visibility</p:attrName>
                                        </p:attrNameLst>
                                      </p:cBhvr>
                                      <p:to>
                                        <p:strVal val="visible"/>
                                      </p:to>
                                    </p:set>
                                    <p:animEffect transition="in" filter="wipe(up)">
                                      <p:cBhvr>
                                        <p:cTn id="61" dur="500"/>
                                        <p:tgtEl>
                                          <p:spTgt spid="3145733"/>
                                        </p:tgtEl>
                                      </p:cBhvr>
                                    </p:animEffect>
                                  </p:childTnLst>
                                </p:cTn>
                              </p:par>
                              <p:par>
                                <p:cTn id="62" presetID="22" presetClass="entr" presetSubtype="1" fill="hold" nodeType="withEffect">
                                  <p:stCondLst>
                                    <p:cond delay="0"/>
                                  </p:stCondLst>
                                  <p:childTnLst>
                                    <p:set>
                                      <p:cBhvr>
                                        <p:cTn id="63" dur="1" fill="hold">
                                          <p:stCondLst>
                                            <p:cond delay="0"/>
                                          </p:stCondLst>
                                        </p:cTn>
                                        <p:tgtEl>
                                          <p:spTgt spid="3145754"/>
                                        </p:tgtEl>
                                        <p:attrNameLst>
                                          <p:attrName>style.visibility</p:attrName>
                                        </p:attrNameLst>
                                      </p:cBhvr>
                                      <p:to>
                                        <p:strVal val="visible"/>
                                      </p:to>
                                    </p:set>
                                    <p:animEffect transition="in" filter="wipe(up)">
                                      <p:cBhvr>
                                        <p:cTn id="64" dur="500"/>
                                        <p:tgtEl>
                                          <p:spTgt spid="3145754"/>
                                        </p:tgtEl>
                                      </p:cBhvr>
                                    </p:animEffect>
                                  </p:childTnLst>
                                </p:cTn>
                              </p:par>
                              <p:par>
                                <p:cTn id="65" presetID="22" presetClass="entr" presetSubtype="1" fill="hold" nodeType="withEffect">
                                  <p:stCondLst>
                                    <p:cond delay="0"/>
                                  </p:stCondLst>
                                  <p:childTnLst>
                                    <p:set>
                                      <p:cBhvr>
                                        <p:cTn id="66" dur="1" fill="hold">
                                          <p:stCondLst>
                                            <p:cond delay="0"/>
                                          </p:stCondLst>
                                        </p:cTn>
                                        <p:tgtEl>
                                          <p:spTgt spid="3145755"/>
                                        </p:tgtEl>
                                        <p:attrNameLst>
                                          <p:attrName>style.visibility</p:attrName>
                                        </p:attrNameLst>
                                      </p:cBhvr>
                                      <p:to>
                                        <p:strVal val="visible"/>
                                      </p:to>
                                    </p:set>
                                    <p:animEffect transition="in" filter="wipe(up)">
                                      <p:cBhvr>
                                        <p:cTn id="67" dur="500"/>
                                        <p:tgtEl>
                                          <p:spTgt spid="3145755"/>
                                        </p:tgtEl>
                                      </p:cBhvr>
                                    </p:animEffect>
                                  </p:childTnLst>
                                </p:cTn>
                              </p:par>
                              <p:par>
                                <p:cTn id="68" presetID="22" presetClass="entr" presetSubtype="1" fill="hold" nodeType="withEffect">
                                  <p:stCondLst>
                                    <p:cond delay="0"/>
                                  </p:stCondLst>
                                  <p:childTnLst>
                                    <p:set>
                                      <p:cBhvr>
                                        <p:cTn id="69" dur="1" fill="hold">
                                          <p:stCondLst>
                                            <p:cond delay="0"/>
                                          </p:stCondLst>
                                        </p:cTn>
                                        <p:tgtEl>
                                          <p:spTgt spid="3145756"/>
                                        </p:tgtEl>
                                        <p:attrNameLst>
                                          <p:attrName>style.visibility</p:attrName>
                                        </p:attrNameLst>
                                      </p:cBhvr>
                                      <p:to>
                                        <p:strVal val="visible"/>
                                      </p:to>
                                    </p:set>
                                    <p:animEffect transition="in" filter="wipe(up)">
                                      <p:cBhvr>
                                        <p:cTn id="70" dur="500"/>
                                        <p:tgtEl>
                                          <p:spTgt spid="314575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048622"/>
                                        </p:tgtEl>
                                        <p:attrNameLst>
                                          <p:attrName>style.visibility</p:attrName>
                                        </p:attrNameLst>
                                      </p:cBhvr>
                                      <p:to>
                                        <p:strVal val="visible"/>
                                      </p:to>
                                    </p:set>
                                    <p:animEffect transition="in" filter="wipe(up)">
                                      <p:cBhvr>
                                        <p:cTn id="73" dur="500"/>
                                        <p:tgtEl>
                                          <p:spTgt spid="1048622"/>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048623"/>
                                        </p:tgtEl>
                                        <p:attrNameLst>
                                          <p:attrName>style.visibility</p:attrName>
                                        </p:attrNameLst>
                                      </p:cBhvr>
                                      <p:to>
                                        <p:strVal val="visible"/>
                                      </p:to>
                                    </p:set>
                                    <p:animEffect transition="in" filter="wipe(up)">
                                      <p:cBhvr>
                                        <p:cTn id="76" dur="500"/>
                                        <p:tgtEl>
                                          <p:spTgt spid="104862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048624"/>
                                        </p:tgtEl>
                                        <p:attrNameLst>
                                          <p:attrName>style.visibility</p:attrName>
                                        </p:attrNameLst>
                                      </p:cBhvr>
                                      <p:to>
                                        <p:strVal val="visible"/>
                                      </p:to>
                                    </p:set>
                                    <p:animEffect transition="in" filter="wipe(up)">
                                      <p:cBhvr>
                                        <p:cTn id="79" dur="500"/>
                                        <p:tgtEl>
                                          <p:spTgt spid="1048624"/>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048645"/>
                                        </p:tgtEl>
                                        <p:attrNameLst>
                                          <p:attrName>style.visibility</p:attrName>
                                        </p:attrNameLst>
                                      </p:cBhvr>
                                      <p:to>
                                        <p:strVal val="visible"/>
                                      </p:to>
                                    </p:set>
                                    <p:animEffect transition="in" filter="wipe(up)">
                                      <p:cBhvr>
                                        <p:cTn id="82" dur="500"/>
                                        <p:tgtEl>
                                          <p:spTgt spid="104864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048646"/>
                                        </p:tgtEl>
                                        <p:attrNameLst>
                                          <p:attrName>style.visibility</p:attrName>
                                        </p:attrNameLst>
                                      </p:cBhvr>
                                      <p:to>
                                        <p:strVal val="visible"/>
                                      </p:to>
                                    </p:set>
                                    <p:animEffect transition="in" filter="wipe(up)">
                                      <p:cBhvr>
                                        <p:cTn id="85" dur="500"/>
                                        <p:tgtEl>
                                          <p:spTgt spid="104864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048647"/>
                                        </p:tgtEl>
                                        <p:attrNameLst>
                                          <p:attrName>style.visibility</p:attrName>
                                        </p:attrNameLst>
                                      </p:cBhvr>
                                      <p:to>
                                        <p:strVal val="visible"/>
                                      </p:to>
                                    </p:set>
                                    <p:animEffect transition="in" filter="wipe(up)">
                                      <p:cBhvr>
                                        <p:cTn id="88" dur="500"/>
                                        <p:tgtEl>
                                          <p:spTgt spid="104864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3145734"/>
                                        </p:tgtEl>
                                        <p:attrNameLst>
                                          <p:attrName>style.visibility</p:attrName>
                                        </p:attrNameLst>
                                      </p:cBhvr>
                                      <p:to>
                                        <p:strVal val="visible"/>
                                      </p:to>
                                    </p:set>
                                    <p:animEffect transition="in" filter="wipe(up)">
                                      <p:cBhvr>
                                        <p:cTn id="93" dur="500"/>
                                        <p:tgtEl>
                                          <p:spTgt spid="3145734"/>
                                        </p:tgtEl>
                                      </p:cBhvr>
                                    </p:animEffect>
                                  </p:childTnLst>
                                </p:cTn>
                              </p:par>
                              <p:par>
                                <p:cTn id="94" presetID="22" presetClass="entr" presetSubtype="1" fill="hold" nodeType="withEffect">
                                  <p:stCondLst>
                                    <p:cond delay="0"/>
                                  </p:stCondLst>
                                  <p:childTnLst>
                                    <p:set>
                                      <p:cBhvr>
                                        <p:cTn id="95" dur="1" fill="hold">
                                          <p:stCondLst>
                                            <p:cond delay="0"/>
                                          </p:stCondLst>
                                        </p:cTn>
                                        <p:tgtEl>
                                          <p:spTgt spid="3145735"/>
                                        </p:tgtEl>
                                        <p:attrNameLst>
                                          <p:attrName>style.visibility</p:attrName>
                                        </p:attrNameLst>
                                      </p:cBhvr>
                                      <p:to>
                                        <p:strVal val="visible"/>
                                      </p:to>
                                    </p:set>
                                    <p:animEffect transition="in" filter="wipe(up)">
                                      <p:cBhvr>
                                        <p:cTn id="96" dur="500"/>
                                        <p:tgtEl>
                                          <p:spTgt spid="3145735"/>
                                        </p:tgtEl>
                                      </p:cBhvr>
                                    </p:animEffect>
                                  </p:childTnLst>
                                </p:cTn>
                              </p:par>
                              <p:par>
                                <p:cTn id="97" presetID="22" presetClass="entr" presetSubtype="1" fill="hold" nodeType="withEffect">
                                  <p:stCondLst>
                                    <p:cond delay="0"/>
                                  </p:stCondLst>
                                  <p:childTnLst>
                                    <p:set>
                                      <p:cBhvr>
                                        <p:cTn id="98" dur="1" fill="hold">
                                          <p:stCondLst>
                                            <p:cond delay="0"/>
                                          </p:stCondLst>
                                        </p:cTn>
                                        <p:tgtEl>
                                          <p:spTgt spid="3145736"/>
                                        </p:tgtEl>
                                        <p:attrNameLst>
                                          <p:attrName>style.visibility</p:attrName>
                                        </p:attrNameLst>
                                      </p:cBhvr>
                                      <p:to>
                                        <p:strVal val="visible"/>
                                      </p:to>
                                    </p:set>
                                    <p:animEffect transition="in" filter="wipe(up)">
                                      <p:cBhvr>
                                        <p:cTn id="99" dur="500"/>
                                        <p:tgtEl>
                                          <p:spTgt spid="3145736"/>
                                        </p:tgtEl>
                                      </p:cBhvr>
                                    </p:animEffect>
                                  </p:childTnLst>
                                </p:cTn>
                              </p:par>
                              <p:par>
                                <p:cTn id="100" presetID="22" presetClass="entr" presetSubtype="1" fill="hold" nodeType="withEffect">
                                  <p:stCondLst>
                                    <p:cond delay="0"/>
                                  </p:stCondLst>
                                  <p:childTnLst>
                                    <p:set>
                                      <p:cBhvr>
                                        <p:cTn id="101" dur="1" fill="hold">
                                          <p:stCondLst>
                                            <p:cond delay="0"/>
                                          </p:stCondLst>
                                        </p:cTn>
                                        <p:tgtEl>
                                          <p:spTgt spid="3145757"/>
                                        </p:tgtEl>
                                        <p:attrNameLst>
                                          <p:attrName>style.visibility</p:attrName>
                                        </p:attrNameLst>
                                      </p:cBhvr>
                                      <p:to>
                                        <p:strVal val="visible"/>
                                      </p:to>
                                    </p:set>
                                    <p:animEffect transition="in" filter="wipe(up)">
                                      <p:cBhvr>
                                        <p:cTn id="102" dur="500"/>
                                        <p:tgtEl>
                                          <p:spTgt spid="3145757"/>
                                        </p:tgtEl>
                                      </p:cBhvr>
                                    </p:animEffect>
                                  </p:childTnLst>
                                </p:cTn>
                              </p:par>
                              <p:par>
                                <p:cTn id="103" presetID="22" presetClass="entr" presetSubtype="1" fill="hold" nodeType="withEffect">
                                  <p:stCondLst>
                                    <p:cond delay="0"/>
                                  </p:stCondLst>
                                  <p:childTnLst>
                                    <p:set>
                                      <p:cBhvr>
                                        <p:cTn id="104" dur="1" fill="hold">
                                          <p:stCondLst>
                                            <p:cond delay="0"/>
                                          </p:stCondLst>
                                        </p:cTn>
                                        <p:tgtEl>
                                          <p:spTgt spid="3145758"/>
                                        </p:tgtEl>
                                        <p:attrNameLst>
                                          <p:attrName>style.visibility</p:attrName>
                                        </p:attrNameLst>
                                      </p:cBhvr>
                                      <p:to>
                                        <p:strVal val="visible"/>
                                      </p:to>
                                    </p:set>
                                    <p:animEffect transition="in" filter="wipe(up)">
                                      <p:cBhvr>
                                        <p:cTn id="105" dur="500"/>
                                        <p:tgtEl>
                                          <p:spTgt spid="3145758"/>
                                        </p:tgtEl>
                                      </p:cBhvr>
                                    </p:animEffect>
                                  </p:childTnLst>
                                </p:cTn>
                              </p:par>
                              <p:par>
                                <p:cTn id="106" presetID="22" presetClass="entr" presetSubtype="1" fill="hold" nodeType="withEffect">
                                  <p:stCondLst>
                                    <p:cond delay="0"/>
                                  </p:stCondLst>
                                  <p:childTnLst>
                                    <p:set>
                                      <p:cBhvr>
                                        <p:cTn id="107" dur="1" fill="hold">
                                          <p:stCondLst>
                                            <p:cond delay="0"/>
                                          </p:stCondLst>
                                        </p:cTn>
                                        <p:tgtEl>
                                          <p:spTgt spid="3145759"/>
                                        </p:tgtEl>
                                        <p:attrNameLst>
                                          <p:attrName>style.visibility</p:attrName>
                                        </p:attrNameLst>
                                      </p:cBhvr>
                                      <p:to>
                                        <p:strVal val="visible"/>
                                      </p:to>
                                    </p:set>
                                    <p:animEffect transition="in" filter="wipe(up)">
                                      <p:cBhvr>
                                        <p:cTn id="108" dur="500"/>
                                        <p:tgtEl>
                                          <p:spTgt spid="314575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1048625"/>
                                        </p:tgtEl>
                                        <p:attrNameLst>
                                          <p:attrName>style.visibility</p:attrName>
                                        </p:attrNameLst>
                                      </p:cBhvr>
                                      <p:to>
                                        <p:strVal val="visible"/>
                                      </p:to>
                                    </p:set>
                                    <p:animEffect transition="in" filter="wipe(up)">
                                      <p:cBhvr>
                                        <p:cTn id="111" dur="500"/>
                                        <p:tgtEl>
                                          <p:spTgt spid="1048625"/>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1048626"/>
                                        </p:tgtEl>
                                        <p:attrNameLst>
                                          <p:attrName>style.visibility</p:attrName>
                                        </p:attrNameLst>
                                      </p:cBhvr>
                                      <p:to>
                                        <p:strVal val="visible"/>
                                      </p:to>
                                    </p:set>
                                    <p:animEffect transition="in" filter="wipe(up)">
                                      <p:cBhvr>
                                        <p:cTn id="114" dur="500"/>
                                        <p:tgtEl>
                                          <p:spTgt spid="1048626"/>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1048627"/>
                                        </p:tgtEl>
                                        <p:attrNameLst>
                                          <p:attrName>style.visibility</p:attrName>
                                        </p:attrNameLst>
                                      </p:cBhvr>
                                      <p:to>
                                        <p:strVal val="visible"/>
                                      </p:to>
                                    </p:set>
                                    <p:animEffect transition="in" filter="wipe(up)">
                                      <p:cBhvr>
                                        <p:cTn id="117" dur="500"/>
                                        <p:tgtEl>
                                          <p:spTgt spid="1048627"/>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048648"/>
                                        </p:tgtEl>
                                        <p:attrNameLst>
                                          <p:attrName>style.visibility</p:attrName>
                                        </p:attrNameLst>
                                      </p:cBhvr>
                                      <p:to>
                                        <p:strVal val="visible"/>
                                      </p:to>
                                    </p:set>
                                    <p:animEffect transition="in" filter="wipe(up)">
                                      <p:cBhvr>
                                        <p:cTn id="120" dur="500"/>
                                        <p:tgtEl>
                                          <p:spTgt spid="104864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048649"/>
                                        </p:tgtEl>
                                        <p:attrNameLst>
                                          <p:attrName>style.visibility</p:attrName>
                                        </p:attrNameLst>
                                      </p:cBhvr>
                                      <p:to>
                                        <p:strVal val="visible"/>
                                      </p:to>
                                    </p:set>
                                    <p:animEffect transition="in" filter="wipe(up)">
                                      <p:cBhvr>
                                        <p:cTn id="123" dur="500"/>
                                        <p:tgtEl>
                                          <p:spTgt spid="1048649"/>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048650"/>
                                        </p:tgtEl>
                                        <p:attrNameLst>
                                          <p:attrName>style.visibility</p:attrName>
                                        </p:attrNameLst>
                                      </p:cBhvr>
                                      <p:to>
                                        <p:strVal val="visible"/>
                                      </p:to>
                                    </p:set>
                                    <p:animEffect transition="in" filter="wipe(up)">
                                      <p:cBhvr>
                                        <p:cTn id="126" dur="500"/>
                                        <p:tgtEl>
                                          <p:spTgt spid="1048650"/>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048638"/>
                                        </p:tgtEl>
                                        <p:attrNameLst>
                                          <p:attrName>style.visibility</p:attrName>
                                        </p:attrNameLst>
                                      </p:cBhvr>
                                      <p:to>
                                        <p:strVal val="visible"/>
                                      </p:to>
                                    </p:set>
                                    <p:animEffect transition="in" filter="wipe(up)">
                                      <p:cBhvr>
                                        <p:cTn id="129" dur="500"/>
                                        <p:tgtEl>
                                          <p:spTgt spid="1048638"/>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048661"/>
                                        </p:tgtEl>
                                        <p:attrNameLst>
                                          <p:attrName>style.visibility</p:attrName>
                                        </p:attrNameLst>
                                      </p:cBhvr>
                                      <p:to>
                                        <p:strVal val="visible"/>
                                      </p:to>
                                    </p:set>
                                    <p:animEffect transition="in" filter="wipe(up)">
                                      <p:cBhvr>
                                        <p:cTn id="132" dur="500"/>
                                        <p:tgtEl>
                                          <p:spTgt spid="104866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3145737"/>
                                        </p:tgtEl>
                                        <p:attrNameLst>
                                          <p:attrName>style.visibility</p:attrName>
                                        </p:attrNameLst>
                                      </p:cBhvr>
                                      <p:to>
                                        <p:strVal val="visible"/>
                                      </p:to>
                                    </p:set>
                                    <p:animEffect transition="in" filter="wipe(up)">
                                      <p:cBhvr>
                                        <p:cTn id="137" dur="500"/>
                                        <p:tgtEl>
                                          <p:spTgt spid="3145737"/>
                                        </p:tgtEl>
                                      </p:cBhvr>
                                    </p:animEffect>
                                  </p:childTnLst>
                                </p:cTn>
                              </p:par>
                              <p:par>
                                <p:cTn id="138" presetID="22" presetClass="entr" presetSubtype="1" fill="hold" nodeType="withEffect">
                                  <p:stCondLst>
                                    <p:cond delay="0"/>
                                  </p:stCondLst>
                                  <p:childTnLst>
                                    <p:set>
                                      <p:cBhvr>
                                        <p:cTn id="139" dur="1" fill="hold">
                                          <p:stCondLst>
                                            <p:cond delay="0"/>
                                          </p:stCondLst>
                                        </p:cTn>
                                        <p:tgtEl>
                                          <p:spTgt spid="3145738"/>
                                        </p:tgtEl>
                                        <p:attrNameLst>
                                          <p:attrName>style.visibility</p:attrName>
                                        </p:attrNameLst>
                                      </p:cBhvr>
                                      <p:to>
                                        <p:strVal val="visible"/>
                                      </p:to>
                                    </p:set>
                                    <p:animEffect transition="in" filter="wipe(up)">
                                      <p:cBhvr>
                                        <p:cTn id="140" dur="500"/>
                                        <p:tgtEl>
                                          <p:spTgt spid="3145738"/>
                                        </p:tgtEl>
                                      </p:cBhvr>
                                    </p:animEffect>
                                  </p:childTnLst>
                                </p:cTn>
                              </p:par>
                              <p:par>
                                <p:cTn id="141" presetID="22" presetClass="entr" presetSubtype="1" fill="hold" nodeType="withEffect">
                                  <p:stCondLst>
                                    <p:cond delay="0"/>
                                  </p:stCondLst>
                                  <p:childTnLst>
                                    <p:set>
                                      <p:cBhvr>
                                        <p:cTn id="142" dur="1" fill="hold">
                                          <p:stCondLst>
                                            <p:cond delay="0"/>
                                          </p:stCondLst>
                                        </p:cTn>
                                        <p:tgtEl>
                                          <p:spTgt spid="3145739"/>
                                        </p:tgtEl>
                                        <p:attrNameLst>
                                          <p:attrName>style.visibility</p:attrName>
                                        </p:attrNameLst>
                                      </p:cBhvr>
                                      <p:to>
                                        <p:strVal val="visible"/>
                                      </p:to>
                                    </p:set>
                                    <p:animEffect transition="in" filter="wipe(up)">
                                      <p:cBhvr>
                                        <p:cTn id="143" dur="500"/>
                                        <p:tgtEl>
                                          <p:spTgt spid="3145739"/>
                                        </p:tgtEl>
                                      </p:cBhvr>
                                    </p:animEffect>
                                  </p:childTnLst>
                                </p:cTn>
                              </p:par>
                              <p:par>
                                <p:cTn id="144" presetID="22" presetClass="entr" presetSubtype="1" fill="hold" nodeType="withEffect">
                                  <p:stCondLst>
                                    <p:cond delay="0"/>
                                  </p:stCondLst>
                                  <p:childTnLst>
                                    <p:set>
                                      <p:cBhvr>
                                        <p:cTn id="145" dur="1" fill="hold">
                                          <p:stCondLst>
                                            <p:cond delay="0"/>
                                          </p:stCondLst>
                                        </p:cTn>
                                        <p:tgtEl>
                                          <p:spTgt spid="3145760"/>
                                        </p:tgtEl>
                                        <p:attrNameLst>
                                          <p:attrName>style.visibility</p:attrName>
                                        </p:attrNameLst>
                                      </p:cBhvr>
                                      <p:to>
                                        <p:strVal val="visible"/>
                                      </p:to>
                                    </p:set>
                                    <p:animEffect transition="in" filter="wipe(up)">
                                      <p:cBhvr>
                                        <p:cTn id="146" dur="500"/>
                                        <p:tgtEl>
                                          <p:spTgt spid="3145760"/>
                                        </p:tgtEl>
                                      </p:cBhvr>
                                    </p:animEffect>
                                  </p:childTnLst>
                                </p:cTn>
                              </p:par>
                              <p:par>
                                <p:cTn id="147" presetID="22" presetClass="entr" presetSubtype="1" fill="hold" nodeType="withEffect">
                                  <p:stCondLst>
                                    <p:cond delay="0"/>
                                  </p:stCondLst>
                                  <p:childTnLst>
                                    <p:set>
                                      <p:cBhvr>
                                        <p:cTn id="148" dur="1" fill="hold">
                                          <p:stCondLst>
                                            <p:cond delay="0"/>
                                          </p:stCondLst>
                                        </p:cTn>
                                        <p:tgtEl>
                                          <p:spTgt spid="3145761"/>
                                        </p:tgtEl>
                                        <p:attrNameLst>
                                          <p:attrName>style.visibility</p:attrName>
                                        </p:attrNameLst>
                                      </p:cBhvr>
                                      <p:to>
                                        <p:strVal val="visible"/>
                                      </p:to>
                                    </p:set>
                                    <p:animEffect transition="in" filter="wipe(up)">
                                      <p:cBhvr>
                                        <p:cTn id="149" dur="500"/>
                                        <p:tgtEl>
                                          <p:spTgt spid="3145761"/>
                                        </p:tgtEl>
                                      </p:cBhvr>
                                    </p:animEffect>
                                  </p:childTnLst>
                                </p:cTn>
                              </p:par>
                              <p:par>
                                <p:cTn id="150" presetID="22" presetClass="entr" presetSubtype="1" fill="hold" nodeType="withEffect">
                                  <p:stCondLst>
                                    <p:cond delay="0"/>
                                  </p:stCondLst>
                                  <p:childTnLst>
                                    <p:set>
                                      <p:cBhvr>
                                        <p:cTn id="151" dur="1" fill="hold">
                                          <p:stCondLst>
                                            <p:cond delay="0"/>
                                          </p:stCondLst>
                                        </p:cTn>
                                        <p:tgtEl>
                                          <p:spTgt spid="3145762"/>
                                        </p:tgtEl>
                                        <p:attrNameLst>
                                          <p:attrName>style.visibility</p:attrName>
                                        </p:attrNameLst>
                                      </p:cBhvr>
                                      <p:to>
                                        <p:strVal val="visible"/>
                                      </p:to>
                                    </p:set>
                                    <p:animEffect transition="in" filter="wipe(up)">
                                      <p:cBhvr>
                                        <p:cTn id="152" dur="500"/>
                                        <p:tgtEl>
                                          <p:spTgt spid="3145762"/>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1048631"/>
                                        </p:tgtEl>
                                        <p:attrNameLst>
                                          <p:attrName>style.visibility</p:attrName>
                                        </p:attrNameLst>
                                      </p:cBhvr>
                                      <p:to>
                                        <p:strVal val="visible"/>
                                      </p:to>
                                    </p:set>
                                    <p:animEffect transition="in" filter="wipe(up)">
                                      <p:cBhvr>
                                        <p:cTn id="155" dur="500"/>
                                        <p:tgtEl>
                                          <p:spTgt spid="1048631"/>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048654"/>
                                        </p:tgtEl>
                                        <p:attrNameLst>
                                          <p:attrName>style.visibility</p:attrName>
                                        </p:attrNameLst>
                                      </p:cBhvr>
                                      <p:to>
                                        <p:strVal val="visible"/>
                                      </p:to>
                                    </p:set>
                                    <p:animEffect transition="in" filter="wipe(up)">
                                      <p:cBhvr>
                                        <p:cTn id="158" dur="500"/>
                                        <p:tgtEl>
                                          <p:spTgt spid="1048654"/>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1048653"/>
                                        </p:tgtEl>
                                        <p:attrNameLst>
                                          <p:attrName>style.visibility</p:attrName>
                                        </p:attrNameLst>
                                      </p:cBhvr>
                                      <p:to>
                                        <p:strVal val="visible"/>
                                      </p:to>
                                    </p:set>
                                    <p:animEffect transition="in" filter="wipe(up)">
                                      <p:cBhvr>
                                        <p:cTn id="161" dur="500"/>
                                        <p:tgtEl>
                                          <p:spTgt spid="1048653"/>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1048652"/>
                                        </p:tgtEl>
                                        <p:attrNameLst>
                                          <p:attrName>style.visibility</p:attrName>
                                        </p:attrNameLst>
                                      </p:cBhvr>
                                      <p:to>
                                        <p:strVal val="visible"/>
                                      </p:to>
                                    </p:set>
                                    <p:animEffect transition="in" filter="wipe(up)">
                                      <p:cBhvr>
                                        <p:cTn id="164" dur="500"/>
                                        <p:tgtEl>
                                          <p:spTgt spid="1048652"/>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1048651"/>
                                        </p:tgtEl>
                                        <p:attrNameLst>
                                          <p:attrName>style.visibility</p:attrName>
                                        </p:attrNameLst>
                                      </p:cBhvr>
                                      <p:to>
                                        <p:strVal val="visible"/>
                                      </p:to>
                                    </p:set>
                                    <p:animEffect transition="in" filter="wipe(up)">
                                      <p:cBhvr>
                                        <p:cTn id="167" dur="500"/>
                                        <p:tgtEl>
                                          <p:spTgt spid="1048651"/>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1048630"/>
                                        </p:tgtEl>
                                        <p:attrNameLst>
                                          <p:attrName>style.visibility</p:attrName>
                                        </p:attrNameLst>
                                      </p:cBhvr>
                                      <p:to>
                                        <p:strVal val="visible"/>
                                      </p:to>
                                    </p:set>
                                    <p:animEffect transition="in" filter="wipe(up)">
                                      <p:cBhvr>
                                        <p:cTn id="170" dur="500"/>
                                        <p:tgtEl>
                                          <p:spTgt spid="1048630"/>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1048629"/>
                                        </p:tgtEl>
                                        <p:attrNameLst>
                                          <p:attrName>style.visibility</p:attrName>
                                        </p:attrNameLst>
                                      </p:cBhvr>
                                      <p:to>
                                        <p:strVal val="visible"/>
                                      </p:to>
                                    </p:set>
                                    <p:animEffect transition="in" filter="wipe(up)">
                                      <p:cBhvr>
                                        <p:cTn id="173" dur="500"/>
                                        <p:tgtEl>
                                          <p:spTgt spid="1048629"/>
                                        </p:tgtEl>
                                      </p:cBhvr>
                                    </p:animEffect>
                                  </p:childTnLst>
                                </p:cTn>
                              </p:par>
                              <p:par>
                                <p:cTn id="174" presetID="22" presetClass="entr" presetSubtype="1" fill="hold" grpId="0" nodeType="withEffect">
                                  <p:stCondLst>
                                    <p:cond delay="0"/>
                                  </p:stCondLst>
                                  <p:childTnLst>
                                    <p:set>
                                      <p:cBhvr>
                                        <p:cTn id="175" dur="1" fill="hold">
                                          <p:stCondLst>
                                            <p:cond delay="0"/>
                                          </p:stCondLst>
                                        </p:cTn>
                                        <p:tgtEl>
                                          <p:spTgt spid="1048628"/>
                                        </p:tgtEl>
                                        <p:attrNameLst>
                                          <p:attrName>style.visibility</p:attrName>
                                        </p:attrNameLst>
                                      </p:cBhvr>
                                      <p:to>
                                        <p:strVal val="visible"/>
                                      </p:to>
                                    </p:set>
                                    <p:animEffect transition="in" filter="wipe(up)">
                                      <p:cBhvr>
                                        <p:cTn id="176" dur="500"/>
                                        <p:tgtEl>
                                          <p:spTgt spid="1048628"/>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1048633"/>
                                        </p:tgtEl>
                                        <p:attrNameLst>
                                          <p:attrName>style.visibility</p:attrName>
                                        </p:attrNameLst>
                                      </p:cBhvr>
                                      <p:to>
                                        <p:strVal val="visible"/>
                                      </p:to>
                                    </p:set>
                                    <p:animEffect transition="in" filter="wipe(up)">
                                      <p:cBhvr>
                                        <p:cTn id="181" dur="500"/>
                                        <p:tgtEl>
                                          <p:spTgt spid="1048633"/>
                                        </p:tgtEl>
                                      </p:cBhvr>
                                    </p:animEffect>
                                  </p:childTnLst>
                                </p:cTn>
                              </p:par>
                              <p:par>
                                <p:cTn id="182" presetID="22" presetClass="entr" presetSubtype="1" fill="hold" nodeType="withEffect">
                                  <p:stCondLst>
                                    <p:cond delay="0"/>
                                  </p:stCondLst>
                                  <p:childTnLst>
                                    <p:set>
                                      <p:cBhvr>
                                        <p:cTn id="183" dur="1" fill="hold">
                                          <p:stCondLst>
                                            <p:cond delay="0"/>
                                          </p:stCondLst>
                                        </p:cTn>
                                        <p:tgtEl>
                                          <p:spTgt spid="3145740"/>
                                        </p:tgtEl>
                                        <p:attrNameLst>
                                          <p:attrName>style.visibility</p:attrName>
                                        </p:attrNameLst>
                                      </p:cBhvr>
                                      <p:to>
                                        <p:strVal val="visible"/>
                                      </p:to>
                                    </p:set>
                                    <p:animEffect transition="in" filter="wipe(up)">
                                      <p:cBhvr>
                                        <p:cTn id="184" dur="500"/>
                                        <p:tgtEl>
                                          <p:spTgt spid="3145740"/>
                                        </p:tgtEl>
                                      </p:cBhvr>
                                    </p:animEffect>
                                  </p:childTnLst>
                                </p:cTn>
                              </p:par>
                              <p:par>
                                <p:cTn id="185" presetID="22" presetClass="entr" presetSubtype="1" fill="hold" nodeType="withEffect">
                                  <p:stCondLst>
                                    <p:cond delay="0"/>
                                  </p:stCondLst>
                                  <p:childTnLst>
                                    <p:set>
                                      <p:cBhvr>
                                        <p:cTn id="186" dur="1" fill="hold">
                                          <p:stCondLst>
                                            <p:cond delay="0"/>
                                          </p:stCondLst>
                                        </p:cTn>
                                        <p:tgtEl>
                                          <p:spTgt spid="3145741"/>
                                        </p:tgtEl>
                                        <p:attrNameLst>
                                          <p:attrName>style.visibility</p:attrName>
                                        </p:attrNameLst>
                                      </p:cBhvr>
                                      <p:to>
                                        <p:strVal val="visible"/>
                                      </p:to>
                                    </p:set>
                                    <p:animEffect transition="in" filter="wipe(up)">
                                      <p:cBhvr>
                                        <p:cTn id="187" dur="500"/>
                                        <p:tgtEl>
                                          <p:spTgt spid="3145741"/>
                                        </p:tgtEl>
                                      </p:cBhvr>
                                    </p:animEffect>
                                  </p:childTnLst>
                                </p:cTn>
                              </p:par>
                              <p:par>
                                <p:cTn id="188" presetID="22" presetClass="entr" presetSubtype="1" fill="hold" nodeType="withEffect">
                                  <p:stCondLst>
                                    <p:cond delay="0"/>
                                  </p:stCondLst>
                                  <p:childTnLst>
                                    <p:set>
                                      <p:cBhvr>
                                        <p:cTn id="189" dur="1" fill="hold">
                                          <p:stCondLst>
                                            <p:cond delay="0"/>
                                          </p:stCondLst>
                                        </p:cTn>
                                        <p:tgtEl>
                                          <p:spTgt spid="3145742"/>
                                        </p:tgtEl>
                                        <p:attrNameLst>
                                          <p:attrName>style.visibility</p:attrName>
                                        </p:attrNameLst>
                                      </p:cBhvr>
                                      <p:to>
                                        <p:strVal val="visible"/>
                                      </p:to>
                                    </p:set>
                                    <p:animEffect transition="in" filter="wipe(up)">
                                      <p:cBhvr>
                                        <p:cTn id="190" dur="500"/>
                                        <p:tgtEl>
                                          <p:spTgt spid="3145742"/>
                                        </p:tgtEl>
                                      </p:cBhvr>
                                    </p:animEffect>
                                  </p:childTnLst>
                                </p:cTn>
                              </p:par>
                              <p:par>
                                <p:cTn id="191" presetID="22" presetClass="entr" presetSubtype="1" fill="hold" nodeType="withEffect">
                                  <p:stCondLst>
                                    <p:cond delay="0"/>
                                  </p:stCondLst>
                                  <p:childTnLst>
                                    <p:set>
                                      <p:cBhvr>
                                        <p:cTn id="192" dur="1" fill="hold">
                                          <p:stCondLst>
                                            <p:cond delay="0"/>
                                          </p:stCondLst>
                                        </p:cTn>
                                        <p:tgtEl>
                                          <p:spTgt spid="3145763"/>
                                        </p:tgtEl>
                                        <p:attrNameLst>
                                          <p:attrName>style.visibility</p:attrName>
                                        </p:attrNameLst>
                                      </p:cBhvr>
                                      <p:to>
                                        <p:strVal val="visible"/>
                                      </p:to>
                                    </p:set>
                                    <p:animEffect transition="in" filter="wipe(up)">
                                      <p:cBhvr>
                                        <p:cTn id="193" dur="500"/>
                                        <p:tgtEl>
                                          <p:spTgt spid="3145763"/>
                                        </p:tgtEl>
                                      </p:cBhvr>
                                    </p:animEffect>
                                  </p:childTnLst>
                                </p:cTn>
                              </p:par>
                              <p:par>
                                <p:cTn id="194" presetID="22" presetClass="entr" presetSubtype="1" fill="hold" nodeType="withEffect">
                                  <p:stCondLst>
                                    <p:cond delay="0"/>
                                  </p:stCondLst>
                                  <p:childTnLst>
                                    <p:set>
                                      <p:cBhvr>
                                        <p:cTn id="195" dur="1" fill="hold">
                                          <p:stCondLst>
                                            <p:cond delay="0"/>
                                          </p:stCondLst>
                                        </p:cTn>
                                        <p:tgtEl>
                                          <p:spTgt spid="3145764"/>
                                        </p:tgtEl>
                                        <p:attrNameLst>
                                          <p:attrName>style.visibility</p:attrName>
                                        </p:attrNameLst>
                                      </p:cBhvr>
                                      <p:to>
                                        <p:strVal val="visible"/>
                                      </p:to>
                                    </p:set>
                                    <p:animEffect transition="in" filter="wipe(up)">
                                      <p:cBhvr>
                                        <p:cTn id="196" dur="500"/>
                                        <p:tgtEl>
                                          <p:spTgt spid="3145764"/>
                                        </p:tgtEl>
                                      </p:cBhvr>
                                    </p:animEffect>
                                  </p:childTnLst>
                                </p:cTn>
                              </p:par>
                              <p:par>
                                <p:cTn id="197" presetID="22" presetClass="entr" presetSubtype="1" fill="hold" nodeType="withEffect">
                                  <p:stCondLst>
                                    <p:cond delay="0"/>
                                  </p:stCondLst>
                                  <p:childTnLst>
                                    <p:set>
                                      <p:cBhvr>
                                        <p:cTn id="198" dur="1" fill="hold">
                                          <p:stCondLst>
                                            <p:cond delay="0"/>
                                          </p:stCondLst>
                                        </p:cTn>
                                        <p:tgtEl>
                                          <p:spTgt spid="3145765"/>
                                        </p:tgtEl>
                                        <p:attrNameLst>
                                          <p:attrName>style.visibility</p:attrName>
                                        </p:attrNameLst>
                                      </p:cBhvr>
                                      <p:to>
                                        <p:strVal val="visible"/>
                                      </p:to>
                                    </p:set>
                                    <p:animEffect transition="in" filter="wipe(up)">
                                      <p:cBhvr>
                                        <p:cTn id="199" dur="500"/>
                                        <p:tgtEl>
                                          <p:spTgt spid="3145765"/>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1048656"/>
                                        </p:tgtEl>
                                        <p:attrNameLst>
                                          <p:attrName>style.visibility</p:attrName>
                                        </p:attrNameLst>
                                      </p:cBhvr>
                                      <p:to>
                                        <p:strVal val="visible"/>
                                      </p:to>
                                    </p:set>
                                    <p:animEffect transition="in" filter="wipe(up)">
                                      <p:cBhvr>
                                        <p:cTn id="202" dur="500"/>
                                        <p:tgtEl>
                                          <p:spTgt spid="1048656"/>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1048655"/>
                                        </p:tgtEl>
                                        <p:attrNameLst>
                                          <p:attrName>style.visibility</p:attrName>
                                        </p:attrNameLst>
                                      </p:cBhvr>
                                      <p:to>
                                        <p:strVal val="visible"/>
                                      </p:to>
                                    </p:set>
                                    <p:animEffect transition="in" filter="wipe(up)">
                                      <p:cBhvr>
                                        <p:cTn id="205" dur="500"/>
                                        <p:tgtEl>
                                          <p:spTgt spid="1048655"/>
                                        </p:tgtEl>
                                      </p:cBhvr>
                                    </p:animEffect>
                                  </p:childTnLst>
                                </p:cTn>
                              </p:par>
                              <p:par>
                                <p:cTn id="206" presetID="22" presetClass="entr" presetSubtype="1" fill="hold" grpId="0" nodeType="withEffect">
                                  <p:stCondLst>
                                    <p:cond delay="0"/>
                                  </p:stCondLst>
                                  <p:childTnLst>
                                    <p:set>
                                      <p:cBhvr>
                                        <p:cTn id="207" dur="1" fill="hold">
                                          <p:stCondLst>
                                            <p:cond delay="0"/>
                                          </p:stCondLst>
                                        </p:cTn>
                                        <p:tgtEl>
                                          <p:spTgt spid="1048632"/>
                                        </p:tgtEl>
                                        <p:attrNameLst>
                                          <p:attrName>style.visibility</p:attrName>
                                        </p:attrNameLst>
                                      </p:cBhvr>
                                      <p:to>
                                        <p:strVal val="visible"/>
                                      </p:to>
                                    </p:set>
                                    <p:animEffect transition="in" filter="wipe(up)">
                                      <p:cBhvr>
                                        <p:cTn id="208" dur="500"/>
                                        <p:tgtEl>
                                          <p:spTgt spid="1048632"/>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3145766"/>
                                        </p:tgtEl>
                                        <p:attrNameLst>
                                          <p:attrName>style.visibility</p:attrName>
                                        </p:attrNameLst>
                                      </p:cBhvr>
                                      <p:to>
                                        <p:strVal val="visible"/>
                                      </p:to>
                                    </p:set>
                                    <p:animEffect transition="in" filter="wipe(up)">
                                      <p:cBhvr>
                                        <p:cTn id="213" dur="500"/>
                                        <p:tgtEl>
                                          <p:spTgt spid="3145766"/>
                                        </p:tgtEl>
                                      </p:cBhvr>
                                    </p:animEffect>
                                  </p:childTnLst>
                                </p:cTn>
                              </p:par>
                              <p:par>
                                <p:cTn id="214" presetID="22" presetClass="entr" presetSubtype="1" fill="hold" nodeType="withEffect">
                                  <p:stCondLst>
                                    <p:cond delay="0"/>
                                  </p:stCondLst>
                                  <p:childTnLst>
                                    <p:set>
                                      <p:cBhvr>
                                        <p:cTn id="215" dur="1" fill="hold">
                                          <p:stCondLst>
                                            <p:cond delay="0"/>
                                          </p:stCondLst>
                                        </p:cTn>
                                        <p:tgtEl>
                                          <p:spTgt spid="3145743"/>
                                        </p:tgtEl>
                                        <p:attrNameLst>
                                          <p:attrName>style.visibility</p:attrName>
                                        </p:attrNameLst>
                                      </p:cBhvr>
                                      <p:to>
                                        <p:strVal val="visible"/>
                                      </p:to>
                                    </p:set>
                                    <p:animEffect transition="in" filter="wipe(up)">
                                      <p:cBhvr>
                                        <p:cTn id="216" dur="500"/>
                                        <p:tgtEl>
                                          <p:spTgt spid="3145743"/>
                                        </p:tgtEl>
                                      </p:cBhvr>
                                    </p:animEffect>
                                  </p:childTnLst>
                                </p:cTn>
                              </p:par>
                              <p:par>
                                <p:cTn id="217" presetID="22" presetClass="entr" presetSubtype="1" fill="hold" nodeType="withEffect">
                                  <p:stCondLst>
                                    <p:cond delay="0"/>
                                  </p:stCondLst>
                                  <p:childTnLst>
                                    <p:set>
                                      <p:cBhvr>
                                        <p:cTn id="218" dur="1" fill="hold">
                                          <p:stCondLst>
                                            <p:cond delay="0"/>
                                          </p:stCondLst>
                                        </p:cTn>
                                        <p:tgtEl>
                                          <p:spTgt spid="3145775"/>
                                        </p:tgtEl>
                                        <p:attrNameLst>
                                          <p:attrName>style.visibility</p:attrName>
                                        </p:attrNameLst>
                                      </p:cBhvr>
                                      <p:to>
                                        <p:strVal val="visible"/>
                                      </p:to>
                                    </p:set>
                                    <p:animEffect transition="in" filter="wipe(up)">
                                      <p:cBhvr>
                                        <p:cTn id="219" dur="500"/>
                                        <p:tgtEl>
                                          <p:spTgt spid="3145775"/>
                                        </p:tgtEl>
                                      </p:cBhvr>
                                    </p:animEffect>
                                  </p:childTnLst>
                                </p:cTn>
                              </p:par>
                              <p:par>
                                <p:cTn id="220" presetID="22" presetClass="entr" presetSubtype="1" fill="hold" nodeType="withEffect">
                                  <p:stCondLst>
                                    <p:cond delay="0"/>
                                  </p:stCondLst>
                                  <p:childTnLst>
                                    <p:set>
                                      <p:cBhvr>
                                        <p:cTn id="221" dur="1" fill="hold">
                                          <p:stCondLst>
                                            <p:cond delay="0"/>
                                          </p:stCondLst>
                                        </p:cTn>
                                        <p:tgtEl>
                                          <p:spTgt spid="3145774"/>
                                        </p:tgtEl>
                                        <p:attrNameLst>
                                          <p:attrName>style.visibility</p:attrName>
                                        </p:attrNameLst>
                                      </p:cBhvr>
                                      <p:to>
                                        <p:strVal val="visible"/>
                                      </p:to>
                                    </p:set>
                                    <p:animEffect transition="in" filter="wipe(up)">
                                      <p:cBhvr>
                                        <p:cTn id="222" dur="500"/>
                                        <p:tgtEl>
                                          <p:spTgt spid="3145774"/>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1048634"/>
                                        </p:tgtEl>
                                        <p:attrNameLst>
                                          <p:attrName>style.visibility</p:attrName>
                                        </p:attrNameLst>
                                      </p:cBhvr>
                                      <p:to>
                                        <p:strVal val="visible"/>
                                      </p:to>
                                    </p:set>
                                    <p:animEffect transition="in" filter="wipe(up)">
                                      <p:cBhvr>
                                        <p:cTn id="225" dur="500"/>
                                        <p:tgtEl>
                                          <p:spTgt spid="1048634"/>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1048657"/>
                                        </p:tgtEl>
                                        <p:attrNameLst>
                                          <p:attrName>style.visibility</p:attrName>
                                        </p:attrNameLst>
                                      </p:cBhvr>
                                      <p:to>
                                        <p:strVal val="visible"/>
                                      </p:to>
                                    </p:set>
                                    <p:animEffect transition="in" filter="wipe(up)">
                                      <p:cBhvr>
                                        <p:cTn id="228" dur="500"/>
                                        <p:tgtEl>
                                          <p:spTgt spid="1048657"/>
                                        </p:tgtEl>
                                      </p:cBhvr>
                                    </p:animEffect>
                                  </p:childTnLst>
                                </p:cTn>
                              </p:par>
                              <p:par>
                                <p:cTn id="229" presetID="1" presetClass="entr" presetSubtype="0" fill="hold" grpId="0" nodeType="withEffect">
                                  <p:stCondLst>
                                    <p:cond delay="0"/>
                                  </p:stCondLst>
                                  <p:childTnLst>
                                    <p:set>
                                      <p:cBhvr>
                                        <p:cTn id="230" dur="1" fill="hold">
                                          <p:stCondLst>
                                            <p:cond delay="0"/>
                                          </p:stCondLst>
                                        </p:cTn>
                                        <p:tgtEl>
                                          <p:spTgt spid="10486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nodeType="clickEffect">
                                  <p:stCondLst>
                                    <p:cond delay="0"/>
                                  </p:stCondLst>
                                  <p:childTnLst>
                                    <p:set>
                                      <p:cBhvr>
                                        <p:cTn id="234" dur="1" fill="hold">
                                          <p:stCondLst>
                                            <p:cond delay="0"/>
                                          </p:stCondLst>
                                        </p:cTn>
                                        <p:tgtEl>
                                          <p:spTgt spid="3145749"/>
                                        </p:tgtEl>
                                        <p:attrNameLst>
                                          <p:attrName>style.visibility</p:attrName>
                                        </p:attrNameLst>
                                      </p:cBhvr>
                                      <p:to>
                                        <p:strVal val="visible"/>
                                      </p:to>
                                    </p:set>
                                    <p:animEffect transition="in" filter="wipe(up)">
                                      <p:cBhvr>
                                        <p:cTn id="235" dur="500"/>
                                        <p:tgtEl>
                                          <p:spTgt spid="3145749"/>
                                        </p:tgtEl>
                                      </p:cBhvr>
                                    </p:animEffect>
                                  </p:childTnLst>
                                </p:cTn>
                              </p:par>
                              <p:par>
                                <p:cTn id="236" presetID="22" presetClass="entr" presetSubtype="1" fill="hold" nodeType="withEffect">
                                  <p:stCondLst>
                                    <p:cond delay="0"/>
                                  </p:stCondLst>
                                  <p:childTnLst>
                                    <p:set>
                                      <p:cBhvr>
                                        <p:cTn id="237" dur="1" fill="hold">
                                          <p:stCondLst>
                                            <p:cond delay="0"/>
                                          </p:stCondLst>
                                        </p:cTn>
                                        <p:tgtEl>
                                          <p:spTgt spid="3145771"/>
                                        </p:tgtEl>
                                        <p:attrNameLst>
                                          <p:attrName>style.visibility</p:attrName>
                                        </p:attrNameLst>
                                      </p:cBhvr>
                                      <p:to>
                                        <p:strVal val="visible"/>
                                      </p:to>
                                    </p:set>
                                    <p:animEffect transition="in" filter="wipe(up)">
                                      <p:cBhvr>
                                        <p:cTn id="238" dur="500"/>
                                        <p:tgtEl>
                                          <p:spTgt spid="3145771"/>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1048635"/>
                                        </p:tgtEl>
                                        <p:attrNameLst>
                                          <p:attrName>style.visibility</p:attrName>
                                        </p:attrNameLst>
                                      </p:cBhvr>
                                      <p:to>
                                        <p:strVal val="visible"/>
                                      </p:to>
                                    </p:set>
                                    <p:animEffect transition="in" filter="wipe(up)">
                                      <p:cBhvr>
                                        <p:cTn id="241" dur="500"/>
                                        <p:tgtEl>
                                          <p:spTgt spid="1048635"/>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048658"/>
                                        </p:tgtEl>
                                        <p:attrNameLst>
                                          <p:attrName>style.visibility</p:attrName>
                                        </p:attrNameLst>
                                      </p:cBhvr>
                                      <p:to>
                                        <p:strVal val="visible"/>
                                      </p:to>
                                    </p:set>
                                    <p:animEffect transition="in" filter="wipe(up)">
                                      <p:cBhvr>
                                        <p:cTn id="244" dur="500"/>
                                        <p:tgtEl>
                                          <p:spTgt spid="1048658"/>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grpId="0" nodeType="clickEffect">
                                  <p:stCondLst>
                                    <p:cond delay="0"/>
                                  </p:stCondLst>
                                  <p:childTnLst>
                                    <p:set>
                                      <p:cBhvr>
                                        <p:cTn id="248" dur="1" fill="hold">
                                          <p:stCondLst>
                                            <p:cond delay="0"/>
                                          </p:stCondLst>
                                        </p:cTn>
                                        <p:tgtEl>
                                          <p:spTgt spid="1048639"/>
                                        </p:tgtEl>
                                        <p:attrNameLst>
                                          <p:attrName>style.visibility</p:attrName>
                                        </p:attrNameLst>
                                      </p:cBhvr>
                                      <p:to>
                                        <p:strVal val="visible"/>
                                      </p:to>
                                    </p:set>
                                    <p:animEffect transition="in" filter="wipe(up)">
                                      <p:cBhvr>
                                        <p:cTn id="249" dur="500"/>
                                        <p:tgtEl>
                                          <p:spTgt spid="1048639"/>
                                        </p:tgtEl>
                                      </p:cBhvr>
                                    </p:animEffect>
                                  </p:childTnLst>
                                </p:cTn>
                              </p:par>
                              <p:par>
                                <p:cTn id="250" presetID="22" presetClass="entr" presetSubtype="1" fill="hold" nodeType="withEffect">
                                  <p:stCondLst>
                                    <p:cond delay="0"/>
                                  </p:stCondLst>
                                  <p:childTnLst>
                                    <p:set>
                                      <p:cBhvr>
                                        <p:cTn id="251" dur="1" fill="hold">
                                          <p:stCondLst>
                                            <p:cond delay="0"/>
                                          </p:stCondLst>
                                        </p:cTn>
                                        <p:tgtEl>
                                          <p:spTgt spid="3145750"/>
                                        </p:tgtEl>
                                        <p:attrNameLst>
                                          <p:attrName>style.visibility</p:attrName>
                                        </p:attrNameLst>
                                      </p:cBhvr>
                                      <p:to>
                                        <p:strVal val="visible"/>
                                      </p:to>
                                    </p:set>
                                    <p:animEffect transition="in" filter="wipe(up)">
                                      <p:cBhvr>
                                        <p:cTn id="252" dur="500"/>
                                        <p:tgtEl>
                                          <p:spTgt spid="3145750"/>
                                        </p:tgtEl>
                                      </p:cBhvr>
                                    </p:animEffect>
                                  </p:childTnLst>
                                </p:cTn>
                              </p:par>
                              <p:par>
                                <p:cTn id="253" presetID="22" presetClass="entr" presetSubtype="1" fill="hold" nodeType="withEffect">
                                  <p:stCondLst>
                                    <p:cond delay="0"/>
                                  </p:stCondLst>
                                  <p:childTnLst>
                                    <p:set>
                                      <p:cBhvr>
                                        <p:cTn id="254" dur="1" fill="hold">
                                          <p:stCondLst>
                                            <p:cond delay="0"/>
                                          </p:stCondLst>
                                        </p:cTn>
                                        <p:tgtEl>
                                          <p:spTgt spid="3145772"/>
                                        </p:tgtEl>
                                        <p:attrNameLst>
                                          <p:attrName>style.visibility</p:attrName>
                                        </p:attrNameLst>
                                      </p:cBhvr>
                                      <p:to>
                                        <p:strVal val="visible"/>
                                      </p:to>
                                    </p:set>
                                    <p:animEffect transition="in" filter="wipe(up)">
                                      <p:cBhvr>
                                        <p:cTn id="255" dur="500"/>
                                        <p:tgtEl>
                                          <p:spTgt spid="3145772"/>
                                        </p:tgtEl>
                                      </p:cBhvr>
                                    </p:animEffect>
                                  </p:childTnLst>
                                </p:cTn>
                              </p:par>
                              <p:par>
                                <p:cTn id="256" presetID="22" presetClass="entr" presetSubtype="1" fill="hold" grpId="0" nodeType="withEffect">
                                  <p:stCondLst>
                                    <p:cond delay="0"/>
                                  </p:stCondLst>
                                  <p:childTnLst>
                                    <p:set>
                                      <p:cBhvr>
                                        <p:cTn id="257" dur="1" fill="hold">
                                          <p:stCondLst>
                                            <p:cond delay="0"/>
                                          </p:stCondLst>
                                        </p:cTn>
                                        <p:tgtEl>
                                          <p:spTgt spid="1048662"/>
                                        </p:tgtEl>
                                        <p:attrNameLst>
                                          <p:attrName>style.visibility</p:attrName>
                                        </p:attrNameLst>
                                      </p:cBhvr>
                                      <p:to>
                                        <p:strVal val="visible"/>
                                      </p:to>
                                    </p:set>
                                    <p:animEffect transition="in" filter="wipe(up)">
                                      <p:cBhvr>
                                        <p:cTn id="258" dur="500"/>
                                        <p:tgtEl>
                                          <p:spTgt spid="1048662"/>
                                        </p:tgtEl>
                                      </p:cBhvr>
                                    </p:animEffect>
                                  </p:childTnLst>
                                </p:cTn>
                              </p:par>
                              <p:par>
                                <p:cTn id="259" presetID="22" presetClass="entr" presetSubtype="1" fill="hold" grpId="0" nodeType="withEffect">
                                  <p:stCondLst>
                                    <p:cond delay="0"/>
                                  </p:stCondLst>
                                  <p:childTnLst>
                                    <p:set>
                                      <p:cBhvr>
                                        <p:cTn id="260" dur="1" fill="hold">
                                          <p:stCondLst>
                                            <p:cond delay="0"/>
                                          </p:stCondLst>
                                        </p:cTn>
                                        <p:tgtEl>
                                          <p:spTgt spid="1048636"/>
                                        </p:tgtEl>
                                        <p:attrNameLst>
                                          <p:attrName>style.visibility</p:attrName>
                                        </p:attrNameLst>
                                      </p:cBhvr>
                                      <p:to>
                                        <p:strVal val="visible"/>
                                      </p:to>
                                    </p:set>
                                    <p:animEffect transition="in" filter="wipe(up)">
                                      <p:cBhvr>
                                        <p:cTn id="261" dur="500"/>
                                        <p:tgtEl>
                                          <p:spTgt spid="1048636"/>
                                        </p:tgtEl>
                                      </p:cBhvr>
                                    </p:animEffect>
                                  </p:childTnLst>
                                </p:cTn>
                              </p:par>
                              <p:par>
                                <p:cTn id="262" presetID="22" presetClass="entr" presetSubtype="1" fill="hold" grpId="0" nodeType="withEffect">
                                  <p:stCondLst>
                                    <p:cond delay="0"/>
                                  </p:stCondLst>
                                  <p:childTnLst>
                                    <p:set>
                                      <p:cBhvr>
                                        <p:cTn id="263" dur="1" fill="hold">
                                          <p:stCondLst>
                                            <p:cond delay="0"/>
                                          </p:stCondLst>
                                        </p:cTn>
                                        <p:tgtEl>
                                          <p:spTgt spid="1048659"/>
                                        </p:tgtEl>
                                        <p:attrNameLst>
                                          <p:attrName>style.visibility</p:attrName>
                                        </p:attrNameLst>
                                      </p:cBhvr>
                                      <p:to>
                                        <p:strVal val="visible"/>
                                      </p:to>
                                    </p:set>
                                    <p:animEffect transition="in" filter="wipe(up)">
                                      <p:cBhvr>
                                        <p:cTn id="264" dur="500"/>
                                        <p:tgtEl>
                                          <p:spTgt spid="1048659"/>
                                        </p:tgtEl>
                                      </p:cBhvr>
                                    </p:animEffec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314574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3145745"/>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3145746"/>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3145747"/>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145748"/>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48640"/>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3145767"/>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3145773"/>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48663"/>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3145768"/>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3145769"/>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3145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animBg="1"/>
      <p:bldP spid="1048619" grpId="0" animBg="1"/>
      <p:bldP spid="1048620" grpId="0" animBg="1"/>
      <p:bldP spid="1048621" grpId="0" animBg="1"/>
      <p:bldP spid="1048622" grpId="0" animBg="1"/>
      <p:bldP spid="1048623" grpId="0" animBg="1"/>
      <p:bldP spid="1048624" grpId="0" animBg="1"/>
      <p:bldP spid="1048625" grpId="0" animBg="1"/>
      <p:bldP spid="1048626" grpId="0" animBg="1"/>
      <p:bldP spid="1048627" grpId="0" animBg="1"/>
      <p:bldP spid="1048628" grpId="0" animBg="1"/>
      <p:bldP spid="1048629" grpId="0" animBg="1"/>
      <p:bldP spid="1048630" grpId="0" animBg="1"/>
      <p:bldP spid="1048631" grpId="0"/>
      <p:bldP spid="1048632" grpId="0" animBg="1"/>
      <p:bldP spid="1048633" grpId="0"/>
      <p:bldP spid="1048634" grpId="0" animBg="1"/>
      <p:bldP spid="1048635" grpId="0" animBg="1"/>
      <p:bldP spid="1048636" grpId="0" animBg="1"/>
      <p:bldP spid="1048637" grpId="0"/>
      <p:bldP spid="1048638" grpId="0"/>
      <p:bldP spid="1048639" grpId="0"/>
      <p:bldP spid="1048640" grpId="0"/>
      <p:bldP spid="1048641" grpId="0" animBg="1"/>
      <p:bldP spid="1048642" grpId="0" animBg="1"/>
      <p:bldP spid="1048643" grpId="0" animBg="1"/>
      <p:bldP spid="1048644" grpId="0" animBg="1"/>
      <p:bldP spid="1048645" grpId="0" animBg="1"/>
      <p:bldP spid="1048646" grpId="0" animBg="1"/>
      <p:bldP spid="1048647" grpId="0" animBg="1"/>
      <p:bldP spid="1048648" grpId="0" animBg="1"/>
      <p:bldP spid="1048649" grpId="0" animBg="1"/>
      <p:bldP spid="1048650" grpId="0" animBg="1"/>
      <p:bldP spid="1048651" grpId="0" animBg="1"/>
      <p:bldP spid="1048652" grpId="0" animBg="1"/>
      <p:bldP spid="1048653" grpId="0" animBg="1"/>
      <p:bldP spid="1048654" grpId="0"/>
      <p:bldP spid="1048655" grpId="0" animBg="1"/>
      <p:bldP spid="1048656" grpId="0"/>
      <p:bldP spid="1048657" grpId="0" animBg="1"/>
      <p:bldP spid="1048658" grpId="0" animBg="1"/>
      <p:bldP spid="1048659" grpId="0" animBg="1"/>
      <p:bldP spid="1048660" grpId="0"/>
      <p:bldP spid="1048661" grpId="0"/>
      <p:bldP spid="1048662" grpId="0"/>
      <p:bldP spid="1048663" grpId="0"/>
      <p:bldP spid="1048664" grpId="0" animBg="1"/>
      <p:bldP spid="1048665" grpId="0" animBg="1"/>
      <p:bldP spid="1048666" grpId="0"/>
      <p:bldP spid="1048667" grpId="0"/>
      <p:bldP spid="10486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fontScale="90000"/>
          </a:bodyPr>
          <a:lstStyle/>
          <a:p>
            <a:r>
              <a:rPr lang="en-US" dirty="0"/>
              <a:t>MapReduce Execution - One Picture</a:t>
            </a:r>
          </a:p>
        </p:txBody>
      </p:sp>
      <p:pic>
        <p:nvPicPr>
          <p:cNvPr id="2097152" name="Picture 2" descr="E:\IR_TA\hadoop-shuffle-sort.png"/>
          <p:cNvPicPr>
            <a:picLocks noChangeAspect="1" noChangeArrowheads="1"/>
          </p:cNvPicPr>
          <p:nvPr/>
        </p:nvPicPr>
        <p:blipFill>
          <a:blip r:embed="rId3" cstate="print"/>
          <a:srcRect/>
          <a:stretch>
            <a:fillRect/>
          </a:stretch>
        </p:blipFill>
        <p:spPr bwMode="auto">
          <a:xfrm>
            <a:off x="381000" y="1674813"/>
            <a:ext cx="8458200" cy="43449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t>Counters</a:t>
            </a:r>
          </a:p>
        </p:txBody>
      </p:sp>
      <p:sp>
        <p:nvSpPr>
          <p:cNvPr id="1048601" name="Content Placeholder 2"/>
          <p:cNvSpPr>
            <a:spLocks noGrp="1"/>
          </p:cNvSpPr>
          <p:nvPr>
            <p:ph idx="1"/>
          </p:nvPr>
        </p:nvSpPr>
        <p:spPr>
          <a:xfrm>
            <a:off x="457200" y="1600200"/>
            <a:ext cx="8229600" cy="5181600"/>
          </a:xfrm>
        </p:spPr>
        <p:txBody>
          <a:bodyPr>
            <a:normAutofit/>
          </a:bodyPr>
          <a:lstStyle/>
          <a:p>
            <a:r>
              <a:rPr lang="en-US" sz="1800" dirty="0"/>
              <a:t>Counters are a useful channel for gathering statistics about the job: for quality control or for application-level statistics.</a:t>
            </a:r>
          </a:p>
          <a:p>
            <a:r>
              <a:rPr lang="en-US" sz="1800" dirty="0"/>
              <a:t>Task counters</a:t>
            </a:r>
          </a:p>
          <a:p>
            <a:pPr lvl="1"/>
            <a:r>
              <a:rPr lang="en-US" sz="1400" dirty="0"/>
              <a:t>Task counters gather information about tasks over the course of their execution, and the results are aggregated over all the tasks in a job. </a:t>
            </a:r>
          </a:p>
          <a:p>
            <a:pPr lvl="1"/>
            <a:r>
              <a:rPr lang="en-US" sz="1400" dirty="0"/>
              <a:t>The MAP_INPUT_RECORDS counter, for example, counts the input records read by each map task and aggregates over all map tasks in a job, so that the final figure is the total number of input records for the whole job.</a:t>
            </a:r>
          </a:p>
          <a:p>
            <a:pPr lvl="1"/>
            <a:r>
              <a:rPr lang="en-US" sz="1400" dirty="0"/>
              <a:t>Task counters are maintained by each task attempt, and periodically sent to the application master so they can be globally aggregated. </a:t>
            </a:r>
          </a:p>
          <a:p>
            <a:r>
              <a:rPr lang="en-US" sz="1800" dirty="0"/>
              <a:t>Job counters</a:t>
            </a:r>
          </a:p>
          <a:p>
            <a:pPr lvl="1"/>
            <a:r>
              <a:rPr lang="en-US" sz="1400" dirty="0"/>
              <a:t>Job counters are maintained by the application master, so they don’t need to be sent across the network, unlike all other counters, including user-defined ones. They</a:t>
            </a:r>
          </a:p>
          <a:p>
            <a:pPr lvl="1"/>
            <a:r>
              <a:rPr lang="en-US" sz="1400" dirty="0"/>
              <a:t>measure job-level statistics, not values that change while a task is running. For example, TOTAL_LAUNCHED_MAPS counts the number of map tasks that were launched over the course of a job (including tasks that failed).</a:t>
            </a:r>
          </a:p>
          <a:p>
            <a:r>
              <a:rPr lang="en-US" sz="1800" dirty="0"/>
              <a:t>User-Defined Java Counters</a:t>
            </a:r>
          </a:p>
          <a:p>
            <a:pPr lvl="1"/>
            <a:r>
              <a:rPr lang="en-US" sz="1400" dirty="0"/>
              <a:t>MapReduce allows user code to define a set of counters, which are then incremented as desired in the mapper or reducer. Counters are defined by a Java </a:t>
            </a:r>
            <a:r>
              <a:rPr lang="en-US" sz="1400" dirty="0" err="1"/>
              <a:t>enum</a:t>
            </a:r>
            <a:r>
              <a:rPr lang="en-US" sz="1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JOINS</a:t>
            </a:r>
          </a:p>
        </p:txBody>
      </p:sp>
      <p:sp>
        <p:nvSpPr>
          <p:cNvPr id="1048587" name="Content Placeholder 2"/>
          <p:cNvSpPr>
            <a:spLocks noGrp="1"/>
          </p:cNvSpPr>
          <p:nvPr>
            <p:ph idx="1"/>
          </p:nvPr>
        </p:nvSpPr>
        <p:spPr>
          <a:xfrm>
            <a:off x="457200" y="1600200"/>
            <a:ext cx="8229600" cy="5105400"/>
          </a:xfrm>
        </p:spPr>
        <p:txBody>
          <a:bodyPr>
            <a:normAutofit fontScale="64286" lnSpcReduction="20000"/>
          </a:bodyPr>
          <a:lstStyle/>
          <a:p>
            <a:r>
              <a:rPr lang="en-US" dirty="0"/>
              <a:t>MAP-JOIN</a:t>
            </a:r>
          </a:p>
          <a:p>
            <a:pPr lvl="1"/>
            <a:r>
              <a:rPr lang="en-US" dirty="0"/>
              <a:t>A map-side join between large inputs works by performing the join before the data reaches the map function. For this to work, though, the inputs to each map must be partitioned and sorted in a particular way. Each input dataset must be divided into the same number of partitions, and it must be sorted by the same key (the join key) in each source. All the records for a particular key must reside in the same partition. This may sound like a strict requirement (and it is), but it actually fits the description of the output of a MapReduce job.</a:t>
            </a:r>
          </a:p>
          <a:p>
            <a:r>
              <a:rPr lang="en-US" dirty="0"/>
              <a:t>Distributed Cache</a:t>
            </a:r>
          </a:p>
          <a:p>
            <a:pPr lvl="1"/>
            <a:r>
              <a:rPr lang="en-US" dirty="0"/>
              <a:t>It is preferable to distribute datasets using Hadoop’s distributed cache mechanism which provides a service for copying files to the task nodes for the tasks to use them when they run. To save network bandwidth, files are normally copied to any particular node once per job.</a:t>
            </a:r>
          </a:p>
          <a:p>
            <a:r>
              <a:rPr lang="en-US" dirty="0"/>
              <a:t>Reducer side –JOIN</a:t>
            </a:r>
          </a:p>
          <a:p>
            <a:pPr lvl="1"/>
            <a:r>
              <a:rPr lang="en-US" dirty="0"/>
              <a:t>Reduce-side join is more general than a map-side join, in that the input datasets don’t have to be structured in any particular way, but it is less efficient because both datasets have to go through the MapReduce shuffle. The basic idea is that the mapper tags each record with its source and uses the join key as the map output key, so that the records with the same key are brought together in the reducer. </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457200" y="25908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dirty="0"/>
              <a:t>MapReduce</a:t>
            </a:r>
            <a:r>
              <a:rPr lang="en-US" b="1" dirty="0">
                <a:solidFill>
                  <a:srgbClr val="7030A0"/>
                </a:solidFill>
              </a:rPr>
              <a:t> </a:t>
            </a:r>
            <a:r>
              <a:rPr lang="en-US" dirty="0"/>
              <a:t>- Input</a:t>
            </a:r>
            <a:r>
              <a:rPr lang="en-US" b="1" dirty="0">
                <a:solidFill>
                  <a:srgbClr val="7030A0"/>
                </a:solidFill>
              </a:rPr>
              <a:t> </a:t>
            </a:r>
            <a:r>
              <a:rPr lang="en-US" dirty="0"/>
              <a:t>Format</a:t>
            </a:r>
          </a:p>
        </p:txBody>
      </p:sp>
      <p:sp>
        <p:nvSpPr>
          <p:cNvPr id="1048682" name="Content Placeholder 2"/>
          <p:cNvSpPr>
            <a:spLocks noGrp="1"/>
          </p:cNvSpPr>
          <p:nvPr>
            <p:ph idx="1"/>
          </p:nvPr>
        </p:nvSpPr>
        <p:spPr>
          <a:xfrm>
            <a:off x="457200" y="1600200"/>
            <a:ext cx="8229600" cy="5181600"/>
          </a:xfrm>
        </p:spPr>
        <p:txBody>
          <a:bodyPr>
            <a:noAutofit/>
          </a:bodyPr>
          <a:lstStyle/>
          <a:p>
            <a:r>
              <a:rPr lang="en-US" sz="1500" dirty="0"/>
              <a:t>How the input files are split up and read is defined by the </a:t>
            </a:r>
            <a:r>
              <a:rPr lang="en-US" sz="1500" dirty="0" err="1"/>
              <a:t>InputFormat</a:t>
            </a:r>
            <a:r>
              <a:rPr lang="en-US" sz="1500" dirty="0"/>
              <a:t> class.</a:t>
            </a:r>
          </a:p>
          <a:p>
            <a:pPr lvl="1"/>
            <a:r>
              <a:rPr lang="en-US" sz="1500" dirty="0"/>
              <a:t>Selects the files that should be used for input</a:t>
            </a:r>
          </a:p>
          <a:p>
            <a:pPr lvl="1"/>
            <a:r>
              <a:rPr lang="en-US" sz="1500" dirty="0"/>
              <a:t>Defines InputSplit for a file defines a slice of work  for each map task </a:t>
            </a:r>
          </a:p>
          <a:p>
            <a:pPr lvl="1"/>
            <a:r>
              <a:rPr lang="en-US" sz="1500" dirty="0"/>
              <a:t>Provides a factory for RecordReader objects that read the file</a:t>
            </a:r>
          </a:p>
          <a:p>
            <a:r>
              <a:rPr lang="en-US" sz="1500" b="1" dirty="0"/>
              <a:t>Input Split</a:t>
            </a:r>
          </a:p>
          <a:p>
            <a:pPr lvl="1"/>
            <a:r>
              <a:rPr lang="en-US" sz="1500" dirty="0"/>
              <a:t>An input split describes a unit of work that comprises a single map task in a MapReduce program</a:t>
            </a:r>
          </a:p>
          <a:p>
            <a:pPr lvl="1"/>
            <a:r>
              <a:rPr lang="en-US" sz="1500" dirty="0"/>
              <a:t>By default, the </a:t>
            </a:r>
            <a:r>
              <a:rPr lang="en-US" sz="1500" dirty="0" err="1"/>
              <a:t>InputFormat</a:t>
            </a:r>
            <a:r>
              <a:rPr lang="en-US" sz="1500" dirty="0"/>
              <a:t> breaks a file </a:t>
            </a:r>
            <a:r>
              <a:rPr lang="en-US" sz="1500" dirty="0" err="1"/>
              <a:t>upto</a:t>
            </a:r>
            <a:r>
              <a:rPr lang="en-US" sz="1500" dirty="0"/>
              <a:t> 64MB splits</a:t>
            </a:r>
          </a:p>
          <a:p>
            <a:pPr lvl="1"/>
            <a:r>
              <a:rPr lang="en-US" sz="1500" dirty="0"/>
              <a:t>By dividing the file into splits, we allow several map tasks to operate on a single file in parallel</a:t>
            </a:r>
          </a:p>
          <a:p>
            <a:pPr lvl="1"/>
            <a:r>
              <a:rPr lang="en-US" sz="1500" dirty="0"/>
              <a:t>If the file is very large, this can improve performance significantly through parallelism</a:t>
            </a:r>
          </a:p>
          <a:p>
            <a:pPr lvl="1"/>
            <a:r>
              <a:rPr lang="en-US" sz="1500" dirty="0"/>
              <a:t>Each map task corresponds to a single input split</a:t>
            </a:r>
          </a:p>
          <a:p>
            <a:r>
              <a:rPr lang="en-US" sz="1500" b="1" dirty="0"/>
              <a:t>Record Reader</a:t>
            </a:r>
          </a:p>
          <a:p>
            <a:pPr lvl="1"/>
            <a:r>
              <a:rPr lang="en-US" sz="1500" dirty="0"/>
              <a:t>The input split defines a slice of work but does not describe how to access it</a:t>
            </a:r>
          </a:p>
          <a:p>
            <a:pPr lvl="1"/>
            <a:r>
              <a:rPr lang="en-US" sz="1500" dirty="0"/>
              <a:t>The RecordReader class actually loads data from its source and converts it into (K, V) pairs suitable for reading by Mappers</a:t>
            </a:r>
          </a:p>
          <a:p>
            <a:pPr lvl="1"/>
            <a:r>
              <a:rPr lang="en-US" sz="1500" dirty="0"/>
              <a:t>The RecordReader is invoked repeatedly on the input until the entire split is consumed</a:t>
            </a:r>
          </a:p>
          <a:p>
            <a:pPr lvl="1"/>
            <a:r>
              <a:rPr lang="en-US" sz="1500" dirty="0"/>
              <a:t>Each invocation of the RecordReader leads to another call of the map function defined by the programmer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t>Mapper and Reducer</a:t>
            </a:r>
          </a:p>
        </p:txBody>
      </p:sp>
      <p:sp>
        <p:nvSpPr>
          <p:cNvPr id="1048689" name="Content Placeholder 2"/>
          <p:cNvSpPr>
            <a:spLocks noGrp="1"/>
          </p:cNvSpPr>
          <p:nvPr>
            <p:ph idx="1"/>
          </p:nvPr>
        </p:nvSpPr>
        <p:spPr>
          <a:xfrm>
            <a:off x="457200" y="1600200"/>
            <a:ext cx="8229600" cy="4876800"/>
          </a:xfrm>
        </p:spPr>
        <p:txBody>
          <a:bodyPr>
            <a:noAutofit/>
          </a:bodyPr>
          <a:lstStyle/>
          <a:p>
            <a:r>
              <a:rPr lang="en-US" sz="1800" dirty="0"/>
              <a:t>The Mapper performs the user-defined work of the first phase of the MapReduce program.</a:t>
            </a:r>
          </a:p>
          <a:p>
            <a:pPr lvl="1">
              <a:lnSpc>
                <a:spcPct val="80000"/>
              </a:lnSpc>
            </a:pPr>
            <a:r>
              <a:rPr lang="en-US" sz="1800" dirty="0"/>
              <a:t>A new instance of Mapper is created for each split. </a:t>
            </a:r>
          </a:p>
          <a:p>
            <a:pPr lvl="1">
              <a:lnSpc>
                <a:spcPct val="80000"/>
              </a:lnSpc>
            </a:pPr>
            <a:r>
              <a:rPr lang="en-US" sz="1800" dirty="0"/>
              <a:t>Map function</a:t>
            </a:r>
          </a:p>
          <a:p>
            <a:pPr lvl="2">
              <a:lnSpc>
                <a:spcPct val="80000"/>
              </a:lnSpc>
            </a:pPr>
            <a:r>
              <a:rPr lang="en-US" sz="1800" dirty="0"/>
              <a:t>Operate on set of key, value pairs</a:t>
            </a:r>
          </a:p>
          <a:p>
            <a:pPr lvl="2">
              <a:lnSpc>
                <a:spcPct val="80000"/>
              </a:lnSpc>
            </a:pPr>
            <a:r>
              <a:rPr lang="en-US" sz="1800" dirty="0"/>
              <a:t>Map is applied in parallel on input data set</a:t>
            </a:r>
          </a:p>
          <a:p>
            <a:pPr lvl="2">
              <a:lnSpc>
                <a:spcPct val="80000"/>
              </a:lnSpc>
            </a:pPr>
            <a:r>
              <a:rPr lang="en-US" sz="1800" dirty="0"/>
              <a:t>This produces output keys and list of values for each key depending upon the functionality</a:t>
            </a:r>
          </a:p>
          <a:p>
            <a:r>
              <a:rPr lang="en-US" sz="1800" dirty="0"/>
              <a:t>The Reducer performs the user-defined work of the second phase of the MapReduce program.</a:t>
            </a:r>
          </a:p>
          <a:p>
            <a:pPr lvl="1"/>
            <a:r>
              <a:rPr lang="en-US" sz="1800" dirty="0"/>
              <a:t>A new instance of Reducer is created for each partition.</a:t>
            </a:r>
          </a:p>
          <a:p>
            <a:pPr lvl="1"/>
            <a:r>
              <a:rPr lang="en-US" sz="1800" dirty="0"/>
              <a:t>For each key in the partition assigned to a Reducer, the Reducer is called once.</a:t>
            </a:r>
          </a:p>
          <a:p>
            <a:pPr lvl="1">
              <a:lnSpc>
                <a:spcPct val="80000"/>
              </a:lnSpc>
            </a:pPr>
            <a:r>
              <a:rPr lang="en-US" sz="1800" dirty="0"/>
              <a:t>Reduce function</a:t>
            </a:r>
          </a:p>
          <a:p>
            <a:pPr lvl="2">
              <a:lnSpc>
                <a:spcPct val="80000"/>
              </a:lnSpc>
            </a:pPr>
            <a:r>
              <a:rPr lang="en-US" sz="1800" dirty="0"/>
              <a:t>Operate on set of key, value pairs</a:t>
            </a:r>
          </a:p>
          <a:p>
            <a:pPr lvl="2">
              <a:lnSpc>
                <a:spcPct val="80000"/>
              </a:lnSpc>
            </a:pPr>
            <a:r>
              <a:rPr lang="en-US" sz="1800" dirty="0"/>
              <a:t>Reduce is then applied in parallel to each group,  again producing a collection of key, values.</a:t>
            </a:r>
          </a:p>
          <a:p>
            <a:pPr lvl="2">
              <a:lnSpc>
                <a:spcPct val="80000"/>
              </a:lnSpc>
            </a:pPr>
            <a:r>
              <a:rPr lang="en-US" sz="1800" dirty="0"/>
              <a:t>Total number of reducers can be set by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a:xfrm>
            <a:off x="228599" y="274638"/>
            <a:ext cx="8686799" cy="1143000"/>
          </a:xfrm>
        </p:spPr>
        <p:txBody>
          <a:bodyPr/>
          <a:lstStyle/>
          <a:p>
            <a:r>
              <a:rPr lang="en-IN" dirty="0"/>
              <a:t>MapReduce</a:t>
            </a:r>
            <a:r>
              <a:rPr lang="en-IN" b="1" dirty="0">
                <a:solidFill>
                  <a:srgbClr val="7030A0"/>
                </a:solidFill>
              </a:rPr>
              <a:t> </a:t>
            </a:r>
            <a:r>
              <a:rPr lang="en-IN" dirty="0"/>
              <a:t>API</a:t>
            </a:r>
            <a:r>
              <a:rPr lang="en-IN" b="1" dirty="0">
                <a:solidFill>
                  <a:srgbClr val="7030A0"/>
                </a:solidFill>
              </a:rPr>
              <a:t> </a:t>
            </a:r>
            <a:r>
              <a:rPr lang="en-IN" dirty="0"/>
              <a:t>-</a:t>
            </a:r>
            <a:r>
              <a:rPr lang="en-IN" b="1" dirty="0">
                <a:solidFill>
                  <a:srgbClr val="7030A0"/>
                </a:solidFill>
              </a:rPr>
              <a:t> </a:t>
            </a:r>
            <a:r>
              <a:rPr lang="en-IN" dirty="0"/>
              <a:t>InputFormats</a:t>
            </a:r>
            <a:endParaRPr lang="en-US" dirty="0"/>
          </a:p>
        </p:txBody>
      </p:sp>
      <p:pic>
        <p:nvPicPr>
          <p:cNvPr id="2097153" name="Picture 2"/>
          <p:cNvPicPr>
            <a:picLocks noChangeAspect="1" noChangeArrowheads="1"/>
          </p:cNvPicPr>
          <p:nvPr/>
        </p:nvPicPr>
        <p:blipFill>
          <a:blip r:embed="rId3"/>
          <a:srcRect/>
          <a:stretch>
            <a:fillRect/>
          </a:stretch>
        </p:blipFill>
        <p:spPr bwMode="auto">
          <a:xfrm>
            <a:off x="228600" y="1447800"/>
            <a:ext cx="8763000" cy="5238750"/>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dirty="0"/>
              <a:t>MR Execution</a:t>
            </a:r>
          </a:p>
        </p:txBody>
      </p:sp>
      <p:sp>
        <p:nvSpPr>
          <p:cNvPr id="1048702" name="object 2"/>
          <p:cNvSpPr/>
          <p:nvPr/>
        </p:nvSpPr>
        <p:spPr>
          <a:xfrm>
            <a:off x="4217031" y="1560788"/>
            <a:ext cx="1578863" cy="569976"/>
          </a:xfrm>
          <a:prstGeom prst="rect">
            <a:avLst/>
          </a:prstGeom>
          <a:blipFill>
            <a:blip r:embed="rId3" cstate="print"/>
            <a:stretch>
              <a:fillRect/>
            </a:stretch>
          </a:blipFill>
        </p:spPr>
        <p:txBody>
          <a:bodyPr wrap="square" lIns="0" tIns="0" rIns="0" bIns="0" rtlCol="0"/>
          <a:lstStyle/>
          <a:p>
            <a:endParaRPr/>
          </a:p>
        </p:txBody>
      </p:sp>
      <p:sp>
        <p:nvSpPr>
          <p:cNvPr id="1048703" name="object 3"/>
          <p:cNvSpPr/>
          <p:nvPr/>
        </p:nvSpPr>
        <p:spPr>
          <a:xfrm>
            <a:off x="4673468" y="1623273"/>
            <a:ext cx="666750" cy="503681"/>
          </a:xfrm>
          <a:prstGeom prst="rect">
            <a:avLst/>
          </a:prstGeom>
          <a:blipFill>
            <a:blip r:embed="rId4" cstate="print"/>
            <a:stretch>
              <a:fillRect/>
            </a:stretch>
          </a:blipFill>
        </p:spPr>
        <p:txBody>
          <a:bodyPr wrap="square" lIns="0" tIns="0" rIns="0" bIns="0" rtlCol="0"/>
          <a:lstStyle/>
          <a:p>
            <a:endParaRPr/>
          </a:p>
        </p:txBody>
      </p:sp>
      <p:sp>
        <p:nvSpPr>
          <p:cNvPr id="1048704" name="object 4"/>
          <p:cNvSpPr/>
          <p:nvPr/>
        </p:nvSpPr>
        <p:spPr>
          <a:xfrm>
            <a:off x="4242178" y="1585933"/>
            <a:ext cx="1475231" cy="466344"/>
          </a:xfrm>
          <a:prstGeom prst="rect">
            <a:avLst/>
          </a:prstGeom>
          <a:blipFill>
            <a:blip r:embed="rId5" cstate="print"/>
            <a:stretch>
              <a:fillRect/>
            </a:stretch>
          </a:blipFill>
        </p:spPr>
        <p:txBody>
          <a:bodyPr wrap="square" lIns="0" tIns="0" rIns="0" bIns="0" rtlCol="0"/>
          <a:lstStyle/>
          <a:p>
            <a:endParaRPr/>
          </a:p>
        </p:txBody>
      </p:sp>
      <p:sp>
        <p:nvSpPr>
          <p:cNvPr id="1048705" name="object 5"/>
          <p:cNvSpPr txBox="1"/>
          <p:nvPr/>
        </p:nvSpPr>
        <p:spPr>
          <a:xfrm>
            <a:off x="4800216" y="1723941"/>
            <a:ext cx="360045" cy="230832"/>
          </a:xfrm>
          <a:prstGeom prst="rect">
            <a:avLst/>
          </a:prstGeom>
        </p:spPr>
        <p:txBody>
          <a:bodyPr vert="horz" wrap="square" lIns="0" tIns="0" rIns="0" bIns="0" rtlCol="0">
            <a:spAutoFit/>
          </a:bodyPr>
          <a:lstStyle/>
          <a:p>
            <a:pPr marL="12700"/>
            <a:r>
              <a:rPr sz="1500" spc="-5" dirty="0">
                <a:solidFill>
                  <a:srgbClr val="FFFFFF"/>
                </a:solidFill>
                <a:latin typeface="Tahoma"/>
                <a:cs typeface="Tahoma"/>
              </a:rPr>
              <a:t>DFS</a:t>
            </a:r>
            <a:endParaRPr sz="1500">
              <a:latin typeface="Tahoma"/>
              <a:cs typeface="Tahoma"/>
            </a:endParaRPr>
          </a:p>
        </p:txBody>
      </p:sp>
      <p:sp>
        <p:nvSpPr>
          <p:cNvPr id="1048706" name="object 8"/>
          <p:cNvSpPr txBox="1"/>
          <p:nvPr/>
        </p:nvSpPr>
        <p:spPr>
          <a:xfrm>
            <a:off x="4517005" y="4084871"/>
            <a:ext cx="982344" cy="457199"/>
          </a:xfrm>
          <a:prstGeom prst="rect">
            <a:avLst/>
          </a:prstGeom>
        </p:spPr>
        <p:txBody>
          <a:bodyPr vert="horz" wrap="square" lIns="0" tIns="0" rIns="0" bIns="0" rtlCol="0">
            <a:spAutoFit/>
          </a:bodyPr>
          <a:lstStyle/>
          <a:p>
            <a:pPr marL="12700"/>
            <a:r>
              <a:rPr sz="1500" spc="-10" dirty="0">
                <a:solidFill>
                  <a:srgbClr val="FFFFFF"/>
                </a:solidFill>
                <a:latin typeface="Tahoma"/>
                <a:cs typeface="Tahoma"/>
              </a:rPr>
              <a:t>Job</a:t>
            </a:r>
            <a:r>
              <a:rPr sz="1500" spc="-5" dirty="0">
                <a:solidFill>
                  <a:srgbClr val="FFFFFF"/>
                </a:solidFill>
                <a:latin typeface="Tahoma"/>
                <a:cs typeface="Tahoma"/>
              </a:rPr>
              <a:t> </a:t>
            </a:r>
            <a:r>
              <a:rPr sz="1500" spc="-155" dirty="0">
                <a:solidFill>
                  <a:srgbClr val="FFFFFF"/>
                </a:solidFill>
                <a:latin typeface="Tahoma"/>
                <a:cs typeface="Tahoma"/>
              </a:rPr>
              <a:t>T</a:t>
            </a:r>
            <a:r>
              <a:rPr sz="1500" spc="-25" dirty="0">
                <a:solidFill>
                  <a:srgbClr val="FFFFFF"/>
                </a:solidFill>
                <a:latin typeface="Tahoma"/>
                <a:cs typeface="Tahoma"/>
              </a:rPr>
              <a:t>r</a:t>
            </a:r>
            <a:r>
              <a:rPr sz="1500" dirty="0">
                <a:solidFill>
                  <a:srgbClr val="FFFFFF"/>
                </a:solidFill>
                <a:latin typeface="Tahoma"/>
                <a:cs typeface="Tahoma"/>
              </a:rPr>
              <a:t>ac</a:t>
            </a:r>
            <a:r>
              <a:rPr sz="1500" spc="-15" dirty="0">
                <a:solidFill>
                  <a:srgbClr val="FFFFFF"/>
                </a:solidFill>
                <a:latin typeface="Tahoma"/>
                <a:cs typeface="Tahoma"/>
              </a:rPr>
              <a:t>k</a:t>
            </a:r>
            <a:r>
              <a:rPr sz="1500" spc="-5" dirty="0">
                <a:solidFill>
                  <a:srgbClr val="FFFFFF"/>
                </a:solidFill>
                <a:latin typeface="Tahoma"/>
                <a:cs typeface="Tahoma"/>
              </a:rPr>
              <a:t>er</a:t>
            </a:r>
            <a:endParaRPr sz="1500" dirty="0">
              <a:latin typeface="Tahoma"/>
              <a:cs typeface="Tahoma"/>
            </a:endParaRPr>
          </a:p>
        </p:txBody>
      </p:sp>
      <p:sp>
        <p:nvSpPr>
          <p:cNvPr id="1048707" name="object 9"/>
          <p:cNvSpPr/>
          <p:nvPr/>
        </p:nvSpPr>
        <p:spPr>
          <a:xfrm>
            <a:off x="6232902" y="1662514"/>
            <a:ext cx="685800" cy="304800"/>
          </a:xfrm>
          <a:prstGeom prst="rect">
            <a:avLst/>
          </a:prstGeom>
          <a:blipFill>
            <a:blip r:embed="rId6" cstate="print"/>
            <a:stretch>
              <a:fillRect/>
            </a:stretch>
          </a:blipFill>
        </p:spPr>
        <p:txBody>
          <a:bodyPr wrap="square" lIns="0" tIns="0" rIns="0" bIns="0" rtlCol="0"/>
          <a:lstStyle/>
          <a:p>
            <a:endParaRPr/>
          </a:p>
        </p:txBody>
      </p:sp>
      <p:sp>
        <p:nvSpPr>
          <p:cNvPr id="1048708" name="object 10"/>
          <p:cNvSpPr/>
          <p:nvPr/>
        </p:nvSpPr>
        <p:spPr>
          <a:xfrm>
            <a:off x="6232902" y="1662514"/>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1048709" name="object 11"/>
          <p:cNvSpPr/>
          <p:nvPr/>
        </p:nvSpPr>
        <p:spPr>
          <a:xfrm>
            <a:off x="6309102" y="1738714"/>
            <a:ext cx="685800" cy="304800"/>
          </a:xfrm>
          <a:prstGeom prst="rect">
            <a:avLst/>
          </a:prstGeom>
          <a:blipFill>
            <a:blip r:embed="rId6" cstate="print"/>
            <a:stretch>
              <a:fillRect/>
            </a:stretch>
          </a:blipFill>
        </p:spPr>
        <p:txBody>
          <a:bodyPr wrap="square" lIns="0" tIns="0" rIns="0" bIns="0" rtlCol="0"/>
          <a:lstStyle/>
          <a:p>
            <a:endParaRPr/>
          </a:p>
        </p:txBody>
      </p:sp>
      <p:sp>
        <p:nvSpPr>
          <p:cNvPr id="1048710" name="object 12"/>
          <p:cNvSpPr/>
          <p:nvPr/>
        </p:nvSpPr>
        <p:spPr>
          <a:xfrm>
            <a:off x="6309102" y="1738714"/>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1048711" name="object 13"/>
          <p:cNvSpPr/>
          <p:nvPr/>
        </p:nvSpPr>
        <p:spPr>
          <a:xfrm>
            <a:off x="6428058" y="1824692"/>
            <a:ext cx="685800" cy="304800"/>
          </a:xfrm>
          <a:prstGeom prst="rect">
            <a:avLst/>
          </a:prstGeom>
          <a:blipFill>
            <a:blip r:embed="rId7" cstate="print"/>
            <a:stretch>
              <a:fillRect/>
            </a:stretch>
          </a:blipFill>
        </p:spPr>
        <p:txBody>
          <a:bodyPr wrap="square" lIns="0" tIns="0" rIns="0" bIns="0" rtlCol="0"/>
          <a:lstStyle/>
          <a:p>
            <a:endParaRPr/>
          </a:p>
        </p:txBody>
      </p:sp>
      <p:sp>
        <p:nvSpPr>
          <p:cNvPr id="1048712" name="object 14"/>
          <p:cNvSpPr/>
          <p:nvPr/>
        </p:nvSpPr>
        <p:spPr>
          <a:xfrm>
            <a:off x="6435677" y="1836669"/>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5146">
            <a:solidFill>
              <a:srgbClr val="002542"/>
            </a:solidFill>
          </a:ln>
        </p:spPr>
        <p:txBody>
          <a:bodyPr wrap="square" lIns="0" tIns="0" rIns="0" bIns="0" rtlCol="0"/>
          <a:lstStyle/>
          <a:p>
            <a:endParaRPr/>
          </a:p>
        </p:txBody>
      </p:sp>
      <p:sp>
        <p:nvSpPr>
          <p:cNvPr id="1048713" name="object 37"/>
          <p:cNvSpPr/>
          <p:nvPr/>
        </p:nvSpPr>
        <p:spPr>
          <a:xfrm>
            <a:off x="569338" y="1781005"/>
            <a:ext cx="107441" cy="850392"/>
          </a:xfrm>
          <a:prstGeom prst="rect">
            <a:avLst/>
          </a:prstGeom>
          <a:blipFill>
            <a:blip r:embed="rId8" cstate="print"/>
            <a:stretch>
              <a:fillRect/>
            </a:stretch>
          </a:blipFill>
        </p:spPr>
        <p:txBody>
          <a:bodyPr wrap="square" lIns="0" tIns="0" rIns="0" bIns="0" rtlCol="0"/>
          <a:lstStyle/>
          <a:p>
            <a:endParaRPr/>
          </a:p>
        </p:txBody>
      </p:sp>
      <p:sp>
        <p:nvSpPr>
          <p:cNvPr id="1048714" name="object 38"/>
          <p:cNvSpPr/>
          <p:nvPr/>
        </p:nvSpPr>
        <p:spPr>
          <a:xfrm>
            <a:off x="623057" y="1814914"/>
            <a:ext cx="0" cy="755650"/>
          </a:xfrm>
          <a:custGeom>
            <a:avLst/>
            <a:gdLst/>
            <a:ahLst/>
            <a:cxnLst/>
            <a:rect l="l" t="t" r="r" b="b"/>
            <a:pathLst>
              <a:path h="755650">
                <a:moveTo>
                  <a:pt x="0" y="755523"/>
                </a:moveTo>
                <a:lnTo>
                  <a:pt x="0" y="0"/>
                </a:lnTo>
              </a:path>
            </a:pathLst>
          </a:custGeom>
          <a:ln w="25146">
            <a:solidFill>
              <a:srgbClr val="252525"/>
            </a:solidFill>
          </a:ln>
        </p:spPr>
        <p:txBody>
          <a:bodyPr wrap="square" lIns="0" tIns="0" rIns="0" bIns="0" rtlCol="0"/>
          <a:lstStyle/>
          <a:p>
            <a:endParaRPr/>
          </a:p>
        </p:txBody>
      </p:sp>
      <p:sp>
        <p:nvSpPr>
          <p:cNvPr id="1048715" name="object 39"/>
          <p:cNvSpPr/>
          <p:nvPr/>
        </p:nvSpPr>
        <p:spPr>
          <a:xfrm>
            <a:off x="581529" y="1716997"/>
            <a:ext cx="3778758" cy="235458"/>
          </a:xfrm>
          <a:prstGeom prst="rect">
            <a:avLst/>
          </a:prstGeom>
          <a:blipFill>
            <a:blip r:embed="rId9" cstate="print"/>
            <a:stretch>
              <a:fillRect/>
            </a:stretch>
          </a:blipFill>
        </p:spPr>
        <p:txBody>
          <a:bodyPr wrap="square" lIns="0" tIns="0" rIns="0" bIns="0" rtlCol="0"/>
          <a:lstStyle/>
          <a:p>
            <a:endParaRPr/>
          </a:p>
        </p:txBody>
      </p:sp>
      <p:sp>
        <p:nvSpPr>
          <p:cNvPr id="1048716" name="object 40"/>
          <p:cNvSpPr/>
          <p:nvPr/>
        </p:nvSpPr>
        <p:spPr>
          <a:xfrm>
            <a:off x="623057" y="1776814"/>
            <a:ext cx="3619500" cy="76200"/>
          </a:xfrm>
          <a:custGeom>
            <a:avLst/>
            <a:gdLst/>
            <a:ahLst/>
            <a:cxnLst/>
            <a:rect l="l" t="t" r="r" b="b"/>
            <a:pathLst>
              <a:path w="3619500" h="76200">
                <a:moveTo>
                  <a:pt x="3543300" y="0"/>
                </a:moveTo>
                <a:lnTo>
                  <a:pt x="3543300" y="76200"/>
                </a:lnTo>
                <a:lnTo>
                  <a:pt x="3594354" y="50673"/>
                </a:lnTo>
                <a:lnTo>
                  <a:pt x="3556000" y="50673"/>
                </a:lnTo>
                <a:lnTo>
                  <a:pt x="3556000" y="25526"/>
                </a:lnTo>
                <a:lnTo>
                  <a:pt x="3594354" y="25526"/>
                </a:lnTo>
                <a:lnTo>
                  <a:pt x="3543300" y="0"/>
                </a:lnTo>
                <a:close/>
              </a:path>
              <a:path w="3619500" h="76200">
                <a:moveTo>
                  <a:pt x="3543300" y="25526"/>
                </a:moveTo>
                <a:lnTo>
                  <a:pt x="0" y="25526"/>
                </a:lnTo>
                <a:lnTo>
                  <a:pt x="0" y="50673"/>
                </a:lnTo>
                <a:lnTo>
                  <a:pt x="3543300" y="50673"/>
                </a:lnTo>
                <a:lnTo>
                  <a:pt x="3543300" y="25526"/>
                </a:lnTo>
                <a:close/>
              </a:path>
              <a:path w="3619500" h="76200">
                <a:moveTo>
                  <a:pt x="3594354" y="25526"/>
                </a:moveTo>
                <a:lnTo>
                  <a:pt x="3556000" y="25526"/>
                </a:lnTo>
                <a:lnTo>
                  <a:pt x="3556000" y="50673"/>
                </a:lnTo>
                <a:lnTo>
                  <a:pt x="3594354" y="50673"/>
                </a:lnTo>
                <a:lnTo>
                  <a:pt x="3619500" y="38100"/>
                </a:lnTo>
                <a:lnTo>
                  <a:pt x="3594354" y="25526"/>
                </a:lnTo>
                <a:close/>
              </a:path>
            </a:pathLst>
          </a:custGeom>
          <a:solidFill>
            <a:srgbClr val="252525"/>
          </a:solidFill>
        </p:spPr>
        <p:txBody>
          <a:bodyPr wrap="square" lIns="0" tIns="0" rIns="0" bIns="0" rtlCol="0"/>
          <a:lstStyle/>
          <a:p>
            <a:endParaRPr/>
          </a:p>
        </p:txBody>
      </p:sp>
      <p:sp>
        <p:nvSpPr>
          <p:cNvPr id="1048717" name="object 41"/>
          <p:cNvSpPr/>
          <p:nvPr/>
        </p:nvSpPr>
        <p:spPr>
          <a:xfrm>
            <a:off x="448179" y="2802086"/>
            <a:ext cx="2102358" cy="235457"/>
          </a:xfrm>
          <a:prstGeom prst="rect">
            <a:avLst/>
          </a:prstGeom>
          <a:blipFill>
            <a:blip r:embed="rId10" cstate="print"/>
            <a:stretch>
              <a:fillRect/>
            </a:stretch>
          </a:blipFill>
        </p:spPr>
        <p:txBody>
          <a:bodyPr wrap="square" lIns="0" tIns="0" rIns="0" bIns="0" rtlCol="0"/>
          <a:lstStyle/>
          <a:p>
            <a:endParaRPr/>
          </a:p>
        </p:txBody>
      </p:sp>
      <p:sp>
        <p:nvSpPr>
          <p:cNvPr id="1048718" name="object 42"/>
          <p:cNvSpPr/>
          <p:nvPr/>
        </p:nvSpPr>
        <p:spPr>
          <a:xfrm>
            <a:off x="489707" y="2861903"/>
            <a:ext cx="1943100" cy="76200"/>
          </a:xfrm>
          <a:custGeom>
            <a:avLst/>
            <a:gdLst/>
            <a:ahLst/>
            <a:cxnLst/>
            <a:rect l="l" t="t" r="r" b="b"/>
            <a:pathLst>
              <a:path w="1943100" h="76200">
                <a:moveTo>
                  <a:pt x="1866900" y="0"/>
                </a:moveTo>
                <a:lnTo>
                  <a:pt x="1866900" y="76200"/>
                </a:lnTo>
                <a:lnTo>
                  <a:pt x="1917953" y="50673"/>
                </a:lnTo>
                <a:lnTo>
                  <a:pt x="1879600" y="50673"/>
                </a:lnTo>
                <a:lnTo>
                  <a:pt x="1879600" y="25526"/>
                </a:lnTo>
                <a:lnTo>
                  <a:pt x="1917953" y="25526"/>
                </a:lnTo>
                <a:lnTo>
                  <a:pt x="1866900" y="0"/>
                </a:lnTo>
                <a:close/>
              </a:path>
              <a:path w="1943100" h="76200">
                <a:moveTo>
                  <a:pt x="1866900" y="25526"/>
                </a:moveTo>
                <a:lnTo>
                  <a:pt x="0" y="25526"/>
                </a:lnTo>
                <a:lnTo>
                  <a:pt x="0" y="50673"/>
                </a:lnTo>
                <a:lnTo>
                  <a:pt x="1866900" y="50673"/>
                </a:lnTo>
                <a:lnTo>
                  <a:pt x="1866900" y="25526"/>
                </a:lnTo>
                <a:close/>
              </a:path>
              <a:path w="1943100" h="76200">
                <a:moveTo>
                  <a:pt x="1917953" y="25526"/>
                </a:moveTo>
                <a:lnTo>
                  <a:pt x="1879600" y="25526"/>
                </a:lnTo>
                <a:lnTo>
                  <a:pt x="1879600" y="50673"/>
                </a:lnTo>
                <a:lnTo>
                  <a:pt x="1917953" y="50673"/>
                </a:lnTo>
                <a:lnTo>
                  <a:pt x="1943099" y="38100"/>
                </a:lnTo>
                <a:lnTo>
                  <a:pt x="1917953" y="25526"/>
                </a:lnTo>
                <a:close/>
              </a:path>
            </a:pathLst>
          </a:custGeom>
          <a:solidFill>
            <a:srgbClr val="252525"/>
          </a:solidFill>
        </p:spPr>
        <p:txBody>
          <a:bodyPr wrap="square" lIns="0" tIns="0" rIns="0" bIns="0" rtlCol="0"/>
          <a:lstStyle/>
          <a:p>
            <a:endParaRPr/>
          </a:p>
        </p:txBody>
      </p:sp>
      <p:sp>
        <p:nvSpPr>
          <p:cNvPr id="1048719" name="object 43"/>
          <p:cNvSpPr/>
          <p:nvPr/>
        </p:nvSpPr>
        <p:spPr>
          <a:xfrm>
            <a:off x="3082158" y="3151082"/>
            <a:ext cx="45719" cy="1093850"/>
          </a:xfrm>
          <a:prstGeom prst="rect">
            <a:avLst/>
          </a:prstGeom>
          <a:blipFill>
            <a:blip r:embed="rId11" cstate="print"/>
            <a:stretch>
              <a:fillRect/>
            </a:stretch>
          </a:blipFill>
        </p:spPr>
        <p:txBody>
          <a:bodyPr wrap="square" lIns="0" tIns="0" rIns="0" bIns="0" rtlCol="0"/>
          <a:lstStyle/>
          <a:p>
            <a:endParaRPr/>
          </a:p>
        </p:txBody>
      </p:sp>
      <p:sp>
        <p:nvSpPr>
          <p:cNvPr id="1048720" name="object 44"/>
          <p:cNvSpPr/>
          <p:nvPr/>
        </p:nvSpPr>
        <p:spPr>
          <a:xfrm>
            <a:off x="3082159" y="3151082"/>
            <a:ext cx="115508" cy="1093850"/>
          </a:xfrm>
          <a:custGeom>
            <a:avLst/>
            <a:gdLst/>
            <a:ahLst/>
            <a:cxnLst/>
            <a:rect l="l" t="t" r="r" b="b"/>
            <a:pathLst>
              <a:path h="1840864">
                <a:moveTo>
                  <a:pt x="0" y="1840344"/>
                </a:moveTo>
                <a:lnTo>
                  <a:pt x="0" y="0"/>
                </a:lnTo>
              </a:path>
            </a:pathLst>
          </a:custGeom>
          <a:ln w="25146">
            <a:solidFill>
              <a:srgbClr val="252525"/>
            </a:solidFill>
          </a:ln>
        </p:spPr>
        <p:txBody>
          <a:bodyPr wrap="square" lIns="0" tIns="0" rIns="0" bIns="0" rtlCol="0"/>
          <a:lstStyle/>
          <a:p>
            <a:endParaRPr/>
          </a:p>
        </p:txBody>
      </p:sp>
      <p:sp>
        <p:nvSpPr>
          <p:cNvPr id="1048721" name="object 45"/>
          <p:cNvSpPr/>
          <p:nvPr/>
        </p:nvSpPr>
        <p:spPr>
          <a:xfrm>
            <a:off x="3049497" y="4179715"/>
            <a:ext cx="1434846" cy="235457"/>
          </a:xfrm>
          <a:prstGeom prst="rect">
            <a:avLst/>
          </a:prstGeom>
          <a:blipFill>
            <a:blip r:embed="rId12" cstate="print"/>
            <a:stretch>
              <a:fillRect/>
            </a:stretch>
          </a:blipFill>
        </p:spPr>
        <p:txBody>
          <a:bodyPr wrap="square" lIns="0" tIns="0" rIns="0" bIns="0" rtlCol="0"/>
          <a:lstStyle/>
          <a:p>
            <a:endParaRPr/>
          </a:p>
        </p:txBody>
      </p:sp>
      <p:sp>
        <p:nvSpPr>
          <p:cNvPr id="1048722" name="object 46"/>
          <p:cNvSpPr/>
          <p:nvPr/>
        </p:nvSpPr>
        <p:spPr>
          <a:xfrm>
            <a:off x="3082159" y="4248641"/>
            <a:ext cx="1261829" cy="45719"/>
          </a:xfrm>
          <a:custGeom>
            <a:avLst/>
            <a:gdLst/>
            <a:ahLst/>
            <a:cxnLst/>
            <a:rect l="l" t="t" r="r" b="b"/>
            <a:pathLst>
              <a:path w="1276350" h="76200">
                <a:moveTo>
                  <a:pt x="1199641" y="0"/>
                </a:moveTo>
                <a:lnTo>
                  <a:pt x="1199641" y="76199"/>
                </a:lnTo>
                <a:lnTo>
                  <a:pt x="1250695" y="50672"/>
                </a:lnTo>
                <a:lnTo>
                  <a:pt x="1212341" y="50672"/>
                </a:lnTo>
                <a:lnTo>
                  <a:pt x="1212341" y="25526"/>
                </a:lnTo>
                <a:lnTo>
                  <a:pt x="1250695" y="25526"/>
                </a:lnTo>
                <a:lnTo>
                  <a:pt x="1199641" y="0"/>
                </a:lnTo>
                <a:close/>
              </a:path>
              <a:path w="1276350" h="76200">
                <a:moveTo>
                  <a:pt x="1199641" y="25526"/>
                </a:moveTo>
                <a:lnTo>
                  <a:pt x="0" y="25526"/>
                </a:lnTo>
                <a:lnTo>
                  <a:pt x="0" y="50672"/>
                </a:lnTo>
                <a:lnTo>
                  <a:pt x="1199641" y="50672"/>
                </a:lnTo>
                <a:lnTo>
                  <a:pt x="1199641" y="25526"/>
                </a:lnTo>
                <a:close/>
              </a:path>
              <a:path w="1276350" h="76200">
                <a:moveTo>
                  <a:pt x="1250695" y="25526"/>
                </a:moveTo>
                <a:lnTo>
                  <a:pt x="1212341" y="25526"/>
                </a:lnTo>
                <a:lnTo>
                  <a:pt x="1212341" y="50672"/>
                </a:lnTo>
                <a:lnTo>
                  <a:pt x="1250695" y="50672"/>
                </a:lnTo>
                <a:lnTo>
                  <a:pt x="1275841" y="38099"/>
                </a:lnTo>
                <a:lnTo>
                  <a:pt x="1250695" y="25526"/>
                </a:lnTo>
                <a:close/>
              </a:path>
            </a:pathLst>
          </a:custGeom>
          <a:solidFill>
            <a:srgbClr val="252525"/>
          </a:solidFill>
        </p:spPr>
        <p:txBody>
          <a:bodyPr wrap="square" lIns="0" tIns="0" rIns="0" bIns="0" rtlCol="0"/>
          <a:lstStyle/>
          <a:p>
            <a:endParaRPr/>
          </a:p>
        </p:txBody>
      </p:sp>
      <p:sp>
        <p:nvSpPr>
          <p:cNvPr id="1048723" name="object 47"/>
          <p:cNvSpPr/>
          <p:nvPr/>
        </p:nvSpPr>
        <p:spPr>
          <a:xfrm>
            <a:off x="3134229" y="2809705"/>
            <a:ext cx="1899666" cy="107442"/>
          </a:xfrm>
          <a:prstGeom prst="rect">
            <a:avLst/>
          </a:prstGeom>
          <a:blipFill>
            <a:blip r:embed="rId13" cstate="print"/>
            <a:stretch>
              <a:fillRect/>
            </a:stretch>
          </a:blipFill>
        </p:spPr>
        <p:txBody>
          <a:bodyPr wrap="square" lIns="0" tIns="0" rIns="0" bIns="0" rtlCol="0"/>
          <a:lstStyle/>
          <a:p>
            <a:endParaRPr/>
          </a:p>
        </p:txBody>
      </p:sp>
      <p:sp>
        <p:nvSpPr>
          <p:cNvPr id="1048724" name="object 48"/>
          <p:cNvSpPr/>
          <p:nvPr/>
        </p:nvSpPr>
        <p:spPr>
          <a:xfrm>
            <a:off x="3175757" y="2843614"/>
            <a:ext cx="1804670" cy="0"/>
          </a:xfrm>
          <a:custGeom>
            <a:avLst/>
            <a:gdLst/>
            <a:ahLst/>
            <a:cxnLst/>
            <a:rect l="l" t="t" r="r" b="b"/>
            <a:pathLst>
              <a:path w="1804670">
                <a:moveTo>
                  <a:pt x="0" y="0"/>
                </a:moveTo>
                <a:lnTo>
                  <a:pt x="1804416" y="0"/>
                </a:lnTo>
              </a:path>
            </a:pathLst>
          </a:custGeom>
          <a:ln w="25146">
            <a:solidFill>
              <a:srgbClr val="252525"/>
            </a:solidFill>
          </a:ln>
        </p:spPr>
        <p:txBody>
          <a:bodyPr wrap="square" lIns="0" tIns="0" rIns="0" bIns="0" rtlCol="0"/>
          <a:lstStyle/>
          <a:p>
            <a:endParaRPr/>
          </a:p>
        </p:txBody>
      </p:sp>
      <p:sp>
        <p:nvSpPr>
          <p:cNvPr id="1048725" name="object 49"/>
          <p:cNvSpPr/>
          <p:nvPr/>
        </p:nvSpPr>
        <p:spPr>
          <a:xfrm>
            <a:off x="4862444" y="1954743"/>
            <a:ext cx="235458" cy="950213"/>
          </a:xfrm>
          <a:prstGeom prst="rect">
            <a:avLst/>
          </a:prstGeom>
          <a:blipFill>
            <a:blip r:embed="rId14" cstate="print"/>
            <a:stretch>
              <a:fillRect/>
            </a:stretch>
          </a:blipFill>
        </p:spPr>
        <p:txBody>
          <a:bodyPr wrap="square" lIns="0" tIns="0" rIns="0" bIns="0" rtlCol="0"/>
          <a:lstStyle/>
          <a:p>
            <a:endParaRPr/>
          </a:p>
        </p:txBody>
      </p:sp>
      <p:sp>
        <p:nvSpPr>
          <p:cNvPr id="1048726" name="object 50"/>
          <p:cNvSpPr/>
          <p:nvPr/>
        </p:nvSpPr>
        <p:spPr>
          <a:xfrm>
            <a:off x="4942073" y="2052658"/>
            <a:ext cx="76200" cy="791210"/>
          </a:xfrm>
          <a:custGeom>
            <a:avLst/>
            <a:gdLst/>
            <a:ahLst/>
            <a:cxnLst/>
            <a:rect l="l" t="t" r="r" b="b"/>
            <a:pathLst>
              <a:path w="76200" h="791210">
                <a:moveTo>
                  <a:pt x="50673" y="63500"/>
                </a:moveTo>
                <a:lnTo>
                  <a:pt x="25526" y="63500"/>
                </a:lnTo>
                <a:lnTo>
                  <a:pt x="25526" y="790956"/>
                </a:lnTo>
                <a:lnTo>
                  <a:pt x="50673" y="790956"/>
                </a:lnTo>
                <a:lnTo>
                  <a:pt x="50673" y="63500"/>
                </a:lnTo>
                <a:close/>
              </a:path>
              <a:path w="76200" h="791210">
                <a:moveTo>
                  <a:pt x="38100" y="0"/>
                </a:moveTo>
                <a:lnTo>
                  <a:pt x="0" y="76200"/>
                </a:lnTo>
                <a:lnTo>
                  <a:pt x="25526" y="76200"/>
                </a:lnTo>
                <a:lnTo>
                  <a:pt x="25526" y="63500"/>
                </a:lnTo>
                <a:lnTo>
                  <a:pt x="69850" y="63500"/>
                </a:lnTo>
                <a:lnTo>
                  <a:pt x="38100" y="0"/>
                </a:lnTo>
                <a:close/>
              </a:path>
              <a:path w="76200" h="791210">
                <a:moveTo>
                  <a:pt x="69850" y="63500"/>
                </a:moveTo>
                <a:lnTo>
                  <a:pt x="50673" y="63500"/>
                </a:lnTo>
                <a:lnTo>
                  <a:pt x="50673" y="76200"/>
                </a:lnTo>
                <a:lnTo>
                  <a:pt x="76200" y="76200"/>
                </a:lnTo>
                <a:lnTo>
                  <a:pt x="69850" y="63500"/>
                </a:lnTo>
                <a:close/>
              </a:path>
            </a:pathLst>
          </a:custGeom>
          <a:solidFill>
            <a:srgbClr val="252525"/>
          </a:solidFill>
        </p:spPr>
        <p:txBody>
          <a:bodyPr wrap="square" lIns="0" tIns="0" rIns="0" bIns="0" rtlCol="0"/>
          <a:lstStyle/>
          <a:p>
            <a:endParaRPr/>
          </a:p>
        </p:txBody>
      </p:sp>
      <p:sp>
        <p:nvSpPr>
          <p:cNvPr id="1048727" name="object 51"/>
          <p:cNvSpPr txBox="1"/>
          <p:nvPr/>
        </p:nvSpPr>
        <p:spPr>
          <a:xfrm>
            <a:off x="1803016" y="1613352"/>
            <a:ext cx="1189355" cy="169277"/>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1.</a:t>
            </a:r>
            <a:r>
              <a:rPr sz="1100" spc="10" dirty="0">
                <a:solidFill>
                  <a:srgbClr val="252525"/>
                </a:solidFill>
                <a:latin typeface="Tahoma"/>
                <a:cs typeface="Tahoma"/>
              </a:rPr>
              <a:t> </a:t>
            </a:r>
            <a:r>
              <a:rPr sz="1100" spc="-10" dirty="0">
                <a:solidFill>
                  <a:srgbClr val="252525"/>
                </a:solidFill>
                <a:latin typeface="Tahoma"/>
                <a:cs typeface="Tahoma"/>
              </a:rPr>
              <a:t>Co</a:t>
            </a:r>
            <a:r>
              <a:rPr sz="1100" spc="-15" dirty="0">
                <a:solidFill>
                  <a:srgbClr val="252525"/>
                </a:solidFill>
                <a:latin typeface="Tahoma"/>
                <a:cs typeface="Tahoma"/>
              </a:rPr>
              <a:t>p</a:t>
            </a:r>
            <a:r>
              <a:rPr sz="1100" spc="-10" dirty="0">
                <a:solidFill>
                  <a:srgbClr val="252525"/>
                </a:solidFill>
                <a:latin typeface="Tahoma"/>
                <a:cs typeface="Tahoma"/>
              </a:rPr>
              <a:t>y</a:t>
            </a:r>
            <a:r>
              <a:rPr sz="1100" spc="20" dirty="0">
                <a:solidFill>
                  <a:srgbClr val="252525"/>
                </a:solidFill>
                <a:latin typeface="Tahoma"/>
                <a:cs typeface="Tahoma"/>
              </a:rPr>
              <a:t> </a:t>
            </a:r>
            <a:r>
              <a:rPr sz="1100" spc="-10" dirty="0">
                <a:solidFill>
                  <a:srgbClr val="252525"/>
                </a:solidFill>
                <a:latin typeface="Tahoma"/>
                <a:cs typeface="Tahoma"/>
              </a:rPr>
              <a:t>In</a:t>
            </a:r>
            <a:r>
              <a:rPr sz="1100" spc="-15" dirty="0">
                <a:solidFill>
                  <a:srgbClr val="252525"/>
                </a:solidFill>
                <a:latin typeface="Tahoma"/>
                <a:cs typeface="Tahoma"/>
              </a:rPr>
              <a:t>p</a:t>
            </a:r>
            <a:r>
              <a:rPr sz="1100" spc="-5" dirty="0">
                <a:solidFill>
                  <a:srgbClr val="252525"/>
                </a:solidFill>
                <a:latin typeface="Tahoma"/>
                <a:cs typeface="Tahoma"/>
              </a:rPr>
              <a:t>ut</a:t>
            </a:r>
            <a:r>
              <a:rPr sz="1100" spc="10" dirty="0">
                <a:solidFill>
                  <a:srgbClr val="252525"/>
                </a:solidFill>
                <a:latin typeface="Tahoma"/>
                <a:cs typeface="Tahoma"/>
              </a:rPr>
              <a:t> </a:t>
            </a:r>
            <a:r>
              <a:rPr sz="1100" spc="-10" dirty="0">
                <a:solidFill>
                  <a:srgbClr val="252525"/>
                </a:solidFill>
                <a:latin typeface="Tahoma"/>
                <a:cs typeface="Tahoma"/>
              </a:rPr>
              <a:t>Files</a:t>
            </a:r>
            <a:endParaRPr sz="1100">
              <a:latin typeface="Tahoma"/>
              <a:cs typeface="Tahoma"/>
            </a:endParaRPr>
          </a:p>
        </p:txBody>
      </p:sp>
      <p:sp>
        <p:nvSpPr>
          <p:cNvPr id="1048728" name="object 52"/>
          <p:cNvSpPr txBox="1"/>
          <p:nvPr/>
        </p:nvSpPr>
        <p:spPr>
          <a:xfrm>
            <a:off x="464944" y="3257748"/>
            <a:ext cx="302895" cy="330200"/>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User</a:t>
            </a:r>
            <a:endParaRPr sz="1100">
              <a:latin typeface="Tahoma"/>
              <a:cs typeface="Tahoma"/>
            </a:endParaRPr>
          </a:p>
        </p:txBody>
      </p:sp>
      <p:sp>
        <p:nvSpPr>
          <p:cNvPr id="1048729" name="object 53"/>
          <p:cNvSpPr txBox="1"/>
          <p:nvPr/>
        </p:nvSpPr>
        <p:spPr>
          <a:xfrm>
            <a:off x="997582" y="3007304"/>
            <a:ext cx="871855" cy="330200"/>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2.</a:t>
            </a:r>
            <a:r>
              <a:rPr sz="1100" spc="10" dirty="0">
                <a:solidFill>
                  <a:srgbClr val="252525"/>
                </a:solidFill>
                <a:latin typeface="Tahoma"/>
                <a:cs typeface="Tahoma"/>
              </a:rPr>
              <a:t> </a:t>
            </a:r>
            <a:r>
              <a:rPr sz="1100" spc="-15" dirty="0">
                <a:solidFill>
                  <a:srgbClr val="252525"/>
                </a:solidFill>
                <a:latin typeface="Tahoma"/>
                <a:cs typeface="Tahoma"/>
              </a:rPr>
              <a:t>Submi</a:t>
            </a:r>
            <a:r>
              <a:rPr sz="1100" spc="-5" dirty="0">
                <a:solidFill>
                  <a:srgbClr val="252525"/>
                </a:solidFill>
                <a:latin typeface="Tahoma"/>
                <a:cs typeface="Tahoma"/>
              </a:rPr>
              <a:t>t</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endParaRPr sz="1100">
              <a:latin typeface="Tahoma"/>
              <a:cs typeface="Tahoma"/>
            </a:endParaRPr>
          </a:p>
        </p:txBody>
      </p:sp>
      <p:sp>
        <p:nvSpPr>
          <p:cNvPr id="1048730" name="object 54"/>
          <p:cNvSpPr txBox="1"/>
          <p:nvPr/>
        </p:nvSpPr>
        <p:spPr>
          <a:xfrm>
            <a:off x="1285617" y="2397493"/>
            <a:ext cx="1417955" cy="169277"/>
          </a:xfrm>
          <a:prstGeom prst="rect">
            <a:avLst/>
          </a:prstGeom>
        </p:spPr>
        <p:txBody>
          <a:bodyPr vert="horz" wrap="square" lIns="0" tIns="0" rIns="0" bIns="0" rtlCol="0">
            <a:spAutoFit/>
          </a:bodyPr>
          <a:lstStyle/>
          <a:p>
            <a:pPr marL="12700"/>
            <a:r>
              <a:rPr sz="1100" dirty="0">
                <a:solidFill>
                  <a:srgbClr val="252525"/>
                </a:solidFill>
                <a:latin typeface="Tahoma"/>
                <a:cs typeface="Tahoma"/>
              </a:rPr>
              <a:t>3.</a:t>
            </a:r>
            <a:r>
              <a:rPr sz="1100" spc="10" dirty="0">
                <a:solidFill>
                  <a:srgbClr val="252525"/>
                </a:solidFill>
                <a:latin typeface="Tahoma"/>
                <a:cs typeface="Tahoma"/>
              </a:rPr>
              <a:t> </a:t>
            </a:r>
            <a:r>
              <a:rPr sz="1100" dirty="0">
                <a:solidFill>
                  <a:srgbClr val="252525"/>
                </a:solidFill>
                <a:latin typeface="Tahoma"/>
                <a:cs typeface="Tahoma"/>
              </a:rPr>
              <a:t>G</a:t>
            </a:r>
            <a:r>
              <a:rPr sz="1100" spc="-5" dirty="0">
                <a:solidFill>
                  <a:srgbClr val="252525"/>
                </a:solidFill>
                <a:latin typeface="Tahoma"/>
                <a:cs typeface="Tahoma"/>
              </a:rPr>
              <a:t>e</a:t>
            </a:r>
            <a:r>
              <a:rPr sz="1100" dirty="0">
                <a:solidFill>
                  <a:srgbClr val="252525"/>
                </a:solidFill>
                <a:latin typeface="Tahoma"/>
                <a:cs typeface="Tahoma"/>
              </a:rPr>
              <a:t>t In</a:t>
            </a:r>
            <a:r>
              <a:rPr sz="1100" spc="-5" dirty="0">
                <a:solidFill>
                  <a:srgbClr val="252525"/>
                </a:solidFill>
                <a:latin typeface="Tahoma"/>
                <a:cs typeface="Tahoma"/>
              </a:rPr>
              <a:t>p</a:t>
            </a:r>
            <a:r>
              <a:rPr sz="1100" dirty="0">
                <a:solidFill>
                  <a:srgbClr val="252525"/>
                </a:solidFill>
                <a:latin typeface="Tahoma"/>
                <a:cs typeface="Tahoma"/>
              </a:rPr>
              <a:t>ut</a:t>
            </a:r>
            <a:r>
              <a:rPr sz="1100" spc="10" dirty="0">
                <a:solidFill>
                  <a:srgbClr val="252525"/>
                </a:solidFill>
                <a:latin typeface="Tahoma"/>
                <a:cs typeface="Tahoma"/>
              </a:rPr>
              <a:t> </a:t>
            </a:r>
            <a:r>
              <a:rPr sz="1100" dirty="0">
                <a:solidFill>
                  <a:srgbClr val="252525"/>
                </a:solidFill>
                <a:latin typeface="Tahoma"/>
                <a:cs typeface="Tahoma"/>
              </a:rPr>
              <a:t>Fil</a:t>
            </a:r>
            <a:r>
              <a:rPr sz="1100" spc="-10" dirty="0">
                <a:solidFill>
                  <a:srgbClr val="252525"/>
                </a:solidFill>
                <a:latin typeface="Tahoma"/>
                <a:cs typeface="Tahoma"/>
              </a:rPr>
              <a:t>e</a:t>
            </a:r>
            <a:r>
              <a:rPr sz="1100" dirty="0">
                <a:solidFill>
                  <a:srgbClr val="252525"/>
                </a:solidFill>
                <a:latin typeface="Tahoma"/>
                <a:cs typeface="Tahoma"/>
              </a:rPr>
              <a:t>s’ I</a:t>
            </a:r>
            <a:r>
              <a:rPr sz="1100" spc="-5" dirty="0">
                <a:solidFill>
                  <a:srgbClr val="252525"/>
                </a:solidFill>
                <a:latin typeface="Tahoma"/>
                <a:cs typeface="Tahoma"/>
              </a:rPr>
              <a:t>n</a:t>
            </a:r>
            <a:r>
              <a:rPr sz="1100" dirty="0">
                <a:solidFill>
                  <a:srgbClr val="252525"/>
                </a:solidFill>
                <a:latin typeface="Tahoma"/>
                <a:cs typeface="Tahoma"/>
              </a:rPr>
              <a:t>fo</a:t>
            </a:r>
            <a:endParaRPr sz="1100">
              <a:latin typeface="Tahoma"/>
              <a:cs typeface="Tahoma"/>
            </a:endParaRPr>
          </a:p>
        </p:txBody>
      </p:sp>
      <p:sp>
        <p:nvSpPr>
          <p:cNvPr id="1048731" name="object 55"/>
          <p:cNvSpPr txBox="1"/>
          <p:nvPr/>
        </p:nvSpPr>
        <p:spPr>
          <a:xfrm>
            <a:off x="1983355" y="3933388"/>
            <a:ext cx="871855" cy="330199"/>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6.</a:t>
            </a:r>
            <a:r>
              <a:rPr sz="1100" spc="10" dirty="0">
                <a:solidFill>
                  <a:srgbClr val="252525"/>
                </a:solidFill>
                <a:latin typeface="Tahoma"/>
                <a:cs typeface="Tahoma"/>
              </a:rPr>
              <a:t> </a:t>
            </a:r>
            <a:r>
              <a:rPr sz="1100" spc="-15" dirty="0">
                <a:solidFill>
                  <a:srgbClr val="252525"/>
                </a:solidFill>
                <a:latin typeface="Tahoma"/>
                <a:cs typeface="Tahoma"/>
              </a:rPr>
              <a:t>Submi</a:t>
            </a:r>
            <a:r>
              <a:rPr sz="1100" spc="-5" dirty="0">
                <a:solidFill>
                  <a:srgbClr val="252525"/>
                </a:solidFill>
                <a:latin typeface="Tahoma"/>
                <a:cs typeface="Tahoma"/>
              </a:rPr>
              <a:t>t</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endParaRPr sz="1100" dirty="0">
              <a:latin typeface="Tahoma"/>
              <a:cs typeface="Tahoma"/>
            </a:endParaRPr>
          </a:p>
        </p:txBody>
      </p:sp>
      <p:sp>
        <p:nvSpPr>
          <p:cNvPr id="1048732" name="object 56"/>
          <p:cNvSpPr txBox="1"/>
          <p:nvPr/>
        </p:nvSpPr>
        <p:spPr>
          <a:xfrm>
            <a:off x="3556250" y="3342386"/>
            <a:ext cx="960755" cy="330199"/>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4.</a:t>
            </a:r>
            <a:r>
              <a:rPr sz="1100" spc="10" dirty="0">
                <a:solidFill>
                  <a:srgbClr val="252525"/>
                </a:solidFill>
                <a:latin typeface="Tahoma"/>
                <a:cs typeface="Tahoma"/>
              </a:rPr>
              <a:t> </a:t>
            </a:r>
            <a:r>
              <a:rPr sz="1100" spc="-10" dirty="0">
                <a:solidFill>
                  <a:srgbClr val="252525"/>
                </a:solidFill>
                <a:latin typeface="Tahoma"/>
                <a:cs typeface="Tahoma"/>
              </a:rPr>
              <a:t>Create</a:t>
            </a:r>
            <a:r>
              <a:rPr sz="1100" spc="-5" dirty="0">
                <a:solidFill>
                  <a:srgbClr val="252525"/>
                </a:solidFill>
                <a:latin typeface="Tahoma"/>
                <a:cs typeface="Tahoma"/>
              </a:rPr>
              <a:t> </a:t>
            </a:r>
            <a:r>
              <a:rPr sz="1100" spc="-10" dirty="0">
                <a:solidFill>
                  <a:srgbClr val="252525"/>
                </a:solidFill>
                <a:latin typeface="Tahoma"/>
                <a:cs typeface="Tahoma"/>
              </a:rPr>
              <a:t>Splits</a:t>
            </a:r>
            <a:endParaRPr sz="1100" dirty="0">
              <a:latin typeface="Tahoma"/>
              <a:cs typeface="Tahoma"/>
            </a:endParaRPr>
          </a:p>
        </p:txBody>
      </p:sp>
      <p:sp>
        <p:nvSpPr>
          <p:cNvPr id="1048733" name="object 57"/>
          <p:cNvSpPr txBox="1"/>
          <p:nvPr/>
        </p:nvSpPr>
        <p:spPr>
          <a:xfrm>
            <a:off x="3866400" y="2576406"/>
            <a:ext cx="871855" cy="338554"/>
          </a:xfrm>
          <a:prstGeom prst="rect">
            <a:avLst/>
          </a:prstGeom>
        </p:spPr>
        <p:txBody>
          <a:bodyPr vert="horz" wrap="square" lIns="0" tIns="0" rIns="0" bIns="0" rtlCol="0">
            <a:spAutoFit/>
          </a:bodyPr>
          <a:lstStyle/>
          <a:p>
            <a:pPr marL="12700" marR="5080"/>
            <a:r>
              <a:rPr sz="1100" spc="-5" dirty="0">
                <a:solidFill>
                  <a:srgbClr val="252525"/>
                </a:solidFill>
                <a:latin typeface="Tahoma"/>
                <a:cs typeface="Tahoma"/>
              </a:rPr>
              <a:t>5.</a:t>
            </a:r>
            <a:r>
              <a:rPr sz="1100" spc="10" dirty="0">
                <a:solidFill>
                  <a:srgbClr val="252525"/>
                </a:solidFill>
                <a:latin typeface="Tahoma"/>
                <a:cs typeface="Tahoma"/>
              </a:rPr>
              <a:t> </a:t>
            </a:r>
            <a:r>
              <a:rPr sz="1100" spc="-10" dirty="0">
                <a:solidFill>
                  <a:srgbClr val="252525"/>
                </a:solidFill>
                <a:latin typeface="Tahoma"/>
                <a:cs typeface="Tahoma"/>
              </a:rPr>
              <a:t>Uplo</a:t>
            </a:r>
            <a:r>
              <a:rPr sz="1100" spc="-15" dirty="0">
                <a:solidFill>
                  <a:srgbClr val="252525"/>
                </a:solidFill>
                <a:latin typeface="Tahoma"/>
                <a:cs typeface="Tahoma"/>
              </a:rPr>
              <a:t>a</a:t>
            </a:r>
            <a:r>
              <a:rPr sz="1100" spc="-10" dirty="0">
                <a:solidFill>
                  <a:srgbClr val="252525"/>
                </a:solidFill>
                <a:latin typeface="Tahoma"/>
                <a:cs typeface="Tahoma"/>
              </a:rPr>
              <a:t>d</a:t>
            </a:r>
            <a:r>
              <a:rPr sz="1100" spc="15"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5" dirty="0">
                <a:solidFill>
                  <a:srgbClr val="252525"/>
                </a:solidFill>
                <a:latin typeface="Tahoma"/>
                <a:cs typeface="Tahoma"/>
              </a:rPr>
              <a:t> In</a:t>
            </a:r>
            <a:r>
              <a:rPr sz="1100" spc="-10" dirty="0">
                <a:solidFill>
                  <a:srgbClr val="252525"/>
                </a:solidFill>
                <a:latin typeface="Tahoma"/>
                <a:cs typeface="Tahoma"/>
              </a:rPr>
              <a:t>formation</a:t>
            </a:r>
            <a:endParaRPr sz="1100" dirty="0">
              <a:latin typeface="Tahoma"/>
              <a:cs typeface="Tahoma"/>
            </a:endParaRPr>
          </a:p>
        </p:txBody>
      </p:sp>
      <p:sp>
        <p:nvSpPr>
          <p:cNvPr id="1048734" name="object 58"/>
          <p:cNvSpPr txBox="1"/>
          <p:nvPr/>
        </p:nvSpPr>
        <p:spPr>
          <a:xfrm>
            <a:off x="6382635" y="2207204"/>
            <a:ext cx="673735" cy="169277"/>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In</a:t>
            </a:r>
            <a:r>
              <a:rPr sz="1100" spc="-15" dirty="0">
                <a:solidFill>
                  <a:srgbClr val="252525"/>
                </a:solidFill>
                <a:latin typeface="Tahoma"/>
                <a:cs typeface="Tahoma"/>
              </a:rPr>
              <a:t>p</a:t>
            </a:r>
            <a:r>
              <a:rPr sz="1100" spc="-5" dirty="0">
                <a:solidFill>
                  <a:srgbClr val="252525"/>
                </a:solidFill>
                <a:latin typeface="Tahoma"/>
                <a:cs typeface="Tahoma"/>
              </a:rPr>
              <a:t>ut</a:t>
            </a:r>
            <a:r>
              <a:rPr sz="1100" spc="10" dirty="0">
                <a:solidFill>
                  <a:srgbClr val="252525"/>
                </a:solidFill>
                <a:latin typeface="Tahoma"/>
                <a:cs typeface="Tahoma"/>
              </a:rPr>
              <a:t> </a:t>
            </a:r>
            <a:r>
              <a:rPr sz="1100" spc="-10" dirty="0">
                <a:solidFill>
                  <a:srgbClr val="252525"/>
                </a:solidFill>
                <a:latin typeface="Tahoma"/>
                <a:cs typeface="Tahoma"/>
              </a:rPr>
              <a:t>Files</a:t>
            </a:r>
            <a:endParaRPr sz="1100">
              <a:latin typeface="Tahoma"/>
              <a:cs typeface="Tahoma"/>
            </a:endParaRPr>
          </a:p>
        </p:txBody>
      </p:sp>
      <p:sp>
        <p:nvSpPr>
          <p:cNvPr id="1048735" name="object 62"/>
          <p:cNvSpPr/>
          <p:nvPr/>
        </p:nvSpPr>
        <p:spPr>
          <a:xfrm>
            <a:off x="3371135" y="3020237"/>
            <a:ext cx="2870739" cy="852078"/>
          </a:xfrm>
          <a:custGeom>
            <a:avLst/>
            <a:gdLst/>
            <a:ahLst/>
            <a:cxnLst/>
            <a:rect l="l" t="t" r="r" b="b"/>
            <a:pathLst>
              <a:path w="1014095" h="669289">
                <a:moveTo>
                  <a:pt x="942855" y="638056"/>
                </a:moveTo>
                <a:lnTo>
                  <a:pt x="928878" y="659384"/>
                </a:lnTo>
                <a:lnTo>
                  <a:pt x="1013587" y="669163"/>
                </a:lnTo>
                <a:lnTo>
                  <a:pt x="999500" y="645033"/>
                </a:lnTo>
                <a:lnTo>
                  <a:pt x="953516" y="645033"/>
                </a:lnTo>
                <a:lnTo>
                  <a:pt x="942855" y="638056"/>
                </a:lnTo>
                <a:close/>
              </a:path>
              <a:path w="1014095" h="669289">
                <a:moveTo>
                  <a:pt x="956679" y="616963"/>
                </a:moveTo>
                <a:lnTo>
                  <a:pt x="942855" y="638056"/>
                </a:lnTo>
                <a:lnTo>
                  <a:pt x="953516" y="645033"/>
                </a:lnTo>
                <a:lnTo>
                  <a:pt x="967359" y="623951"/>
                </a:lnTo>
                <a:lnTo>
                  <a:pt x="956679" y="616963"/>
                </a:lnTo>
                <a:close/>
              </a:path>
              <a:path w="1014095" h="669289">
                <a:moveTo>
                  <a:pt x="970661" y="595630"/>
                </a:moveTo>
                <a:lnTo>
                  <a:pt x="956679" y="616963"/>
                </a:lnTo>
                <a:lnTo>
                  <a:pt x="967359" y="623951"/>
                </a:lnTo>
                <a:lnTo>
                  <a:pt x="953516" y="645033"/>
                </a:lnTo>
                <a:lnTo>
                  <a:pt x="999500" y="645033"/>
                </a:lnTo>
                <a:lnTo>
                  <a:pt x="970661" y="595630"/>
                </a:lnTo>
                <a:close/>
              </a:path>
              <a:path w="1014095" h="669289">
                <a:moveTo>
                  <a:pt x="13716" y="0"/>
                </a:moveTo>
                <a:lnTo>
                  <a:pt x="0" y="21082"/>
                </a:lnTo>
                <a:lnTo>
                  <a:pt x="942855" y="638056"/>
                </a:lnTo>
                <a:lnTo>
                  <a:pt x="956679" y="616963"/>
                </a:lnTo>
                <a:lnTo>
                  <a:pt x="13716" y="0"/>
                </a:lnTo>
                <a:close/>
              </a:path>
            </a:pathLst>
          </a:custGeom>
          <a:solidFill>
            <a:srgbClr val="252525"/>
          </a:solidFill>
        </p:spPr>
        <p:txBody>
          <a:bodyPr wrap="square" lIns="0" tIns="0" rIns="0" bIns="0" rtlCol="0"/>
          <a:lstStyle/>
          <a:p>
            <a:endParaRPr/>
          </a:p>
        </p:txBody>
      </p:sp>
      <p:sp>
        <p:nvSpPr>
          <p:cNvPr id="1048736" name="object 63"/>
          <p:cNvSpPr/>
          <p:nvPr/>
        </p:nvSpPr>
        <p:spPr>
          <a:xfrm>
            <a:off x="2464430" y="2475188"/>
            <a:ext cx="1037844" cy="789432"/>
          </a:xfrm>
          <a:prstGeom prst="rect">
            <a:avLst/>
          </a:prstGeom>
          <a:blipFill>
            <a:blip r:embed="rId15" cstate="print"/>
            <a:stretch>
              <a:fillRect/>
            </a:stretch>
          </a:blipFill>
        </p:spPr>
        <p:txBody>
          <a:bodyPr wrap="square" lIns="0" tIns="0" rIns="0" bIns="0" rtlCol="0"/>
          <a:lstStyle/>
          <a:p>
            <a:endParaRPr/>
          </a:p>
        </p:txBody>
      </p:sp>
      <p:sp>
        <p:nvSpPr>
          <p:cNvPr id="1048737" name="object 64"/>
          <p:cNvSpPr/>
          <p:nvPr/>
        </p:nvSpPr>
        <p:spPr>
          <a:xfrm>
            <a:off x="2581779" y="2647401"/>
            <a:ext cx="803910" cy="503681"/>
          </a:xfrm>
          <a:prstGeom prst="rect">
            <a:avLst/>
          </a:prstGeom>
          <a:blipFill>
            <a:blip r:embed="rId16" cstate="print"/>
            <a:stretch>
              <a:fillRect/>
            </a:stretch>
          </a:blipFill>
        </p:spPr>
        <p:txBody>
          <a:bodyPr wrap="square" lIns="0" tIns="0" rIns="0" bIns="0" rtlCol="0"/>
          <a:lstStyle/>
          <a:p>
            <a:endParaRPr/>
          </a:p>
        </p:txBody>
      </p:sp>
      <p:sp>
        <p:nvSpPr>
          <p:cNvPr id="1048738" name="object 65"/>
          <p:cNvSpPr/>
          <p:nvPr/>
        </p:nvSpPr>
        <p:spPr>
          <a:xfrm>
            <a:off x="2489577" y="2500333"/>
            <a:ext cx="934212" cy="685800"/>
          </a:xfrm>
          <a:prstGeom prst="rect">
            <a:avLst/>
          </a:prstGeom>
          <a:blipFill>
            <a:blip r:embed="rId17" cstate="print"/>
            <a:stretch>
              <a:fillRect/>
            </a:stretch>
          </a:blipFill>
        </p:spPr>
        <p:txBody>
          <a:bodyPr wrap="square" lIns="0" tIns="0" rIns="0" bIns="0" rtlCol="0"/>
          <a:lstStyle/>
          <a:p>
            <a:endParaRPr/>
          </a:p>
        </p:txBody>
      </p:sp>
      <p:sp>
        <p:nvSpPr>
          <p:cNvPr id="1048739" name="object 66"/>
          <p:cNvSpPr txBox="1"/>
          <p:nvPr/>
        </p:nvSpPr>
        <p:spPr>
          <a:xfrm>
            <a:off x="2708524" y="2748069"/>
            <a:ext cx="496570" cy="457200"/>
          </a:xfrm>
          <a:prstGeom prst="rect">
            <a:avLst/>
          </a:prstGeom>
        </p:spPr>
        <p:txBody>
          <a:bodyPr vert="horz" wrap="square" lIns="0" tIns="0" rIns="0" bIns="0" rtlCol="0">
            <a:spAutoFit/>
          </a:bodyPr>
          <a:lstStyle/>
          <a:p>
            <a:pPr marL="12700"/>
            <a:r>
              <a:rPr sz="1500" spc="-10" dirty="0">
                <a:solidFill>
                  <a:srgbClr val="FFFFFF"/>
                </a:solidFill>
                <a:latin typeface="Tahoma"/>
                <a:cs typeface="Tahoma"/>
              </a:rPr>
              <a:t>Cli</a:t>
            </a:r>
            <a:r>
              <a:rPr sz="1500" spc="-5" dirty="0">
                <a:solidFill>
                  <a:srgbClr val="FFFFFF"/>
                </a:solidFill>
                <a:latin typeface="Tahoma"/>
                <a:cs typeface="Tahoma"/>
              </a:rPr>
              <a:t>ent</a:t>
            </a:r>
            <a:endParaRPr sz="1500" dirty="0">
              <a:latin typeface="Tahoma"/>
              <a:cs typeface="Tahoma"/>
            </a:endParaRPr>
          </a:p>
        </p:txBody>
      </p:sp>
      <p:sp>
        <p:nvSpPr>
          <p:cNvPr id="1048740" name="object 67"/>
          <p:cNvSpPr/>
          <p:nvPr/>
        </p:nvSpPr>
        <p:spPr>
          <a:xfrm>
            <a:off x="355977" y="2613110"/>
            <a:ext cx="533400" cy="573024"/>
          </a:xfrm>
          <a:prstGeom prst="rect">
            <a:avLst/>
          </a:prstGeom>
          <a:blipFill>
            <a:blip r:embed="rId18" cstate="print"/>
            <a:stretch>
              <a:fillRect/>
            </a:stretch>
          </a:blipFill>
        </p:spPr>
        <p:txBody>
          <a:bodyPr wrap="square" lIns="0" tIns="0" rIns="0" bIns="0" rtlCol="0"/>
          <a:lstStyle/>
          <a:p>
            <a:endParaRPr/>
          </a:p>
        </p:txBody>
      </p:sp>
      <p:sp>
        <p:nvSpPr>
          <p:cNvPr id="1048741" name="object 68"/>
          <p:cNvSpPr/>
          <p:nvPr/>
        </p:nvSpPr>
        <p:spPr>
          <a:xfrm>
            <a:off x="432177" y="2569676"/>
            <a:ext cx="381000" cy="381000"/>
          </a:xfrm>
          <a:prstGeom prst="rect">
            <a:avLst/>
          </a:prstGeom>
          <a:blipFill>
            <a:blip r:embed="rId19" cstate="print"/>
            <a:stretch>
              <a:fillRect/>
            </a:stretch>
          </a:blipFill>
        </p:spPr>
        <p:txBody>
          <a:bodyPr wrap="square" lIns="0" tIns="0" rIns="0" bIns="0" rtlCol="0"/>
          <a:lstStyle/>
          <a:p>
            <a:endParaRPr/>
          </a:p>
        </p:txBody>
      </p:sp>
      <p:sp>
        <p:nvSpPr>
          <p:cNvPr id="1048742" name="object 69"/>
          <p:cNvSpPr txBox="1"/>
          <p:nvPr/>
        </p:nvSpPr>
        <p:spPr>
          <a:xfrm>
            <a:off x="3766920" y="2183312"/>
            <a:ext cx="1029969" cy="338554"/>
          </a:xfrm>
          <a:prstGeom prst="rect">
            <a:avLst/>
          </a:prstGeom>
          <a:solidFill>
            <a:srgbClr val="D9D9D9"/>
          </a:solidFill>
          <a:ln w="9906">
            <a:solidFill>
              <a:srgbClr val="464646"/>
            </a:solidFill>
          </a:ln>
        </p:spPr>
        <p:txBody>
          <a:bodyPr vert="horz" wrap="square" lIns="0" tIns="0" rIns="0" bIns="0" rtlCol="0">
            <a:spAutoFit/>
          </a:bodyPr>
          <a:lstStyle/>
          <a:p>
            <a:pPr marL="247650" marR="250190"/>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b.xm</a:t>
            </a:r>
            <a:r>
              <a:rPr sz="1100" dirty="0">
                <a:solidFill>
                  <a:srgbClr val="252525"/>
                </a:solidFill>
                <a:latin typeface="Tahoma"/>
                <a:cs typeface="Tahoma"/>
              </a:rPr>
              <a:t>l</a:t>
            </a:r>
            <a:r>
              <a:rPr sz="1100" spc="-5" dirty="0">
                <a:solidFill>
                  <a:srgbClr val="252525"/>
                </a:solidFill>
                <a:latin typeface="Tahoma"/>
                <a:cs typeface="Tahoma"/>
              </a:rPr>
              <a:t>. J</a:t>
            </a:r>
            <a:r>
              <a:rPr sz="1100" spc="-15" dirty="0">
                <a:solidFill>
                  <a:srgbClr val="252525"/>
                </a:solidFill>
                <a:latin typeface="Tahoma"/>
                <a:cs typeface="Tahoma"/>
              </a:rPr>
              <a:t>o</a:t>
            </a:r>
            <a:r>
              <a:rPr sz="1100" spc="-10" dirty="0">
                <a:solidFill>
                  <a:srgbClr val="252525"/>
                </a:solidFill>
                <a:latin typeface="Tahoma"/>
                <a:cs typeface="Tahoma"/>
              </a:rPr>
              <a:t>b.</a:t>
            </a:r>
            <a:r>
              <a:rPr sz="1100" spc="-5" dirty="0">
                <a:solidFill>
                  <a:srgbClr val="252525"/>
                </a:solidFill>
                <a:latin typeface="Tahoma"/>
                <a:cs typeface="Tahoma"/>
              </a:rPr>
              <a:t>ja</a:t>
            </a:r>
            <a:r>
              <a:rPr sz="1100" dirty="0">
                <a:solidFill>
                  <a:srgbClr val="252525"/>
                </a:solidFill>
                <a:latin typeface="Tahoma"/>
                <a:cs typeface="Tahoma"/>
              </a:rPr>
              <a:t>r</a:t>
            </a:r>
            <a:r>
              <a:rPr sz="1100" spc="-5" dirty="0">
                <a:solidFill>
                  <a:srgbClr val="252525"/>
                </a:solidFill>
                <a:latin typeface="Tahoma"/>
                <a:cs typeface="Tahoma"/>
              </a:rPr>
              <a:t>.</a:t>
            </a:r>
            <a:endParaRPr sz="1100" dirty="0">
              <a:latin typeface="Tahoma"/>
              <a:cs typeface="Tahoma"/>
            </a:endParaRPr>
          </a:p>
        </p:txBody>
      </p:sp>
      <p:sp>
        <p:nvSpPr>
          <p:cNvPr id="1048743" name="object 2"/>
          <p:cNvSpPr/>
          <p:nvPr/>
        </p:nvSpPr>
        <p:spPr>
          <a:xfrm>
            <a:off x="6854778" y="5138758"/>
            <a:ext cx="2139695" cy="912113"/>
          </a:xfrm>
          <a:prstGeom prst="rect">
            <a:avLst/>
          </a:prstGeom>
          <a:blipFill>
            <a:blip r:embed="rId20" cstate="print"/>
            <a:stretch>
              <a:fillRect/>
            </a:stretch>
          </a:blipFill>
        </p:spPr>
        <p:txBody>
          <a:bodyPr wrap="square" lIns="0" tIns="0" rIns="0" bIns="0" rtlCol="0"/>
          <a:lstStyle/>
          <a:p>
            <a:endParaRPr/>
          </a:p>
        </p:txBody>
      </p:sp>
      <p:sp>
        <p:nvSpPr>
          <p:cNvPr id="1048744" name="object 3"/>
          <p:cNvSpPr/>
          <p:nvPr/>
        </p:nvSpPr>
        <p:spPr>
          <a:xfrm>
            <a:off x="6854777" y="5138757"/>
            <a:ext cx="2139950" cy="912494"/>
          </a:xfrm>
          <a:custGeom>
            <a:avLst/>
            <a:gdLst/>
            <a:ahLst/>
            <a:cxnLst/>
            <a:rect l="l" t="t" r="r" b="b"/>
            <a:pathLst>
              <a:path w="2139950" h="912495">
                <a:moveTo>
                  <a:pt x="0" y="912113"/>
                </a:moveTo>
                <a:lnTo>
                  <a:pt x="2139695" y="912113"/>
                </a:lnTo>
                <a:lnTo>
                  <a:pt x="2139695" y="0"/>
                </a:lnTo>
                <a:lnTo>
                  <a:pt x="0" y="0"/>
                </a:lnTo>
                <a:lnTo>
                  <a:pt x="0" y="912113"/>
                </a:lnTo>
                <a:close/>
              </a:path>
            </a:pathLst>
          </a:custGeom>
          <a:ln w="12953">
            <a:solidFill>
              <a:srgbClr val="252525"/>
            </a:solidFill>
          </a:ln>
        </p:spPr>
        <p:txBody>
          <a:bodyPr wrap="square" lIns="0" tIns="0" rIns="0" bIns="0" rtlCol="0"/>
          <a:lstStyle/>
          <a:p>
            <a:endParaRPr/>
          </a:p>
        </p:txBody>
      </p:sp>
      <p:sp>
        <p:nvSpPr>
          <p:cNvPr id="1048745" name="object 7"/>
          <p:cNvSpPr txBox="1"/>
          <p:nvPr/>
        </p:nvSpPr>
        <p:spPr>
          <a:xfrm>
            <a:off x="4903678" y="4054898"/>
            <a:ext cx="360045" cy="230832"/>
          </a:xfrm>
          <a:prstGeom prst="rect">
            <a:avLst/>
          </a:prstGeom>
        </p:spPr>
        <p:txBody>
          <a:bodyPr vert="horz" wrap="square" lIns="0" tIns="0" rIns="0" bIns="0" rtlCol="0">
            <a:spAutoFit/>
          </a:bodyPr>
          <a:lstStyle/>
          <a:p>
            <a:pPr marL="12700"/>
            <a:r>
              <a:rPr sz="1500" spc="-5" dirty="0">
                <a:solidFill>
                  <a:srgbClr val="FFFFFF"/>
                </a:solidFill>
                <a:latin typeface="Tahoma"/>
                <a:cs typeface="Tahoma"/>
              </a:rPr>
              <a:t>DFS</a:t>
            </a:r>
            <a:endParaRPr sz="1500">
              <a:latin typeface="Tahoma"/>
              <a:cs typeface="Tahoma"/>
            </a:endParaRPr>
          </a:p>
        </p:txBody>
      </p:sp>
      <p:sp>
        <p:nvSpPr>
          <p:cNvPr id="1048746" name="object 13"/>
          <p:cNvSpPr/>
          <p:nvPr/>
        </p:nvSpPr>
        <p:spPr>
          <a:xfrm>
            <a:off x="6854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47" name="object 14"/>
          <p:cNvSpPr/>
          <p:nvPr/>
        </p:nvSpPr>
        <p:spPr>
          <a:xfrm>
            <a:off x="6854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48" name="object 15"/>
          <p:cNvSpPr/>
          <p:nvPr/>
        </p:nvSpPr>
        <p:spPr>
          <a:xfrm>
            <a:off x="6473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49" name="object 16"/>
          <p:cNvSpPr/>
          <p:nvPr/>
        </p:nvSpPr>
        <p:spPr>
          <a:xfrm>
            <a:off x="6473777" y="416873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50" name="object 17"/>
          <p:cNvSpPr/>
          <p:nvPr/>
        </p:nvSpPr>
        <p:spPr>
          <a:xfrm>
            <a:off x="6473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51" name="object 18"/>
          <p:cNvSpPr/>
          <p:nvPr/>
        </p:nvSpPr>
        <p:spPr>
          <a:xfrm>
            <a:off x="6473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52" name="object 19"/>
          <p:cNvSpPr/>
          <p:nvPr/>
        </p:nvSpPr>
        <p:spPr>
          <a:xfrm>
            <a:off x="6854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53" name="object 20"/>
          <p:cNvSpPr/>
          <p:nvPr/>
        </p:nvSpPr>
        <p:spPr>
          <a:xfrm>
            <a:off x="6854777" y="39728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54" name="object 21"/>
          <p:cNvSpPr/>
          <p:nvPr/>
        </p:nvSpPr>
        <p:spPr>
          <a:xfrm>
            <a:off x="6321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55" name="object 22"/>
          <p:cNvSpPr/>
          <p:nvPr/>
        </p:nvSpPr>
        <p:spPr>
          <a:xfrm>
            <a:off x="6321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56" name="object 23"/>
          <p:cNvSpPr/>
          <p:nvPr/>
        </p:nvSpPr>
        <p:spPr>
          <a:xfrm>
            <a:off x="6702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57" name="object 24"/>
          <p:cNvSpPr/>
          <p:nvPr/>
        </p:nvSpPr>
        <p:spPr>
          <a:xfrm>
            <a:off x="6702377" y="387231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58" name="object 25"/>
          <p:cNvSpPr/>
          <p:nvPr/>
        </p:nvSpPr>
        <p:spPr>
          <a:xfrm>
            <a:off x="6618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59" name="object 26"/>
          <p:cNvSpPr/>
          <p:nvPr/>
        </p:nvSpPr>
        <p:spPr>
          <a:xfrm>
            <a:off x="6618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60" name="object 27"/>
          <p:cNvSpPr/>
          <p:nvPr/>
        </p:nvSpPr>
        <p:spPr>
          <a:xfrm>
            <a:off x="6999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61" name="object 28"/>
          <p:cNvSpPr/>
          <p:nvPr/>
        </p:nvSpPr>
        <p:spPr>
          <a:xfrm>
            <a:off x="6999558" y="404909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62" name="object 29"/>
          <p:cNvSpPr/>
          <p:nvPr/>
        </p:nvSpPr>
        <p:spPr>
          <a:xfrm>
            <a:off x="6618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63" name="object 30"/>
          <p:cNvSpPr/>
          <p:nvPr/>
        </p:nvSpPr>
        <p:spPr>
          <a:xfrm>
            <a:off x="6618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64" name="object 31"/>
          <p:cNvSpPr/>
          <p:nvPr/>
        </p:nvSpPr>
        <p:spPr>
          <a:xfrm>
            <a:off x="6999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65" name="object 32"/>
          <p:cNvSpPr/>
          <p:nvPr/>
        </p:nvSpPr>
        <p:spPr>
          <a:xfrm>
            <a:off x="6999558" y="425941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66" name="object 33"/>
          <p:cNvSpPr/>
          <p:nvPr/>
        </p:nvSpPr>
        <p:spPr>
          <a:xfrm>
            <a:off x="6325950" y="406814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67" name="object 34"/>
          <p:cNvSpPr/>
          <p:nvPr/>
        </p:nvSpPr>
        <p:spPr>
          <a:xfrm>
            <a:off x="6325950" y="406814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68" name="object 35"/>
          <p:cNvSpPr/>
          <p:nvPr/>
        </p:nvSpPr>
        <p:spPr>
          <a:xfrm>
            <a:off x="7864427"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solidFill>
            <a:srgbClr val="D9D9D9"/>
          </a:solidFill>
        </p:spPr>
        <p:txBody>
          <a:bodyPr wrap="square" lIns="0" tIns="0" rIns="0" bIns="0" rtlCol="0"/>
          <a:lstStyle/>
          <a:p>
            <a:endParaRPr/>
          </a:p>
        </p:txBody>
      </p:sp>
      <p:sp>
        <p:nvSpPr>
          <p:cNvPr id="1048769" name="object 36"/>
          <p:cNvSpPr/>
          <p:nvPr/>
        </p:nvSpPr>
        <p:spPr>
          <a:xfrm>
            <a:off x="7864427"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1048770" name="object 37"/>
          <p:cNvSpPr/>
          <p:nvPr/>
        </p:nvSpPr>
        <p:spPr>
          <a:xfrm>
            <a:off x="8175325"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solidFill>
            <a:srgbClr val="D9D9D9"/>
          </a:solidFill>
        </p:spPr>
        <p:txBody>
          <a:bodyPr wrap="square" lIns="0" tIns="0" rIns="0" bIns="0" rtlCol="0"/>
          <a:lstStyle/>
          <a:p>
            <a:endParaRPr/>
          </a:p>
        </p:txBody>
      </p:sp>
      <p:sp>
        <p:nvSpPr>
          <p:cNvPr id="1048771" name="object 38"/>
          <p:cNvSpPr/>
          <p:nvPr/>
        </p:nvSpPr>
        <p:spPr>
          <a:xfrm>
            <a:off x="8175325"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ln w="25145">
            <a:solidFill>
              <a:srgbClr val="B36212"/>
            </a:solidFill>
          </a:ln>
        </p:spPr>
        <p:txBody>
          <a:bodyPr wrap="square" lIns="0" tIns="0" rIns="0" bIns="0" rtlCol="0"/>
          <a:lstStyle/>
          <a:p>
            <a:endParaRPr/>
          </a:p>
        </p:txBody>
      </p:sp>
      <p:sp>
        <p:nvSpPr>
          <p:cNvPr id="1048772" name="object 39"/>
          <p:cNvSpPr/>
          <p:nvPr/>
        </p:nvSpPr>
        <p:spPr>
          <a:xfrm>
            <a:off x="8483934"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solidFill>
            <a:srgbClr val="D9D9D9"/>
          </a:solidFill>
        </p:spPr>
        <p:txBody>
          <a:bodyPr wrap="square" lIns="0" tIns="0" rIns="0" bIns="0" rtlCol="0"/>
          <a:lstStyle/>
          <a:p>
            <a:endParaRPr/>
          </a:p>
        </p:txBody>
      </p:sp>
      <p:sp>
        <p:nvSpPr>
          <p:cNvPr id="1048773" name="object 40"/>
          <p:cNvSpPr/>
          <p:nvPr/>
        </p:nvSpPr>
        <p:spPr>
          <a:xfrm>
            <a:off x="8483934"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1048774" name="object 41"/>
          <p:cNvSpPr/>
          <p:nvPr/>
        </p:nvSpPr>
        <p:spPr>
          <a:xfrm>
            <a:off x="7528385" y="5742262"/>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solidFill>
            <a:srgbClr val="F9C090"/>
          </a:solidFill>
        </p:spPr>
        <p:txBody>
          <a:bodyPr wrap="square" lIns="0" tIns="0" rIns="0" bIns="0" rtlCol="0"/>
          <a:lstStyle/>
          <a:p>
            <a:endParaRPr/>
          </a:p>
        </p:txBody>
      </p:sp>
      <p:sp>
        <p:nvSpPr>
          <p:cNvPr id="1048775" name="object 42"/>
          <p:cNvSpPr/>
          <p:nvPr/>
        </p:nvSpPr>
        <p:spPr>
          <a:xfrm>
            <a:off x="7528385" y="5742262"/>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ln w="9906">
            <a:solidFill>
              <a:srgbClr val="A10000"/>
            </a:solidFill>
          </a:ln>
        </p:spPr>
        <p:txBody>
          <a:bodyPr wrap="square" lIns="0" tIns="0" rIns="0" bIns="0" rtlCol="0"/>
          <a:lstStyle/>
          <a:p>
            <a:endParaRPr/>
          </a:p>
        </p:txBody>
      </p:sp>
      <p:sp>
        <p:nvSpPr>
          <p:cNvPr id="1048776" name="object 43"/>
          <p:cNvSpPr/>
          <p:nvPr/>
        </p:nvSpPr>
        <p:spPr>
          <a:xfrm>
            <a:off x="7147385" y="574226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77" name="object 44"/>
          <p:cNvSpPr/>
          <p:nvPr/>
        </p:nvSpPr>
        <p:spPr>
          <a:xfrm>
            <a:off x="7147385" y="574226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78" name="object 45"/>
          <p:cNvSpPr/>
          <p:nvPr/>
        </p:nvSpPr>
        <p:spPr>
          <a:xfrm>
            <a:off x="7147385" y="55464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79" name="object 46"/>
          <p:cNvSpPr/>
          <p:nvPr/>
        </p:nvSpPr>
        <p:spPr>
          <a:xfrm>
            <a:off x="7147385" y="55464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80" name="object 47"/>
          <p:cNvSpPr/>
          <p:nvPr/>
        </p:nvSpPr>
        <p:spPr>
          <a:xfrm>
            <a:off x="7528385" y="5546428"/>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solidFill>
            <a:srgbClr val="F9C090"/>
          </a:solidFill>
        </p:spPr>
        <p:txBody>
          <a:bodyPr wrap="square" lIns="0" tIns="0" rIns="0" bIns="0" rtlCol="0"/>
          <a:lstStyle/>
          <a:p>
            <a:endParaRPr/>
          </a:p>
        </p:txBody>
      </p:sp>
      <p:sp>
        <p:nvSpPr>
          <p:cNvPr id="1048781" name="object 48"/>
          <p:cNvSpPr/>
          <p:nvPr/>
        </p:nvSpPr>
        <p:spPr>
          <a:xfrm>
            <a:off x="7528385" y="5546428"/>
            <a:ext cx="304800" cy="152400"/>
          </a:xfrm>
          <a:custGeom>
            <a:avLst/>
            <a:gdLst/>
            <a:ahLst/>
            <a:cxnLst/>
            <a:rect l="l" t="t" r="r" b="b"/>
            <a:pathLst>
              <a:path w="304800" h="152400">
                <a:moveTo>
                  <a:pt x="0" y="152400"/>
                </a:moveTo>
                <a:lnTo>
                  <a:pt x="304799" y="152400"/>
                </a:lnTo>
                <a:lnTo>
                  <a:pt x="304799" y="0"/>
                </a:lnTo>
                <a:lnTo>
                  <a:pt x="0" y="0"/>
                </a:lnTo>
                <a:lnTo>
                  <a:pt x="0" y="152400"/>
                </a:lnTo>
                <a:close/>
              </a:path>
            </a:pathLst>
          </a:custGeom>
          <a:ln w="9906">
            <a:solidFill>
              <a:srgbClr val="A10000"/>
            </a:solidFill>
          </a:ln>
        </p:spPr>
        <p:txBody>
          <a:bodyPr wrap="square" lIns="0" tIns="0" rIns="0" bIns="0" rtlCol="0"/>
          <a:lstStyle/>
          <a:p>
            <a:endParaRPr/>
          </a:p>
        </p:txBody>
      </p:sp>
      <p:sp>
        <p:nvSpPr>
          <p:cNvPr id="1048782" name="object 49"/>
          <p:cNvSpPr/>
          <p:nvPr/>
        </p:nvSpPr>
        <p:spPr>
          <a:xfrm>
            <a:off x="6994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83" name="object 50"/>
          <p:cNvSpPr/>
          <p:nvPr/>
        </p:nvSpPr>
        <p:spPr>
          <a:xfrm>
            <a:off x="6994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84" name="object 51"/>
          <p:cNvSpPr/>
          <p:nvPr/>
        </p:nvSpPr>
        <p:spPr>
          <a:xfrm>
            <a:off x="7375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85" name="object 52"/>
          <p:cNvSpPr/>
          <p:nvPr/>
        </p:nvSpPr>
        <p:spPr>
          <a:xfrm>
            <a:off x="7375985" y="5445844"/>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86" name="object 53"/>
          <p:cNvSpPr/>
          <p:nvPr/>
        </p:nvSpPr>
        <p:spPr>
          <a:xfrm>
            <a:off x="7292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87" name="object 54"/>
          <p:cNvSpPr/>
          <p:nvPr/>
        </p:nvSpPr>
        <p:spPr>
          <a:xfrm>
            <a:off x="7292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88" name="object 55"/>
          <p:cNvSpPr/>
          <p:nvPr/>
        </p:nvSpPr>
        <p:spPr>
          <a:xfrm>
            <a:off x="7673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89" name="object 56"/>
          <p:cNvSpPr/>
          <p:nvPr/>
        </p:nvSpPr>
        <p:spPr>
          <a:xfrm>
            <a:off x="7673165" y="5622628"/>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90" name="object 57"/>
          <p:cNvSpPr/>
          <p:nvPr/>
        </p:nvSpPr>
        <p:spPr>
          <a:xfrm>
            <a:off x="7292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91" name="object 58"/>
          <p:cNvSpPr/>
          <p:nvPr/>
        </p:nvSpPr>
        <p:spPr>
          <a:xfrm>
            <a:off x="7292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92" name="object 59"/>
          <p:cNvSpPr/>
          <p:nvPr/>
        </p:nvSpPr>
        <p:spPr>
          <a:xfrm>
            <a:off x="7673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93" name="object 60"/>
          <p:cNvSpPr/>
          <p:nvPr/>
        </p:nvSpPr>
        <p:spPr>
          <a:xfrm>
            <a:off x="7673165" y="5832939"/>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94" name="object 61"/>
          <p:cNvSpPr/>
          <p:nvPr/>
        </p:nvSpPr>
        <p:spPr>
          <a:xfrm>
            <a:off x="7000320" y="564244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9C090"/>
          </a:solidFill>
        </p:spPr>
        <p:txBody>
          <a:bodyPr wrap="square" lIns="0" tIns="0" rIns="0" bIns="0" rtlCol="0"/>
          <a:lstStyle/>
          <a:p>
            <a:endParaRPr/>
          </a:p>
        </p:txBody>
      </p:sp>
      <p:sp>
        <p:nvSpPr>
          <p:cNvPr id="1048795" name="object 62"/>
          <p:cNvSpPr/>
          <p:nvPr/>
        </p:nvSpPr>
        <p:spPr>
          <a:xfrm>
            <a:off x="7000320" y="5642440"/>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A10000"/>
            </a:solidFill>
          </a:ln>
        </p:spPr>
        <p:txBody>
          <a:bodyPr wrap="square" lIns="0" tIns="0" rIns="0" bIns="0" rtlCol="0"/>
          <a:lstStyle/>
          <a:p>
            <a:endParaRPr/>
          </a:p>
        </p:txBody>
      </p:sp>
      <p:sp>
        <p:nvSpPr>
          <p:cNvPr id="1048796" name="object 63"/>
          <p:cNvSpPr/>
          <p:nvPr/>
        </p:nvSpPr>
        <p:spPr>
          <a:xfrm>
            <a:off x="815627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1048797" name="object 64"/>
          <p:cNvSpPr/>
          <p:nvPr/>
        </p:nvSpPr>
        <p:spPr>
          <a:xfrm>
            <a:off x="815627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1048798" name="object 65"/>
          <p:cNvSpPr/>
          <p:nvPr/>
        </p:nvSpPr>
        <p:spPr>
          <a:xfrm>
            <a:off x="854489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1048799" name="object 66"/>
          <p:cNvSpPr/>
          <p:nvPr/>
        </p:nvSpPr>
        <p:spPr>
          <a:xfrm>
            <a:off x="8544894" y="5469466"/>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1048800" name="object 67"/>
          <p:cNvSpPr/>
          <p:nvPr/>
        </p:nvSpPr>
        <p:spPr>
          <a:xfrm>
            <a:off x="815627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1048801" name="object 68"/>
          <p:cNvSpPr/>
          <p:nvPr/>
        </p:nvSpPr>
        <p:spPr>
          <a:xfrm>
            <a:off x="815627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1048802" name="object 69"/>
          <p:cNvSpPr/>
          <p:nvPr/>
        </p:nvSpPr>
        <p:spPr>
          <a:xfrm>
            <a:off x="854489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solidFill>
            <a:srgbClr val="FFFFFF"/>
          </a:solidFill>
        </p:spPr>
        <p:txBody>
          <a:bodyPr wrap="square" lIns="0" tIns="0" rIns="0" bIns="0" rtlCol="0"/>
          <a:lstStyle/>
          <a:p>
            <a:endParaRPr/>
          </a:p>
        </p:txBody>
      </p:sp>
      <p:sp>
        <p:nvSpPr>
          <p:cNvPr id="1048803" name="object 70"/>
          <p:cNvSpPr/>
          <p:nvPr/>
        </p:nvSpPr>
        <p:spPr>
          <a:xfrm>
            <a:off x="8544894" y="5746072"/>
            <a:ext cx="304800" cy="152400"/>
          </a:xfrm>
          <a:custGeom>
            <a:avLst/>
            <a:gdLst/>
            <a:ahLst/>
            <a:cxnLst/>
            <a:rect l="l" t="t" r="r" b="b"/>
            <a:pathLst>
              <a:path w="304800" h="152400">
                <a:moveTo>
                  <a:pt x="0" y="152400"/>
                </a:moveTo>
                <a:lnTo>
                  <a:pt x="304800" y="152400"/>
                </a:lnTo>
                <a:lnTo>
                  <a:pt x="304800" y="0"/>
                </a:lnTo>
                <a:lnTo>
                  <a:pt x="0" y="0"/>
                </a:lnTo>
                <a:lnTo>
                  <a:pt x="0" y="152400"/>
                </a:lnTo>
                <a:close/>
              </a:path>
            </a:pathLst>
          </a:custGeom>
          <a:ln w="9906">
            <a:solidFill>
              <a:srgbClr val="252525"/>
            </a:solidFill>
          </a:ln>
        </p:spPr>
        <p:txBody>
          <a:bodyPr wrap="square" lIns="0" tIns="0" rIns="0" bIns="0" rtlCol="0"/>
          <a:lstStyle/>
          <a:p>
            <a:endParaRPr/>
          </a:p>
        </p:txBody>
      </p:sp>
      <p:sp>
        <p:nvSpPr>
          <p:cNvPr id="1048804" name="object 72"/>
          <p:cNvSpPr txBox="1"/>
          <p:nvPr/>
        </p:nvSpPr>
        <p:spPr>
          <a:xfrm>
            <a:off x="4063839" y="3703037"/>
            <a:ext cx="1073150" cy="330200"/>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8.</a:t>
            </a:r>
            <a:r>
              <a:rPr sz="1100" spc="10" dirty="0">
                <a:solidFill>
                  <a:srgbClr val="252525"/>
                </a:solidFill>
                <a:latin typeface="Tahoma"/>
                <a:cs typeface="Tahoma"/>
              </a:rPr>
              <a:t> </a:t>
            </a:r>
            <a:r>
              <a:rPr sz="1100" spc="-10" dirty="0">
                <a:solidFill>
                  <a:srgbClr val="252525"/>
                </a:solidFill>
                <a:latin typeface="Tahoma"/>
                <a:cs typeface="Tahoma"/>
              </a:rPr>
              <a:t>Read</a:t>
            </a:r>
            <a:r>
              <a:rPr sz="1100" dirty="0">
                <a:solidFill>
                  <a:srgbClr val="252525"/>
                </a:solidFill>
                <a:latin typeface="Tahoma"/>
                <a:cs typeface="Tahoma"/>
              </a:rPr>
              <a:t> </a:t>
            </a:r>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25" dirty="0">
                <a:solidFill>
                  <a:srgbClr val="252525"/>
                </a:solidFill>
                <a:latin typeface="Tahoma"/>
                <a:cs typeface="Tahoma"/>
              </a:rPr>
              <a:t> </a:t>
            </a:r>
            <a:r>
              <a:rPr sz="1100" spc="-10" dirty="0">
                <a:solidFill>
                  <a:srgbClr val="252525"/>
                </a:solidFill>
                <a:latin typeface="Tahoma"/>
                <a:cs typeface="Tahoma"/>
              </a:rPr>
              <a:t>Files</a:t>
            </a:r>
            <a:endParaRPr sz="1100" dirty="0">
              <a:latin typeface="Tahoma"/>
              <a:cs typeface="Tahoma"/>
            </a:endParaRPr>
          </a:p>
        </p:txBody>
      </p:sp>
      <p:sp>
        <p:nvSpPr>
          <p:cNvPr id="1048805" name="object 73"/>
          <p:cNvSpPr txBox="1"/>
          <p:nvPr/>
        </p:nvSpPr>
        <p:spPr>
          <a:xfrm>
            <a:off x="5724097" y="6530791"/>
            <a:ext cx="955675" cy="330200"/>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7.</a:t>
            </a:r>
            <a:r>
              <a:rPr sz="1100" spc="10" dirty="0">
                <a:solidFill>
                  <a:srgbClr val="252525"/>
                </a:solidFill>
                <a:latin typeface="Tahoma"/>
                <a:cs typeface="Tahoma"/>
              </a:rPr>
              <a:t> </a:t>
            </a:r>
            <a:r>
              <a:rPr sz="1100" spc="-5" dirty="0">
                <a:solidFill>
                  <a:srgbClr val="252525"/>
                </a:solidFill>
                <a:latin typeface="Tahoma"/>
                <a:cs typeface="Tahoma"/>
              </a:rPr>
              <a:t>Initialize </a:t>
            </a:r>
            <a:r>
              <a:rPr sz="1100" spc="-10" dirty="0">
                <a:solidFill>
                  <a:srgbClr val="252525"/>
                </a:solidFill>
                <a:latin typeface="Tahoma"/>
                <a:cs typeface="Tahoma"/>
              </a:rPr>
              <a:t>Job</a:t>
            </a:r>
            <a:endParaRPr sz="1100">
              <a:latin typeface="Tahoma"/>
              <a:cs typeface="Tahoma"/>
            </a:endParaRPr>
          </a:p>
        </p:txBody>
      </p:sp>
      <p:sp>
        <p:nvSpPr>
          <p:cNvPr id="1048806" name="object 74"/>
          <p:cNvSpPr txBox="1"/>
          <p:nvPr/>
        </p:nvSpPr>
        <p:spPr>
          <a:xfrm>
            <a:off x="7702503" y="6661601"/>
            <a:ext cx="683895" cy="330200"/>
          </a:xfrm>
          <a:prstGeom prst="rect">
            <a:avLst/>
          </a:prstGeom>
        </p:spPr>
        <p:txBody>
          <a:bodyPr vert="horz" wrap="square" lIns="0" tIns="0" rIns="0" bIns="0" rtlCol="0">
            <a:spAutoFit/>
          </a:bodyPr>
          <a:lstStyle/>
          <a:p>
            <a:pPr marL="12700"/>
            <a:r>
              <a:rPr sz="1100" spc="-5" dirty="0">
                <a:solidFill>
                  <a:srgbClr val="252525"/>
                </a:solidFill>
                <a:latin typeface="Tahoma"/>
                <a:cs typeface="Tahoma"/>
              </a:rPr>
              <a:t>J</a:t>
            </a:r>
            <a:r>
              <a:rPr sz="1100" spc="-15" dirty="0">
                <a:solidFill>
                  <a:srgbClr val="252525"/>
                </a:solidFill>
                <a:latin typeface="Tahoma"/>
                <a:cs typeface="Tahoma"/>
              </a:rPr>
              <a:t>o</a:t>
            </a:r>
            <a:r>
              <a:rPr sz="1100" spc="-10" dirty="0">
                <a:solidFill>
                  <a:srgbClr val="252525"/>
                </a:solidFill>
                <a:latin typeface="Tahoma"/>
                <a:cs typeface="Tahoma"/>
              </a:rPr>
              <a:t>b</a:t>
            </a:r>
            <a:r>
              <a:rPr sz="1100" spc="25" dirty="0">
                <a:solidFill>
                  <a:srgbClr val="252525"/>
                </a:solidFill>
                <a:latin typeface="Tahoma"/>
                <a:cs typeface="Tahoma"/>
              </a:rPr>
              <a:t> </a:t>
            </a:r>
            <a:r>
              <a:rPr sz="1100" spc="-15" dirty="0">
                <a:solidFill>
                  <a:srgbClr val="252525"/>
                </a:solidFill>
                <a:latin typeface="Tahoma"/>
                <a:cs typeface="Tahoma"/>
              </a:rPr>
              <a:t>Q</a:t>
            </a:r>
            <a:r>
              <a:rPr sz="1100" spc="-10" dirty="0">
                <a:solidFill>
                  <a:srgbClr val="252525"/>
                </a:solidFill>
                <a:latin typeface="Tahoma"/>
                <a:cs typeface="Tahoma"/>
              </a:rPr>
              <a:t>ueue</a:t>
            </a:r>
            <a:endParaRPr sz="1100" dirty="0">
              <a:latin typeface="Tahoma"/>
              <a:cs typeface="Tahoma"/>
            </a:endParaRPr>
          </a:p>
        </p:txBody>
      </p:sp>
      <p:sp>
        <p:nvSpPr>
          <p:cNvPr id="1048807" name="object 75"/>
          <p:cNvSpPr txBox="1"/>
          <p:nvPr/>
        </p:nvSpPr>
        <p:spPr>
          <a:xfrm>
            <a:off x="7837124" y="4362900"/>
            <a:ext cx="928369" cy="495299"/>
          </a:xfrm>
          <a:prstGeom prst="rect">
            <a:avLst/>
          </a:prstGeom>
        </p:spPr>
        <p:txBody>
          <a:bodyPr vert="horz" wrap="square" lIns="0" tIns="0" rIns="0" bIns="0" rtlCol="0">
            <a:spAutoFit/>
          </a:bodyPr>
          <a:lstStyle/>
          <a:p>
            <a:pPr marL="12700" marR="5080"/>
            <a:r>
              <a:rPr sz="1100" spc="-10" dirty="0">
                <a:solidFill>
                  <a:srgbClr val="252525"/>
                </a:solidFill>
                <a:latin typeface="Tahoma"/>
                <a:cs typeface="Tahoma"/>
              </a:rPr>
              <a:t>As many</a:t>
            </a:r>
            <a:r>
              <a:rPr sz="1100" spc="5" dirty="0">
                <a:solidFill>
                  <a:srgbClr val="252525"/>
                </a:solidFill>
                <a:latin typeface="Tahoma"/>
                <a:cs typeface="Tahoma"/>
              </a:rPr>
              <a:t> </a:t>
            </a:r>
            <a:r>
              <a:rPr sz="1100" spc="-10" dirty="0">
                <a:solidFill>
                  <a:srgbClr val="252525"/>
                </a:solidFill>
                <a:latin typeface="Tahoma"/>
                <a:cs typeface="Tahoma"/>
              </a:rPr>
              <a:t>maps</a:t>
            </a:r>
            <a:r>
              <a:rPr sz="1100" spc="-5" dirty="0">
                <a:solidFill>
                  <a:srgbClr val="252525"/>
                </a:solidFill>
                <a:latin typeface="Tahoma"/>
                <a:cs typeface="Tahoma"/>
              </a:rPr>
              <a:t> as </a:t>
            </a:r>
            <a:r>
              <a:rPr sz="1100" spc="-10" dirty="0">
                <a:solidFill>
                  <a:srgbClr val="252525"/>
                </a:solidFill>
                <a:latin typeface="Tahoma"/>
                <a:cs typeface="Tahoma"/>
              </a:rPr>
              <a:t>splits</a:t>
            </a:r>
            <a:endParaRPr sz="1100">
              <a:latin typeface="Tahoma"/>
              <a:cs typeface="Tahoma"/>
            </a:endParaRPr>
          </a:p>
        </p:txBody>
      </p:sp>
      <p:sp>
        <p:nvSpPr>
          <p:cNvPr id="1048808" name="object 76"/>
          <p:cNvSpPr txBox="1"/>
          <p:nvPr/>
        </p:nvSpPr>
        <p:spPr>
          <a:xfrm>
            <a:off x="6535119" y="4489901"/>
            <a:ext cx="730250" cy="330200"/>
          </a:xfrm>
          <a:prstGeom prst="rect">
            <a:avLst/>
          </a:prstGeom>
        </p:spPr>
        <p:txBody>
          <a:bodyPr vert="horz" wrap="square" lIns="0" tIns="0" rIns="0" bIns="0" rtlCol="0">
            <a:spAutoFit/>
          </a:bodyPr>
          <a:lstStyle/>
          <a:p>
            <a:pPr marL="12700"/>
            <a:r>
              <a:rPr sz="1100" spc="-15" dirty="0">
                <a:solidFill>
                  <a:srgbClr val="252525"/>
                </a:solidFill>
                <a:latin typeface="Tahoma"/>
                <a:cs typeface="Tahoma"/>
              </a:rPr>
              <a:t>Inpu</a:t>
            </a:r>
            <a:r>
              <a:rPr sz="1100" spc="-5" dirty="0">
                <a:solidFill>
                  <a:srgbClr val="252525"/>
                </a:solidFill>
                <a:latin typeface="Tahoma"/>
                <a:cs typeface="Tahoma"/>
              </a:rPr>
              <a:t>t</a:t>
            </a:r>
            <a:r>
              <a:rPr sz="1100" spc="20" dirty="0">
                <a:solidFill>
                  <a:srgbClr val="252525"/>
                </a:solidFill>
                <a:latin typeface="Tahoma"/>
                <a:cs typeface="Tahoma"/>
              </a:rPr>
              <a:t> </a:t>
            </a:r>
            <a:r>
              <a:rPr sz="1100" spc="-5" dirty="0">
                <a:solidFill>
                  <a:srgbClr val="252525"/>
                </a:solidFill>
                <a:latin typeface="Tahoma"/>
                <a:cs typeface="Tahoma"/>
              </a:rPr>
              <a:t>Spilts</a:t>
            </a:r>
            <a:endParaRPr sz="1100">
              <a:latin typeface="Tahoma"/>
              <a:cs typeface="Tahoma"/>
            </a:endParaRPr>
          </a:p>
        </p:txBody>
      </p:sp>
      <p:sp>
        <p:nvSpPr>
          <p:cNvPr id="1048809" name="object 77"/>
          <p:cNvSpPr txBox="1"/>
          <p:nvPr/>
        </p:nvSpPr>
        <p:spPr>
          <a:xfrm>
            <a:off x="7193233" y="5206435"/>
            <a:ext cx="345440" cy="330199"/>
          </a:xfrm>
          <a:prstGeom prst="rect">
            <a:avLst/>
          </a:prstGeom>
        </p:spPr>
        <p:txBody>
          <a:bodyPr vert="horz" wrap="square" lIns="0" tIns="0" rIns="0" bIns="0" rtlCol="0">
            <a:spAutoFit/>
          </a:bodyPr>
          <a:lstStyle/>
          <a:p>
            <a:pPr marL="12700"/>
            <a:r>
              <a:rPr sz="1100" spc="-10" dirty="0">
                <a:solidFill>
                  <a:srgbClr val="FFFFFF"/>
                </a:solidFill>
                <a:latin typeface="Tahoma"/>
                <a:cs typeface="Tahoma"/>
              </a:rPr>
              <a:t>Maps</a:t>
            </a:r>
            <a:endParaRPr sz="1100">
              <a:latin typeface="Tahoma"/>
              <a:cs typeface="Tahoma"/>
            </a:endParaRPr>
          </a:p>
        </p:txBody>
      </p:sp>
      <p:sp>
        <p:nvSpPr>
          <p:cNvPr id="1048810" name="object 78"/>
          <p:cNvSpPr txBox="1"/>
          <p:nvPr/>
        </p:nvSpPr>
        <p:spPr>
          <a:xfrm>
            <a:off x="8286449" y="5206435"/>
            <a:ext cx="539750" cy="330199"/>
          </a:xfrm>
          <a:prstGeom prst="rect">
            <a:avLst/>
          </a:prstGeom>
        </p:spPr>
        <p:txBody>
          <a:bodyPr vert="horz" wrap="square" lIns="0" tIns="0" rIns="0" bIns="0" rtlCol="0">
            <a:spAutoFit/>
          </a:bodyPr>
          <a:lstStyle/>
          <a:p>
            <a:pPr marL="12700"/>
            <a:r>
              <a:rPr sz="1100" spc="-10" dirty="0">
                <a:solidFill>
                  <a:srgbClr val="FFFFFF"/>
                </a:solidFill>
                <a:latin typeface="Tahoma"/>
                <a:cs typeface="Tahoma"/>
              </a:rPr>
              <a:t>Redu</a:t>
            </a:r>
            <a:r>
              <a:rPr sz="1100" spc="-15" dirty="0">
                <a:solidFill>
                  <a:srgbClr val="FFFFFF"/>
                </a:solidFill>
                <a:latin typeface="Tahoma"/>
                <a:cs typeface="Tahoma"/>
              </a:rPr>
              <a:t>ces</a:t>
            </a:r>
            <a:endParaRPr sz="1100">
              <a:latin typeface="Tahoma"/>
              <a:cs typeface="Tahoma"/>
            </a:endParaRPr>
          </a:p>
        </p:txBody>
      </p:sp>
      <p:sp>
        <p:nvSpPr>
          <p:cNvPr id="1048811" name="object 79"/>
          <p:cNvSpPr txBox="1"/>
          <p:nvPr/>
        </p:nvSpPr>
        <p:spPr>
          <a:xfrm>
            <a:off x="5795894" y="4985052"/>
            <a:ext cx="1011004" cy="338554"/>
          </a:xfrm>
          <a:prstGeom prst="rect">
            <a:avLst/>
          </a:prstGeom>
        </p:spPr>
        <p:txBody>
          <a:bodyPr vert="horz" wrap="square" lIns="0" tIns="0" rIns="0" bIns="0" rtlCol="0">
            <a:spAutoFit/>
          </a:bodyPr>
          <a:lstStyle/>
          <a:p>
            <a:pPr marL="12700" marR="5080" algn="just"/>
            <a:r>
              <a:rPr sz="1100" spc="-5" dirty="0">
                <a:solidFill>
                  <a:srgbClr val="252525"/>
                </a:solidFill>
                <a:latin typeface="Tahoma"/>
                <a:cs typeface="Tahoma"/>
              </a:rPr>
              <a:t>9.</a:t>
            </a:r>
            <a:r>
              <a:rPr sz="1100" spc="10" dirty="0">
                <a:solidFill>
                  <a:srgbClr val="252525"/>
                </a:solidFill>
                <a:latin typeface="Tahoma"/>
                <a:cs typeface="Tahoma"/>
              </a:rPr>
              <a:t> </a:t>
            </a:r>
            <a:r>
              <a:rPr sz="1100" spc="-10" dirty="0">
                <a:solidFill>
                  <a:srgbClr val="252525"/>
                </a:solidFill>
                <a:latin typeface="Tahoma"/>
                <a:cs typeface="Tahoma"/>
              </a:rPr>
              <a:t>Create maps</a:t>
            </a:r>
            <a:r>
              <a:rPr sz="1100" spc="10" dirty="0">
                <a:solidFill>
                  <a:srgbClr val="252525"/>
                </a:solidFill>
                <a:latin typeface="Tahoma"/>
                <a:cs typeface="Tahoma"/>
              </a:rPr>
              <a:t> </a:t>
            </a:r>
            <a:r>
              <a:rPr sz="1100" spc="-10" dirty="0">
                <a:solidFill>
                  <a:srgbClr val="252525"/>
                </a:solidFill>
                <a:latin typeface="Tahoma"/>
                <a:cs typeface="Tahoma"/>
              </a:rPr>
              <a:t>and</a:t>
            </a:r>
            <a:r>
              <a:rPr sz="1100" spc="-5" dirty="0">
                <a:solidFill>
                  <a:srgbClr val="252525"/>
                </a:solidFill>
                <a:latin typeface="Tahoma"/>
                <a:cs typeface="Tahoma"/>
              </a:rPr>
              <a:t> </a:t>
            </a:r>
            <a:r>
              <a:rPr sz="1100" spc="-15" dirty="0">
                <a:solidFill>
                  <a:srgbClr val="252525"/>
                </a:solidFill>
                <a:latin typeface="Tahoma"/>
                <a:cs typeface="Tahoma"/>
              </a:rPr>
              <a:t>reduces</a:t>
            </a:r>
            <a:endParaRPr sz="1100" dirty="0">
              <a:latin typeface="Tahoma"/>
              <a:cs typeface="Tahoma"/>
            </a:endParaRPr>
          </a:p>
        </p:txBody>
      </p:sp>
      <p:sp>
        <p:nvSpPr>
          <p:cNvPr id="1048812" name="object 80"/>
          <p:cNvSpPr/>
          <p:nvPr/>
        </p:nvSpPr>
        <p:spPr>
          <a:xfrm>
            <a:off x="4950921" y="4237693"/>
            <a:ext cx="235458" cy="2289810"/>
          </a:xfrm>
          <a:prstGeom prst="rect">
            <a:avLst/>
          </a:prstGeom>
          <a:blipFill>
            <a:blip r:embed="rId21" cstate="print"/>
            <a:stretch>
              <a:fillRect/>
            </a:stretch>
          </a:blipFill>
        </p:spPr>
        <p:txBody>
          <a:bodyPr wrap="square" lIns="0" tIns="0" rIns="0" bIns="0" rtlCol="0"/>
          <a:lstStyle/>
          <a:p>
            <a:endParaRPr/>
          </a:p>
        </p:txBody>
      </p:sp>
      <p:sp>
        <p:nvSpPr>
          <p:cNvPr id="1048813" name="object 81"/>
          <p:cNvSpPr/>
          <p:nvPr/>
        </p:nvSpPr>
        <p:spPr>
          <a:xfrm>
            <a:off x="5018273" y="2052658"/>
            <a:ext cx="88477" cy="4414012"/>
          </a:xfrm>
          <a:custGeom>
            <a:avLst/>
            <a:gdLst/>
            <a:ahLst/>
            <a:cxnLst/>
            <a:rect l="l" t="t" r="r" b="b"/>
            <a:pathLst>
              <a:path w="76200" h="2131060">
                <a:moveTo>
                  <a:pt x="50672" y="63500"/>
                </a:moveTo>
                <a:lnTo>
                  <a:pt x="25526" y="63500"/>
                </a:lnTo>
                <a:lnTo>
                  <a:pt x="25526" y="2130602"/>
                </a:lnTo>
                <a:lnTo>
                  <a:pt x="50672" y="2130602"/>
                </a:lnTo>
                <a:lnTo>
                  <a:pt x="50672" y="63500"/>
                </a:lnTo>
                <a:close/>
              </a:path>
              <a:path w="76200" h="2131060">
                <a:moveTo>
                  <a:pt x="38100" y="0"/>
                </a:moveTo>
                <a:lnTo>
                  <a:pt x="0" y="76200"/>
                </a:lnTo>
                <a:lnTo>
                  <a:pt x="25526" y="76200"/>
                </a:lnTo>
                <a:lnTo>
                  <a:pt x="25526" y="63500"/>
                </a:lnTo>
                <a:lnTo>
                  <a:pt x="69850" y="63500"/>
                </a:lnTo>
                <a:lnTo>
                  <a:pt x="38100" y="0"/>
                </a:lnTo>
                <a:close/>
              </a:path>
              <a:path w="76200" h="2131060">
                <a:moveTo>
                  <a:pt x="69850" y="63500"/>
                </a:moveTo>
                <a:lnTo>
                  <a:pt x="50672" y="63500"/>
                </a:lnTo>
                <a:lnTo>
                  <a:pt x="50672" y="76200"/>
                </a:lnTo>
                <a:lnTo>
                  <a:pt x="76200" y="76200"/>
                </a:lnTo>
                <a:lnTo>
                  <a:pt x="69850" y="63500"/>
                </a:lnTo>
                <a:close/>
              </a:path>
            </a:pathLst>
          </a:custGeom>
          <a:solidFill>
            <a:srgbClr val="252525"/>
          </a:solidFill>
        </p:spPr>
        <p:txBody>
          <a:bodyPr wrap="square" lIns="0" tIns="0" rIns="0" bIns="0" rtlCol="0"/>
          <a:lstStyle/>
          <a:p>
            <a:endParaRPr/>
          </a:p>
        </p:txBody>
      </p:sp>
      <p:sp>
        <p:nvSpPr>
          <p:cNvPr id="1048814" name="object 86"/>
          <p:cNvSpPr/>
          <p:nvPr/>
        </p:nvSpPr>
        <p:spPr>
          <a:xfrm>
            <a:off x="6863541" y="5839417"/>
            <a:ext cx="430529" cy="662939"/>
          </a:xfrm>
          <a:prstGeom prst="rect">
            <a:avLst/>
          </a:prstGeom>
          <a:blipFill>
            <a:blip r:embed="rId22" cstate="print"/>
            <a:stretch>
              <a:fillRect/>
            </a:stretch>
          </a:blipFill>
        </p:spPr>
        <p:txBody>
          <a:bodyPr wrap="square" lIns="0" tIns="0" rIns="0" bIns="0" rtlCol="0"/>
          <a:lstStyle/>
          <a:p>
            <a:endParaRPr/>
          </a:p>
        </p:txBody>
      </p:sp>
      <p:sp>
        <p:nvSpPr>
          <p:cNvPr id="1048815" name="object 87"/>
          <p:cNvSpPr/>
          <p:nvPr/>
        </p:nvSpPr>
        <p:spPr>
          <a:xfrm>
            <a:off x="6981270" y="5937334"/>
            <a:ext cx="271780" cy="503555"/>
          </a:xfrm>
          <a:custGeom>
            <a:avLst/>
            <a:gdLst/>
            <a:ahLst/>
            <a:cxnLst/>
            <a:rect l="l" t="t" r="r" b="b"/>
            <a:pathLst>
              <a:path w="271779" h="503554">
                <a:moveTo>
                  <a:pt x="225044" y="402716"/>
                </a:moveTo>
                <a:lnTo>
                  <a:pt x="202819" y="414400"/>
                </a:lnTo>
                <a:lnTo>
                  <a:pt x="249427" y="503504"/>
                </a:lnTo>
                <a:lnTo>
                  <a:pt x="271780" y="491845"/>
                </a:lnTo>
                <a:lnTo>
                  <a:pt x="225044" y="402716"/>
                </a:lnTo>
                <a:close/>
              </a:path>
              <a:path w="271779" h="503554">
                <a:moveTo>
                  <a:pt x="143383" y="246760"/>
                </a:moveTo>
                <a:lnTo>
                  <a:pt x="121158" y="258444"/>
                </a:lnTo>
                <a:lnTo>
                  <a:pt x="167767" y="347598"/>
                </a:lnTo>
                <a:lnTo>
                  <a:pt x="190119" y="335914"/>
                </a:lnTo>
                <a:lnTo>
                  <a:pt x="143383" y="246760"/>
                </a:lnTo>
                <a:close/>
              </a:path>
              <a:path w="271779" h="503554">
                <a:moveTo>
                  <a:pt x="61722" y="90804"/>
                </a:moveTo>
                <a:lnTo>
                  <a:pt x="39497" y="102488"/>
                </a:lnTo>
                <a:lnTo>
                  <a:pt x="86106" y="191642"/>
                </a:lnTo>
                <a:lnTo>
                  <a:pt x="108458" y="179958"/>
                </a:lnTo>
                <a:lnTo>
                  <a:pt x="61722" y="90804"/>
                </a:lnTo>
                <a:close/>
              </a:path>
              <a:path w="271779" h="503554">
                <a:moveTo>
                  <a:pt x="0" y="0"/>
                </a:moveTo>
                <a:lnTo>
                  <a:pt x="1650" y="85216"/>
                </a:lnTo>
                <a:lnTo>
                  <a:pt x="69087" y="49783"/>
                </a:lnTo>
                <a:lnTo>
                  <a:pt x="0" y="0"/>
                </a:lnTo>
                <a:close/>
              </a:path>
            </a:pathLst>
          </a:custGeom>
          <a:solidFill>
            <a:srgbClr val="252525"/>
          </a:solidFill>
        </p:spPr>
        <p:txBody>
          <a:bodyPr wrap="square" lIns="0" tIns="0" rIns="0" bIns="0" rtlCol="0"/>
          <a:lstStyle/>
          <a:p>
            <a:endParaRPr/>
          </a:p>
        </p:txBody>
      </p:sp>
      <p:sp>
        <p:nvSpPr>
          <p:cNvPr id="1048816" name="object 88"/>
          <p:cNvSpPr/>
          <p:nvPr/>
        </p:nvSpPr>
        <p:spPr>
          <a:xfrm>
            <a:off x="7349697" y="5839416"/>
            <a:ext cx="1715261" cy="614934"/>
          </a:xfrm>
          <a:prstGeom prst="rect">
            <a:avLst/>
          </a:prstGeom>
          <a:blipFill>
            <a:blip r:embed="rId23" cstate="print"/>
            <a:stretch>
              <a:fillRect/>
            </a:stretch>
          </a:blipFill>
        </p:spPr>
        <p:txBody>
          <a:bodyPr wrap="square" lIns="0" tIns="0" rIns="0" bIns="0" rtlCol="0"/>
          <a:lstStyle/>
          <a:p>
            <a:endParaRPr/>
          </a:p>
        </p:txBody>
      </p:sp>
      <p:sp>
        <p:nvSpPr>
          <p:cNvPr id="1048817" name="object 89"/>
          <p:cNvSpPr/>
          <p:nvPr/>
        </p:nvSpPr>
        <p:spPr>
          <a:xfrm>
            <a:off x="7390846" y="5921586"/>
            <a:ext cx="1556385" cy="471805"/>
          </a:xfrm>
          <a:custGeom>
            <a:avLst/>
            <a:gdLst/>
            <a:ahLst/>
            <a:cxnLst/>
            <a:rect l="l" t="t" r="r" b="b"/>
            <a:pathLst>
              <a:path w="1556384" h="471804">
                <a:moveTo>
                  <a:pt x="96647" y="419861"/>
                </a:moveTo>
                <a:lnTo>
                  <a:pt x="0" y="447420"/>
                </a:lnTo>
                <a:lnTo>
                  <a:pt x="6858" y="471677"/>
                </a:lnTo>
                <a:lnTo>
                  <a:pt x="103632" y="443991"/>
                </a:lnTo>
                <a:lnTo>
                  <a:pt x="96647" y="419861"/>
                </a:lnTo>
                <a:close/>
              </a:path>
              <a:path w="1556384" h="471804">
                <a:moveTo>
                  <a:pt x="265938" y="371474"/>
                </a:moveTo>
                <a:lnTo>
                  <a:pt x="169163" y="399160"/>
                </a:lnTo>
                <a:lnTo>
                  <a:pt x="176149" y="423290"/>
                </a:lnTo>
                <a:lnTo>
                  <a:pt x="272796" y="395604"/>
                </a:lnTo>
                <a:lnTo>
                  <a:pt x="265938" y="371474"/>
                </a:lnTo>
                <a:close/>
              </a:path>
              <a:path w="1556384" h="471804">
                <a:moveTo>
                  <a:pt x="435228" y="323087"/>
                </a:moveTo>
                <a:lnTo>
                  <a:pt x="338454" y="350773"/>
                </a:lnTo>
                <a:lnTo>
                  <a:pt x="345313" y="374903"/>
                </a:lnTo>
                <a:lnTo>
                  <a:pt x="442087" y="347217"/>
                </a:lnTo>
                <a:lnTo>
                  <a:pt x="435228" y="323087"/>
                </a:lnTo>
                <a:close/>
              </a:path>
              <a:path w="1556384" h="471804">
                <a:moveTo>
                  <a:pt x="604393" y="274700"/>
                </a:moveTo>
                <a:lnTo>
                  <a:pt x="507746" y="302386"/>
                </a:lnTo>
                <a:lnTo>
                  <a:pt x="514603" y="326516"/>
                </a:lnTo>
                <a:lnTo>
                  <a:pt x="611377" y="298830"/>
                </a:lnTo>
                <a:lnTo>
                  <a:pt x="604393" y="274700"/>
                </a:lnTo>
                <a:close/>
              </a:path>
              <a:path w="1556384" h="471804">
                <a:moveTo>
                  <a:pt x="773683" y="226313"/>
                </a:moveTo>
                <a:lnTo>
                  <a:pt x="676909" y="253999"/>
                </a:lnTo>
                <a:lnTo>
                  <a:pt x="683895" y="278129"/>
                </a:lnTo>
                <a:lnTo>
                  <a:pt x="780542" y="250570"/>
                </a:lnTo>
                <a:lnTo>
                  <a:pt x="773683" y="226313"/>
                </a:lnTo>
                <a:close/>
              </a:path>
              <a:path w="1556384" h="471804">
                <a:moveTo>
                  <a:pt x="942848" y="177926"/>
                </a:moveTo>
                <a:lnTo>
                  <a:pt x="846201" y="205612"/>
                </a:lnTo>
                <a:lnTo>
                  <a:pt x="853058" y="229742"/>
                </a:lnTo>
                <a:lnTo>
                  <a:pt x="949832" y="202183"/>
                </a:lnTo>
                <a:lnTo>
                  <a:pt x="942848" y="177926"/>
                </a:lnTo>
                <a:close/>
              </a:path>
              <a:path w="1556384" h="471804">
                <a:moveTo>
                  <a:pt x="1112139" y="129539"/>
                </a:moveTo>
                <a:lnTo>
                  <a:pt x="1015492" y="157225"/>
                </a:lnTo>
                <a:lnTo>
                  <a:pt x="1022350" y="181355"/>
                </a:lnTo>
                <a:lnTo>
                  <a:pt x="1118997" y="153796"/>
                </a:lnTo>
                <a:lnTo>
                  <a:pt x="1112139" y="129539"/>
                </a:lnTo>
                <a:close/>
              </a:path>
              <a:path w="1556384" h="471804">
                <a:moveTo>
                  <a:pt x="1281429" y="81152"/>
                </a:moveTo>
                <a:lnTo>
                  <a:pt x="1184655" y="108838"/>
                </a:lnTo>
                <a:lnTo>
                  <a:pt x="1191641" y="133095"/>
                </a:lnTo>
                <a:lnTo>
                  <a:pt x="1288288" y="105409"/>
                </a:lnTo>
                <a:lnTo>
                  <a:pt x="1281429" y="81152"/>
                </a:lnTo>
                <a:close/>
              </a:path>
              <a:path w="1556384" h="471804">
                <a:moveTo>
                  <a:pt x="1450594" y="32892"/>
                </a:moveTo>
                <a:lnTo>
                  <a:pt x="1353947" y="60451"/>
                </a:lnTo>
                <a:lnTo>
                  <a:pt x="1360804" y="84708"/>
                </a:lnTo>
                <a:lnTo>
                  <a:pt x="1457578" y="57022"/>
                </a:lnTo>
                <a:lnTo>
                  <a:pt x="1450594" y="32892"/>
                </a:lnTo>
                <a:close/>
              </a:path>
              <a:path w="1556384" h="471804">
                <a:moveTo>
                  <a:pt x="1472438" y="0"/>
                </a:moveTo>
                <a:lnTo>
                  <a:pt x="1493393" y="73278"/>
                </a:lnTo>
                <a:lnTo>
                  <a:pt x="1556130" y="15747"/>
                </a:lnTo>
                <a:lnTo>
                  <a:pt x="1472438" y="0"/>
                </a:lnTo>
                <a:close/>
              </a:path>
            </a:pathLst>
          </a:custGeom>
          <a:solidFill>
            <a:srgbClr val="252525"/>
          </a:solidFill>
        </p:spPr>
        <p:txBody>
          <a:bodyPr wrap="square" lIns="0" tIns="0" rIns="0" bIns="0" rtlCol="0"/>
          <a:lstStyle/>
          <a:p>
            <a:endParaRPr/>
          </a:p>
        </p:txBody>
      </p:sp>
      <p:sp>
        <p:nvSpPr>
          <p:cNvPr id="1048818" name="object 90"/>
          <p:cNvSpPr/>
          <p:nvPr/>
        </p:nvSpPr>
        <p:spPr>
          <a:xfrm>
            <a:off x="7276546" y="3971754"/>
            <a:ext cx="464057" cy="235458"/>
          </a:xfrm>
          <a:prstGeom prst="rect">
            <a:avLst/>
          </a:prstGeom>
          <a:blipFill>
            <a:blip r:embed="rId24" cstate="print"/>
            <a:stretch>
              <a:fillRect/>
            </a:stretch>
          </a:blipFill>
        </p:spPr>
        <p:txBody>
          <a:bodyPr wrap="square" lIns="0" tIns="0" rIns="0" bIns="0" rtlCol="0"/>
          <a:lstStyle/>
          <a:p>
            <a:endParaRPr/>
          </a:p>
        </p:txBody>
      </p:sp>
      <p:sp>
        <p:nvSpPr>
          <p:cNvPr id="1048819" name="object 91"/>
          <p:cNvSpPr/>
          <p:nvPr/>
        </p:nvSpPr>
        <p:spPr>
          <a:xfrm>
            <a:off x="7394274" y="4031571"/>
            <a:ext cx="305435" cy="76200"/>
          </a:xfrm>
          <a:custGeom>
            <a:avLst/>
            <a:gdLst/>
            <a:ahLst/>
            <a:cxnLst/>
            <a:rect l="l" t="t" r="r" b="b"/>
            <a:pathLst>
              <a:path w="305435" h="76200">
                <a:moveTo>
                  <a:pt x="305181" y="25526"/>
                </a:moveTo>
                <a:lnTo>
                  <a:pt x="204597" y="25526"/>
                </a:lnTo>
                <a:lnTo>
                  <a:pt x="204597" y="50673"/>
                </a:lnTo>
                <a:lnTo>
                  <a:pt x="305181" y="50673"/>
                </a:lnTo>
                <a:lnTo>
                  <a:pt x="305181" y="25526"/>
                </a:lnTo>
                <a:close/>
              </a:path>
              <a:path w="305435" h="76200">
                <a:moveTo>
                  <a:pt x="76200" y="0"/>
                </a:moveTo>
                <a:lnTo>
                  <a:pt x="0" y="38100"/>
                </a:lnTo>
                <a:lnTo>
                  <a:pt x="76200" y="76200"/>
                </a:lnTo>
                <a:lnTo>
                  <a:pt x="76200" y="50673"/>
                </a:lnTo>
                <a:lnTo>
                  <a:pt x="63500" y="50673"/>
                </a:lnTo>
                <a:lnTo>
                  <a:pt x="63500" y="25526"/>
                </a:lnTo>
                <a:lnTo>
                  <a:pt x="76200" y="25526"/>
                </a:lnTo>
                <a:lnTo>
                  <a:pt x="76200" y="0"/>
                </a:lnTo>
                <a:close/>
              </a:path>
              <a:path w="305435" h="76200">
                <a:moveTo>
                  <a:pt x="76200" y="25526"/>
                </a:moveTo>
                <a:lnTo>
                  <a:pt x="63500" y="25526"/>
                </a:lnTo>
                <a:lnTo>
                  <a:pt x="63500" y="50673"/>
                </a:lnTo>
                <a:lnTo>
                  <a:pt x="76200" y="50673"/>
                </a:lnTo>
                <a:lnTo>
                  <a:pt x="76200" y="25526"/>
                </a:lnTo>
                <a:close/>
              </a:path>
              <a:path w="305435" h="76200">
                <a:moveTo>
                  <a:pt x="129159" y="25526"/>
                </a:moveTo>
                <a:lnTo>
                  <a:pt x="76200" y="25526"/>
                </a:lnTo>
                <a:lnTo>
                  <a:pt x="76200" y="50673"/>
                </a:lnTo>
                <a:lnTo>
                  <a:pt x="129159" y="50673"/>
                </a:lnTo>
                <a:lnTo>
                  <a:pt x="129159" y="25526"/>
                </a:lnTo>
                <a:close/>
              </a:path>
            </a:pathLst>
          </a:custGeom>
          <a:solidFill>
            <a:srgbClr val="252525"/>
          </a:solidFill>
        </p:spPr>
        <p:txBody>
          <a:bodyPr wrap="square" lIns="0" tIns="0" rIns="0" bIns="0" rtlCol="0"/>
          <a:lstStyle/>
          <a:p>
            <a:endParaRPr/>
          </a:p>
        </p:txBody>
      </p:sp>
      <p:sp>
        <p:nvSpPr>
          <p:cNvPr id="1048820" name="object 92"/>
          <p:cNvSpPr/>
          <p:nvPr/>
        </p:nvSpPr>
        <p:spPr>
          <a:xfrm>
            <a:off x="7581346" y="4104343"/>
            <a:ext cx="235457" cy="1194054"/>
          </a:xfrm>
          <a:prstGeom prst="rect">
            <a:avLst/>
          </a:prstGeom>
          <a:blipFill>
            <a:blip r:embed="rId25" cstate="print"/>
            <a:stretch>
              <a:fillRect/>
            </a:stretch>
          </a:blipFill>
        </p:spPr>
        <p:txBody>
          <a:bodyPr wrap="square" lIns="0" tIns="0" rIns="0" bIns="0" rtlCol="0"/>
          <a:lstStyle/>
          <a:p>
            <a:endParaRPr/>
          </a:p>
        </p:txBody>
      </p:sp>
      <p:sp>
        <p:nvSpPr>
          <p:cNvPr id="1048821" name="object 93"/>
          <p:cNvSpPr/>
          <p:nvPr/>
        </p:nvSpPr>
        <p:spPr>
          <a:xfrm>
            <a:off x="7660973" y="4125299"/>
            <a:ext cx="76200" cy="1035685"/>
          </a:xfrm>
          <a:custGeom>
            <a:avLst/>
            <a:gdLst/>
            <a:ahLst/>
            <a:cxnLst/>
            <a:rect l="l" t="t" r="r" b="b"/>
            <a:pathLst>
              <a:path w="76200" h="1035685">
                <a:moveTo>
                  <a:pt x="50673" y="0"/>
                </a:moveTo>
                <a:lnTo>
                  <a:pt x="25527" y="0"/>
                </a:lnTo>
                <a:lnTo>
                  <a:pt x="25527" y="100584"/>
                </a:lnTo>
                <a:lnTo>
                  <a:pt x="50673" y="100584"/>
                </a:lnTo>
                <a:lnTo>
                  <a:pt x="50673" y="0"/>
                </a:lnTo>
                <a:close/>
              </a:path>
              <a:path w="76200" h="1035685">
                <a:moveTo>
                  <a:pt x="50673" y="176022"/>
                </a:moveTo>
                <a:lnTo>
                  <a:pt x="25527" y="176022"/>
                </a:lnTo>
                <a:lnTo>
                  <a:pt x="25527" y="276606"/>
                </a:lnTo>
                <a:lnTo>
                  <a:pt x="50673" y="276606"/>
                </a:lnTo>
                <a:lnTo>
                  <a:pt x="50673" y="176022"/>
                </a:lnTo>
                <a:close/>
              </a:path>
              <a:path w="76200" h="1035685">
                <a:moveTo>
                  <a:pt x="50673" y="352044"/>
                </a:moveTo>
                <a:lnTo>
                  <a:pt x="25527" y="352044"/>
                </a:lnTo>
                <a:lnTo>
                  <a:pt x="25527" y="452628"/>
                </a:lnTo>
                <a:lnTo>
                  <a:pt x="50673" y="452628"/>
                </a:lnTo>
                <a:lnTo>
                  <a:pt x="50673" y="352044"/>
                </a:lnTo>
                <a:close/>
              </a:path>
              <a:path w="76200" h="1035685">
                <a:moveTo>
                  <a:pt x="50673" y="528066"/>
                </a:moveTo>
                <a:lnTo>
                  <a:pt x="25527" y="528066"/>
                </a:lnTo>
                <a:lnTo>
                  <a:pt x="25527" y="628650"/>
                </a:lnTo>
                <a:lnTo>
                  <a:pt x="50673" y="628650"/>
                </a:lnTo>
                <a:lnTo>
                  <a:pt x="50673" y="528066"/>
                </a:lnTo>
                <a:close/>
              </a:path>
              <a:path w="76200" h="1035685">
                <a:moveTo>
                  <a:pt x="50673" y="704088"/>
                </a:moveTo>
                <a:lnTo>
                  <a:pt x="25527" y="704088"/>
                </a:lnTo>
                <a:lnTo>
                  <a:pt x="25527" y="804672"/>
                </a:lnTo>
                <a:lnTo>
                  <a:pt x="50673" y="804672"/>
                </a:lnTo>
                <a:lnTo>
                  <a:pt x="50673" y="704088"/>
                </a:lnTo>
                <a:close/>
              </a:path>
              <a:path w="76200" h="1035685">
                <a:moveTo>
                  <a:pt x="25527" y="958977"/>
                </a:moveTo>
                <a:lnTo>
                  <a:pt x="0" y="958977"/>
                </a:lnTo>
                <a:lnTo>
                  <a:pt x="38100" y="1035177"/>
                </a:lnTo>
                <a:lnTo>
                  <a:pt x="69850" y="971677"/>
                </a:lnTo>
                <a:lnTo>
                  <a:pt x="25527" y="971677"/>
                </a:lnTo>
                <a:lnTo>
                  <a:pt x="25527" y="958977"/>
                </a:lnTo>
                <a:close/>
              </a:path>
              <a:path w="76200" h="1035685">
                <a:moveTo>
                  <a:pt x="50673" y="880110"/>
                </a:moveTo>
                <a:lnTo>
                  <a:pt x="25527" y="880110"/>
                </a:lnTo>
                <a:lnTo>
                  <a:pt x="25527" y="971677"/>
                </a:lnTo>
                <a:lnTo>
                  <a:pt x="50673" y="971677"/>
                </a:lnTo>
                <a:lnTo>
                  <a:pt x="50673" y="880110"/>
                </a:lnTo>
                <a:close/>
              </a:path>
              <a:path w="76200" h="1035685">
                <a:moveTo>
                  <a:pt x="76200" y="958977"/>
                </a:moveTo>
                <a:lnTo>
                  <a:pt x="50673" y="958977"/>
                </a:lnTo>
                <a:lnTo>
                  <a:pt x="50673" y="971677"/>
                </a:lnTo>
                <a:lnTo>
                  <a:pt x="69850" y="971677"/>
                </a:lnTo>
                <a:lnTo>
                  <a:pt x="76200" y="958977"/>
                </a:lnTo>
                <a:close/>
              </a:path>
            </a:pathLst>
          </a:custGeom>
          <a:solidFill>
            <a:srgbClr val="252525"/>
          </a:solidFill>
        </p:spPr>
        <p:txBody>
          <a:bodyPr wrap="square" lIns="0" tIns="0" rIns="0" bIns="0" rtlCol="0"/>
          <a:lstStyle/>
          <a:p>
            <a:endParaRPr/>
          </a:p>
        </p:txBody>
      </p:sp>
      <p:sp>
        <p:nvSpPr>
          <p:cNvPr id="1048822" name="object 94"/>
          <p:cNvSpPr/>
          <p:nvPr/>
        </p:nvSpPr>
        <p:spPr>
          <a:xfrm>
            <a:off x="5662163" y="5302969"/>
            <a:ext cx="1293876" cy="235457"/>
          </a:xfrm>
          <a:prstGeom prst="rect">
            <a:avLst/>
          </a:prstGeom>
          <a:blipFill>
            <a:blip r:embed="rId26" cstate="print"/>
            <a:stretch>
              <a:fillRect/>
            </a:stretch>
          </a:blipFill>
        </p:spPr>
        <p:txBody>
          <a:bodyPr wrap="square" lIns="0" tIns="0" rIns="0" bIns="0" rtlCol="0"/>
          <a:lstStyle/>
          <a:p>
            <a:endParaRPr/>
          </a:p>
        </p:txBody>
      </p:sp>
      <p:sp>
        <p:nvSpPr>
          <p:cNvPr id="1048823" name="object 95"/>
          <p:cNvSpPr/>
          <p:nvPr/>
        </p:nvSpPr>
        <p:spPr>
          <a:xfrm>
            <a:off x="5741729" y="5344498"/>
            <a:ext cx="1134745" cy="76200"/>
          </a:xfrm>
          <a:custGeom>
            <a:avLst/>
            <a:gdLst/>
            <a:ahLst/>
            <a:cxnLst/>
            <a:rect l="l" t="t" r="r" b="b"/>
            <a:pathLst>
              <a:path w="1134745" h="76200">
                <a:moveTo>
                  <a:pt x="1058545" y="0"/>
                </a:moveTo>
                <a:lnTo>
                  <a:pt x="1058545" y="76200"/>
                </a:lnTo>
                <a:lnTo>
                  <a:pt x="1109599" y="50672"/>
                </a:lnTo>
                <a:lnTo>
                  <a:pt x="1071245" y="50672"/>
                </a:lnTo>
                <a:lnTo>
                  <a:pt x="1071245" y="25526"/>
                </a:lnTo>
                <a:lnTo>
                  <a:pt x="1109599" y="25526"/>
                </a:lnTo>
                <a:lnTo>
                  <a:pt x="1058545" y="0"/>
                </a:lnTo>
                <a:close/>
              </a:path>
              <a:path w="1134745" h="76200">
                <a:moveTo>
                  <a:pt x="1058545" y="25526"/>
                </a:moveTo>
                <a:lnTo>
                  <a:pt x="0" y="25526"/>
                </a:lnTo>
                <a:lnTo>
                  <a:pt x="0" y="50672"/>
                </a:lnTo>
                <a:lnTo>
                  <a:pt x="1058545" y="50672"/>
                </a:lnTo>
                <a:lnTo>
                  <a:pt x="1058545" y="25526"/>
                </a:lnTo>
                <a:close/>
              </a:path>
              <a:path w="1134745" h="76200">
                <a:moveTo>
                  <a:pt x="1109599" y="25526"/>
                </a:moveTo>
                <a:lnTo>
                  <a:pt x="1071245" y="25526"/>
                </a:lnTo>
                <a:lnTo>
                  <a:pt x="1071245" y="50672"/>
                </a:lnTo>
                <a:lnTo>
                  <a:pt x="1109599" y="50672"/>
                </a:lnTo>
                <a:lnTo>
                  <a:pt x="1134745" y="38100"/>
                </a:lnTo>
                <a:lnTo>
                  <a:pt x="1109599" y="25526"/>
                </a:lnTo>
                <a:close/>
              </a:path>
            </a:pathLst>
          </a:custGeom>
          <a:solidFill>
            <a:srgbClr val="252525"/>
          </a:solidFill>
        </p:spPr>
        <p:txBody>
          <a:bodyPr wrap="square" lIns="0" tIns="0" rIns="0" bIns="0" rtlCol="0"/>
          <a:lstStyle/>
          <a:p>
            <a:endParaRPr/>
          </a:p>
        </p:txBody>
      </p:sp>
      <p:sp>
        <p:nvSpPr>
          <p:cNvPr id="1048824" name="object 96"/>
          <p:cNvSpPr/>
          <p:nvPr/>
        </p:nvSpPr>
        <p:spPr>
          <a:xfrm>
            <a:off x="4357706" y="3899203"/>
            <a:ext cx="1397741" cy="1570263"/>
          </a:xfrm>
          <a:prstGeom prst="rect">
            <a:avLst/>
          </a:prstGeom>
          <a:blipFill>
            <a:blip r:embed="rId27" cstate="print"/>
            <a:stretch>
              <a:fillRect/>
            </a:stretch>
          </a:blipFill>
        </p:spPr>
        <p:txBody>
          <a:bodyPr wrap="square" lIns="0" tIns="0" rIns="0" bIns="0" rtlCol="0"/>
          <a:lstStyle/>
          <a:p>
            <a:endParaRPr/>
          </a:p>
        </p:txBody>
      </p:sp>
      <p:sp>
        <p:nvSpPr>
          <p:cNvPr id="1048825" name="object 97"/>
          <p:cNvSpPr/>
          <p:nvPr/>
        </p:nvSpPr>
        <p:spPr>
          <a:xfrm>
            <a:off x="4359757" y="4018594"/>
            <a:ext cx="1348275" cy="1450872"/>
          </a:xfrm>
          <a:prstGeom prst="rect">
            <a:avLst/>
          </a:prstGeom>
          <a:blipFill>
            <a:blip r:embed="rId28" cstate="print"/>
            <a:stretch>
              <a:fillRect/>
            </a:stretch>
          </a:blipFill>
        </p:spPr>
        <p:txBody>
          <a:bodyPr wrap="square" lIns="0" tIns="0" rIns="0" bIns="0" rtlCol="0"/>
          <a:lstStyle/>
          <a:p>
            <a:endParaRPr/>
          </a:p>
        </p:txBody>
      </p:sp>
      <p:sp>
        <p:nvSpPr>
          <p:cNvPr id="1048826" name="object 98"/>
          <p:cNvSpPr txBox="1"/>
          <p:nvPr/>
        </p:nvSpPr>
        <p:spPr>
          <a:xfrm>
            <a:off x="4611450" y="4576960"/>
            <a:ext cx="982344" cy="457200"/>
          </a:xfrm>
          <a:prstGeom prst="rect">
            <a:avLst/>
          </a:prstGeom>
        </p:spPr>
        <p:txBody>
          <a:bodyPr vert="horz" wrap="square" lIns="0" tIns="0" rIns="0" bIns="0" rtlCol="0">
            <a:spAutoFit/>
          </a:bodyPr>
          <a:lstStyle/>
          <a:p>
            <a:pPr marL="12700"/>
            <a:r>
              <a:rPr sz="1500" spc="-10" dirty="0">
                <a:solidFill>
                  <a:srgbClr val="FFFFFF"/>
                </a:solidFill>
                <a:latin typeface="Tahoma"/>
                <a:cs typeface="Tahoma"/>
              </a:rPr>
              <a:t>Job</a:t>
            </a:r>
            <a:r>
              <a:rPr sz="1500" spc="-5" dirty="0">
                <a:solidFill>
                  <a:srgbClr val="FFFFFF"/>
                </a:solidFill>
                <a:latin typeface="Tahoma"/>
                <a:cs typeface="Tahoma"/>
              </a:rPr>
              <a:t> </a:t>
            </a:r>
            <a:r>
              <a:rPr sz="1500" spc="-155" dirty="0">
                <a:solidFill>
                  <a:srgbClr val="FFFFFF"/>
                </a:solidFill>
                <a:latin typeface="Tahoma"/>
                <a:cs typeface="Tahoma"/>
              </a:rPr>
              <a:t>T</a:t>
            </a:r>
            <a:r>
              <a:rPr sz="1500" spc="-25" dirty="0">
                <a:solidFill>
                  <a:srgbClr val="FFFFFF"/>
                </a:solidFill>
                <a:latin typeface="Tahoma"/>
                <a:cs typeface="Tahoma"/>
              </a:rPr>
              <a:t>r</a:t>
            </a:r>
            <a:r>
              <a:rPr sz="1500" dirty="0">
                <a:solidFill>
                  <a:srgbClr val="FFFFFF"/>
                </a:solidFill>
                <a:latin typeface="Tahoma"/>
                <a:cs typeface="Tahoma"/>
              </a:rPr>
              <a:t>ac</a:t>
            </a:r>
            <a:r>
              <a:rPr sz="1500" spc="-15" dirty="0">
                <a:solidFill>
                  <a:srgbClr val="FFFFFF"/>
                </a:solidFill>
                <a:latin typeface="Tahoma"/>
                <a:cs typeface="Tahoma"/>
              </a:rPr>
              <a:t>k</a:t>
            </a:r>
            <a:r>
              <a:rPr sz="1500" spc="-5" dirty="0">
                <a:solidFill>
                  <a:srgbClr val="FFFFFF"/>
                </a:solidFill>
                <a:latin typeface="Tahoma"/>
                <a:cs typeface="Tahoma"/>
              </a:rPr>
              <a:t>er</a:t>
            </a:r>
            <a:endParaRPr sz="1500" dirty="0">
              <a:latin typeface="Tahoma"/>
              <a:cs typeface="Tahoma"/>
            </a:endParaRPr>
          </a:p>
        </p:txBody>
      </p:sp>
      <p:sp>
        <p:nvSpPr>
          <p:cNvPr id="1048827" name="object 99"/>
          <p:cNvSpPr/>
          <p:nvPr/>
        </p:nvSpPr>
        <p:spPr>
          <a:xfrm>
            <a:off x="5027121" y="6362149"/>
            <a:ext cx="2283714" cy="235457"/>
          </a:xfrm>
          <a:prstGeom prst="rect">
            <a:avLst/>
          </a:prstGeom>
          <a:blipFill>
            <a:blip r:embed="rId29" cstate="print"/>
            <a:stretch>
              <a:fillRect/>
            </a:stretch>
          </a:blipFill>
        </p:spPr>
        <p:txBody>
          <a:bodyPr wrap="square" lIns="0" tIns="0" rIns="0" bIns="0" rtlCol="0"/>
          <a:lstStyle/>
          <a:p>
            <a:endParaRPr/>
          </a:p>
        </p:txBody>
      </p:sp>
      <p:sp>
        <p:nvSpPr>
          <p:cNvPr id="1048828" name="object 100"/>
          <p:cNvSpPr/>
          <p:nvPr/>
        </p:nvSpPr>
        <p:spPr>
          <a:xfrm>
            <a:off x="5068650" y="6421965"/>
            <a:ext cx="2124710" cy="76200"/>
          </a:xfrm>
          <a:custGeom>
            <a:avLst/>
            <a:gdLst/>
            <a:ahLst/>
            <a:cxnLst/>
            <a:rect l="l" t="t" r="r" b="b"/>
            <a:pathLst>
              <a:path w="2124710" h="76200">
                <a:moveTo>
                  <a:pt x="2048128" y="0"/>
                </a:moveTo>
                <a:lnTo>
                  <a:pt x="2048128" y="76199"/>
                </a:lnTo>
                <a:lnTo>
                  <a:pt x="2099182" y="50672"/>
                </a:lnTo>
                <a:lnTo>
                  <a:pt x="2060828" y="50672"/>
                </a:lnTo>
                <a:lnTo>
                  <a:pt x="2060828" y="25526"/>
                </a:lnTo>
                <a:lnTo>
                  <a:pt x="2099183" y="25526"/>
                </a:lnTo>
                <a:lnTo>
                  <a:pt x="2048128" y="0"/>
                </a:lnTo>
                <a:close/>
              </a:path>
              <a:path w="2124710" h="76200">
                <a:moveTo>
                  <a:pt x="2048128" y="25526"/>
                </a:moveTo>
                <a:lnTo>
                  <a:pt x="0" y="25526"/>
                </a:lnTo>
                <a:lnTo>
                  <a:pt x="0" y="50672"/>
                </a:lnTo>
                <a:lnTo>
                  <a:pt x="2048128" y="50672"/>
                </a:lnTo>
                <a:lnTo>
                  <a:pt x="2048128" y="25526"/>
                </a:lnTo>
                <a:close/>
              </a:path>
              <a:path w="2124710" h="76200">
                <a:moveTo>
                  <a:pt x="2099183" y="25526"/>
                </a:moveTo>
                <a:lnTo>
                  <a:pt x="2060828" y="25526"/>
                </a:lnTo>
                <a:lnTo>
                  <a:pt x="2060828" y="50672"/>
                </a:lnTo>
                <a:lnTo>
                  <a:pt x="2099182" y="50672"/>
                </a:lnTo>
                <a:lnTo>
                  <a:pt x="2124329" y="38099"/>
                </a:lnTo>
                <a:lnTo>
                  <a:pt x="2099183" y="25526"/>
                </a:lnTo>
                <a:close/>
              </a:path>
            </a:pathLst>
          </a:custGeom>
          <a:solidFill>
            <a:srgbClr val="252525"/>
          </a:solidFill>
        </p:spPr>
        <p:txBody>
          <a:bodyPr wrap="square" lIns="0" tIns="0" rIns="0" bIns="0" rtlCol="0"/>
          <a:lstStyle/>
          <a:p>
            <a:endParaRPr/>
          </a:p>
        </p:txBody>
      </p:sp>
      <p:sp>
        <p:nvSpPr>
          <p:cNvPr id="1048829" name="object 101"/>
          <p:cNvSpPr/>
          <p:nvPr/>
        </p:nvSpPr>
        <p:spPr>
          <a:xfrm>
            <a:off x="7241873" y="6279471"/>
            <a:ext cx="310896" cy="310896"/>
          </a:xfrm>
          <a:prstGeom prst="rect">
            <a:avLst/>
          </a:prstGeom>
          <a:blipFill>
            <a:blip r:embed="rId30" cstate="print"/>
            <a:stretch>
              <a:fillRect/>
            </a:stretch>
          </a:blipFill>
        </p:spPr>
        <p:txBody>
          <a:bodyPr wrap="square" lIns="0" tIns="0" rIns="0" bIns="0" rtlCol="0"/>
          <a:lstStyle/>
          <a:p>
            <a:endParaRPr/>
          </a:p>
        </p:txBody>
      </p:sp>
      <p:sp>
        <p:nvSpPr>
          <p:cNvPr id="1048830" name="object 102"/>
          <p:cNvSpPr/>
          <p:nvPr/>
        </p:nvSpPr>
        <p:spPr>
          <a:xfrm>
            <a:off x="7241873" y="6279471"/>
            <a:ext cx="311150" cy="311150"/>
          </a:xfrm>
          <a:custGeom>
            <a:avLst/>
            <a:gdLst/>
            <a:ahLst/>
            <a:cxnLst/>
            <a:rect l="l" t="t" r="r" b="b"/>
            <a:pathLst>
              <a:path w="311150" h="311150">
                <a:moveTo>
                  <a:pt x="0" y="310896"/>
                </a:moveTo>
                <a:lnTo>
                  <a:pt x="310896" y="310896"/>
                </a:lnTo>
                <a:lnTo>
                  <a:pt x="310896" y="0"/>
                </a:lnTo>
                <a:lnTo>
                  <a:pt x="0" y="0"/>
                </a:lnTo>
                <a:lnTo>
                  <a:pt x="0" y="310896"/>
                </a:lnTo>
                <a:close/>
              </a:path>
            </a:pathLst>
          </a:custGeom>
          <a:ln w="25146">
            <a:solidFill>
              <a:srgbClr val="B36212"/>
            </a:solidFill>
          </a:ln>
        </p:spPr>
        <p:txBody>
          <a:bodyPr wrap="square" lIns="0" tIns="0" rIns="0" bIns="0" rtlCol="0"/>
          <a:lstStyle/>
          <a:p>
            <a:endParaRPr/>
          </a:p>
        </p:txBody>
      </p:sp>
      <p:sp>
        <p:nvSpPr>
          <p:cNvPr id="1048831" name="object 103"/>
          <p:cNvSpPr/>
          <p:nvPr/>
        </p:nvSpPr>
        <p:spPr>
          <a:xfrm>
            <a:off x="7552771"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solidFill>
            <a:srgbClr val="D9D9D9"/>
          </a:solidFill>
        </p:spPr>
        <p:txBody>
          <a:bodyPr wrap="square" lIns="0" tIns="0" rIns="0" bIns="0" rtlCol="0"/>
          <a:lstStyle/>
          <a:p>
            <a:endParaRPr/>
          </a:p>
        </p:txBody>
      </p:sp>
      <p:sp>
        <p:nvSpPr>
          <p:cNvPr id="1048832" name="object 104"/>
          <p:cNvSpPr/>
          <p:nvPr/>
        </p:nvSpPr>
        <p:spPr>
          <a:xfrm>
            <a:off x="7552771" y="6279471"/>
            <a:ext cx="311785" cy="311150"/>
          </a:xfrm>
          <a:custGeom>
            <a:avLst/>
            <a:gdLst/>
            <a:ahLst/>
            <a:cxnLst/>
            <a:rect l="l" t="t" r="r" b="b"/>
            <a:pathLst>
              <a:path w="311784" h="311150">
                <a:moveTo>
                  <a:pt x="0" y="310896"/>
                </a:moveTo>
                <a:lnTo>
                  <a:pt x="311657" y="310896"/>
                </a:lnTo>
                <a:lnTo>
                  <a:pt x="311657" y="0"/>
                </a:lnTo>
                <a:lnTo>
                  <a:pt x="0" y="0"/>
                </a:lnTo>
                <a:lnTo>
                  <a:pt x="0" y="310896"/>
                </a:lnTo>
                <a:close/>
              </a:path>
            </a:pathLst>
          </a:custGeom>
          <a:ln w="25145">
            <a:solidFill>
              <a:srgbClr val="B36212"/>
            </a:solidFill>
          </a:ln>
        </p:spPr>
        <p:txBody>
          <a:bodyPr wrap="square" lIns="0" tIns="0" rIns="0" bIns="0" rtlCol="0"/>
          <a:lstStyle/>
          <a:p>
            <a:endParaRPr/>
          </a:p>
        </p:txBody>
      </p:sp>
      <p:sp>
        <p:nvSpPr>
          <p:cNvPr id="1048833" name="object 75"/>
          <p:cNvSpPr txBox="1"/>
          <p:nvPr/>
        </p:nvSpPr>
        <p:spPr>
          <a:xfrm>
            <a:off x="2714303" y="4574539"/>
            <a:ext cx="1349536" cy="200055"/>
          </a:xfrm>
          <a:prstGeom prst="rect">
            <a:avLst/>
          </a:prstGeom>
        </p:spPr>
        <p:txBody>
          <a:bodyPr vert="horz" wrap="square" lIns="0" tIns="0" rIns="0" bIns="0" rtlCol="0">
            <a:spAutoFit/>
          </a:bodyPr>
          <a:lstStyle/>
          <a:p>
            <a:pPr marL="418465" marR="5080" indent="-406400"/>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 H2</a:t>
            </a:r>
            <a:endParaRPr sz="1300" dirty="0">
              <a:latin typeface="Tahoma"/>
              <a:cs typeface="Tahoma"/>
            </a:endParaRPr>
          </a:p>
        </p:txBody>
      </p:sp>
      <p:sp>
        <p:nvSpPr>
          <p:cNvPr id="1048834" name="object 82"/>
          <p:cNvSpPr txBox="1"/>
          <p:nvPr/>
        </p:nvSpPr>
        <p:spPr>
          <a:xfrm>
            <a:off x="2714303" y="5269411"/>
            <a:ext cx="1322324" cy="380999"/>
          </a:xfrm>
          <a:prstGeom prst="rect">
            <a:avLst/>
          </a:prstGeom>
        </p:spPr>
        <p:txBody>
          <a:bodyPr vert="horz" wrap="square" lIns="0" tIns="0" rIns="0" bIns="0" rtlCol="0">
            <a:spAutoFit/>
          </a:bodyPr>
          <a:lstStyle/>
          <a:p>
            <a:pPr marL="12700"/>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a:t>
            </a:r>
            <a:r>
              <a:rPr lang="en-US" sz="1300" dirty="0">
                <a:solidFill>
                  <a:srgbClr val="FFFFFF"/>
                </a:solidFill>
                <a:latin typeface="Tahoma"/>
                <a:cs typeface="Tahoma"/>
              </a:rPr>
              <a:t>– H4</a:t>
            </a:r>
            <a:endParaRPr sz="1300" dirty="0">
              <a:latin typeface="Tahoma"/>
              <a:cs typeface="Tahoma"/>
            </a:endParaRPr>
          </a:p>
        </p:txBody>
      </p:sp>
      <p:sp>
        <p:nvSpPr>
          <p:cNvPr id="1048835" name="object 83"/>
          <p:cNvSpPr txBox="1"/>
          <p:nvPr/>
        </p:nvSpPr>
        <p:spPr>
          <a:xfrm>
            <a:off x="3235194" y="6523143"/>
            <a:ext cx="228600" cy="200055"/>
          </a:xfrm>
          <a:prstGeom prst="rect">
            <a:avLst/>
          </a:prstGeom>
        </p:spPr>
        <p:txBody>
          <a:bodyPr vert="horz" wrap="square" lIns="0" tIns="0" rIns="0" bIns="0" rtlCol="0">
            <a:spAutoFit/>
          </a:bodyPr>
          <a:lstStyle/>
          <a:p>
            <a:pPr marL="12700"/>
            <a:r>
              <a:rPr sz="1300" dirty="0">
                <a:solidFill>
                  <a:srgbClr val="FFFFFF"/>
                </a:solidFill>
                <a:latin typeface="Tahoma"/>
                <a:cs typeface="Tahoma"/>
              </a:rPr>
              <a:t>H4</a:t>
            </a:r>
            <a:endParaRPr sz="1300">
              <a:latin typeface="Tahoma"/>
              <a:cs typeface="Tahoma"/>
            </a:endParaRPr>
          </a:p>
        </p:txBody>
      </p:sp>
      <p:sp>
        <p:nvSpPr>
          <p:cNvPr id="1048836" name="object 91"/>
          <p:cNvSpPr txBox="1"/>
          <p:nvPr/>
        </p:nvSpPr>
        <p:spPr>
          <a:xfrm>
            <a:off x="5412185" y="5698828"/>
            <a:ext cx="1437640" cy="338554"/>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11.</a:t>
            </a:r>
            <a:r>
              <a:rPr sz="1100" spc="10" dirty="0">
                <a:solidFill>
                  <a:srgbClr val="252525"/>
                </a:solidFill>
                <a:latin typeface="Tahoma"/>
                <a:cs typeface="Tahoma"/>
              </a:rPr>
              <a:t> </a:t>
            </a:r>
            <a:r>
              <a:rPr sz="1100" spc="-10" dirty="0">
                <a:solidFill>
                  <a:srgbClr val="252525"/>
                </a:solidFill>
                <a:latin typeface="Tahoma"/>
                <a:cs typeface="Tahoma"/>
              </a:rPr>
              <a:t>Pick</a:t>
            </a:r>
            <a:r>
              <a:rPr sz="1100" spc="-5" dirty="0">
                <a:solidFill>
                  <a:srgbClr val="252525"/>
                </a:solidFill>
                <a:latin typeface="Tahoma"/>
                <a:cs typeface="Tahoma"/>
              </a:rPr>
              <a:t>s</a:t>
            </a:r>
            <a:r>
              <a:rPr sz="1100" spc="1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a:p>
            <a:pPr marL="12700"/>
            <a:r>
              <a:rPr sz="1100" spc="-10" dirty="0">
                <a:solidFill>
                  <a:srgbClr val="252525"/>
                </a:solidFill>
                <a:latin typeface="Tahoma"/>
                <a:cs typeface="Tahoma"/>
              </a:rPr>
              <a:t>(Data Lo</a:t>
            </a:r>
            <a:r>
              <a:rPr sz="1100" spc="-15" dirty="0">
                <a:solidFill>
                  <a:srgbClr val="252525"/>
                </a:solidFill>
                <a:latin typeface="Tahoma"/>
                <a:cs typeface="Tahoma"/>
              </a:rPr>
              <a:t>c</a:t>
            </a:r>
            <a:r>
              <a:rPr sz="1100" spc="-5" dirty="0">
                <a:solidFill>
                  <a:srgbClr val="252525"/>
                </a:solidFill>
                <a:latin typeface="Tahoma"/>
                <a:cs typeface="Tahoma"/>
              </a:rPr>
              <a:t>al</a:t>
            </a:r>
            <a:r>
              <a:rPr sz="1100" spc="20" dirty="0">
                <a:solidFill>
                  <a:srgbClr val="252525"/>
                </a:solidFill>
                <a:latin typeface="Tahoma"/>
                <a:cs typeface="Tahoma"/>
              </a:rPr>
              <a:t> </a:t>
            </a:r>
            <a:r>
              <a:rPr sz="1100" spc="-5" dirty="0">
                <a:solidFill>
                  <a:srgbClr val="252525"/>
                </a:solidFill>
                <a:latin typeface="Tahoma"/>
                <a:cs typeface="Tahoma"/>
              </a:rPr>
              <a:t>if</a:t>
            </a:r>
            <a:r>
              <a:rPr sz="1100" spc="5" dirty="0">
                <a:solidFill>
                  <a:srgbClr val="252525"/>
                </a:solidFill>
                <a:latin typeface="Tahoma"/>
                <a:cs typeface="Tahoma"/>
              </a:rPr>
              <a:t> </a:t>
            </a:r>
            <a:r>
              <a:rPr sz="1100" spc="-10" dirty="0">
                <a:solidFill>
                  <a:srgbClr val="252525"/>
                </a:solidFill>
                <a:latin typeface="Tahoma"/>
                <a:cs typeface="Tahoma"/>
              </a:rPr>
              <a:t>p</a:t>
            </a:r>
            <a:r>
              <a:rPr sz="1100" spc="-15" dirty="0">
                <a:solidFill>
                  <a:srgbClr val="252525"/>
                </a:solidFill>
                <a:latin typeface="Tahoma"/>
                <a:cs typeface="Tahoma"/>
              </a:rPr>
              <a:t>os</a:t>
            </a:r>
            <a:r>
              <a:rPr sz="1100" spc="-5" dirty="0">
                <a:solidFill>
                  <a:srgbClr val="252525"/>
                </a:solidFill>
                <a:latin typeface="Tahoma"/>
                <a:cs typeface="Tahoma"/>
              </a:rPr>
              <a:t>sible)</a:t>
            </a:r>
            <a:endParaRPr sz="1100" dirty="0">
              <a:latin typeface="Tahoma"/>
              <a:cs typeface="Tahoma"/>
            </a:endParaRPr>
          </a:p>
        </p:txBody>
      </p:sp>
      <p:sp>
        <p:nvSpPr>
          <p:cNvPr id="1048837" name="object 17"/>
          <p:cNvSpPr/>
          <p:nvPr/>
        </p:nvSpPr>
        <p:spPr>
          <a:xfrm>
            <a:off x="2352924" y="5933525"/>
            <a:ext cx="381000" cy="198119"/>
          </a:xfrm>
          <a:prstGeom prst="rect">
            <a:avLst/>
          </a:prstGeom>
          <a:blipFill>
            <a:blip r:embed="rId31" cstate="print"/>
            <a:stretch>
              <a:fillRect/>
            </a:stretch>
          </a:blipFill>
        </p:spPr>
        <p:txBody>
          <a:bodyPr wrap="square" lIns="0" tIns="0" rIns="0" bIns="0" rtlCol="0"/>
          <a:lstStyle/>
          <a:p>
            <a:endParaRPr/>
          </a:p>
        </p:txBody>
      </p:sp>
      <p:sp>
        <p:nvSpPr>
          <p:cNvPr id="1048838" name="object 18"/>
          <p:cNvSpPr/>
          <p:nvPr/>
        </p:nvSpPr>
        <p:spPr>
          <a:xfrm>
            <a:off x="2352924" y="5933524"/>
            <a:ext cx="381000" cy="198120"/>
          </a:xfrm>
          <a:custGeom>
            <a:avLst/>
            <a:gdLst/>
            <a:ahLst/>
            <a:cxnLst/>
            <a:rect l="l" t="t" r="r" b="b"/>
            <a:pathLst>
              <a:path w="381000" h="198120">
                <a:moveTo>
                  <a:pt x="0" y="198119"/>
                </a:moveTo>
                <a:lnTo>
                  <a:pt x="381000" y="198119"/>
                </a:lnTo>
                <a:lnTo>
                  <a:pt x="381000" y="0"/>
                </a:lnTo>
                <a:lnTo>
                  <a:pt x="0" y="0"/>
                </a:lnTo>
                <a:lnTo>
                  <a:pt x="0" y="198119"/>
                </a:lnTo>
                <a:close/>
              </a:path>
            </a:pathLst>
          </a:custGeom>
          <a:ln w="25146">
            <a:solidFill>
              <a:srgbClr val="002542"/>
            </a:solidFill>
          </a:ln>
        </p:spPr>
        <p:txBody>
          <a:bodyPr wrap="square" lIns="0" tIns="0" rIns="0" bIns="0" rtlCol="0"/>
          <a:lstStyle/>
          <a:p>
            <a:endParaRPr/>
          </a:p>
        </p:txBody>
      </p:sp>
      <p:sp>
        <p:nvSpPr>
          <p:cNvPr id="1048839" name="object 86"/>
          <p:cNvSpPr txBox="1"/>
          <p:nvPr/>
        </p:nvSpPr>
        <p:spPr>
          <a:xfrm>
            <a:off x="2883659" y="6307272"/>
            <a:ext cx="873125" cy="330200"/>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10.</a:t>
            </a:r>
            <a:r>
              <a:rPr sz="1100" spc="10" dirty="0">
                <a:solidFill>
                  <a:srgbClr val="252525"/>
                </a:solidFill>
                <a:latin typeface="Tahoma"/>
                <a:cs typeface="Tahoma"/>
              </a:rPr>
              <a:t> </a:t>
            </a:r>
            <a:r>
              <a:rPr sz="1100" spc="-15" dirty="0">
                <a:solidFill>
                  <a:srgbClr val="252525"/>
                </a:solidFill>
                <a:latin typeface="Tahoma"/>
                <a:cs typeface="Tahoma"/>
              </a:rPr>
              <a:t>Heartbeat</a:t>
            </a:r>
            <a:endParaRPr sz="1100">
              <a:latin typeface="Tahoma"/>
              <a:cs typeface="Tahoma"/>
            </a:endParaRPr>
          </a:p>
        </p:txBody>
      </p:sp>
      <p:sp>
        <p:nvSpPr>
          <p:cNvPr id="1048840" name="object 87"/>
          <p:cNvSpPr txBox="1"/>
          <p:nvPr/>
        </p:nvSpPr>
        <p:spPr>
          <a:xfrm>
            <a:off x="2883659" y="5764728"/>
            <a:ext cx="1053465" cy="330200"/>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12.</a:t>
            </a:r>
            <a:r>
              <a:rPr sz="1100" spc="10" dirty="0">
                <a:solidFill>
                  <a:srgbClr val="252525"/>
                </a:solidFill>
                <a:latin typeface="Tahoma"/>
                <a:cs typeface="Tahoma"/>
              </a:rPr>
              <a:t> </a:t>
            </a:r>
            <a:r>
              <a:rPr sz="1100" spc="-10" dirty="0">
                <a:solidFill>
                  <a:srgbClr val="252525"/>
                </a:solidFill>
                <a:latin typeface="Tahoma"/>
                <a:cs typeface="Tahoma"/>
              </a:rPr>
              <a:t>Assign</a:t>
            </a:r>
            <a:r>
              <a:rPr sz="1100" spc="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p:txBody>
      </p:sp>
      <p:sp>
        <p:nvSpPr>
          <p:cNvPr id="1048841" name="object 88"/>
          <p:cNvSpPr txBox="1"/>
          <p:nvPr/>
        </p:nvSpPr>
        <p:spPr>
          <a:xfrm>
            <a:off x="2883659" y="5392872"/>
            <a:ext cx="873125" cy="330200"/>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10.</a:t>
            </a:r>
            <a:r>
              <a:rPr sz="1100" spc="10" dirty="0">
                <a:solidFill>
                  <a:srgbClr val="252525"/>
                </a:solidFill>
                <a:latin typeface="Tahoma"/>
                <a:cs typeface="Tahoma"/>
              </a:rPr>
              <a:t> </a:t>
            </a:r>
            <a:r>
              <a:rPr sz="1100" spc="-15" dirty="0">
                <a:solidFill>
                  <a:srgbClr val="252525"/>
                </a:solidFill>
                <a:latin typeface="Tahoma"/>
                <a:cs typeface="Tahoma"/>
              </a:rPr>
              <a:t>Heartbeat</a:t>
            </a:r>
            <a:endParaRPr sz="1100" dirty="0">
              <a:latin typeface="Tahoma"/>
              <a:cs typeface="Tahoma"/>
            </a:endParaRPr>
          </a:p>
        </p:txBody>
      </p:sp>
      <p:sp>
        <p:nvSpPr>
          <p:cNvPr id="1048842" name="object 92"/>
          <p:cNvSpPr/>
          <p:nvPr/>
        </p:nvSpPr>
        <p:spPr>
          <a:xfrm>
            <a:off x="1871722" y="6461972"/>
            <a:ext cx="2939033" cy="107442"/>
          </a:xfrm>
          <a:prstGeom prst="rect">
            <a:avLst/>
          </a:prstGeom>
          <a:blipFill>
            <a:blip r:embed="rId32" cstate="print"/>
            <a:stretch>
              <a:fillRect/>
            </a:stretch>
          </a:blipFill>
        </p:spPr>
        <p:txBody>
          <a:bodyPr wrap="square" lIns="0" tIns="0" rIns="0" bIns="0" rtlCol="0"/>
          <a:lstStyle/>
          <a:p>
            <a:endParaRPr/>
          </a:p>
        </p:txBody>
      </p:sp>
      <p:sp>
        <p:nvSpPr>
          <p:cNvPr id="1048843" name="object 93"/>
          <p:cNvSpPr/>
          <p:nvPr/>
        </p:nvSpPr>
        <p:spPr>
          <a:xfrm>
            <a:off x="1913251" y="6495880"/>
            <a:ext cx="2843530" cy="0"/>
          </a:xfrm>
          <a:custGeom>
            <a:avLst/>
            <a:gdLst/>
            <a:ahLst/>
            <a:cxnLst/>
            <a:rect l="l" t="t" r="r" b="b"/>
            <a:pathLst>
              <a:path w="2843529">
                <a:moveTo>
                  <a:pt x="0" y="0"/>
                </a:moveTo>
                <a:lnTo>
                  <a:pt x="2843403" y="0"/>
                </a:lnTo>
              </a:path>
            </a:pathLst>
          </a:custGeom>
          <a:ln w="25146">
            <a:solidFill>
              <a:srgbClr val="252525"/>
            </a:solidFill>
          </a:ln>
        </p:spPr>
        <p:txBody>
          <a:bodyPr wrap="square" lIns="0" tIns="0" rIns="0" bIns="0" rtlCol="0"/>
          <a:lstStyle/>
          <a:p>
            <a:endParaRPr/>
          </a:p>
        </p:txBody>
      </p:sp>
      <p:sp>
        <p:nvSpPr>
          <p:cNvPr id="1048844" name="object 95"/>
          <p:cNvSpPr/>
          <p:nvPr/>
        </p:nvSpPr>
        <p:spPr>
          <a:xfrm>
            <a:off x="4748652" y="5469466"/>
            <a:ext cx="45719" cy="1026668"/>
          </a:xfrm>
          <a:custGeom>
            <a:avLst/>
            <a:gdLst/>
            <a:ahLst/>
            <a:cxnLst/>
            <a:rect l="l" t="t" r="r" b="b"/>
            <a:pathLst>
              <a:path w="76200" h="1358900">
                <a:moveTo>
                  <a:pt x="50673" y="63500"/>
                </a:moveTo>
                <a:lnTo>
                  <a:pt x="25526" y="63500"/>
                </a:lnTo>
                <a:lnTo>
                  <a:pt x="25526" y="1358544"/>
                </a:lnTo>
                <a:lnTo>
                  <a:pt x="50673" y="1358544"/>
                </a:lnTo>
                <a:lnTo>
                  <a:pt x="50673" y="63500"/>
                </a:lnTo>
                <a:close/>
              </a:path>
              <a:path w="76200" h="1358900">
                <a:moveTo>
                  <a:pt x="38100" y="0"/>
                </a:moveTo>
                <a:lnTo>
                  <a:pt x="0" y="76200"/>
                </a:lnTo>
                <a:lnTo>
                  <a:pt x="25526" y="76200"/>
                </a:lnTo>
                <a:lnTo>
                  <a:pt x="25526" y="63500"/>
                </a:lnTo>
                <a:lnTo>
                  <a:pt x="69850" y="63500"/>
                </a:lnTo>
                <a:lnTo>
                  <a:pt x="38100" y="0"/>
                </a:lnTo>
                <a:close/>
              </a:path>
              <a:path w="76200" h="1358900">
                <a:moveTo>
                  <a:pt x="69850" y="63500"/>
                </a:moveTo>
                <a:lnTo>
                  <a:pt x="50673" y="63500"/>
                </a:lnTo>
                <a:lnTo>
                  <a:pt x="50673" y="76200"/>
                </a:lnTo>
                <a:lnTo>
                  <a:pt x="76200" y="76200"/>
                </a:lnTo>
                <a:lnTo>
                  <a:pt x="69850" y="63500"/>
                </a:lnTo>
                <a:close/>
              </a:path>
            </a:pathLst>
          </a:custGeom>
          <a:solidFill>
            <a:srgbClr val="252525"/>
          </a:solidFill>
        </p:spPr>
        <p:txBody>
          <a:bodyPr wrap="square" lIns="0" tIns="0" rIns="0" bIns="0" rtlCol="0"/>
          <a:lstStyle/>
          <a:p>
            <a:endParaRPr/>
          </a:p>
        </p:txBody>
      </p:sp>
      <p:sp>
        <p:nvSpPr>
          <p:cNvPr id="1048845" name="object 98"/>
          <p:cNvSpPr/>
          <p:nvPr/>
        </p:nvSpPr>
        <p:spPr>
          <a:xfrm>
            <a:off x="193798" y="6106117"/>
            <a:ext cx="1932432" cy="713232"/>
          </a:xfrm>
          <a:prstGeom prst="rect">
            <a:avLst/>
          </a:prstGeom>
          <a:blipFill>
            <a:blip r:embed="rId33" cstate="print"/>
            <a:stretch>
              <a:fillRect/>
            </a:stretch>
          </a:blipFill>
        </p:spPr>
        <p:txBody>
          <a:bodyPr wrap="square" lIns="0" tIns="0" rIns="0" bIns="0" rtlCol="0"/>
          <a:lstStyle/>
          <a:p>
            <a:endParaRPr/>
          </a:p>
        </p:txBody>
      </p:sp>
      <p:sp>
        <p:nvSpPr>
          <p:cNvPr id="1048846" name="object 99"/>
          <p:cNvSpPr/>
          <p:nvPr/>
        </p:nvSpPr>
        <p:spPr>
          <a:xfrm>
            <a:off x="218944" y="6131264"/>
            <a:ext cx="1828800" cy="609600"/>
          </a:xfrm>
          <a:prstGeom prst="rect">
            <a:avLst/>
          </a:prstGeom>
          <a:blipFill>
            <a:blip r:embed="rId34" cstate="print"/>
            <a:stretch>
              <a:fillRect/>
            </a:stretch>
          </a:blipFill>
        </p:spPr>
        <p:txBody>
          <a:bodyPr wrap="square" lIns="0" tIns="0" rIns="0" bIns="0" rtlCol="0"/>
          <a:lstStyle/>
          <a:p>
            <a:endParaRPr/>
          </a:p>
        </p:txBody>
      </p:sp>
      <p:sp>
        <p:nvSpPr>
          <p:cNvPr id="1048847" name="object 100"/>
          <p:cNvSpPr txBox="1"/>
          <p:nvPr/>
        </p:nvSpPr>
        <p:spPr>
          <a:xfrm>
            <a:off x="613405" y="6250998"/>
            <a:ext cx="1039494" cy="400110"/>
          </a:xfrm>
          <a:prstGeom prst="rect">
            <a:avLst/>
          </a:prstGeom>
        </p:spPr>
        <p:txBody>
          <a:bodyPr vert="horz" wrap="square" lIns="0" tIns="0" rIns="0" bIns="0" rtlCol="0">
            <a:spAutoFit/>
          </a:bodyPr>
          <a:lstStyle/>
          <a:p>
            <a:pPr marL="418465" marR="5080" indent="-406400"/>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 H</a:t>
            </a:r>
            <a:r>
              <a:rPr lang="en-US" sz="1300" dirty="0">
                <a:solidFill>
                  <a:srgbClr val="FFFFFF"/>
                </a:solidFill>
                <a:latin typeface="Tahoma"/>
                <a:cs typeface="Tahoma"/>
              </a:rPr>
              <a:t>2</a:t>
            </a:r>
            <a:endParaRPr sz="1300" dirty="0">
              <a:latin typeface="Tahoma"/>
              <a:cs typeface="Tahoma"/>
            </a:endParaRPr>
          </a:p>
        </p:txBody>
      </p:sp>
      <p:sp>
        <p:nvSpPr>
          <p:cNvPr id="1048848" name="object 101"/>
          <p:cNvSpPr/>
          <p:nvPr/>
        </p:nvSpPr>
        <p:spPr>
          <a:xfrm>
            <a:off x="1945636" y="5610819"/>
            <a:ext cx="2852166" cy="235457"/>
          </a:xfrm>
          <a:prstGeom prst="rect">
            <a:avLst/>
          </a:prstGeom>
          <a:blipFill>
            <a:blip r:embed="rId35" cstate="print"/>
            <a:stretch>
              <a:fillRect/>
            </a:stretch>
          </a:blipFill>
        </p:spPr>
        <p:txBody>
          <a:bodyPr wrap="square" lIns="0" tIns="0" rIns="0" bIns="0" rtlCol="0"/>
          <a:lstStyle/>
          <a:p>
            <a:endParaRPr/>
          </a:p>
        </p:txBody>
      </p:sp>
      <p:sp>
        <p:nvSpPr>
          <p:cNvPr id="1048849" name="object 102"/>
          <p:cNvSpPr/>
          <p:nvPr/>
        </p:nvSpPr>
        <p:spPr>
          <a:xfrm>
            <a:off x="2063365" y="5670634"/>
            <a:ext cx="2693035" cy="76200"/>
          </a:xfrm>
          <a:custGeom>
            <a:avLst/>
            <a:gdLst/>
            <a:ahLst/>
            <a:cxnLst/>
            <a:rect l="l" t="t" r="r" b="b"/>
            <a:pathLst>
              <a:path w="2693035" h="76200">
                <a:moveTo>
                  <a:pt x="76200" y="0"/>
                </a:moveTo>
                <a:lnTo>
                  <a:pt x="0" y="38100"/>
                </a:lnTo>
                <a:lnTo>
                  <a:pt x="76200" y="76200"/>
                </a:lnTo>
                <a:lnTo>
                  <a:pt x="76200" y="50673"/>
                </a:lnTo>
                <a:lnTo>
                  <a:pt x="63500" y="50673"/>
                </a:lnTo>
                <a:lnTo>
                  <a:pt x="63500" y="25527"/>
                </a:lnTo>
                <a:lnTo>
                  <a:pt x="76200" y="25527"/>
                </a:lnTo>
                <a:lnTo>
                  <a:pt x="76200" y="0"/>
                </a:lnTo>
                <a:close/>
              </a:path>
              <a:path w="2693035" h="76200">
                <a:moveTo>
                  <a:pt x="76200" y="25527"/>
                </a:moveTo>
                <a:lnTo>
                  <a:pt x="63500" y="25527"/>
                </a:lnTo>
                <a:lnTo>
                  <a:pt x="63500" y="50673"/>
                </a:lnTo>
                <a:lnTo>
                  <a:pt x="76200" y="50673"/>
                </a:lnTo>
                <a:lnTo>
                  <a:pt x="76200" y="25527"/>
                </a:lnTo>
                <a:close/>
              </a:path>
              <a:path w="2693035" h="76200">
                <a:moveTo>
                  <a:pt x="2693035" y="25527"/>
                </a:moveTo>
                <a:lnTo>
                  <a:pt x="76200" y="25527"/>
                </a:lnTo>
                <a:lnTo>
                  <a:pt x="76200" y="50673"/>
                </a:lnTo>
                <a:lnTo>
                  <a:pt x="2693035" y="50673"/>
                </a:lnTo>
                <a:lnTo>
                  <a:pt x="2693035" y="25527"/>
                </a:lnTo>
                <a:close/>
              </a:path>
            </a:pathLst>
          </a:custGeom>
          <a:solidFill>
            <a:srgbClr val="252525"/>
          </a:solidFill>
        </p:spPr>
        <p:txBody>
          <a:bodyPr wrap="square" lIns="0" tIns="0" rIns="0" bIns="0" rtlCol="0"/>
          <a:lstStyle/>
          <a:p>
            <a:endParaRPr/>
          </a:p>
        </p:txBody>
      </p:sp>
      <p:sp>
        <p:nvSpPr>
          <p:cNvPr id="1048850" name="object 103"/>
          <p:cNvSpPr/>
          <p:nvPr/>
        </p:nvSpPr>
        <p:spPr>
          <a:xfrm>
            <a:off x="1364229" y="5564336"/>
            <a:ext cx="3448050" cy="107442"/>
          </a:xfrm>
          <a:prstGeom prst="rect">
            <a:avLst/>
          </a:prstGeom>
          <a:blipFill>
            <a:blip r:embed="rId36" cstate="print"/>
            <a:stretch>
              <a:fillRect/>
            </a:stretch>
          </a:blipFill>
        </p:spPr>
        <p:txBody>
          <a:bodyPr wrap="square" lIns="0" tIns="0" rIns="0" bIns="0" rtlCol="0"/>
          <a:lstStyle/>
          <a:p>
            <a:endParaRPr/>
          </a:p>
        </p:txBody>
      </p:sp>
      <p:sp>
        <p:nvSpPr>
          <p:cNvPr id="1048851" name="object 104"/>
          <p:cNvSpPr/>
          <p:nvPr/>
        </p:nvSpPr>
        <p:spPr>
          <a:xfrm>
            <a:off x="1405758" y="5598244"/>
            <a:ext cx="3352800" cy="0"/>
          </a:xfrm>
          <a:custGeom>
            <a:avLst/>
            <a:gdLst/>
            <a:ahLst/>
            <a:cxnLst/>
            <a:rect l="l" t="t" r="r" b="b"/>
            <a:pathLst>
              <a:path w="3352800">
                <a:moveTo>
                  <a:pt x="0" y="0"/>
                </a:moveTo>
                <a:lnTo>
                  <a:pt x="3352800" y="0"/>
                </a:lnTo>
              </a:path>
            </a:pathLst>
          </a:custGeom>
          <a:ln w="25146">
            <a:solidFill>
              <a:srgbClr val="252525"/>
            </a:solidFill>
          </a:ln>
        </p:spPr>
        <p:txBody>
          <a:bodyPr wrap="square" lIns="0" tIns="0" rIns="0" bIns="0" rtlCol="0"/>
          <a:lstStyle/>
          <a:p>
            <a:endParaRPr/>
          </a:p>
        </p:txBody>
      </p:sp>
      <p:sp>
        <p:nvSpPr>
          <p:cNvPr id="1048852" name="object 105"/>
          <p:cNvSpPr/>
          <p:nvPr/>
        </p:nvSpPr>
        <p:spPr>
          <a:xfrm>
            <a:off x="193798" y="5298397"/>
            <a:ext cx="1932432" cy="713232"/>
          </a:xfrm>
          <a:prstGeom prst="rect">
            <a:avLst/>
          </a:prstGeom>
          <a:blipFill>
            <a:blip r:embed="rId33" cstate="print"/>
            <a:stretch>
              <a:fillRect/>
            </a:stretch>
          </a:blipFill>
        </p:spPr>
        <p:txBody>
          <a:bodyPr wrap="square" lIns="0" tIns="0" rIns="0" bIns="0" rtlCol="0"/>
          <a:lstStyle/>
          <a:p>
            <a:endParaRPr/>
          </a:p>
        </p:txBody>
      </p:sp>
      <p:sp>
        <p:nvSpPr>
          <p:cNvPr id="1048853" name="object 106"/>
          <p:cNvSpPr/>
          <p:nvPr/>
        </p:nvSpPr>
        <p:spPr>
          <a:xfrm>
            <a:off x="218944" y="5323543"/>
            <a:ext cx="1828800" cy="609600"/>
          </a:xfrm>
          <a:prstGeom prst="rect">
            <a:avLst/>
          </a:prstGeom>
          <a:blipFill>
            <a:blip r:embed="rId37" cstate="print"/>
            <a:stretch>
              <a:fillRect/>
            </a:stretch>
          </a:blipFill>
        </p:spPr>
        <p:txBody>
          <a:bodyPr wrap="square" lIns="0" tIns="0" rIns="0" bIns="0" rtlCol="0"/>
          <a:lstStyle/>
          <a:p>
            <a:endParaRPr/>
          </a:p>
        </p:txBody>
      </p:sp>
      <p:sp>
        <p:nvSpPr>
          <p:cNvPr id="1048854" name="object 107"/>
          <p:cNvSpPr txBox="1"/>
          <p:nvPr/>
        </p:nvSpPr>
        <p:spPr>
          <a:xfrm>
            <a:off x="613405" y="5443024"/>
            <a:ext cx="1039494" cy="571499"/>
          </a:xfrm>
          <a:prstGeom prst="rect">
            <a:avLst/>
          </a:prstGeom>
        </p:spPr>
        <p:txBody>
          <a:bodyPr vert="horz" wrap="square" lIns="0" tIns="0" rIns="0" bIns="0" rtlCol="0">
            <a:spAutoFit/>
          </a:bodyPr>
          <a:lstStyle/>
          <a:p>
            <a:pPr algn="ctr">
              <a:lnSpc>
                <a:spcPct val="100000"/>
              </a:lnSpc>
            </a:pPr>
            <a:r>
              <a:rPr sz="1300" spc="-145" dirty="0">
                <a:solidFill>
                  <a:srgbClr val="FFFFFF"/>
                </a:solidFill>
                <a:latin typeface="Tahoma"/>
                <a:cs typeface="Tahoma"/>
              </a:rPr>
              <a:t>T</a:t>
            </a:r>
            <a:r>
              <a:rPr sz="1300" dirty="0">
                <a:solidFill>
                  <a:srgbClr val="FFFFFF"/>
                </a:solidFill>
                <a:latin typeface="Tahoma"/>
                <a:cs typeface="Tahoma"/>
              </a:rPr>
              <a:t>ask</a:t>
            </a:r>
            <a:r>
              <a:rPr sz="1300" spc="5" dirty="0">
                <a:solidFill>
                  <a:srgbClr val="FFFFFF"/>
                </a:solidFill>
                <a:latin typeface="Tahoma"/>
                <a:cs typeface="Tahoma"/>
              </a:rPr>
              <a:t> </a:t>
            </a:r>
            <a:r>
              <a:rPr sz="1300" spc="-120" dirty="0">
                <a:solidFill>
                  <a:srgbClr val="FFFFFF"/>
                </a:solidFill>
                <a:latin typeface="Tahoma"/>
                <a:cs typeface="Tahoma"/>
              </a:rPr>
              <a:t>T</a:t>
            </a:r>
            <a:r>
              <a:rPr sz="1300" spc="-30" dirty="0">
                <a:solidFill>
                  <a:srgbClr val="FFFFFF"/>
                </a:solidFill>
                <a:latin typeface="Tahoma"/>
                <a:cs typeface="Tahoma"/>
              </a:rPr>
              <a:t>r</a:t>
            </a:r>
            <a:r>
              <a:rPr sz="1300" dirty="0">
                <a:solidFill>
                  <a:srgbClr val="FFFFFF"/>
                </a:solidFill>
                <a:latin typeface="Tahoma"/>
                <a:cs typeface="Tahoma"/>
              </a:rPr>
              <a:t>ac</a:t>
            </a:r>
            <a:r>
              <a:rPr sz="1300" spc="-15" dirty="0">
                <a:solidFill>
                  <a:srgbClr val="FFFFFF"/>
                </a:solidFill>
                <a:latin typeface="Tahoma"/>
                <a:cs typeface="Tahoma"/>
              </a:rPr>
              <a:t>k</a:t>
            </a:r>
            <a:r>
              <a:rPr sz="1300" spc="-5" dirty="0">
                <a:solidFill>
                  <a:srgbClr val="FFFFFF"/>
                </a:solidFill>
                <a:latin typeface="Tahoma"/>
                <a:cs typeface="Tahoma"/>
              </a:rPr>
              <a:t>e</a:t>
            </a:r>
            <a:r>
              <a:rPr sz="1300" dirty="0">
                <a:solidFill>
                  <a:srgbClr val="FFFFFF"/>
                </a:solidFill>
                <a:latin typeface="Tahoma"/>
                <a:cs typeface="Tahoma"/>
              </a:rPr>
              <a:t>r -</a:t>
            </a:r>
            <a:endParaRPr sz="1300">
              <a:latin typeface="Tahoma"/>
              <a:cs typeface="Tahoma"/>
            </a:endParaRPr>
          </a:p>
          <a:p>
            <a:pPr marL="635" algn="ctr"/>
            <a:r>
              <a:rPr sz="1300" dirty="0">
                <a:solidFill>
                  <a:srgbClr val="FFFFFF"/>
                </a:solidFill>
                <a:latin typeface="Tahoma"/>
                <a:cs typeface="Tahoma"/>
              </a:rPr>
              <a:t>H1</a:t>
            </a:r>
            <a:endParaRPr sz="1300">
              <a:latin typeface="Tahoma"/>
              <a:cs typeface="Tahoma"/>
            </a:endParaRPr>
          </a:p>
        </p:txBody>
      </p:sp>
      <p:sp>
        <p:nvSpPr>
          <p:cNvPr id="1048855" name="object 108"/>
          <p:cNvSpPr/>
          <p:nvPr/>
        </p:nvSpPr>
        <p:spPr>
          <a:xfrm>
            <a:off x="1080005" y="5912570"/>
            <a:ext cx="107441" cy="292607"/>
          </a:xfrm>
          <a:prstGeom prst="rect">
            <a:avLst/>
          </a:prstGeom>
          <a:blipFill>
            <a:blip r:embed="rId38" cstate="print"/>
            <a:stretch>
              <a:fillRect/>
            </a:stretch>
          </a:blipFill>
        </p:spPr>
        <p:txBody>
          <a:bodyPr wrap="square" lIns="0" tIns="0" rIns="0" bIns="0" rtlCol="0"/>
          <a:lstStyle/>
          <a:p>
            <a:endParaRPr/>
          </a:p>
        </p:txBody>
      </p:sp>
      <p:sp>
        <p:nvSpPr>
          <p:cNvPr id="1048856" name="object 109"/>
          <p:cNvSpPr/>
          <p:nvPr/>
        </p:nvSpPr>
        <p:spPr>
          <a:xfrm>
            <a:off x="1133724" y="5933524"/>
            <a:ext cx="0" cy="198120"/>
          </a:xfrm>
          <a:custGeom>
            <a:avLst/>
            <a:gdLst/>
            <a:ahLst/>
            <a:cxnLst/>
            <a:rect l="l" t="t" r="r" b="b"/>
            <a:pathLst>
              <a:path h="198120">
                <a:moveTo>
                  <a:pt x="0" y="0"/>
                </a:moveTo>
                <a:lnTo>
                  <a:pt x="0" y="198119"/>
                </a:lnTo>
              </a:path>
            </a:pathLst>
          </a:custGeom>
          <a:ln w="25146">
            <a:solidFill>
              <a:srgbClr val="252525"/>
            </a:solidFill>
          </a:ln>
        </p:spPr>
        <p:txBody>
          <a:bodyPr wrap="square" lIns="0" tIns="0" rIns="0" bIns="0" rtlCol="0"/>
          <a:lstStyle/>
          <a:p>
            <a:endParaRPr/>
          </a:p>
        </p:txBody>
      </p:sp>
      <p:sp>
        <p:nvSpPr>
          <p:cNvPr id="1048857" name="object 110"/>
          <p:cNvSpPr/>
          <p:nvPr/>
        </p:nvSpPr>
        <p:spPr>
          <a:xfrm>
            <a:off x="1092196" y="5957528"/>
            <a:ext cx="1321308" cy="235458"/>
          </a:xfrm>
          <a:prstGeom prst="rect">
            <a:avLst/>
          </a:prstGeom>
          <a:blipFill>
            <a:blip r:embed="rId39" cstate="print"/>
            <a:stretch>
              <a:fillRect/>
            </a:stretch>
          </a:blipFill>
        </p:spPr>
        <p:txBody>
          <a:bodyPr wrap="square" lIns="0" tIns="0" rIns="0" bIns="0" rtlCol="0"/>
          <a:lstStyle/>
          <a:p>
            <a:endParaRPr/>
          </a:p>
        </p:txBody>
      </p:sp>
      <p:sp>
        <p:nvSpPr>
          <p:cNvPr id="1048858" name="object 111"/>
          <p:cNvSpPr/>
          <p:nvPr/>
        </p:nvSpPr>
        <p:spPr>
          <a:xfrm>
            <a:off x="1133724" y="6017344"/>
            <a:ext cx="1162050" cy="76200"/>
          </a:xfrm>
          <a:custGeom>
            <a:avLst/>
            <a:gdLst/>
            <a:ahLst/>
            <a:cxnLst/>
            <a:rect l="l" t="t" r="r" b="b"/>
            <a:pathLst>
              <a:path w="1162050" h="76200">
                <a:moveTo>
                  <a:pt x="1085850" y="0"/>
                </a:moveTo>
                <a:lnTo>
                  <a:pt x="1085850" y="76200"/>
                </a:lnTo>
                <a:lnTo>
                  <a:pt x="1136903" y="50673"/>
                </a:lnTo>
                <a:lnTo>
                  <a:pt x="1098550" y="50673"/>
                </a:lnTo>
                <a:lnTo>
                  <a:pt x="1098550" y="25527"/>
                </a:lnTo>
                <a:lnTo>
                  <a:pt x="1136903" y="25527"/>
                </a:lnTo>
                <a:lnTo>
                  <a:pt x="1085850" y="0"/>
                </a:lnTo>
                <a:close/>
              </a:path>
              <a:path w="1162050" h="76200">
                <a:moveTo>
                  <a:pt x="1085850" y="25527"/>
                </a:moveTo>
                <a:lnTo>
                  <a:pt x="0" y="25527"/>
                </a:lnTo>
                <a:lnTo>
                  <a:pt x="0" y="50673"/>
                </a:lnTo>
                <a:lnTo>
                  <a:pt x="1085850" y="50673"/>
                </a:lnTo>
                <a:lnTo>
                  <a:pt x="1085850" y="25527"/>
                </a:lnTo>
                <a:close/>
              </a:path>
              <a:path w="1162050" h="76200">
                <a:moveTo>
                  <a:pt x="1136903" y="25527"/>
                </a:moveTo>
                <a:lnTo>
                  <a:pt x="1098550" y="25527"/>
                </a:lnTo>
                <a:lnTo>
                  <a:pt x="1098550" y="50673"/>
                </a:lnTo>
                <a:lnTo>
                  <a:pt x="1136903" y="50673"/>
                </a:lnTo>
                <a:lnTo>
                  <a:pt x="1162050" y="38100"/>
                </a:lnTo>
                <a:lnTo>
                  <a:pt x="1136903" y="25527"/>
                </a:lnTo>
                <a:close/>
              </a:path>
            </a:pathLst>
          </a:custGeom>
          <a:solidFill>
            <a:srgbClr val="252525"/>
          </a:solidFill>
        </p:spPr>
        <p:txBody>
          <a:bodyPr wrap="square" lIns="0" tIns="0" rIns="0" bIns="0" rtlCol="0"/>
          <a:lstStyle/>
          <a:p>
            <a:endParaRPr/>
          </a:p>
        </p:txBody>
      </p:sp>
      <p:sp>
        <p:nvSpPr>
          <p:cNvPr id="1048859" name="object 94"/>
          <p:cNvSpPr/>
          <p:nvPr/>
        </p:nvSpPr>
        <p:spPr>
          <a:xfrm>
            <a:off x="4758557" y="5445843"/>
            <a:ext cx="53721" cy="1069850"/>
          </a:xfrm>
          <a:prstGeom prst="rect">
            <a:avLst/>
          </a:prstGeom>
          <a:blipFill>
            <a:blip r:embed="rId40" cstate="print"/>
            <a:stretch>
              <a:fillRect/>
            </a:stretch>
          </a:blipFill>
        </p:spPr>
        <p:txBody>
          <a:bodyPr wrap="square" lIns="0" tIns="0" rIns="0" bIns="0" rtlCol="0"/>
          <a:lstStyle/>
          <a:p>
            <a:endParaRPr/>
          </a:p>
        </p:txBody>
      </p:sp>
      <p:sp>
        <p:nvSpPr>
          <p:cNvPr id="1048860" name="object 3"/>
          <p:cNvSpPr/>
          <p:nvPr/>
        </p:nvSpPr>
        <p:spPr>
          <a:xfrm flipV="1">
            <a:off x="2096215" y="5264868"/>
            <a:ext cx="2217758" cy="76201"/>
          </a:xfrm>
          <a:custGeom>
            <a:avLst/>
            <a:gdLst/>
            <a:ahLst/>
            <a:cxnLst/>
            <a:rect l="l" t="t" r="r" b="b"/>
            <a:pathLst>
              <a:path w="1676400" h="76200">
                <a:moveTo>
                  <a:pt x="76200" y="0"/>
                </a:moveTo>
                <a:lnTo>
                  <a:pt x="0" y="38100"/>
                </a:lnTo>
                <a:lnTo>
                  <a:pt x="76200" y="76200"/>
                </a:lnTo>
                <a:lnTo>
                  <a:pt x="76200" y="50673"/>
                </a:lnTo>
                <a:lnTo>
                  <a:pt x="63500" y="50673"/>
                </a:lnTo>
                <a:lnTo>
                  <a:pt x="63500" y="25526"/>
                </a:lnTo>
                <a:lnTo>
                  <a:pt x="76200" y="25526"/>
                </a:lnTo>
                <a:lnTo>
                  <a:pt x="76200" y="0"/>
                </a:lnTo>
                <a:close/>
              </a:path>
              <a:path w="1676400" h="76200">
                <a:moveTo>
                  <a:pt x="76200" y="25526"/>
                </a:moveTo>
                <a:lnTo>
                  <a:pt x="63500" y="25526"/>
                </a:lnTo>
                <a:lnTo>
                  <a:pt x="63500" y="50673"/>
                </a:lnTo>
                <a:lnTo>
                  <a:pt x="76200" y="50673"/>
                </a:lnTo>
                <a:lnTo>
                  <a:pt x="76200" y="25526"/>
                </a:lnTo>
                <a:close/>
              </a:path>
              <a:path w="1676400" h="76200">
                <a:moveTo>
                  <a:pt x="1676399" y="25526"/>
                </a:moveTo>
                <a:lnTo>
                  <a:pt x="76200" y="25526"/>
                </a:lnTo>
                <a:lnTo>
                  <a:pt x="76200" y="50673"/>
                </a:lnTo>
                <a:lnTo>
                  <a:pt x="1676399" y="50673"/>
                </a:lnTo>
                <a:lnTo>
                  <a:pt x="1676399" y="25526"/>
                </a:lnTo>
                <a:close/>
              </a:path>
            </a:pathLst>
          </a:custGeom>
          <a:solidFill>
            <a:srgbClr val="252525"/>
          </a:solidFill>
        </p:spPr>
        <p:txBody>
          <a:bodyPr wrap="square" lIns="0" tIns="0" rIns="0" bIns="0" rtlCol="0"/>
          <a:lstStyle/>
          <a:p>
            <a:endParaRPr/>
          </a:p>
        </p:txBody>
      </p:sp>
      <p:sp>
        <p:nvSpPr>
          <p:cNvPr id="1048861" name="object 91"/>
          <p:cNvSpPr txBox="1"/>
          <p:nvPr/>
        </p:nvSpPr>
        <p:spPr>
          <a:xfrm>
            <a:off x="1576954" y="4932867"/>
            <a:ext cx="1437640" cy="338554"/>
          </a:xfrm>
          <a:prstGeom prst="rect">
            <a:avLst/>
          </a:prstGeom>
        </p:spPr>
        <p:txBody>
          <a:bodyPr vert="horz" wrap="square" lIns="0" tIns="0" rIns="0" bIns="0" rtlCol="0">
            <a:spAutoFit/>
          </a:bodyPr>
          <a:lstStyle/>
          <a:p>
            <a:pPr marL="12700"/>
            <a:r>
              <a:rPr sz="1100" spc="-10" dirty="0">
                <a:solidFill>
                  <a:srgbClr val="252525"/>
                </a:solidFill>
                <a:latin typeface="Tahoma"/>
                <a:cs typeface="Tahoma"/>
              </a:rPr>
              <a:t>11.</a:t>
            </a:r>
            <a:r>
              <a:rPr sz="1100" spc="10" dirty="0">
                <a:solidFill>
                  <a:srgbClr val="252525"/>
                </a:solidFill>
                <a:latin typeface="Tahoma"/>
                <a:cs typeface="Tahoma"/>
              </a:rPr>
              <a:t> </a:t>
            </a:r>
            <a:r>
              <a:rPr sz="1100" spc="-10" dirty="0">
                <a:solidFill>
                  <a:srgbClr val="252525"/>
                </a:solidFill>
                <a:latin typeface="Tahoma"/>
                <a:cs typeface="Tahoma"/>
              </a:rPr>
              <a:t>Pick</a:t>
            </a:r>
            <a:r>
              <a:rPr sz="1100" spc="-5" dirty="0">
                <a:solidFill>
                  <a:srgbClr val="252525"/>
                </a:solidFill>
                <a:latin typeface="Tahoma"/>
                <a:cs typeface="Tahoma"/>
              </a:rPr>
              <a:t>s</a:t>
            </a:r>
            <a:r>
              <a:rPr sz="1100" spc="15" dirty="0">
                <a:solidFill>
                  <a:srgbClr val="252525"/>
                </a:solidFill>
                <a:latin typeface="Tahoma"/>
                <a:cs typeface="Tahoma"/>
              </a:rPr>
              <a:t> </a:t>
            </a:r>
            <a:r>
              <a:rPr sz="1100" spc="-10" dirty="0">
                <a:solidFill>
                  <a:srgbClr val="252525"/>
                </a:solidFill>
                <a:latin typeface="Tahoma"/>
                <a:cs typeface="Tahoma"/>
              </a:rPr>
              <a:t>Tasks</a:t>
            </a:r>
            <a:endParaRPr sz="1100" dirty="0">
              <a:latin typeface="Tahoma"/>
              <a:cs typeface="Tahoma"/>
            </a:endParaRPr>
          </a:p>
          <a:p>
            <a:pPr marL="12700"/>
            <a:r>
              <a:rPr sz="1100" spc="-10" dirty="0">
                <a:solidFill>
                  <a:srgbClr val="252525"/>
                </a:solidFill>
                <a:latin typeface="Tahoma"/>
                <a:cs typeface="Tahoma"/>
              </a:rPr>
              <a:t>(Data Lo</a:t>
            </a:r>
            <a:r>
              <a:rPr sz="1100" spc="-15" dirty="0">
                <a:solidFill>
                  <a:srgbClr val="252525"/>
                </a:solidFill>
                <a:latin typeface="Tahoma"/>
                <a:cs typeface="Tahoma"/>
              </a:rPr>
              <a:t>c</a:t>
            </a:r>
            <a:r>
              <a:rPr sz="1100" spc="-5" dirty="0">
                <a:solidFill>
                  <a:srgbClr val="252525"/>
                </a:solidFill>
                <a:latin typeface="Tahoma"/>
                <a:cs typeface="Tahoma"/>
              </a:rPr>
              <a:t>al</a:t>
            </a:r>
            <a:r>
              <a:rPr sz="1100" spc="20" dirty="0">
                <a:solidFill>
                  <a:srgbClr val="252525"/>
                </a:solidFill>
                <a:latin typeface="Tahoma"/>
                <a:cs typeface="Tahoma"/>
              </a:rPr>
              <a:t> </a:t>
            </a:r>
            <a:r>
              <a:rPr sz="1100" spc="-5" dirty="0">
                <a:solidFill>
                  <a:srgbClr val="252525"/>
                </a:solidFill>
                <a:latin typeface="Tahoma"/>
                <a:cs typeface="Tahoma"/>
              </a:rPr>
              <a:t>if</a:t>
            </a:r>
            <a:r>
              <a:rPr sz="1100" spc="5" dirty="0">
                <a:solidFill>
                  <a:srgbClr val="252525"/>
                </a:solidFill>
                <a:latin typeface="Tahoma"/>
                <a:cs typeface="Tahoma"/>
              </a:rPr>
              <a:t> </a:t>
            </a:r>
            <a:r>
              <a:rPr sz="1100" spc="-10" dirty="0">
                <a:solidFill>
                  <a:srgbClr val="252525"/>
                </a:solidFill>
                <a:latin typeface="Tahoma"/>
                <a:cs typeface="Tahoma"/>
              </a:rPr>
              <a:t>p</a:t>
            </a:r>
            <a:r>
              <a:rPr sz="1100" spc="-15" dirty="0">
                <a:solidFill>
                  <a:srgbClr val="252525"/>
                </a:solidFill>
                <a:latin typeface="Tahoma"/>
                <a:cs typeface="Tahoma"/>
              </a:rPr>
              <a:t>os</a:t>
            </a:r>
            <a:r>
              <a:rPr sz="1100" spc="-5" dirty="0">
                <a:solidFill>
                  <a:srgbClr val="252525"/>
                </a:solidFill>
                <a:latin typeface="Tahoma"/>
                <a:cs typeface="Tahoma"/>
              </a:rPr>
              <a:t>sible)</a:t>
            </a:r>
            <a:endParaRPr sz="11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dirty="0"/>
              <a:t>Combiner &amp; Partitioner</a:t>
            </a:r>
          </a:p>
        </p:txBody>
      </p:sp>
      <p:pic>
        <p:nvPicPr>
          <p:cNvPr id="2097154" name="Picture 2"/>
          <p:cNvPicPr>
            <a:picLocks noChangeAspect="1" noChangeArrowheads="1"/>
          </p:cNvPicPr>
          <p:nvPr/>
        </p:nvPicPr>
        <p:blipFill>
          <a:blip r:embed="rId3" cstate="print"/>
          <a:srcRect/>
          <a:stretch>
            <a:fillRect/>
          </a:stretch>
        </p:blipFill>
        <p:spPr bwMode="auto">
          <a:xfrm>
            <a:off x="4419600" y="1564775"/>
            <a:ext cx="4724400" cy="3159625"/>
          </a:xfrm>
          <a:prstGeom prst="rect">
            <a:avLst/>
          </a:prstGeom>
          <a:noFill/>
          <a:ln w="9525">
            <a:noFill/>
            <a:miter lim="800000"/>
            <a:headEnd/>
            <a:tailEnd/>
          </a:ln>
          <a:effectLst/>
        </p:spPr>
      </p:pic>
      <p:sp>
        <p:nvSpPr>
          <p:cNvPr id="1048868" name="Rectangle 3"/>
          <p:cNvSpPr/>
          <p:nvPr/>
        </p:nvSpPr>
        <p:spPr>
          <a:xfrm>
            <a:off x="457200" y="1532691"/>
            <a:ext cx="4343400" cy="5158740"/>
          </a:xfrm>
          <a:prstGeom prst="rect">
            <a:avLst/>
          </a:prstGeom>
        </p:spPr>
        <p:txBody>
          <a:bodyPr wrap="square">
            <a:spAutoFit/>
          </a:bodyPr>
          <a:lstStyle/>
          <a:p>
            <a:pPr marL="285750" indent="-285750">
              <a:buFont typeface="Arial" pitchFamily="34" charset="0"/>
              <a:buChar char="•"/>
            </a:pPr>
            <a:r>
              <a:rPr lang="en-IN" b="1" dirty="0"/>
              <a:t>Combiner</a:t>
            </a:r>
          </a:p>
          <a:p>
            <a:pPr marL="742950" lvl="1" indent="-285750">
              <a:buFont typeface="Wingdings" panose="05000000000000000000" pitchFamily="2" charset="2"/>
              <a:buChar char="Ø"/>
            </a:pPr>
            <a:r>
              <a:rPr lang="en-IN" dirty="0"/>
              <a:t>Apply reduce function to map output before it is sent to reducer</a:t>
            </a:r>
          </a:p>
          <a:p>
            <a:pPr marL="742950" lvl="1" indent="-285750">
              <a:buFont typeface="Wingdings" panose="05000000000000000000" pitchFamily="2" charset="2"/>
              <a:buChar char="Ø"/>
            </a:pPr>
            <a:r>
              <a:rPr lang="en-IN" dirty="0"/>
              <a:t>Reduces number of records outputted by mapper!</a:t>
            </a:r>
          </a:p>
          <a:p>
            <a:pPr marL="285750" indent="-285750">
              <a:buFont typeface="Arial" pitchFamily="34" charset="0"/>
              <a:buChar char="•"/>
            </a:pPr>
            <a:r>
              <a:rPr lang="en-IN" b="1" dirty="0"/>
              <a:t>Partitioner</a:t>
            </a:r>
          </a:p>
          <a:p>
            <a:pPr marL="742950" lvl="1" indent="-285750">
              <a:buFont typeface="Wingdings" panose="05000000000000000000" pitchFamily="2" charset="2"/>
              <a:buChar char="Ø"/>
            </a:pPr>
            <a:r>
              <a:rPr lang="en-US" dirty="0"/>
              <a:t>Each mapper may produce (K, V) pairs to any partition.</a:t>
            </a:r>
          </a:p>
          <a:p>
            <a:pPr marL="742950" lvl="1" indent="-285750">
              <a:buFont typeface="Wingdings" panose="05000000000000000000" pitchFamily="2" charset="2"/>
              <a:buChar char="Ø"/>
            </a:pPr>
            <a:r>
              <a:rPr lang="en-US" dirty="0"/>
              <a:t>Therefore, the map nodes must all agree on where to send different pieces of intermediate data.</a:t>
            </a:r>
          </a:p>
          <a:p>
            <a:pPr marL="742950" lvl="1" indent="-285750">
              <a:buFont typeface="Wingdings" panose="05000000000000000000" pitchFamily="2" charset="2"/>
              <a:buChar char="Ø"/>
            </a:pPr>
            <a:r>
              <a:rPr lang="en-US" dirty="0"/>
              <a:t>The </a:t>
            </a:r>
            <a:r>
              <a:rPr lang="en-US" dirty="0" err="1"/>
              <a:t>partitioner</a:t>
            </a:r>
            <a:r>
              <a:rPr lang="en-US" dirty="0"/>
              <a:t> class determines which partition a given (K,V) pair will go to.</a:t>
            </a:r>
          </a:p>
          <a:p>
            <a:pPr marL="742950" lvl="1" indent="-285750">
              <a:buFont typeface="Wingdings" panose="05000000000000000000" pitchFamily="2" charset="2"/>
              <a:buChar char="Ø"/>
            </a:pPr>
            <a:r>
              <a:rPr lang="en-US" dirty="0"/>
              <a:t>The default </a:t>
            </a:r>
            <a:r>
              <a:rPr lang="en-US" dirty="0" err="1"/>
              <a:t>partitioner</a:t>
            </a:r>
            <a:r>
              <a:rPr lang="en-US" dirty="0"/>
              <a:t> computes a hash value for a given key and assigns it to a partition based on this result.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4" name="Title 1"/>
          <p:cNvSpPr>
            <a:spLocks noGrp="1"/>
          </p:cNvSpPr>
          <p:nvPr>
            <p:ph type="title"/>
          </p:nvPr>
        </p:nvSpPr>
        <p:spPr/>
        <p:txBody>
          <a:bodyPr/>
          <a:lstStyle/>
          <a:p>
            <a:r>
              <a:rPr lang="en-US" dirty="0"/>
              <a:t>Shuffle and Sort</a:t>
            </a:r>
          </a:p>
        </p:txBody>
      </p:sp>
      <p:sp>
        <p:nvSpPr>
          <p:cNvPr id="1048875" name="Content Placeholder 2"/>
          <p:cNvSpPr>
            <a:spLocks noGrp="1"/>
          </p:cNvSpPr>
          <p:nvPr>
            <p:ph idx="1"/>
          </p:nvPr>
        </p:nvSpPr>
        <p:spPr>
          <a:xfrm>
            <a:off x="457200" y="1600200"/>
            <a:ext cx="3505200" cy="5105400"/>
          </a:xfrm>
        </p:spPr>
        <p:txBody>
          <a:bodyPr>
            <a:noAutofit/>
          </a:bodyPr>
          <a:lstStyle/>
          <a:p>
            <a:pPr marL="341313" indent="-341313"/>
            <a:r>
              <a:rPr lang="en-US" sz="1400" dirty="0"/>
              <a:t>Probably the most complex aspect of MapReduce and heart of the map reduce!</a:t>
            </a:r>
          </a:p>
          <a:p>
            <a:pPr marL="341313" indent="-341313"/>
            <a:r>
              <a:rPr lang="en-US" sz="1400" dirty="0"/>
              <a:t>Map side</a:t>
            </a:r>
          </a:p>
          <a:p>
            <a:pPr marL="741363" lvl="1" indent="-284163"/>
            <a:r>
              <a:rPr lang="en-US" sz="1400" dirty="0"/>
              <a:t>Map outputs are buffered in memory in a circular buffer.</a:t>
            </a:r>
          </a:p>
          <a:p>
            <a:pPr marL="741363" lvl="1" indent="-284163"/>
            <a:r>
              <a:rPr lang="en-US" sz="1400" dirty="0"/>
              <a:t>When buffer reaches threshold, contents are “spilled” to disk.</a:t>
            </a:r>
          </a:p>
          <a:p>
            <a:pPr marL="741363" lvl="1" indent="-284163"/>
            <a:r>
              <a:rPr lang="en-US" sz="1400" dirty="0"/>
              <a:t>Spills merged in a single, partitioned file (sorted within each partition): combiner runs here first.</a:t>
            </a:r>
          </a:p>
          <a:p>
            <a:pPr marL="341313" indent="-341313"/>
            <a:r>
              <a:rPr lang="en-US" sz="1400" dirty="0"/>
              <a:t>Reduce side</a:t>
            </a:r>
          </a:p>
          <a:p>
            <a:pPr marL="741363" lvl="1" indent="-284163"/>
            <a:r>
              <a:rPr lang="en-US" sz="1400" dirty="0"/>
              <a:t>First, map outputs are copied over to reducer machine.</a:t>
            </a:r>
          </a:p>
          <a:p>
            <a:pPr marL="741363" lvl="1" indent="-284163"/>
            <a:r>
              <a:rPr lang="en-US" sz="1400" dirty="0"/>
              <a:t>“Sort” is a multi-pass merge of map outputs (happens in memory and on disk): combiner runs here again.</a:t>
            </a:r>
          </a:p>
          <a:p>
            <a:pPr marL="741363" lvl="1" indent="-284163"/>
            <a:r>
              <a:rPr lang="en-US" sz="1400" dirty="0"/>
              <a:t>Final merge pass goes directly into reducer.</a:t>
            </a:r>
          </a:p>
          <a:p>
            <a:endParaRPr lang="en-US" sz="1400" dirty="0"/>
          </a:p>
        </p:txBody>
      </p:sp>
      <p:pic>
        <p:nvPicPr>
          <p:cNvPr id="2097155" name="Picture 2"/>
          <p:cNvPicPr>
            <a:picLocks noChangeAspect="1" noChangeArrowheads="1"/>
          </p:cNvPicPr>
          <p:nvPr/>
        </p:nvPicPr>
        <p:blipFill>
          <a:blip r:embed="rId3"/>
          <a:srcRect/>
          <a:stretch>
            <a:fillRect/>
          </a:stretch>
        </p:blipFill>
        <p:spPr bwMode="auto">
          <a:xfrm>
            <a:off x="3962400" y="1724526"/>
            <a:ext cx="4800600" cy="3152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Title 1"/>
          <p:cNvSpPr>
            <a:spLocks noGrp="1"/>
          </p:cNvSpPr>
          <p:nvPr>
            <p:ph type="title"/>
          </p:nvPr>
        </p:nvSpPr>
        <p:spPr/>
        <p:txBody>
          <a:bodyPr/>
          <a:lstStyle/>
          <a:p>
            <a:r>
              <a:rPr lang="en-US" dirty="0"/>
              <a:t>Output Format</a:t>
            </a:r>
          </a:p>
        </p:txBody>
      </p:sp>
      <p:sp>
        <p:nvSpPr>
          <p:cNvPr id="1048882" name="Rectangle 3"/>
          <p:cNvSpPr txBox="1">
            <a:spLocks noChangeArrowheads="1"/>
          </p:cNvSpPr>
          <p:nvPr/>
        </p:nvSpPr>
        <p:spPr>
          <a:xfrm>
            <a:off x="457200" y="1731674"/>
            <a:ext cx="8229600" cy="4525963"/>
          </a:xfrm>
          <a:prstGeom prst="rect">
            <a:avLst/>
          </a:prstGeom>
        </p:spPr>
        <p:txBody>
          <a:bodyPr vert="horz" lIns="91440" tIns="45720" rIns="91440" bIns="45720" rtlCol="0">
            <a:normAutofit fontScale="88889"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sz="3000" dirty="0"/>
              <a:t>The </a:t>
            </a:r>
            <a:r>
              <a:rPr lang="en-US" sz="3000" dirty="0" err="1"/>
              <a:t>OutputFormat</a:t>
            </a:r>
            <a:r>
              <a:rPr lang="en-US" sz="3000" dirty="0"/>
              <a:t> class defines the way (K,V) pairs produced by Reducers are written to output files</a:t>
            </a:r>
          </a:p>
          <a:p>
            <a:pPr>
              <a:buFont typeface="Wingdings" pitchFamily="2" charset="2"/>
              <a:buChar char="§"/>
            </a:pPr>
            <a:r>
              <a:rPr lang="en-US" sz="3000" dirty="0"/>
              <a:t>The instances of </a:t>
            </a:r>
            <a:r>
              <a:rPr lang="en-US" sz="3000" dirty="0" err="1"/>
              <a:t>OutputFormat</a:t>
            </a:r>
            <a:r>
              <a:rPr lang="en-US" sz="3000" dirty="0"/>
              <a:t> provided by Hadoop write to files on the local disk or in HDFS</a:t>
            </a:r>
          </a:p>
          <a:p>
            <a:pPr>
              <a:buFont typeface="Wingdings" pitchFamily="2" charset="2"/>
              <a:buChar char="§"/>
            </a:pPr>
            <a:r>
              <a:rPr lang="en-US" sz="3000" dirty="0"/>
              <a:t>Several </a:t>
            </a:r>
            <a:r>
              <a:rPr lang="en-US" sz="3000" dirty="0" err="1"/>
              <a:t>OutputFormats</a:t>
            </a:r>
            <a:r>
              <a:rPr lang="en-US" sz="3000" dirty="0"/>
              <a:t> are provided by Hadoop:</a:t>
            </a:r>
          </a:p>
          <a:p>
            <a:pPr lvl="1" fontAlgn="t"/>
            <a:r>
              <a:rPr lang="en-US" sz="3000" dirty="0"/>
              <a:t>TextOutputFormat - Default; writes lines in "key \t value" format</a:t>
            </a:r>
          </a:p>
          <a:p>
            <a:pPr lvl="1" fontAlgn="t"/>
            <a:r>
              <a:rPr lang="en-US" sz="3000" dirty="0"/>
              <a:t>SequenceFileOutputFormat - Writes binary files suitable for reading into subsequent MR jobs</a:t>
            </a:r>
          </a:p>
          <a:p>
            <a:pPr lvl="1" fontAlgn="t"/>
            <a:r>
              <a:rPr lang="en-US" sz="3000" dirty="0"/>
              <a:t>NullOutputFormat - Generates no output files</a:t>
            </a:r>
          </a:p>
          <a:p>
            <a:pPr>
              <a:buFont typeface="Wingdings" pitchFamily="2" charset="2"/>
              <a:buChar char="§"/>
            </a:pPr>
            <a:endParaRPr lang="en-US" sz="1800" dirty="0">
              <a:solidFill>
                <a:schemeClr val="bg1">
                  <a:lumMod val="50000"/>
                </a:schemeClr>
              </a:solidFill>
            </a:endParaRPr>
          </a:p>
          <a:p>
            <a:pPr algn="just">
              <a:buFont typeface="Wingdings" pitchFamily="2" charset="2"/>
              <a:buChar char="§"/>
            </a:pPr>
            <a:endParaRPr lang="en-US" sz="1800" dirty="0">
              <a:solidFill>
                <a:schemeClr val="bg1">
                  <a:lumMod val="50000"/>
                </a:schemeClr>
              </a:solidFill>
            </a:endParaRPr>
          </a:p>
          <a:p>
            <a:pPr algn="just">
              <a:buFont typeface="Wingdings" pitchFamily="2" charset="2"/>
              <a:buChar char="§"/>
            </a:pPr>
            <a:endParaRPr lang="en-US" sz="1800" dirty="0">
              <a:solidFill>
                <a:schemeClr val="bg1">
                  <a:lumMod val="50000"/>
                </a:schemeClr>
              </a:solidFill>
            </a:endParaRPr>
          </a:p>
          <a:p>
            <a:pPr algn="just">
              <a:buFont typeface="Wingdings" pitchFamily="2" charset="2"/>
              <a:buChar char="§"/>
            </a:pPr>
            <a:endParaRPr lang="en-US" sz="1800" dirty="0">
              <a:solidFill>
                <a:schemeClr val="bg1">
                  <a:lumMod val="50000"/>
                </a:schemeClr>
              </a:solidFill>
            </a:endParaRPr>
          </a:p>
          <a:p>
            <a:pPr algn="just">
              <a:buFont typeface="Wingdings" pitchFamily="2" charset="2"/>
              <a:buChar char="§"/>
            </a:pPr>
            <a:endParaRPr lang="en-US" sz="1800" dirty="0">
              <a:solidFill>
                <a:schemeClr val="bg1">
                  <a:lumMod val="50000"/>
                </a:schemeClr>
              </a:solidFill>
            </a:endParaRPr>
          </a:p>
          <a:p>
            <a:pPr lvl="1" algn="just">
              <a:buFont typeface="Wingdings"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8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8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8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8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8" name="Title 1"/>
          <p:cNvSpPr>
            <a:spLocks noGrp="1"/>
          </p:cNvSpPr>
          <p:nvPr>
            <p:ph type="title"/>
          </p:nvPr>
        </p:nvSpPr>
        <p:spPr/>
        <p:txBody>
          <a:bodyPr/>
          <a:lstStyle/>
          <a:p>
            <a:r>
              <a:rPr lang="en-US" dirty="0"/>
              <a:t>Fault</a:t>
            </a:r>
            <a:r>
              <a:rPr lang="en-US" b="1" dirty="0">
                <a:solidFill>
                  <a:srgbClr val="7030A0"/>
                </a:solidFill>
              </a:rPr>
              <a:t> </a:t>
            </a:r>
            <a:r>
              <a:rPr lang="en-US" dirty="0"/>
              <a:t>Tolerance</a:t>
            </a:r>
          </a:p>
        </p:txBody>
      </p:sp>
      <p:sp>
        <p:nvSpPr>
          <p:cNvPr id="1048889" name="Content Placeholder 2"/>
          <p:cNvSpPr>
            <a:spLocks noGrp="1"/>
          </p:cNvSpPr>
          <p:nvPr>
            <p:ph idx="1"/>
          </p:nvPr>
        </p:nvSpPr>
        <p:spPr/>
        <p:txBody>
          <a:bodyPr>
            <a:normAutofit fontScale="95652" lnSpcReduction="10000"/>
          </a:bodyPr>
          <a:lstStyle/>
          <a:p>
            <a:pPr marL="342900" lvl="1" indent="-342900" algn="just">
              <a:buFont typeface="Wingdings" pitchFamily="2" charset="2"/>
              <a:buChar char="§"/>
            </a:pPr>
            <a:r>
              <a:rPr lang="en-US" sz="2300" dirty="0"/>
              <a:t>MapReduce can guide jobs toward a successful completion even when jobs are run on a large cluster where probability of failures increases</a:t>
            </a:r>
          </a:p>
          <a:p>
            <a:pPr marL="342900" lvl="1" indent="-342900" algn="just">
              <a:buFont typeface="Wingdings" pitchFamily="2" charset="2"/>
              <a:buChar char="§"/>
            </a:pPr>
            <a:r>
              <a:rPr lang="en-US" sz="2300" dirty="0"/>
              <a:t>The primary way that MapReduce achieves fault tolerance is through restarting tasks</a:t>
            </a:r>
          </a:p>
          <a:p>
            <a:pPr marL="342900" lvl="1" indent="-342900" algn="just">
              <a:buFont typeface="Wingdings" pitchFamily="2" charset="2"/>
              <a:buChar char="§"/>
            </a:pPr>
            <a:r>
              <a:rPr lang="en-US" sz="2300" dirty="0"/>
              <a:t>If a TT fails to communicate with Application Manager for a period of time (by default, 1 minute in Hadoop), JT will assume that TT in question has crashed</a:t>
            </a:r>
          </a:p>
          <a:p>
            <a:pPr marL="742950" lvl="2" indent="-342900" algn="just">
              <a:buFont typeface="Wingdings" pitchFamily="2" charset="2"/>
              <a:buChar char="Ø"/>
            </a:pPr>
            <a:r>
              <a:rPr lang="en-US" sz="2300" dirty="0"/>
              <a:t>If the job is still in the map phase, JT asks another TT to re-execute all Mappers that previously ran at the failed TT</a:t>
            </a:r>
          </a:p>
          <a:p>
            <a:pPr marL="742950" lvl="2" indent="-342900" algn="just">
              <a:buFont typeface="Wingdings" pitchFamily="2" charset="2"/>
              <a:buChar char="§"/>
            </a:pPr>
            <a:r>
              <a:rPr lang="en-US" sz="2300" dirty="0"/>
              <a:t>If the job is in the reduce phase, Application Manager asks another TT to re-execute all Reducers that were in progress on the failed TT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E40A297C-93A0-4AD3-A2CC-C84B3A4D83C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1603</Words>
  <Application>Microsoft Office PowerPoint</Application>
  <PresentationFormat>On-screen Show (4:3)</PresentationFormat>
  <Paragraphs>211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Wingdings</vt:lpstr>
      <vt:lpstr>Office Theme</vt:lpstr>
      <vt:lpstr>Map Reduce </vt:lpstr>
      <vt:lpstr>MapReduce - Input Format</vt:lpstr>
      <vt:lpstr>Mapper and Reducer</vt:lpstr>
      <vt:lpstr>MapReduce API - InputFormats</vt:lpstr>
      <vt:lpstr>MR Execution</vt:lpstr>
      <vt:lpstr>Combiner &amp; Partitioner</vt:lpstr>
      <vt:lpstr>Shuffle and Sort</vt:lpstr>
      <vt:lpstr>Output Format</vt:lpstr>
      <vt:lpstr>Fault Tolerance</vt:lpstr>
      <vt:lpstr>Speculative Execution</vt:lpstr>
      <vt:lpstr>Map Reduce – Again Closure look</vt:lpstr>
      <vt:lpstr>MapReduce Execution - One Picture</vt:lpstr>
      <vt:lpstr>Counters</vt:lpstr>
      <vt:lpstr>JOINS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boss</cp:lastModifiedBy>
  <cp:revision>1</cp:revision>
  <dcterms:created xsi:type="dcterms:W3CDTF">2006-08-14T15:00:00Z</dcterms:created>
  <dcterms:modified xsi:type="dcterms:W3CDTF">2018-11-12T04:11:15Z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fdebf9bd-d578-4d0e-9a8d-add38b1dd8be</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-953453684</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