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1"/>
  </p:notesMasterIdLst>
  <p:handoutMasterIdLst>
    <p:handoutMasterId r:id="rId22"/>
  </p:handoutMasterIdLst>
  <p:sldIdLst>
    <p:sldId id="302" r:id="rId3"/>
    <p:sldId id="303" r:id="rId4"/>
    <p:sldId id="304" r:id="rId5"/>
    <p:sldId id="305" r:id="rId6"/>
    <p:sldId id="306" r:id="rId7"/>
    <p:sldId id="307" r:id="rId8"/>
    <p:sldId id="308" r:id="rId9"/>
    <p:sldId id="309" r:id="rId10"/>
    <p:sldId id="310" r:id="rId11"/>
    <p:sldId id="311" r:id="rId12"/>
    <p:sldId id="313" r:id="rId13"/>
    <p:sldId id="314" r:id="rId14"/>
    <p:sldId id="315" r:id="rId15"/>
    <p:sldId id="316" r:id="rId16"/>
    <p:sldId id="317" r:id="rId17"/>
    <p:sldId id="318" r:id="rId18"/>
    <p:sldId id="319" r:id="rId19"/>
    <p:sldId id="32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varScale="1">
        <p:scale>
          <a:sx n="70" d="100"/>
          <a:sy n="70" d="100"/>
        </p:scale>
        <p:origin x="13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77"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BB6B10-A064-4871-AE3A-3C0CE147B9A5}" type="datetimeFigureOut">
              <a:rPr lang="en-US" smtClean="0"/>
              <a:t>11/12/2018</a:t>
            </a:fld>
            <a:endParaRPr lang="en-US"/>
          </a:p>
        </p:txBody>
      </p:sp>
      <p:sp>
        <p:nvSpPr>
          <p:cNvPr id="1048778"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79"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5F030D-A625-4041-B91D-CD5FA7D06710}"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7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C1F2D-1162-42D4-AC16-5D74DFFB503E}" type="datetimeFigureOut">
              <a:rPr lang="en-US" smtClean="0"/>
              <a:t>11/12/2018</a:t>
            </a:fld>
            <a:endParaRPr lang="en-US"/>
          </a:p>
        </p:txBody>
      </p:sp>
      <p:sp>
        <p:nvSpPr>
          <p:cNvPr id="1048772"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7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7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0B779-B4FF-4B9C-9DC4-B7E5FD151EAB}"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Image Placeholder 1"/>
          <p:cNvSpPr>
            <a:spLocks noGrp="1" noRot="1" noChangeAspect="1"/>
          </p:cNvSpPr>
          <p:nvPr>
            <p:ph type="sldImg"/>
          </p:nvPr>
        </p:nvSpPr>
        <p:spPr/>
      </p:sp>
      <p:sp>
        <p:nvSpPr>
          <p:cNvPr id="1048589" name="Notes Placeholder 2"/>
          <p:cNvSpPr>
            <a:spLocks noGrp="1"/>
          </p:cNvSpPr>
          <p:nvPr>
            <p:ph type="body" idx="1"/>
          </p:nvPr>
        </p:nvSpPr>
        <p:spPr/>
        <p:txBody>
          <a:bodyPr/>
          <a:lstStyle/>
          <a:p>
            <a:endParaRPr lang="en-US"/>
          </a:p>
        </p:txBody>
      </p:sp>
      <p:sp>
        <p:nvSpPr>
          <p:cNvPr id="1048590" name="Header Placeholder 3"/>
          <p:cNvSpPr>
            <a:spLocks noGrp="1"/>
          </p:cNvSpPr>
          <p:nvPr>
            <p:ph type="hdr" sz="quarter" idx="10"/>
          </p:nvPr>
        </p:nvSpPr>
        <p:spPr/>
        <p:txBody>
          <a:bodyPr/>
          <a:lstStyle/>
          <a:p>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C950B779-B4FF-4B9C-9DC4-B7E5FD151EA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Slide Image Placeholder 1"/>
          <p:cNvSpPr>
            <a:spLocks noGrp="1" noRot="1" noChangeAspect="1"/>
          </p:cNvSpPr>
          <p:nvPr>
            <p:ph type="sldImg"/>
          </p:nvPr>
        </p:nvSpPr>
        <p:spPr/>
      </p:sp>
      <p:sp>
        <p:nvSpPr>
          <p:cNvPr id="1048657" name="Notes Placeholder 2"/>
          <p:cNvSpPr>
            <a:spLocks noGrp="1"/>
          </p:cNvSpPr>
          <p:nvPr>
            <p:ph type="body" idx="1"/>
          </p:nvPr>
        </p:nvSpPr>
        <p:spPr/>
        <p:txBody>
          <a:bodyPr/>
          <a:lstStyle/>
          <a:p>
            <a:endParaRPr lang="en-US"/>
          </a:p>
        </p:txBody>
      </p:sp>
      <p:sp>
        <p:nvSpPr>
          <p:cNvPr id="1048658" name="Header Placeholder 3"/>
          <p:cNvSpPr>
            <a:spLocks noGrp="1"/>
          </p:cNvSpPr>
          <p:nvPr>
            <p:ph type="hdr" sz="quarter" idx="10"/>
          </p:nvPr>
        </p:nvSpPr>
        <p:spPr/>
        <p:txBody>
          <a:bodyPr/>
          <a:lstStyle/>
          <a:p>
            <a:endParaRPr lang="en-US"/>
          </a:p>
        </p:txBody>
      </p:sp>
      <p:sp>
        <p:nvSpPr>
          <p:cNvPr id="1048659" name="Footer Placeholder 4"/>
          <p:cNvSpPr>
            <a:spLocks noGrp="1"/>
          </p:cNvSpPr>
          <p:nvPr>
            <p:ph type="ftr" sz="quarter" idx="11"/>
          </p:nvPr>
        </p:nvSpPr>
        <p:spPr/>
        <p:txBody>
          <a:bodyPr/>
          <a:lstStyle/>
          <a:p>
            <a:endParaRPr lang="en-US"/>
          </a:p>
        </p:txBody>
      </p:sp>
      <p:sp>
        <p:nvSpPr>
          <p:cNvPr id="1048660" name="Slide Number Placeholder 5"/>
          <p:cNvSpPr>
            <a:spLocks noGrp="1"/>
          </p:cNvSpPr>
          <p:nvPr>
            <p:ph type="sldNum" sz="quarter" idx="12"/>
          </p:nvPr>
        </p:nvSpPr>
        <p:spPr/>
        <p:txBody>
          <a:bodyPr/>
          <a:lstStyle/>
          <a:p>
            <a:fld id="{C950B779-B4FF-4B9C-9DC4-B7E5FD151EAB}"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p:sp>
      <p:sp>
        <p:nvSpPr>
          <p:cNvPr id="1048664" name="Notes Placeholder 2"/>
          <p:cNvSpPr>
            <a:spLocks noGrp="1"/>
          </p:cNvSpPr>
          <p:nvPr>
            <p:ph type="body" idx="1"/>
          </p:nvPr>
        </p:nvSpPr>
        <p:spPr/>
        <p:txBody>
          <a:bodyPr/>
          <a:lstStyle/>
          <a:p>
            <a:endParaRPr lang="en-US"/>
          </a:p>
        </p:txBody>
      </p:sp>
      <p:sp>
        <p:nvSpPr>
          <p:cNvPr id="1048665" name="Header Placeholder 3"/>
          <p:cNvSpPr>
            <a:spLocks noGrp="1"/>
          </p:cNvSpPr>
          <p:nvPr>
            <p:ph type="hdr" sz="quarter" idx="10"/>
          </p:nvPr>
        </p:nvSpPr>
        <p:spPr/>
        <p:txBody>
          <a:bodyPr/>
          <a:lstStyle/>
          <a:p>
            <a:endParaRPr lang="en-US"/>
          </a:p>
        </p:txBody>
      </p:sp>
      <p:sp>
        <p:nvSpPr>
          <p:cNvPr id="1048666" name="Footer Placeholder 4"/>
          <p:cNvSpPr>
            <a:spLocks noGrp="1"/>
          </p:cNvSpPr>
          <p:nvPr>
            <p:ph type="ftr" sz="quarter" idx="11"/>
          </p:nvPr>
        </p:nvSpPr>
        <p:spPr/>
        <p:txBody>
          <a:bodyPr/>
          <a:lstStyle/>
          <a:p>
            <a:endParaRPr lang="en-US"/>
          </a:p>
        </p:txBody>
      </p:sp>
      <p:sp>
        <p:nvSpPr>
          <p:cNvPr id="1048667" name="Slide Number Placeholder 5"/>
          <p:cNvSpPr>
            <a:spLocks noGrp="1"/>
          </p:cNvSpPr>
          <p:nvPr>
            <p:ph type="sldNum" sz="quarter" idx="12"/>
          </p:nvPr>
        </p:nvSpPr>
        <p:spPr/>
        <p:txBody>
          <a:bodyPr/>
          <a:lstStyle/>
          <a:p>
            <a:fld id="{C950B779-B4FF-4B9C-9DC4-B7E5FD151EAB}"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Slide Image Placeholder 1"/>
          <p:cNvSpPr>
            <a:spLocks noGrp="1" noRot="1" noChangeAspect="1"/>
          </p:cNvSpPr>
          <p:nvPr>
            <p:ph type="sldImg"/>
          </p:nvPr>
        </p:nvSpPr>
        <p:spPr/>
      </p:sp>
      <p:sp>
        <p:nvSpPr>
          <p:cNvPr id="1048671" name="Notes Placeholder 2"/>
          <p:cNvSpPr>
            <a:spLocks noGrp="1"/>
          </p:cNvSpPr>
          <p:nvPr>
            <p:ph type="body" idx="1"/>
          </p:nvPr>
        </p:nvSpPr>
        <p:spPr/>
        <p:txBody>
          <a:bodyPr/>
          <a:lstStyle/>
          <a:p>
            <a:endParaRPr lang="en-US"/>
          </a:p>
        </p:txBody>
      </p:sp>
      <p:sp>
        <p:nvSpPr>
          <p:cNvPr id="1048672" name="Header Placeholder 3"/>
          <p:cNvSpPr>
            <a:spLocks noGrp="1"/>
          </p:cNvSpPr>
          <p:nvPr>
            <p:ph type="hdr" sz="quarter" idx="10"/>
          </p:nvPr>
        </p:nvSpPr>
        <p:spPr/>
        <p:txBody>
          <a:bodyPr/>
          <a:lstStyle/>
          <a:p>
            <a:endParaRPr lang="en-US"/>
          </a:p>
        </p:txBody>
      </p:sp>
      <p:sp>
        <p:nvSpPr>
          <p:cNvPr id="1048673" name="Footer Placeholder 4"/>
          <p:cNvSpPr>
            <a:spLocks noGrp="1"/>
          </p:cNvSpPr>
          <p:nvPr>
            <p:ph type="ftr" sz="quarter" idx="11"/>
          </p:nvPr>
        </p:nvSpPr>
        <p:spPr/>
        <p:txBody>
          <a:bodyPr/>
          <a:lstStyle/>
          <a:p>
            <a:endParaRPr lang="en-US"/>
          </a:p>
        </p:txBody>
      </p:sp>
      <p:sp>
        <p:nvSpPr>
          <p:cNvPr id="1048674" name="Slide Number Placeholder 5"/>
          <p:cNvSpPr>
            <a:spLocks noGrp="1"/>
          </p:cNvSpPr>
          <p:nvPr>
            <p:ph type="sldNum" sz="quarter" idx="12"/>
          </p:nvPr>
        </p:nvSpPr>
        <p:spPr/>
        <p:txBody>
          <a:bodyPr/>
          <a:lstStyle/>
          <a:p>
            <a:fld id="{C950B779-B4FF-4B9C-9DC4-B7E5FD151EAB}"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Slide Image Placeholder 1"/>
          <p:cNvSpPr>
            <a:spLocks noGrp="1" noRot="1" noChangeAspect="1"/>
          </p:cNvSpPr>
          <p:nvPr>
            <p:ph type="sldImg"/>
          </p:nvPr>
        </p:nvSpPr>
        <p:spPr/>
      </p:sp>
      <p:sp>
        <p:nvSpPr>
          <p:cNvPr id="1048678" name="Notes Placeholder 2"/>
          <p:cNvSpPr>
            <a:spLocks noGrp="1"/>
          </p:cNvSpPr>
          <p:nvPr>
            <p:ph type="body" idx="1"/>
          </p:nvPr>
        </p:nvSpPr>
        <p:spPr/>
        <p:txBody>
          <a:bodyPr/>
          <a:lstStyle/>
          <a:p>
            <a:endParaRPr lang="en-US"/>
          </a:p>
        </p:txBody>
      </p:sp>
      <p:sp>
        <p:nvSpPr>
          <p:cNvPr id="1048679" name="Header Placeholder 3"/>
          <p:cNvSpPr>
            <a:spLocks noGrp="1"/>
          </p:cNvSpPr>
          <p:nvPr>
            <p:ph type="hdr" sz="quarter" idx="10"/>
          </p:nvPr>
        </p:nvSpPr>
        <p:spPr/>
        <p:txBody>
          <a:bodyPr/>
          <a:lstStyle/>
          <a:p>
            <a:endParaRPr lang="en-US"/>
          </a:p>
        </p:txBody>
      </p:sp>
      <p:sp>
        <p:nvSpPr>
          <p:cNvPr id="1048680" name="Footer Placeholder 4"/>
          <p:cNvSpPr>
            <a:spLocks noGrp="1"/>
          </p:cNvSpPr>
          <p:nvPr>
            <p:ph type="ftr" sz="quarter" idx="11"/>
          </p:nvPr>
        </p:nvSpPr>
        <p:spPr/>
        <p:txBody>
          <a:bodyPr/>
          <a:lstStyle/>
          <a:p>
            <a:endParaRPr lang="en-US"/>
          </a:p>
        </p:txBody>
      </p:sp>
      <p:sp>
        <p:nvSpPr>
          <p:cNvPr id="1048681" name="Slide Number Placeholder 5"/>
          <p:cNvSpPr>
            <a:spLocks noGrp="1"/>
          </p:cNvSpPr>
          <p:nvPr>
            <p:ph type="sldNum" sz="quarter" idx="12"/>
          </p:nvPr>
        </p:nvSpPr>
        <p:spPr/>
        <p:txBody>
          <a:bodyPr/>
          <a:lstStyle/>
          <a:p>
            <a:fld id="{C950B779-B4FF-4B9C-9DC4-B7E5FD151EAB}"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Slide Image Placeholder 1"/>
          <p:cNvSpPr>
            <a:spLocks noGrp="1" noRot="1" noChangeAspect="1"/>
          </p:cNvSpPr>
          <p:nvPr>
            <p:ph type="sldImg"/>
          </p:nvPr>
        </p:nvSpPr>
        <p:spPr/>
      </p:sp>
      <p:sp>
        <p:nvSpPr>
          <p:cNvPr id="1048685" name="Notes Placeholder 2"/>
          <p:cNvSpPr>
            <a:spLocks noGrp="1"/>
          </p:cNvSpPr>
          <p:nvPr>
            <p:ph type="body" idx="1"/>
          </p:nvPr>
        </p:nvSpPr>
        <p:spPr/>
        <p:txBody>
          <a:bodyPr/>
          <a:lstStyle/>
          <a:p>
            <a:endParaRPr lang="en-US"/>
          </a:p>
        </p:txBody>
      </p:sp>
      <p:sp>
        <p:nvSpPr>
          <p:cNvPr id="1048686" name="Header Placeholder 3"/>
          <p:cNvSpPr>
            <a:spLocks noGrp="1"/>
          </p:cNvSpPr>
          <p:nvPr>
            <p:ph type="hdr" sz="quarter" idx="10"/>
          </p:nvPr>
        </p:nvSpPr>
        <p:spPr/>
        <p:txBody>
          <a:bodyPr/>
          <a:lstStyle/>
          <a:p>
            <a:endParaRPr lang="en-US"/>
          </a:p>
        </p:txBody>
      </p:sp>
      <p:sp>
        <p:nvSpPr>
          <p:cNvPr id="1048687" name="Footer Placeholder 4"/>
          <p:cNvSpPr>
            <a:spLocks noGrp="1"/>
          </p:cNvSpPr>
          <p:nvPr>
            <p:ph type="ftr" sz="quarter" idx="11"/>
          </p:nvPr>
        </p:nvSpPr>
        <p:spPr/>
        <p:txBody>
          <a:bodyPr/>
          <a:lstStyle/>
          <a:p>
            <a:endParaRPr lang="en-US"/>
          </a:p>
        </p:txBody>
      </p:sp>
      <p:sp>
        <p:nvSpPr>
          <p:cNvPr id="1048688" name="Slide Number Placeholder 5"/>
          <p:cNvSpPr>
            <a:spLocks noGrp="1"/>
          </p:cNvSpPr>
          <p:nvPr>
            <p:ph type="sldNum" sz="quarter" idx="12"/>
          </p:nvPr>
        </p:nvSpPr>
        <p:spPr/>
        <p:txBody>
          <a:bodyPr/>
          <a:lstStyle/>
          <a:p>
            <a:fld id="{C950B779-B4FF-4B9C-9DC4-B7E5FD151EAB}"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lide Image Placeholder 1"/>
          <p:cNvSpPr>
            <a:spLocks noGrp="1" noRot="1" noChangeAspect="1"/>
          </p:cNvSpPr>
          <p:nvPr>
            <p:ph type="sldImg"/>
          </p:nvPr>
        </p:nvSpPr>
        <p:spPr/>
      </p:sp>
      <p:sp>
        <p:nvSpPr>
          <p:cNvPr id="1048692" name="Notes Placeholder 2"/>
          <p:cNvSpPr>
            <a:spLocks noGrp="1"/>
          </p:cNvSpPr>
          <p:nvPr>
            <p:ph type="body" idx="1"/>
          </p:nvPr>
        </p:nvSpPr>
        <p:spPr/>
        <p:txBody>
          <a:bodyPr/>
          <a:lstStyle/>
          <a:p>
            <a:endParaRPr lang="en-US"/>
          </a:p>
        </p:txBody>
      </p:sp>
      <p:sp>
        <p:nvSpPr>
          <p:cNvPr id="1048693" name="Header Placeholder 3"/>
          <p:cNvSpPr>
            <a:spLocks noGrp="1"/>
          </p:cNvSpPr>
          <p:nvPr>
            <p:ph type="hdr" sz="quarter" idx="10"/>
          </p:nvPr>
        </p:nvSpPr>
        <p:spPr/>
        <p:txBody>
          <a:bodyPr/>
          <a:lstStyle/>
          <a:p>
            <a:endParaRPr lang="en-US"/>
          </a:p>
        </p:txBody>
      </p:sp>
      <p:sp>
        <p:nvSpPr>
          <p:cNvPr id="1048694" name="Footer Placeholder 4"/>
          <p:cNvSpPr>
            <a:spLocks noGrp="1"/>
          </p:cNvSpPr>
          <p:nvPr>
            <p:ph type="ftr" sz="quarter" idx="11"/>
          </p:nvPr>
        </p:nvSpPr>
        <p:spPr/>
        <p:txBody>
          <a:bodyPr/>
          <a:lstStyle/>
          <a:p>
            <a:endParaRPr lang="en-US"/>
          </a:p>
        </p:txBody>
      </p:sp>
      <p:sp>
        <p:nvSpPr>
          <p:cNvPr id="1048695" name="Slide Number Placeholder 5"/>
          <p:cNvSpPr>
            <a:spLocks noGrp="1"/>
          </p:cNvSpPr>
          <p:nvPr>
            <p:ph type="sldNum" sz="quarter" idx="12"/>
          </p:nvPr>
        </p:nvSpPr>
        <p:spPr/>
        <p:txBody>
          <a:bodyPr/>
          <a:lstStyle/>
          <a:p>
            <a:fld id="{C950B779-B4FF-4B9C-9DC4-B7E5FD151EAB}"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lide Image Placeholder 1"/>
          <p:cNvSpPr>
            <a:spLocks noGrp="1" noRot="1" noChangeAspect="1"/>
          </p:cNvSpPr>
          <p:nvPr>
            <p:ph type="sldImg"/>
          </p:nvPr>
        </p:nvSpPr>
        <p:spPr/>
      </p:sp>
      <p:sp>
        <p:nvSpPr>
          <p:cNvPr id="1048699" name="Notes Placeholder 2"/>
          <p:cNvSpPr>
            <a:spLocks noGrp="1"/>
          </p:cNvSpPr>
          <p:nvPr>
            <p:ph type="body" idx="1"/>
          </p:nvPr>
        </p:nvSpPr>
        <p:spPr/>
        <p:txBody>
          <a:bodyPr/>
          <a:lstStyle/>
          <a:p>
            <a:endParaRPr lang="en-US"/>
          </a:p>
        </p:txBody>
      </p:sp>
      <p:sp>
        <p:nvSpPr>
          <p:cNvPr id="1048700" name="Header Placeholder 3"/>
          <p:cNvSpPr>
            <a:spLocks noGrp="1"/>
          </p:cNvSpPr>
          <p:nvPr>
            <p:ph type="hdr" sz="quarter" idx="10"/>
          </p:nvPr>
        </p:nvSpPr>
        <p:spPr/>
        <p:txBody>
          <a:bodyPr/>
          <a:lstStyle/>
          <a:p>
            <a:endParaRPr lang="en-US"/>
          </a:p>
        </p:txBody>
      </p:sp>
      <p:sp>
        <p:nvSpPr>
          <p:cNvPr id="1048701" name="Footer Placeholder 4"/>
          <p:cNvSpPr>
            <a:spLocks noGrp="1"/>
          </p:cNvSpPr>
          <p:nvPr>
            <p:ph type="ftr" sz="quarter" idx="11"/>
          </p:nvPr>
        </p:nvSpPr>
        <p:spPr/>
        <p:txBody>
          <a:bodyPr/>
          <a:lstStyle/>
          <a:p>
            <a:endParaRPr lang="en-US"/>
          </a:p>
        </p:txBody>
      </p:sp>
      <p:sp>
        <p:nvSpPr>
          <p:cNvPr id="1048702" name="Slide Number Placeholder 5"/>
          <p:cNvSpPr>
            <a:spLocks noGrp="1"/>
          </p:cNvSpPr>
          <p:nvPr>
            <p:ph type="sldNum" sz="quarter" idx="12"/>
          </p:nvPr>
        </p:nvSpPr>
        <p:spPr/>
        <p:txBody>
          <a:bodyPr/>
          <a:lstStyle/>
          <a:p>
            <a:fld id="{C950B779-B4FF-4B9C-9DC4-B7E5FD151EAB}"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Slide Image Placeholder 1"/>
          <p:cNvSpPr>
            <a:spLocks noGrp="1" noRot="1" noChangeAspect="1"/>
          </p:cNvSpPr>
          <p:nvPr>
            <p:ph type="sldImg"/>
          </p:nvPr>
        </p:nvSpPr>
        <p:spPr/>
      </p:sp>
      <p:sp>
        <p:nvSpPr>
          <p:cNvPr id="1048706" name="Notes Placeholder 2"/>
          <p:cNvSpPr>
            <a:spLocks noGrp="1"/>
          </p:cNvSpPr>
          <p:nvPr>
            <p:ph type="body" idx="1"/>
          </p:nvPr>
        </p:nvSpPr>
        <p:spPr/>
        <p:txBody>
          <a:bodyPr/>
          <a:lstStyle/>
          <a:p>
            <a:endParaRPr lang="en-US"/>
          </a:p>
        </p:txBody>
      </p:sp>
      <p:sp>
        <p:nvSpPr>
          <p:cNvPr id="1048707" name="Header Placeholder 3"/>
          <p:cNvSpPr>
            <a:spLocks noGrp="1"/>
          </p:cNvSpPr>
          <p:nvPr>
            <p:ph type="hdr" sz="quarter" idx="10"/>
          </p:nvPr>
        </p:nvSpPr>
        <p:spPr/>
        <p:txBody>
          <a:bodyPr/>
          <a:lstStyle/>
          <a:p>
            <a:endParaRPr lang="en-US"/>
          </a:p>
        </p:txBody>
      </p:sp>
      <p:sp>
        <p:nvSpPr>
          <p:cNvPr id="1048708" name="Footer Placeholder 4"/>
          <p:cNvSpPr>
            <a:spLocks noGrp="1"/>
          </p:cNvSpPr>
          <p:nvPr>
            <p:ph type="ftr" sz="quarter" idx="11"/>
          </p:nvPr>
        </p:nvSpPr>
        <p:spPr/>
        <p:txBody>
          <a:bodyPr/>
          <a:lstStyle/>
          <a:p>
            <a:endParaRPr lang="en-US"/>
          </a:p>
        </p:txBody>
      </p:sp>
      <p:sp>
        <p:nvSpPr>
          <p:cNvPr id="1048709" name="Slide Number Placeholder 5"/>
          <p:cNvSpPr>
            <a:spLocks noGrp="1"/>
          </p:cNvSpPr>
          <p:nvPr>
            <p:ph type="sldNum" sz="quarter" idx="12"/>
          </p:nvPr>
        </p:nvSpPr>
        <p:spPr/>
        <p:txBody>
          <a:bodyPr/>
          <a:lstStyle/>
          <a:p>
            <a:fld id="{C950B779-B4FF-4B9C-9DC4-B7E5FD151EAB}"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Slide Image Placeholder 1"/>
          <p:cNvSpPr>
            <a:spLocks noGrp="1" noRot="1" noChangeAspect="1"/>
          </p:cNvSpPr>
          <p:nvPr>
            <p:ph type="sldImg"/>
          </p:nvPr>
        </p:nvSpPr>
        <p:spPr/>
      </p:sp>
      <p:sp>
        <p:nvSpPr>
          <p:cNvPr id="1048713" name="Notes Placeholder 2"/>
          <p:cNvSpPr>
            <a:spLocks noGrp="1"/>
          </p:cNvSpPr>
          <p:nvPr>
            <p:ph type="body" idx="1"/>
          </p:nvPr>
        </p:nvSpPr>
        <p:spPr/>
        <p:txBody>
          <a:bodyPr/>
          <a:lstStyle/>
          <a:p>
            <a:endParaRPr lang="en-US"/>
          </a:p>
        </p:txBody>
      </p:sp>
      <p:sp>
        <p:nvSpPr>
          <p:cNvPr id="1048714" name="Header Placeholder 3"/>
          <p:cNvSpPr>
            <a:spLocks noGrp="1"/>
          </p:cNvSpPr>
          <p:nvPr>
            <p:ph type="hdr" sz="quarter" idx="10"/>
          </p:nvPr>
        </p:nvSpPr>
        <p:spPr/>
        <p:txBody>
          <a:bodyPr/>
          <a:lstStyle/>
          <a:p>
            <a:endParaRPr lang="en-US"/>
          </a:p>
        </p:txBody>
      </p:sp>
      <p:sp>
        <p:nvSpPr>
          <p:cNvPr id="1048715" name="Footer Placeholder 4"/>
          <p:cNvSpPr>
            <a:spLocks noGrp="1"/>
          </p:cNvSpPr>
          <p:nvPr>
            <p:ph type="ftr" sz="quarter" idx="11"/>
          </p:nvPr>
        </p:nvSpPr>
        <p:spPr/>
        <p:txBody>
          <a:bodyPr/>
          <a:lstStyle/>
          <a:p>
            <a:endParaRPr lang="en-US"/>
          </a:p>
        </p:txBody>
      </p:sp>
      <p:sp>
        <p:nvSpPr>
          <p:cNvPr id="1048716" name="Slide Number Placeholder 5"/>
          <p:cNvSpPr>
            <a:spLocks noGrp="1"/>
          </p:cNvSpPr>
          <p:nvPr>
            <p:ph type="sldNum" sz="quarter" idx="12"/>
          </p:nvPr>
        </p:nvSpPr>
        <p:spPr/>
        <p:txBody>
          <a:bodyPr/>
          <a:lstStyle/>
          <a:p>
            <a:fld id="{C950B779-B4FF-4B9C-9DC4-B7E5FD151EAB}"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p:sp>
      <p:sp>
        <p:nvSpPr>
          <p:cNvPr id="1048596" name="Notes Placeholder 2"/>
          <p:cNvSpPr>
            <a:spLocks noGrp="1"/>
          </p:cNvSpPr>
          <p:nvPr>
            <p:ph type="body" idx="1"/>
          </p:nvPr>
        </p:nvSpPr>
        <p:spPr/>
        <p:txBody>
          <a:bodyPr/>
          <a:lstStyle/>
          <a:p>
            <a:endParaRPr lang="en-US"/>
          </a:p>
        </p:txBody>
      </p:sp>
      <p:sp>
        <p:nvSpPr>
          <p:cNvPr id="1048597" name="Header Placeholder 3"/>
          <p:cNvSpPr>
            <a:spLocks noGrp="1"/>
          </p:cNvSpPr>
          <p:nvPr>
            <p:ph type="hdr" sz="quarter" idx="10"/>
          </p:nvPr>
        </p:nvSpPr>
        <p:spPr/>
        <p:txBody>
          <a:bodyPr/>
          <a:lstStyle/>
          <a:p>
            <a:endParaRPr lang="en-US"/>
          </a:p>
        </p:txBody>
      </p:sp>
      <p:sp>
        <p:nvSpPr>
          <p:cNvPr id="1048598" name="Footer Placeholder 4"/>
          <p:cNvSpPr>
            <a:spLocks noGrp="1"/>
          </p:cNvSpPr>
          <p:nvPr>
            <p:ph type="ftr" sz="quarter" idx="11"/>
          </p:nvPr>
        </p:nvSpPr>
        <p:spPr/>
        <p:txBody>
          <a:bodyPr/>
          <a:lstStyle/>
          <a:p>
            <a:endParaRPr lang="en-US"/>
          </a:p>
        </p:txBody>
      </p:sp>
      <p:sp>
        <p:nvSpPr>
          <p:cNvPr id="1048599" name="Slide Number Placeholder 5"/>
          <p:cNvSpPr>
            <a:spLocks noGrp="1"/>
          </p:cNvSpPr>
          <p:nvPr>
            <p:ph type="sldNum" sz="quarter" idx="12"/>
          </p:nvPr>
        </p:nvSpPr>
        <p:spPr/>
        <p:txBody>
          <a:bodyPr/>
          <a:lstStyle/>
          <a:p>
            <a:fld id="{C950B779-B4FF-4B9C-9DC4-B7E5FD151EA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p:sp>
      <p:sp>
        <p:nvSpPr>
          <p:cNvPr id="1048603" name="Notes Placeholder 2"/>
          <p:cNvSpPr>
            <a:spLocks noGrp="1"/>
          </p:cNvSpPr>
          <p:nvPr>
            <p:ph type="body" idx="1"/>
          </p:nvPr>
        </p:nvSpPr>
        <p:spPr/>
        <p:txBody>
          <a:bodyPr/>
          <a:lstStyle/>
          <a:p>
            <a:endParaRPr lang="en-US"/>
          </a:p>
        </p:txBody>
      </p:sp>
      <p:sp>
        <p:nvSpPr>
          <p:cNvPr id="1048604" name="Header Placeholder 3"/>
          <p:cNvSpPr>
            <a:spLocks noGrp="1"/>
          </p:cNvSpPr>
          <p:nvPr>
            <p:ph type="hdr" sz="quarter" idx="10"/>
          </p:nvPr>
        </p:nvSpPr>
        <p:spPr/>
        <p:txBody>
          <a:bodyPr/>
          <a:lstStyle/>
          <a:p>
            <a:endParaRPr lang="en-US"/>
          </a:p>
        </p:txBody>
      </p:sp>
      <p:sp>
        <p:nvSpPr>
          <p:cNvPr id="1048605" name="Footer Placeholder 4"/>
          <p:cNvSpPr>
            <a:spLocks noGrp="1"/>
          </p:cNvSpPr>
          <p:nvPr>
            <p:ph type="ftr" sz="quarter" idx="11"/>
          </p:nvPr>
        </p:nvSpPr>
        <p:spPr/>
        <p:txBody>
          <a:bodyPr/>
          <a:lstStyle/>
          <a:p>
            <a:endParaRPr lang="en-US"/>
          </a:p>
        </p:txBody>
      </p:sp>
      <p:sp>
        <p:nvSpPr>
          <p:cNvPr id="1048606" name="Slide Number Placeholder 5"/>
          <p:cNvSpPr>
            <a:spLocks noGrp="1"/>
          </p:cNvSpPr>
          <p:nvPr>
            <p:ph type="sldNum" sz="quarter" idx="12"/>
          </p:nvPr>
        </p:nvSpPr>
        <p:spPr/>
        <p:txBody>
          <a:bodyPr/>
          <a:lstStyle/>
          <a:p>
            <a:fld id="{C950B779-B4FF-4B9C-9DC4-B7E5FD151EA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Slide Image Placeholder 1"/>
          <p:cNvSpPr>
            <a:spLocks noGrp="1" noRot="1" noChangeAspect="1"/>
          </p:cNvSpPr>
          <p:nvPr>
            <p:ph type="sldImg"/>
          </p:nvPr>
        </p:nvSpPr>
        <p:spPr/>
      </p:sp>
      <p:sp>
        <p:nvSpPr>
          <p:cNvPr id="1048609" name="Notes Placeholder 2"/>
          <p:cNvSpPr>
            <a:spLocks noGrp="1"/>
          </p:cNvSpPr>
          <p:nvPr>
            <p:ph type="body" idx="1"/>
          </p:nvPr>
        </p:nvSpPr>
        <p:spPr/>
        <p:txBody>
          <a:bodyPr/>
          <a:lstStyle/>
          <a:p>
            <a:endParaRPr lang="en-US"/>
          </a:p>
        </p:txBody>
      </p:sp>
      <p:sp>
        <p:nvSpPr>
          <p:cNvPr id="1048610" name="Header Placeholder 3"/>
          <p:cNvSpPr>
            <a:spLocks noGrp="1"/>
          </p:cNvSpPr>
          <p:nvPr>
            <p:ph type="hdr" sz="quarter" idx="10"/>
          </p:nvPr>
        </p:nvSpPr>
        <p:spPr/>
        <p:txBody>
          <a:bodyPr/>
          <a:lstStyle/>
          <a:p>
            <a:endParaRPr lang="en-US"/>
          </a:p>
        </p:txBody>
      </p:sp>
      <p:sp>
        <p:nvSpPr>
          <p:cNvPr id="1048611" name="Footer Placeholder 4"/>
          <p:cNvSpPr>
            <a:spLocks noGrp="1"/>
          </p:cNvSpPr>
          <p:nvPr>
            <p:ph type="ftr" sz="quarter" idx="11"/>
          </p:nvPr>
        </p:nvSpPr>
        <p:spPr/>
        <p:txBody>
          <a:bodyPr/>
          <a:lstStyle/>
          <a:p>
            <a:endParaRPr lang="en-US"/>
          </a:p>
        </p:txBody>
      </p:sp>
      <p:sp>
        <p:nvSpPr>
          <p:cNvPr id="1048612" name="Slide Number Placeholder 5"/>
          <p:cNvSpPr>
            <a:spLocks noGrp="1"/>
          </p:cNvSpPr>
          <p:nvPr>
            <p:ph type="sldNum" sz="quarter" idx="12"/>
          </p:nvPr>
        </p:nvSpPr>
        <p:spPr/>
        <p:txBody>
          <a:bodyPr/>
          <a:lstStyle/>
          <a:p>
            <a:fld id="{C950B779-B4FF-4B9C-9DC4-B7E5FD151EA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Slide Image Placeholder 1"/>
          <p:cNvSpPr>
            <a:spLocks noGrp="1" noRot="1" noChangeAspect="1"/>
          </p:cNvSpPr>
          <p:nvPr>
            <p:ph type="sldImg"/>
          </p:nvPr>
        </p:nvSpPr>
        <p:spPr/>
      </p:sp>
      <p:sp>
        <p:nvSpPr>
          <p:cNvPr id="1048618" name="Notes Placeholder 2"/>
          <p:cNvSpPr>
            <a:spLocks noGrp="1"/>
          </p:cNvSpPr>
          <p:nvPr>
            <p:ph type="body" idx="1"/>
          </p:nvPr>
        </p:nvSpPr>
        <p:spPr/>
        <p:txBody>
          <a:bodyPr/>
          <a:lstStyle/>
          <a:p>
            <a:endParaRPr lang="en-US"/>
          </a:p>
        </p:txBody>
      </p:sp>
      <p:sp>
        <p:nvSpPr>
          <p:cNvPr id="1048619" name="Header Placeholder 3"/>
          <p:cNvSpPr>
            <a:spLocks noGrp="1"/>
          </p:cNvSpPr>
          <p:nvPr>
            <p:ph type="hdr" sz="quarter" idx="10"/>
          </p:nvPr>
        </p:nvSpPr>
        <p:spPr/>
        <p:txBody>
          <a:bodyPr/>
          <a:lstStyle/>
          <a:p>
            <a:endParaRPr lang="en-US"/>
          </a:p>
        </p:txBody>
      </p:sp>
      <p:sp>
        <p:nvSpPr>
          <p:cNvPr id="1048620" name="Footer Placeholder 4"/>
          <p:cNvSpPr>
            <a:spLocks noGrp="1"/>
          </p:cNvSpPr>
          <p:nvPr>
            <p:ph type="ftr" sz="quarter" idx="11"/>
          </p:nvPr>
        </p:nvSpPr>
        <p:spPr/>
        <p:txBody>
          <a:bodyPr/>
          <a:lstStyle/>
          <a:p>
            <a:endParaRPr lang="en-US"/>
          </a:p>
        </p:txBody>
      </p:sp>
      <p:sp>
        <p:nvSpPr>
          <p:cNvPr id="1048621" name="Slide Number Placeholder 5"/>
          <p:cNvSpPr>
            <a:spLocks noGrp="1"/>
          </p:cNvSpPr>
          <p:nvPr>
            <p:ph type="sldNum" sz="quarter" idx="12"/>
          </p:nvPr>
        </p:nvSpPr>
        <p:spPr/>
        <p:txBody>
          <a:bodyPr/>
          <a:lstStyle/>
          <a:p>
            <a:fld id="{C950B779-B4FF-4B9C-9DC4-B7E5FD151EAB}"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Slide Image Placeholder 1"/>
          <p:cNvSpPr>
            <a:spLocks noGrp="1" noRot="1" noChangeAspect="1"/>
          </p:cNvSpPr>
          <p:nvPr>
            <p:ph type="sldImg"/>
          </p:nvPr>
        </p:nvSpPr>
        <p:spPr/>
      </p:sp>
      <p:sp>
        <p:nvSpPr>
          <p:cNvPr id="1048626" name="Notes Placeholder 2"/>
          <p:cNvSpPr>
            <a:spLocks noGrp="1"/>
          </p:cNvSpPr>
          <p:nvPr>
            <p:ph type="body" idx="1"/>
          </p:nvPr>
        </p:nvSpPr>
        <p:spPr/>
        <p:txBody>
          <a:bodyPr/>
          <a:lstStyle/>
          <a:p>
            <a:endParaRPr lang="en-US"/>
          </a:p>
        </p:txBody>
      </p:sp>
      <p:sp>
        <p:nvSpPr>
          <p:cNvPr id="1048627" name="Header Placeholder 3"/>
          <p:cNvSpPr>
            <a:spLocks noGrp="1"/>
          </p:cNvSpPr>
          <p:nvPr>
            <p:ph type="hdr" sz="quarter" idx="10"/>
          </p:nvPr>
        </p:nvSpPr>
        <p:spPr/>
        <p:txBody>
          <a:bodyPr/>
          <a:lstStyle/>
          <a:p>
            <a:endParaRPr lang="en-US"/>
          </a:p>
        </p:txBody>
      </p:sp>
      <p:sp>
        <p:nvSpPr>
          <p:cNvPr id="1048628" name="Footer Placeholder 4"/>
          <p:cNvSpPr>
            <a:spLocks noGrp="1"/>
          </p:cNvSpPr>
          <p:nvPr>
            <p:ph type="ftr" sz="quarter" idx="11"/>
          </p:nvPr>
        </p:nvSpPr>
        <p:spPr/>
        <p:txBody>
          <a:bodyPr/>
          <a:lstStyle/>
          <a:p>
            <a:endParaRPr lang="en-US"/>
          </a:p>
        </p:txBody>
      </p:sp>
      <p:sp>
        <p:nvSpPr>
          <p:cNvPr id="1048629" name="Slide Number Placeholder 5"/>
          <p:cNvSpPr>
            <a:spLocks noGrp="1"/>
          </p:cNvSpPr>
          <p:nvPr>
            <p:ph type="sldNum" sz="quarter" idx="12"/>
          </p:nvPr>
        </p:nvSpPr>
        <p:spPr/>
        <p:txBody>
          <a:bodyPr/>
          <a:lstStyle/>
          <a:p>
            <a:fld id="{C950B779-B4FF-4B9C-9DC4-B7E5FD151EAB}"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Slide Image Placeholder 1"/>
          <p:cNvSpPr>
            <a:spLocks noGrp="1" noRot="1" noChangeAspect="1"/>
          </p:cNvSpPr>
          <p:nvPr>
            <p:ph type="sldImg"/>
          </p:nvPr>
        </p:nvSpPr>
        <p:spPr/>
      </p:sp>
      <p:sp>
        <p:nvSpPr>
          <p:cNvPr id="1048633" name="Notes Placeholder 2"/>
          <p:cNvSpPr>
            <a:spLocks noGrp="1"/>
          </p:cNvSpPr>
          <p:nvPr>
            <p:ph type="body" idx="1"/>
          </p:nvPr>
        </p:nvSpPr>
        <p:spPr/>
        <p:txBody>
          <a:bodyPr/>
          <a:lstStyle/>
          <a:p>
            <a:endParaRPr lang="en-US"/>
          </a:p>
        </p:txBody>
      </p:sp>
      <p:sp>
        <p:nvSpPr>
          <p:cNvPr id="1048634" name="Header Placeholder 3"/>
          <p:cNvSpPr>
            <a:spLocks noGrp="1"/>
          </p:cNvSpPr>
          <p:nvPr>
            <p:ph type="hdr" sz="quarter" idx="10"/>
          </p:nvPr>
        </p:nvSpPr>
        <p:spPr/>
        <p:txBody>
          <a:bodyPr/>
          <a:lstStyle/>
          <a:p>
            <a:endParaRPr lang="en-US"/>
          </a:p>
        </p:txBody>
      </p:sp>
      <p:sp>
        <p:nvSpPr>
          <p:cNvPr id="1048635" name="Footer Placeholder 4"/>
          <p:cNvSpPr>
            <a:spLocks noGrp="1"/>
          </p:cNvSpPr>
          <p:nvPr>
            <p:ph type="ftr" sz="quarter" idx="11"/>
          </p:nvPr>
        </p:nvSpPr>
        <p:spPr/>
        <p:txBody>
          <a:bodyPr/>
          <a:lstStyle/>
          <a:p>
            <a:endParaRPr lang="en-US"/>
          </a:p>
        </p:txBody>
      </p:sp>
      <p:sp>
        <p:nvSpPr>
          <p:cNvPr id="1048636" name="Slide Number Placeholder 5"/>
          <p:cNvSpPr>
            <a:spLocks noGrp="1"/>
          </p:cNvSpPr>
          <p:nvPr>
            <p:ph type="sldNum" sz="quarter" idx="12"/>
          </p:nvPr>
        </p:nvSpPr>
        <p:spPr/>
        <p:txBody>
          <a:bodyPr/>
          <a:lstStyle/>
          <a:p>
            <a:fld id="{C950B779-B4FF-4B9C-9DC4-B7E5FD151EAB}"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Slide Image Placeholder 1"/>
          <p:cNvSpPr>
            <a:spLocks noGrp="1" noRot="1" noChangeAspect="1"/>
          </p:cNvSpPr>
          <p:nvPr>
            <p:ph type="sldImg"/>
          </p:nvPr>
        </p:nvSpPr>
        <p:spPr/>
      </p:sp>
      <p:sp>
        <p:nvSpPr>
          <p:cNvPr id="1048642" name="Notes Placeholder 2"/>
          <p:cNvSpPr>
            <a:spLocks noGrp="1"/>
          </p:cNvSpPr>
          <p:nvPr>
            <p:ph type="body" idx="1"/>
          </p:nvPr>
        </p:nvSpPr>
        <p:spPr/>
        <p:txBody>
          <a:bodyPr/>
          <a:lstStyle/>
          <a:p>
            <a:endParaRPr lang="en-US"/>
          </a:p>
        </p:txBody>
      </p:sp>
      <p:sp>
        <p:nvSpPr>
          <p:cNvPr id="1048643" name="Header Placeholder 3"/>
          <p:cNvSpPr>
            <a:spLocks noGrp="1"/>
          </p:cNvSpPr>
          <p:nvPr>
            <p:ph type="hdr" sz="quarter" idx="10"/>
          </p:nvPr>
        </p:nvSpPr>
        <p:spPr/>
        <p:txBody>
          <a:bodyPr/>
          <a:lstStyle/>
          <a:p>
            <a:endParaRPr lang="en-US"/>
          </a:p>
        </p:txBody>
      </p:sp>
      <p:sp>
        <p:nvSpPr>
          <p:cNvPr id="1048644" name="Footer Placeholder 4"/>
          <p:cNvSpPr>
            <a:spLocks noGrp="1"/>
          </p:cNvSpPr>
          <p:nvPr>
            <p:ph type="ftr" sz="quarter" idx="11"/>
          </p:nvPr>
        </p:nvSpPr>
        <p:spPr/>
        <p:txBody>
          <a:bodyPr/>
          <a:lstStyle/>
          <a:p>
            <a:endParaRPr lang="en-US"/>
          </a:p>
        </p:txBody>
      </p:sp>
      <p:sp>
        <p:nvSpPr>
          <p:cNvPr id="1048645" name="Slide Number Placeholder 5"/>
          <p:cNvSpPr>
            <a:spLocks noGrp="1"/>
          </p:cNvSpPr>
          <p:nvPr>
            <p:ph type="sldNum" sz="quarter" idx="12"/>
          </p:nvPr>
        </p:nvSpPr>
        <p:spPr/>
        <p:txBody>
          <a:bodyPr/>
          <a:lstStyle/>
          <a:p>
            <a:fld id="{C950B779-B4FF-4B9C-9DC4-B7E5FD151EAB}"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Slide Image Placeholder 1"/>
          <p:cNvSpPr>
            <a:spLocks noGrp="1" noRot="1" noChangeAspect="1"/>
          </p:cNvSpPr>
          <p:nvPr>
            <p:ph type="sldImg"/>
          </p:nvPr>
        </p:nvSpPr>
        <p:spPr/>
      </p:sp>
      <p:sp>
        <p:nvSpPr>
          <p:cNvPr id="1048649" name="Notes Placeholder 2"/>
          <p:cNvSpPr>
            <a:spLocks noGrp="1"/>
          </p:cNvSpPr>
          <p:nvPr>
            <p:ph type="body" idx="1"/>
          </p:nvPr>
        </p:nvSpPr>
        <p:spPr/>
        <p:txBody>
          <a:bodyPr/>
          <a:lstStyle/>
          <a:p>
            <a:endParaRPr lang="en-US"/>
          </a:p>
        </p:txBody>
      </p:sp>
      <p:sp>
        <p:nvSpPr>
          <p:cNvPr id="1048650" name="Header Placeholder 3"/>
          <p:cNvSpPr>
            <a:spLocks noGrp="1"/>
          </p:cNvSpPr>
          <p:nvPr>
            <p:ph type="hdr" sz="quarter" idx="10"/>
          </p:nvPr>
        </p:nvSpPr>
        <p:spPr/>
        <p:txBody>
          <a:bodyPr/>
          <a:lstStyle/>
          <a:p>
            <a:endParaRPr lang="en-US"/>
          </a:p>
        </p:txBody>
      </p:sp>
      <p:sp>
        <p:nvSpPr>
          <p:cNvPr id="1048651" name="Footer Placeholder 4"/>
          <p:cNvSpPr>
            <a:spLocks noGrp="1"/>
          </p:cNvSpPr>
          <p:nvPr>
            <p:ph type="ftr" sz="quarter" idx="11"/>
          </p:nvPr>
        </p:nvSpPr>
        <p:spPr/>
        <p:txBody>
          <a:bodyPr/>
          <a:lstStyle/>
          <a:p>
            <a:endParaRPr lang="en-US"/>
          </a:p>
        </p:txBody>
      </p:sp>
      <p:sp>
        <p:nvSpPr>
          <p:cNvPr id="1048652" name="Slide Number Placeholder 5"/>
          <p:cNvSpPr>
            <a:spLocks noGrp="1"/>
          </p:cNvSpPr>
          <p:nvPr>
            <p:ph type="sldNum" sz="quarter" idx="12"/>
          </p:nvPr>
        </p:nvSpPr>
        <p:spPr/>
        <p:txBody>
          <a:bodyPr/>
          <a:lstStyle/>
          <a:p>
            <a:fld id="{C950B779-B4FF-4B9C-9DC4-B7E5FD151EAB}"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43"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44"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45"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46" name="Footer Placeholder 4"/>
          <p:cNvSpPr>
            <a:spLocks noGrp="1"/>
          </p:cNvSpPr>
          <p:nvPr>
            <p:ph type="ftr" sz="quarter" idx="11"/>
          </p:nvPr>
        </p:nvSpPr>
        <p:spPr/>
        <p:txBody>
          <a:bodyPr/>
          <a:lstStyle/>
          <a:p>
            <a:endParaRPr lang="en-US" dirty="0"/>
          </a:p>
        </p:txBody>
      </p:sp>
      <p:sp>
        <p:nvSpPr>
          <p:cNvPr id="1048747"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59" name="Title 1"/>
          <p:cNvSpPr>
            <a:spLocks noGrp="1"/>
          </p:cNvSpPr>
          <p:nvPr>
            <p:ph type="title"/>
          </p:nvPr>
        </p:nvSpPr>
        <p:spPr/>
        <p:txBody>
          <a:bodyPr/>
          <a:lstStyle/>
          <a:p>
            <a:r>
              <a:rPr lang="en-US"/>
              <a:t>Click to edit Master title style</a:t>
            </a:r>
          </a:p>
        </p:txBody>
      </p:sp>
      <p:sp>
        <p:nvSpPr>
          <p:cNvPr id="104876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1"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62" name="Footer Placeholder 4"/>
          <p:cNvSpPr>
            <a:spLocks noGrp="1"/>
          </p:cNvSpPr>
          <p:nvPr>
            <p:ph type="ftr" sz="quarter" idx="11"/>
          </p:nvPr>
        </p:nvSpPr>
        <p:spPr/>
        <p:txBody>
          <a:bodyPr/>
          <a:lstStyle/>
          <a:p>
            <a:endParaRPr lang="en-US" dirty="0"/>
          </a:p>
        </p:txBody>
      </p:sp>
      <p:sp>
        <p:nvSpPr>
          <p:cNvPr id="1048763"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5"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36"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38" name="Footer Placeholder 4"/>
          <p:cNvSpPr>
            <a:spLocks noGrp="1"/>
          </p:cNvSpPr>
          <p:nvPr>
            <p:ph type="ftr" sz="quarter" idx="11"/>
          </p:nvPr>
        </p:nvSpPr>
        <p:spPr/>
        <p:txBody>
          <a:bodyPr/>
          <a:lstStyle/>
          <a:p>
            <a:endParaRPr lang="en-US" dirty="0"/>
          </a:p>
        </p:txBody>
      </p:sp>
      <p:sp>
        <p:nvSpPr>
          <p:cNvPr id="1048739"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lvl2pPr marL="742950" indent="-285750">
              <a:buFont typeface="Wingdings" pitchFamily="2" charset="2"/>
              <a:buChar char="Ø"/>
            </a:lvl2pPr>
            <a:lvl3pPr marL="1143000" indent="-228600">
              <a:buFont typeface="Wingdings" pitchFamily="2" charset="2"/>
              <a:buChar char="ü"/>
            </a:lvl3pPr>
            <a:lvl4pPr marL="1600200" indent="-228600">
              <a:buFont typeface="Wingdings" pitchFamily="2" charset="2"/>
              <a:buChar cha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3"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4"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55"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56"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57" name="Footer Placeholder 4"/>
          <p:cNvSpPr>
            <a:spLocks noGrp="1"/>
          </p:cNvSpPr>
          <p:nvPr>
            <p:ph type="ftr" sz="quarter" idx="11"/>
          </p:nvPr>
        </p:nvSpPr>
        <p:spPr/>
        <p:txBody>
          <a:bodyPr/>
          <a:lstStyle/>
          <a:p>
            <a:endParaRPr lang="en-US" dirty="0"/>
          </a:p>
        </p:txBody>
      </p:sp>
      <p:sp>
        <p:nvSpPr>
          <p:cNvPr id="1048758"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7" name="Title 1"/>
          <p:cNvSpPr>
            <a:spLocks noGrp="1"/>
          </p:cNvSpPr>
          <p:nvPr>
            <p:ph type="title"/>
          </p:nvPr>
        </p:nvSpPr>
        <p:spPr/>
        <p:txBody>
          <a:bodyPr/>
          <a:lstStyle/>
          <a:p>
            <a:r>
              <a:rPr lang="en-US"/>
              <a:t>Click to edit Master title style</a:t>
            </a:r>
          </a:p>
        </p:txBody>
      </p:sp>
      <p:sp>
        <p:nvSpPr>
          <p:cNvPr id="104871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0" name="Date Placeholder 4"/>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21" name="Footer Placeholder 5"/>
          <p:cNvSpPr>
            <a:spLocks noGrp="1"/>
          </p:cNvSpPr>
          <p:nvPr>
            <p:ph type="ftr" sz="quarter" idx="11"/>
          </p:nvPr>
        </p:nvSpPr>
        <p:spPr/>
        <p:txBody>
          <a:bodyPr/>
          <a:lstStyle/>
          <a:p>
            <a:endParaRPr lang="en-US" dirty="0"/>
          </a:p>
        </p:txBody>
      </p:sp>
      <p:sp>
        <p:nvSpPr>
          <p:cNvPr id="1048722"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3" name="Title 1"/>
          <p:cNvSpPr>
            <a:spLocks noGrp="1"/>
          </p:cNvSpPr>
          <p:nvPr>
            <p:ph type="title"/>
          </p:nvPr>
        </p:nvSpPr>
        <p:spPr/>
        <p:txBody>
          <a:bodyPr/>
          <a:lstStyle/>
          <a:p>
            <a:r>
              <a:rPr lang="en-US"/>
              <a:t>Click to edit Master title style</a:t>
            </a:r>
          </a:p>
        </p:txBody>
      </p:sp>
      <p:sp>
        <p:nvSpPr>
          <p:cNvPr id="1048724"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Date Placeholder 6"/>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29" name="Footer Placeholder 7"/>
          <p:cNvSpPr>
            <a:spLocks noGrp="1"/>
          </p:cNvSpPr>
          <p:nvPr>
            <p:ph type="ftr" sz="quarter" idx="11"/>
          </p:nvPr>
        </p:nvSpPr>
        <p:spPr/>
        <p:txBody>
          <a:bodyPr/>
          <a:lstStyle/>
          <a:p>
            <a:endParaRPr lang="en-US" dirty="0"/>
          </a:p>
        </p:txBody>
      </p:sp>
      <p:sp>
        <p:nvSpPr>
          <p:cNvPr id="1048730"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31" name="Title 1"/>
          <p:cNvSpPr>
            <a:spLocks noGrp="1"/>
          </p:cNvSpPr>
          <p:nvPr>
            <p:ph type="title"/>
          </p:nvPr>
        </p:nvSpPr>
        <p:spPr/>
        <p:txBody>
          <a:bodyPr/>
          <a:lstStyle/>
          <a:p>
            <a:r>
              <a:rPr lang="en-US"/>
              <a:t>Click to edit Master title style</a:t>
            </a:r>
          </a:p>
        </p:txBody>
      </p:sp>
      <p:sp>
        <p:nvSpPr>
          <p:cNvPr id="1048732" name="Date Placeholder 2"/>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33" name="Footer Placeholder 3"/>
          <p:cNvSpPr>
            <a:spLocks noGrp="1"/>
          </p:cNvSpPr>
          <p:nvPr>
            <p:ph type="ftr" sz="quarter" idx="11"/>
          </p:nvPr>
        </p:nvSpPr>
        <p:spPr/>
        <p:txBody>
          <a:bodyPr/>
          <a:lstStyle/>
          <a:p>
            <a:endParaRPr lang="en-US" dirty="0"/>
          </a:p>
        </p:txBody>
      </p:sp>
      <p:sp>
        <p:nvSpPr>
          <p:cNvPr id="1048734"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0" name="Date Placeholder 1"/>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41" name="Footer Placeholder 2"/>
          <p:cNvSpPr>
            <a:spLocks noGrp="1"/>
          </p:cNvSpPr>
          <p:nvPr>
            <p:ph type="ftr" sz="quarter" idx="11"/>
          </p:nvPr>
        </p:nvSpPr>
        <p:spPr/>
        <p:txBody>
          <a:bodyPr/>
          <a:lstStyle/>
          <a:p>
            <a:endParaRPr lang="en-US" dirty="0"/>
          </a:p>
        </p:txBody>
      </p:sp>
      <p:sp>
        <p:nvSpPr>
          <p:cNvPr id="1048742"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4"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6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6"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7" name="Date Placeholder 4"/>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68" name="Footer Placeholder 5"/>
          <p:cNvSpPr>
            <a:spLocks noGrp="1"/>
          </p:cNvSpPr>
          <p:nvPr>
            <p:ph type="ftr" sz="quarter" idx="11"/>
          </p:nvPr>
        </p:nvSpPr>
        <p:spPr/>
        <p:txBody>
          <a:bodyPr/>
          <a:lstStyle/>
          <a:p>
            <a:endParaRPr lang="en-US" dirty="0"/>
          </a:p>
        </p:txBody>
      </p:sp>
      <p:sp>
        <p:nvSpPr>
          <p:cNvPr id="1048769"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4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75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1" name="Date Placeholder 4"/>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752" name="Footer Placeholder 5"/>
          <p:cNvSpPr>
            <a:spLocks noGrp="1"/>
          </p:cNvSpPr>
          <p:nvPr>
            <p:ph type="ftr" sz="quarter" idx="11"/>
          </p:nvPr>
        </p:nvSpPr>
        <p:spPr/>
        <p:txBody>
          <a:bodyPr/>
          <a:lstStyle/>
          <a:p>
            <a:endParaRPr lang="en-US" dirty="0"/>
          </a:p>
        </p:txBody>
      </p:sp>
      <p:sp>
        <p:nvSpPr>
          <p:cNvPr id="1048753"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11/12/2018</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US" dirty="0"/>
              <a:t>PIG Latin</a:t>
            </a:r>
          </a:p>
        </p:txBody>
      </p:sp>
      <p:sp>
        <p:nvSpPr>
          <p:cNvPr id="1048587" name="Content Placeholder 3"/>
          <p:cNvSpPr>
            <a:spLocks noGrp="1"/>
          </p:cNvSpPr>
          <p:nvPr>
            <p:ph idx="1"/>
          </p:nvPr>
        </p:nvSpPr>
        <p:spPr>
          <a:xfrm>
            <a:off x="457200" y="1600200"/>
            <a:ext cx="8229600" cy="746358"/>
          </a:xfrm>
          <a:prstGeom prst="rect">
            <a:avLst/>
          </a:prstGeom>
        </p:spPr>
        <p:txBody>
          <a:bodyPr wrap="square">
            <a:spAutoFit/>
          </a:bodyPr>
          <a:lstStyle/>
          <a:p>
            <a:pPr marL="347663" lvl="1" indent="-342900">
              <a:spcBef>
                <a:spcPts val="325"/>
              </a:spcBef>
              <a:buFont typeface="Arial" panose="020B0604020202020204" pitchFamily="34" charset="0"/>
              <a:buChar char="•"/>
              <a:tabLst>
                <a:tab pos="122238" algn="l"/>
                <a:tab pos="579438" algn="l"/>
                <a:tab pos="1036638" algn="l"/>
                <a:tab pos="1493838" algn="l"/>
                <a:tab pos="1951038" algn="l"/>
                <a:tab pos="2408238" algn="l"/>
                <a:tab pos="2865438" algn="l"/>
                <a:tab pos="3322638" algn="l"/>
                <a:tab pos="3779838" algn="l"/>
                <a:tab pos="4237038" algn="l"/>
                <a:tab pos="4694238" algn="l"/>
                <a:tab pos="5151438" algn="l"/>
                <a:tab pos="5608638" algn="l"/>
                <a:tab pos="6065838" algn="l"/>
                <a:tab pos="6523038" algn="l"/>
                <a:tab pos="6980238" algn="l"/>
                <a:tab pos="7437438" algn="l"/>
                <a:tab pos="7894638" algn="l"/>
                <a:tab pos="8351838" algn="l"/>
                <a:tab pos="8809038" algn="l"/>
                <a:tab pos="9266238" algn="l"/>
              </a:tabLst>
            </a:pPr>
            <a:r>
              <a:rPr lang="en-US" sz="2000" dirty="0">
                <a:solidFill>
                  <a:srgbClr val="000000"/>
                </a:solidFill>
              </a:rPr>
              <a:t>Pig Latin is a data flow language used for exploring large data sets.</a:t>
            </a:r>
          </a:p>
          <a:p>
            <a:pPr marL="347663" lvl="1" indent="-342900">
              <a:spcBef>
                <a:spcPts val="325"/>
              </a:spcBef>
              <a:buFont typeface="Arial" panose="020B0604020202020204" pitchFamily="34" charset="0"/>
              <a:buChar char="•"/>
              <a:tabLst>
                <a:tab pos="122238" algn="l"/>
                <a:tab pos="579438" algn="l"/>
                <a:tab pos="1036638" algn="l"/>
                <a:tab pos="1493838" algn="l"/>
                <a:tab pos="1951038" algn="l"/>
                <a:tab pos="2408238" algn="l"/>
                <a:tab pos="2865438" algn="l"/>
                <a:tab pos="3322638" algn="l"/>
                <a:tab pos="3779838" algn="l"/>
                <a:tab pos="4237038" algn="l"/>
                <a:tab pos="4694238" algn="l"/>
                <a:tab pos="5151438" algn="l"/>
                <a:tab pos="5608638" algn="l"/>
                <a:tab pos="6065838" algn="l"/>
                <a:tab pos="6523038" algn="l"/>
                <a:tab pos="6980238" algn="l"/>
                <a:tab pos="7437438" algn="l"/>
                <a:tab pos="7894638" algn="l"/>
                <a:tab pos="8351838" algn="l"/>
                <a:tab pos="8809038" algn="l"/>
                <a:tab pos="9266238" algn="l"/>
              </a:tabLst>
            </a:pPr>
            <a:endParaRPr lang="en-US" sz="2000" dirty="0">
              <a:solidFill>
                <a:srgbClr val="000000"/>
              </a:solidFill>
            </a:endParaRPr>
          </a:p>
        </p:txBody>
      </p:sp>
      <p:pic>
        <p:nvPicPr>
          <p:cNvPr id="2097152" name="Picture 2"/>
          <p:cNvPicPr>
            <a:picLocks noChangeAspect="1" noChangeArrowheads="1"/>
          </p:cNvPicPr>
          <p:nvPr/>
        </p:nvPicPr>
        <p:blipFill>
          <a:blip r:embed="rId3"/>
          <a:srcRect/>
          <a:stretch>
            <a:fillRect/>
          </a:stretch>
        </p:blipFill>
        <p:spPr bwMode="auto">
          <a:xfrm>
            <a:off x="841169" y="2362201"/>
            <a:ext cx="2816431" cy="3733800"/>
          </a:xfrm>
          <a:prstGeom prst="rect">
            <a:avLst/>
          </a:prstGeom>
          <a:noFill/>
          <a:ln>
            <a:noFill/>
          </a:ln>
        </p:spPr>
      </p:pic>
      <p:pic>
        <p:nvPicPr>
          <p:cNvPr id="2097153" name="Picture 4" descr="Image result"/>
          <p:cNvPicPr>
            <a:picLocks noChangeAspect="1" noChangeArrowheads="1"/>
          </p:cNvPicPr>
          <p:nvPr/>
        </p:nvPicPr>
        <p:blipFill>
          <a:blip r:embed="rId4"/>
          <a:srcRect/>
          <a:stretch>
            <a:fillRect/>
          </a:stretch>
        </p:blipFill>
        <p:spPr bwMode="auto">
          <a:xfrm>
            <a:off x="4343400" y="2057400"/>
            <a:ext cx="3971018" cy="4343400"/>
          </a:xfrm>
          <a:prstGeom prst="rect">
            <a:avLst/>
          </a:prstGeom>
          <a:noFill/>
          <a:ln>
            <a:solidFill>
              <a:schemeClr val="tx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dirty="0"/>
              <a:t>Sample programs</a:t>
            </a:r>
          </a:p>
        </p:txBody>
      </p:sp>
      <p:sp>
        <p:nvSpPr>
          <p:cNvPr id="1048654" name="Content Placeholder 2"/>
          <p:cNvSpPr>
            <a:spLocks noGrp="1"/>
          </p:cNvSpPr>
          <p:nvPr>
            <p:ph idx="1"/>
          </p:nvPr>
        </p:nvSpPr>
        <p:spPr>
          <a:xfrm>
            <a:off x="457200" y="1600200"/>
            <a:ext cx="8229600" cy="5181600"/>
          </a:xfrm>
        </p:spPr>
        <p:txBody>
          <a:bodyPr>
            <a:noAutofit/>
          </a:bodyPr>
          <a:lstStyle/>
          <a:p>
            <a:r>
              <a:rPr lang="en-US" sz="1600" b="1" dirty="0"/>
              <a:t>Write </a:t>
            </a:r>
            <a:r>
              <a:rPr lang="en-US" sz="1600" b="1" dirty="0" err="1"/>
              <a:t>WordCount</a:t>
            </a:r>
            <a:r>
              <a:rPr lang="en-US" sz="1600" b="1" dirty="0"/>
              <a:t> Program</a:t>
            </a:r>
            <a:endParaRPr lang="en-US" sz="1600" dirty="0"/>
          </a:p>
          <a:p>
            <a:pPr lvl="1"/>
            <a:r>
              <a:rPr lang="en-US" sz="1200" dirty="0"/>
              <a:t>x = load '/user/</a:t>
            </a:r>
            <a:r>
              <a:rPr lang="en-US" sz="1200" dirty="0" err="1"/>
              <a:t>sandeepm</a:t>
            </a:r>
            <a:r>
              <a:rPr lang="en-US" sz="1200" dirty="0"/>
              <a:t>/</a:t>
            </a:r>
            <a:r>
              <a:rPr lang="en-US" sz="1200" dirty="0" err="1"/>
              <a:t>SampleDataFile</a:t>
            </a:r>
            <a:r>
              <a:rPr lang="en-US" sz="1200" dirty="0"/>
              <a:t>/WordCountSample.txt';</a:t>
            </a:r>
          </a:p>
          <a:p>
            <a:pPr lvl="1"/>
            <a:r>
              <a:rPr lang="en-US" sz="1200" dirty="0"/>
              <a:t>y = foreach x generate flatten (TOKENIZE ((chararray) $0)) as word;</a:t>
            </a:r>
          </a:p>
          <a:p>
            <a:pPr lvl="1"/>
            <a:r>
              <a:rPr lang="en-US" sz="1200" dirty="0"/>
              <a:t>z = group y by word;</a:t>
            </a:r>
          </a:p>
          <a:p>
            <a:pPr lvl="1"/>
            <a:r>
              <a:rPr lang="en-US" sz="1200" dirty="0"/>
              <a:t>counter = foreach z generate COUNT(y), group;</a:t>
            </a:r>
          </a:p>
          <a:p>
            <a:pPr lvl="1"/>
            <a:r>
              <a:rPr lang="en-US" sz="1200" dirty="0"/>
              <a:t>store counter into ‘/</a:t>
            </a:r>
            <a:r>
              <a:rPr lang="en-US" sz="1200" dirty="0" err="1"/>
              <a:t>NewPigData</a:t>
            </a:r>
            <a:r>
              <a:rPr lang="en-US" sz="1200" dirty="0"/>
              <a:t>/</a:t>
            </a:r>
            <a:r>
              <a:rPr lang="en-US" sz="1200" dirty="0" err="1"/>
              <a:t>WordCount</a:t>
            </a:r>
            <a:r>
              <a:rPr lang="en-US" sz="1200" dirty="0"/>
              <a:t>’;</a:t>
            </a:r>
          </a:p>
          <a:p>
            <a:r>
              <a:rPr lang="en-US" sz="1600" b="1" dirty="0"/>
              <a:t>Find Maximum Score (</a:t>
            </a:r>
            <a:r>
              <a:rPr lang="en-US" sz="1600" dirty="0" err="1"/>
              <a:t>i</a:t>
            </a:r>
            <a:r>
              <a:rPr lang="en-US" sz="1600" dirty="0"/>
              <a:t>/p: CricketScore.txt)</a:t>
            </a:r>
          </a:p>
          <a:p>
            <a:pPr lvl="1"/>
            <a:r>
              <a:rPr lang="en-US" sz="1200" dirty="0"/>
              <a:t>a = load '/user/</a:t>
            </a:r>
            <a:r>
              <a:rPr lang="en-US" sz="1200" dirty="0" err="1"/>
              <a:t>cloudera</a:t>
            </a:r>
            <a:r>
              <a:rPr lang="en-US" sz="1200" dirty="0"/>
              <a:t>/</a:t>
            </a:r>
            <a:r>
              <a:rPr lang="en-US" sz="1200" dirty="0" err="1"/>
              <a:t>SampleDataFile</a:t>
            </a:r>
            <a:r>
              <a:rPr lang="en-US" sz="1200" dirty="0"/>
              <a:t>/CricketScore.txt' using </a:t>
            </a:r>
            <a:r>
              <a:rPr lang="en-US" sz="1200" dirty="0" err="1"/>
              <a:t>PigStorage</a:t>
            </a:r>
            <a:r>
              <a:rPr lang="en-US" sz="1200" dirty="0"/>
              <a:t>('\t');</a:t>
            </a:r>
          </a:p>
          <a:p>
            <a:pPr lvl="1"/>
            <a:r>
              <a:rPr lang="en-US" sz="1200" dirty="0"/>
              <a:t>b = foreach a generate $0, $1; </a:t>
            </a:r>
          </a:p>
          <a:p>
            <a:pPr lvl="1"/>
            <a:r>
              <a:rPr lang="en-US" sz="1200" dirty="0"/>
              <a:t>c = group b by $0;</a:t>
            </a:r>
          </a:p>
          <a:p>
            <a:pPr lvl="1"/>
            <a:r>
              <a:rPr lang="en-US" sz="1200" dirty="0"/>
              <a:t>d = foreach c generate group, max(b.$1);</a:t>
            </a:r>
          </a:p>
          <a:p>
            <a:pPr lvl="1"/>
            <a:r>
              <a:rPr lang="en-US" sz="1200" dirty="0"/>
              <a:t>dump d;</a:t>
            </a:r>
          </a:p>
          <a:p>
            <a:r>
              <a:rPr lang="en-US" sz="1600" b="1" dirty="0" err="1"/>
              <a:t>WebCount</a:t>
            </a:r>
            <a:endParaRPr lang="en-US" sz="1600" b="1" dirty="0"/>
          </a:p>
          <a:p>
            <a:pPr lvl="1"/>
            <a:r>
              <a:rPr lang="en-US" sz="1200" dirty="0"/>
              <a:t>records</a:t>
            </a:r>
            <a:r>
              <a:rPr lang="en-US" sz="1200" b="1" dirty="0"/>
              <a:t> = </a:t>
            </a:r>
            <a:r>
              <a:rPr lang="en-US" sz="1200" dirty="0"/>
              <a:t>LOAD ‘</a:t>
            </a:r>
            <a:r>
              <a:rPr lang="en-US" sz="1200" dirty="0" err="1"/>
              <a:t>webcount</a:t>
            </a:r>
            <a:r>
              <a:rPr lang="en-US" sz="1200" dirty="0"/>
              <a:t>’ using </a:t>
            </a:r>
            <a:r>
              <a:rPr lang="en-US" sz="1200" dirty="0" err="1"/>
              <a:t>PigStorage</a:t>
            </a:r>
            <a:r>
              <a:rPr lang="en-US" sz="1200" dirty="0"/>
              <a:t> (‘\t’) as (</a:t>
            </a:r>
            <a:r>
              <a:rPr lang="en-US" sz="1200" dirty="0" err="1"/>
              <a:t>country:chararray</a:t>
            </a:r>
            <a:r>
              <a:rPr lang="en-US" sz="1200" dirty="0"/>
              <a:t>, </a:t>
            </a:r>
            <a:r>
              <a:rPr lang="en-US" sz="1200" dirty="0" err="1"/>
              <a:t>name:chararray</a:t>
            </a:r>
            <a:r>
              <a:rPr lang="en-US" sz="1200" dirty="0"/>
              <a:t>, </a:t>
            </a:r>
            <a:r>
              <a:rPr lang="en-US" sz="1200" dirty="0" err="1"/>
              <a:t>pagecount:int</a:t>
            </a:r>
            <a:r>
              <a:rPr lang="en-US" sz="1200" dirty="0"/>
              <a:t>, </a:t>
            </a:r>
            <a:r>
              <a:rPr lang="en-US" sz="1200" dirty="0" err="1"/>
              <a:t>year:int</a:t>
            </a:r>
            <a:r>
              <a:rPr lang="en-US" sz="1200" dirty="0"/>
              <a:t>);</a:t>
            </a:r>
          </a:p>
          <a:p>
            <a:pPr lvl="1"/>
            <a:r>
              <a:rPr lang="en-US" sz="1200" dirty="0" err="1"/>
              <a:t>filtered_records</a:t>
            </a:r>
            <a:r>
              <a:rPr lang="en-US" sz="1200" dirty="0"/>
              <a:t> = filter records by country == ‘</a:t>
            </a:r>
            <a:r>
              <a:rPr lang="en-US" sz="1200" dirty="0" err="1"/>
              <a:t>en</a:t>
            </a:r>
            <a:r>
              <a:rPr lang="en-US" sz="1200" dirty="0"/>
              <a:t>’;</a:t>
            </a:r>
          </a:p>
          <a:p>
            <a:pPr lvl="1"/>
            <a:r>
              <a:rPr lang="en-US" sz="1200" dirty="0" err="1"/>
              <a:t>grouped_records</a:t>
            </a:r>
            <a:r>
              <a:rPr lang="en-US" sz="1200" dirty="0"/>
              <a:t> = group </a:t>
            </a:r>
            <a:r>
              <a:rPr lang="en-US" sz="1200" dirty="0" err="1"/>
              <a:t>filtered_records</a:t>
            </a:r>
            <a:r>
              <a:rPr lang="en-US" sz="1200" dirty="0"/>
              <a:t> by name;</a:t>
            </a:r>
          </a:p>
          <a:p>
            <a:pPr lvl="1"/>
            <a:r>
              <a:rPr lang="en-US" sz="1200" dirty="0"/>
              <a:t>results = foreach </a:t>
            </a:r>
            <a:r>
              <a:rPr lang="en-US" sz="1200" dirty="0" err="1"/>
              <a:t>grouped_records</a:t>
            </a:r>
            <a:r>
              <a:rPr lang="en-US" sz="1200" dirty="0"/>
              <a:t> generate group, SUM (</a:t>
            </a:r>
            <a:r>
              <a:rPr lang="en-US" sz="1200" dirty="0" err="1"/>
              <a:t>filtered_records.pagecount</a:t>
            </a:r>
            <a:r>
              <a:rPr lang="en-US" sz="1200" dirty="0"/>
              <a:t>);</a:t>
            </a:r>
          </a:p>
          <a:p>
            <a:pPr lvl="1"/>
            <a:r>
              <a:rPr lang="en-US" sz="1200" dirty="0" err="1"/>
              <a:t>sorted_result</a:t>
            </a:r>
            <a:r>
              <a:rPr lang="en-US" sz="1200" dirty="0"/>
              <a:t> = order results by $1 </a:t>
            </a:r>
            <a:r>
              <a:rPr lang="en-US" sz="1200" dirty="0" err="1"/>
              <a:t>desc</a:t>
            </a:r>
            <a:r>
              <a:rPr lang="en-US" sz="1200" dirty="0"/>
              <a:t>;</a:t>
            </a:r>
          </a:p>
          <a:p>
            <a:pPr lvl="1"/>
            <a:r>
              <a:rPr lang="en-US" sz="1200" dirty="0"/>
              <a:t>store </a:t>
            </a:r>
            <a:r>
              <a:rPr lang="en-US" sz="1200" dirty="0" err="1"/>
              <a:t>sorted_result</a:t>
            </a:r>
            <a:r>
              <a:rPr lang="en-US" sz="1200" dirty="0"/>
              <a:t> into ‘/</a:t>
            </a:r>
            <a:r>
              <a:rPr lang="en-US" sz="1200" dirty="0" err="1"/>
              <a:t>hivetable</a:t>
            </a:r>
            <a:r>
              <a:rPr lang="en-US" sz="1200" dirty="0"/>
              <a:t>’; -- Hive external table path</a:t>
            </a:r>
          </a:p>
          <a:p>
            <a:endParaRPr lang="en-US" sz="1600" dirty="0"/>
          </a:p>
          <a:p>
            <a:pPr marL="0" indent="0">
              <a:buNone/>
            </a:pPr>
            <a:endParaRPr lang="en-US" sz="1600" dirty="0"/>
          </a:p>
        </p:txBody>
      </p:sp>
      <p:sp>
        <p:nvSpPr>
          <p:cNvPr id="1048655" name="Rectangle 3"/>
          <p:cNvSpPr/>
          <p:nvPr/>
        </p:nvSpPr>
        <p:spPr>
          <a:xfrm>
            <a:off x="6629400" y="4962738"/>
            <a:ext cx="2394284" cy="2758440"/>
          </a:xfrm>
          <a:prstGeom prst="rect">
            <a:avLst/>
          </a:prstGeom>
        </p:spPr>
        <p:txBody>
          <a:bodyPr wrap="square">
            <a:spAutoFit/>
          </a:bodyPr>
          <a:lstStyle/>
          <a:p>
            <a:r>
              <a:rPr lang="en-US" dirty="0"/>
              <a:t>En,google.com,70,2012</a:t>
            </a:r>
          </a:p>
          <a:p>
            <a:r>
              <a:rPr lang="en-US" dirty="0"/>
              <a:t>En,yahoo.com,60,2013</a:t>
            </a:r>
          </a:p>
          <a:p>
            <a:r>
              <a:rPr lang="en-US" dirty="0"/>
              <a:t>Us,google.com,80,2012</a:t>
            </a:r>
          </a:p>
          <a:p>
            <a:r>
              <a:rPr lang="en-US" dirty="0"/>
              <a:t>En,google.com,40,2014</a:t>
            </a:r>
          </a:p>
          <a:p>
            <a:r>
              <a:rPr lang="en-US" dirty="0"/>
              <a:t>Us,google.com,80,2012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dirty="0"/>
              <a:t>Macro</a:t>
            </a:r>
          </a:p>
        </p:txBody>
      </p:sp>
      <p:sp>
        <p:nvSpPr>
          <p:cNvPr id="1048662" name="Content Placeholder 2"/>
          <p:cNvSpPr>
            <a:spLocks noGrp="1"/>
          </p:cNvSpPr>
          <p:nvPr>
            <p:ph idx="1"/>
          </p:nvPr>
        </p:nvSpPr>
        <p:spPr>
          <a:xfrm>
            <a:off x="457200" y="1524000"/>
            <a:ext cx="8229600" cy="5105400"/>
          </a:xfrm>
        </p:spPr>
        <p:txBody>
          <a:bodyPr>
            <a:noAutofit/>
          </a:bodyPr>
          <a:lstStyle/>
          <a:p>
            <a:r>
              <a:rPr lang="en-US" sz="1400" b="1" dirty="0"/>
              <a:t>Macro is a kind of function written in Pig for reusability of scripts. </a:t>
            </a:r>
          </a:p>
          <a:p>
            <a:pPr lvl="1"/>
            <a:r>
              <a:rPr lang="en-US" sz="1400" dirty="0"/>
              <a:t>10,Balu,10000,15</a:t>
            </a:r>
          </a:p>
          <a:p>
            <a:pPr lvl="1"/>
            <a:r>
              <a:rPr lang="en-US" sz="1400" dirty="0"/>
              <a:t>15,Bala,20000,25</a:t>
            </a:r>
          </a:p>
          <a:p>
            <a:pPr lvl="1"/>
            <a:r>
              <a:rPr lang="en-US" sz="1400" dirty="0"/>
              <a:t>30,Sai,30000,15</a:t>
            </a:r>
          </a:p>
          <a:p>
            <a:pPr lvl="1"/>
            <a:r>
              <a:rPr lang="en-US" sz="1400" dirty="0"/>
              <a:t>40,Nirupam,40000,35</a:t>
            </a:r>
            <a:endParaRPr lang="en-US" sz="1400" b="1" dirty="0"/>
          </a:p>
          <a:p>
            <a:pPr lvl="1"/>
            <a:r>
              <a:rPr lang="en-US" sz="1400" b="1" dirty="0"/>
              <a:t>Example without Macro</a:t>
            </a:r>
            <a:endParaRPr lang="en-US" sz="1400" dirty="0"/>
          </a:p>
          <a:p>
            <a:pPr lvl="2"/>
            <a:r>
              <a:rPr lang="en-US" sz="1400" dirty="0"/>
              <a:t>emp = load '/data/employee‘ using PigStorage(',') as (eno,ename,sal,dno);</a:t>
            </a:r>
          </a:p>
          <a:p>
            <a:pPr lvl="2"/>
            <a:r>
              <a:rPr lang="en-US" sz="1400" dirty="0"/>
              <a:t>B = filter emp by dno==15;</a:t>
            </a:r>
          </a:p>
          <a:p>
            <a:pPr lvl="1"/>
            <a:r>
              <a:rPr lang="en-US" sz="1400" b="1" dirty="0"/>
              <a:t>Create a macro</a:t>
            </a:r>
          </a:p>
          <a:p>
            <a:pPr lvl="2"/>
            <a:r>
              <a:rPr lang="en-US" sz="1400" dirty="0"/>
              <a:t>DEFINE </a:t>
            </a:r>
            <a:r>
              <a:rPr lang="en-US" sz="1400" dirty="0" err="1"/>
              <a:t>myfilter</a:t>
            </a:r>
            <a:r>
              <a:rPr lang="en-US" sz="1400" dirty="0"/>
              <a:t> (a, b, </a:t>
            </a:r>
            <a:r>
              <a:rPr lang="en-US" sz="1400" dirty="0" err="1"/>
              <a:t>val</a:t>
            </a:r>
            <a:r>
              <a:rPr lang="en-US" sz="1400" dirty="0"/>
              <a:t>) returns x { $x = filter $a by $b == $</a:t>
            </a:r>
            <a:r>
              <a:rPr lang="en-US" sz="1400" dirty="0" err="1"/>
              <a:t>val</a:t>
            </a:r>
            <a:r>
              <a:rPr lang="en-US" sz="1400"/>
              <a:t>; };</a:t>
            </a:r>
            <a:endParaRPr lang="en-US" sz="1400" dirty="0"/>
          </a:p>
          <a:p>
            <a:pPr lvl="1"/>
            <a:r>
              <a:rPr lang="en-US" sz="1400" b="1" dirty="0"/>
              <a:t>Use of  macro</a:t>
            </a:r>
          </a:p>
          <a:p>
            <a:pPr lvl="2"/>
            <a:r>
              <a:rPr lang="en-US" sz="1400" dirty="0"/>
              <a:t>A = load '/user/</a:t>
            </a:r>
            <a:r>
              <a:rPr lang="en-US" sz="1400" dirty="0" err="1"/>
              <a:t>cloudera</a:t>
            </a:r>
            <a:r>
              <a:rPr lang="en-US" sz="1400" dirty="0"/>
              <a:t>/</a:t>
            </a:r>
            <a:r>
              <a:rPr lang="en-US" sz="1400" dirty="0" err="1"/>
              <a:t>SampleDataFile</a:t>
            </a:r>
            <a:r>
              <a:rPr lang="en-US" sz="1400" dirty="0"/>
              <a:t>/Employee 'using </a:t>
            </a:r>
            <a:r>
              <a:rPr lang="en-US" sz="1400" dirty="0" err="1"/>
              <a:t>PigStorage</a:t>
            </a:r>
            <a:r>
              <a:rPr lang="en-US" sz="1400" dirty="0"/>
              <a:t>(',') as (</a:t>
            </a:r>
            <a:r>
              <a:rPr lang="en-US" sz="1400" dirty="0" err="1"/>
              <a:t>eno,ename,sal,dno</a:t>
            </a:r>
            <a:r>
              <a:rPr lang="en-US" sz="1400" dirty="0"/>
              <a:t>);</a:t>
            </a:r>
          </a:p>
          <a:p>
            <a:pPr lvl="2"/>
            <a:r>
              <a:rPr lang="en-US" sz="1400" dirty="0"/>
              <a:t>B = </a:t>
            </a:r>
            <a:r>
              <a:rPr lang="en-US" sz="1400" dirty="0" err="1"/>
              <a:t>myfilter</a:t>
            </a:r>
            <a:r>
              <a:rPr lang="en-US" sz="1400" dirty="0"/>
              <a:t>( A, dno,15);</a:t>
            </a:r>
          </a:p>
          <a:p>
            <a:pPr lvl="1"/>
            <a:r>
              <a:rPr lang="en-US" sz="1400" b="1" dirty="0"/>
              <a:t>Macro code can be a separate file to use in different scripts.</a:t>
            </a:r>
          </a:p>
          <a:p>
            <a:pPr lvl="2"/>
            <a:r>
              <a:rPr lang="en-US" sz="1400" b="1" dirty="0"/>
              <a:t>Save it as </a:t>
            </a:r>
            <a:r>
              <a:rPr lang="en-US" sz="1400" b="1" dirty="0" err="1"/>
              <a:t>myfilter.macro</a:t>
            </a:r>
            <a:endParaRPr lang="en-US" sz="1400" b="1" dirty="0"/>
          </a:p>
          <a:p>
            <a:pPr lvl="1"/>
            <a:r>
              <a:rPr lang="en-US" sz="1400" b="1" dirty="0"/>
              <a:t>Import macro file in another pig Latin script file.</a:t>
            </a:r>
          </a:p>
          <a:p>
            <a:pPr lvl="2"/>
            <a:r>
              <a:rPr lang="en-US" sz="1400" dirty="0"/>
              <a:t>IMPORT '/path/to/</a:t>
            </a:r>
            <a:r>
              <a:rPr lang="en-US" sz="1400" dirty="0" err="1"/>
              <a:t>myfilter.macro</a:t>
            </a:r>
            <a:r>
              <a:rPr lang="en-US" sz="1400" dirty="0"/>
              <a:t>‘</a:t>
            </a:r>
          </a:p>
          <a:p>
            <a:pPr lvl="2"/>
            <a:r>
              <a:rPr lang="en-US" sz="1400" dirty="0" err="1"/>
              <a:t>emp</a:t>
            </a:r>
            <a:r>
              <a:rPr lang="en-US" sz="1400" dirty="0"/>
              <a:t> = load '/data/employee‘ using </a:t>
            </a:r>
            <a:r>
              <a:rPr lang="en-US" sz="1400" dirty="0" err="1"/>
              <a:t>PigStorage</a:t>
            </a:r>
            <a:r>
              <a:rPr lang="en-US" sz="1400" dirty="0"/>
              <a:t>(',') as (</a:t>
            </a:r>
            <a:r>
              <a:rPr lang="en-US" sz="1400" dirty="0" err="1"/>
              <a:t>eno,ename,sal,dno</a:t>
            </a:r>
            <a:r>
              <a:rPr lang="en-US" sz="1400" dirty="0"/>
              <a:t>);</a:t>
            </a:r>
          </a:p>
          <a:p>
            <a:pPr lvl="2"/>
            <a:r>
              <a:rPr lang="en-US" sz="1400" dirty="0" err="1"/>
              <a:t>empres</a:t>
            </a:r>
            <a:r>
              <a:rPr lang="en-US" sz="1400" dirty="0"/>
              <a:t>=</a:t>
            </a:r>
            <a:r>
              <a:rPr lang="en-US" sz="1400" dirty="0" err="1"/>
              <a:t>myfilter</a:t>
            </a:r>
            <a:r>
              <a:rPr lang="en-US" sz="1400" dirty="0"/>
              <a:t>(</a:t>
            </a:r>
            <a:r>
              <a:rPr lang="en-US" sz="1400" dirty="0" err="1"/>
              <a:t>emp</a:t>
            </a:r>
            <a:r>
              <a:rPr lang="en-US" sz="1400" dirty="0"/>
              <a:t>, dno,15);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dirty="0"/>
              <a:t>UDF Sample Program</a:t>
            </a:r>
          </a:p>
        </p:txBody>
      </p:sp>
      <p:sp>
        <p:nvSpPr>
          <p:cNvPr id="1048669" name="Content Placeholder 2"/>
          <p:cNvSpPr>
            <a:spLocks noGrp="1"/>
          </p:cNvSpPr>
          <p:nvPr>
            <p:ph idx="1"/>
          </p:nvPr>
        </p:nvSpPr>
        <p:spPr>
          <a:xfrm>
            <a:off x="457200" y="1600200"/>
            <a:ext cx="8229600" cy="5029200"/>
          </a:xfrm>
        </p:spPr>
        <p:txBody>
          <a:bodyPr>
            <a:normAutofit fontScale="46875" lnSpcReduction="20000"/>
          </a:bodyPr>
          <a:lstStyle/>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package myudfs;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import java.io.IOException;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import org.apache.pig.EvalFunc;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import org.apache.pig.data.Tuple;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public class UPPER extends EvalFunc&lt;String&gt;</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public String exec(Tuple input) throws IOException {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if (input == null || input.size() == 0)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return null;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try{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String str = (String)input.get(0);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return str.toUpperCase();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catch(Exception e){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throw new IOException("Caught exception processing input row ", e);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	} </a:t>
            </a:r>
            <a:endParaRPr lang="en-US" dirty="0">
              <a:solidFill>
                <a:srgbClr val="000000"/>
              </a:solidFill>
              <a:latin typeface="Gill Sans MT" charset="0"/>
            </a:endParaRPr>
          </a:p>
          <a:p>
            <a:pPr marL="0" indent="0">
              <a:buNone/>
            </a:pPr>
            <a:r>
              <a:rPr lang="en-US" dirty="0"/>
              <a:t>Pig provides extensive support for user defined functions (UDFs) to specify custom processing.</a:t>
            </a:r>
          </a:p>
          <a:p>
            <a:pPr>
              <a:spcBef>
                <a:spcPts val="32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t>REGISTER - Registers the JAR file with PIG runtime.</a:t>
            </a:r>
            <a:endParaRPr lang="en-US" dirty="0"/>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REGISTER myudfs.jar;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//JAR file should be available in local LINUX.</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A = LOAD '</a:t>
            </a:r>
            <a:r>
              <a:rPr lang="en-US" dirty="0" err="1"/>
              <a:t>student_data</a:t>
            </a:r>
            <a:r>
              <a:rPr lang="en-US" dirty="0"/>
              <a:t>‘ using </a:t>
            </a:r>
            <a:r>
              <a:rPr lang="en-US" dirty="0" err="1"/>
              <a:t>PigStorage</a:t>
            </a:r>
            <a:r>
              <a:rPr lang="en-US" dirty="0"/>
              <a:t>(‘,’) AS (name: </a:t>
            </a:r>
            <a:r>
              <a:rPr lang="en-US" dirty="0" err="1"/>
              <a:t>chararray</a:t>
            </a:r>
            <a:r>
              <a:rPr lang="en-US" dirty="0"/>
              <a:t>, age: </a:t>
            </a:r>
            <a:r>
              <a:rPr lang="en-US" dirty="0" err="1"/>
              <a:t>int</a:t>
            </a:r>
            <a:r>
              <a:rPr lang="en-US" dirty="0"/>
              <a:t>, </a:t>
            </a:r>
            <a:r>
              <a:rPr lang="en-US" dirty="0" err="1"/>
              <a:t>gpa</a:t>
            </a:r>
            <a:r>
              <a:rPr lang="en-US" dirty="0"/>
              <a:t>: float);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B = FOREACH A GENERATE </a:t>
            </a:r>
            <a:r>
              <a:rPr lang="en-US" dirty="0" err="1"/>
              <a:t>myudfs.UPPER</a:t>
            </a:r>
            <a:r>
              <a:rPr lang="en-US" dirty="0"/>
              <a:t>(name); </a:t>
            </a:r>
          </a:p>
          <a:p>
            <a:pPr>
              <a:lnSpc>
                <a:spcPct val="100000"/>
              </a:lnSpc>
              <a:spcBef>
                <a:spcPts val="3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DUMP B;</a:t>
            </a:r>
          </a:p>
          <a:p>
            <a:endParaRPr lang="en-US" b="1" u="sng"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dirty="0"/>
              <a:t>Logical vs. Physical Plan</a:t>
            </a:r>
          </a:p>
        </p:txBody>
      </p:sp>
      <p:sp>
        <p:nvSpPr>
          <p:cNvPr id="1048676" name="Content Placeholder 2"/>
          <p:cNvSpPr>
            <a:spLocks noGrp="1"/>
          </p:cNvSpPr>
          <p:nvPr>
            <p:ph idx="1"/>
          </p:nvPr>
        </p:nvSpPr>
        <p:spPr>
          <a:xfrm>
            <a:off x="457200" y="1600200"/>
            <a:ext cx="8229600" cy="5181600"/>
          </a:xfrm>
        </p:spPr>
        <p:txBody>
          <a:bodyPr>
            <a:noAutofit/>
          </a:bodyPr>
          <a:lstStyle/>
          <a:p>
            <a:r>
              <a:rPr lang="en-US" sz="1600" dirty="0"/>
              <a:t>When the Pig Latin interpreter sees the first line containing the LOAD statement, it confirms that it is syntactically and semantically correct and adds it to the logical plan, but it does not load the data from the file (or even check whether the file exists). Pig validates the each statements, and adds them to the logical plan without executing them. The trigger for Pig is the DUMP. At that point, the logical plan is compiled into a physical plan and executed.</a:t>
            </a:r>
          </a:p>
          <a:p>
            <a:r>
              <a:rPr lang="en-US" sz="1600" b="1" dirty="0"/>
              <a:t>Multiquery execution</a:t>
            </a:r>
          </a:p>
          <a:p>
            <a:pPr lvl="1"/>
            <a:r>
              <a:rPr lang="en-US" sz="1600" dirty="0"/>
              <a:t>A = LOAD 'input/pig/</a:t>
            </a:r>
            <a:r>
              <a:rPr lang="en-US" sz="1600" dirty="0" err="1"/>
              <a:t>multiquery</a:t>
            </a:r>
            <a:r>
              <a:rPr lang="en-US" sz="1600" dirty="0"/>
              <a:t>/A';</a:t>
            </a:r>
          </a:p>
          <a:p>
            <a:pPr lvl="1"/>
            <a:r>
              <a:rPr lang="en-US" sz="1600" dirty="0"/>
              <a:t>B = FILTER A BY $1 == 0;</a:t>
            </a:r>
          </a:p>
          <a:p>
            <a:pPr lvl="1"/>
            <a:r>
              <a:rPr lang="en-US" sz="1600" dirty="0"/>
              <a:t>C = FILTER A BY $1 != 0;</a:t>
            </a:r>
          </a:p>
          <a:p>
            <a:pPr lvl="1"/>
            <a:r>
              <a:rPr lang="en-US" sz="1600" dirty="0"/>
              <a:t>STORE B INTO 'output/b';</a:t>
            </a:r>
          </a:p>
          <a:p>
            <a:pPr lvl="1"/>
            <a:r>
              <a:rPr lang="en-US" sz="1600" dirty="0"/>
              <a:t>STORE C INTO 'output/c';</a:t>
            </a:r>
          </a:p>
          <a:p>
            <a:pPr lvl="1"/>
            <a:r>
              <a:rPr lang="en-US" sz="1600" dirty="0"/>
              <a:t>Relations B and C are both derived from A, so to save reading A twice, Pig can run this script as a single MapReduce job by reading A once and writing two output files .</a:t>
            </a:r>
          </a:p>
          <a:p>
            <a:r>
              <a:rPr lang="en-US" sz="1600" b="1" dirty="0"/>
              <a:t>Exec Vs. Run. </a:t>
            </a:r>
          </a:p>
          <a:p>
            <a:pPr lvl="1"/>
            <a:r>
              <a:rPr lang="en-US" sz="1600" dirty="0"/>
              <a:t>exec runs the script in batch mode in a new Grunt shell, so any aliases defined in the script are not accessible to the shell after the script has completed. </a:t>
            </a:r>
          </a:p>
          <a:p>
            <a:pPr lvl="1"/>
            <a:r>
              <a:rPr lang="en-US" sz="1600" dirty="0"/>
              <a:t>On the other hand, with run, it is as if the contents of the script had been entered manually, so the command history of the invoking shell contains all the statements.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dirty="0"/>
              <a:t>Performance Tuning</a:t>
            </a:r>
          </a:p>
        </p:txBody>
      </p:sp>
      <p:sp>
        <p:nvSpPr>
          <p:cNvPr id="1048683" name="Content Placeholder 2"/>
          <p:cNvSpPr>
            <a:spLocks noGrp="1"/>
          </p:cNvSpPr>
          <p:nvPr>
            <p:ph idx="1"/>
          </p:nvPr>
        </p:nvSpPr>
        <p:spPr>
          <a:xfrm>
            <a:off x="457200" y="1524000"/>
            <a:ext cx="8229600" cy="5181600"/>
          </a:xfrm>
        </p:spPr>
        <p:txBody>
          <a:bodyPr>
            <a:noAutofit/>
          </a:bodyPr>
          <a:lstStyle/>
          <a:p>
            <a:pPr marL="0" indent="0">
              <a:buNone/>
            </a:pPr>
            <a:r>
              <a:rPr lang="en-US" sz="1600" dirty="0"/>
              <a:t>Pig does not (yet) determine when a field is no longer needed and drop the field from the row. For example, say you have a query like:</a:t>
            </a:r>
          </a:p>
          <a:p>
            <a:r>
              <a:rPr lang="en-US" sz="1600" b="1" dirty="0"/>
              <a:t>Project Early and Often</a:t>
            </a:r>
          </a:p>
          <a:p>
            <a:pPr lvl="1"/>
            <a:r>
              <a:rPr lang="en-US" sz="1400" dirty="0"/>
              <a:t>A = load '</a:t>
            </a:r>
            <a:r>
              <a:rPr lang="en-US" sz="1400" dirty="0" err="1"/>
              <a:t>myfile</a:t>
            </a:r>
            <a:r>
              <a:rPr lang="en-US" sz="1400" dirty="0"/>
              <a:t>' as (t, u, v);</a:t>
            </a:r>
          </a:p>
          <a:p>
            <a:pPr lvl="1"/>
            <a:r>
              <a:rPr lang="en-US" sz="1400" dirty="0"/>
              <a:t>B = load '</a:t>
            </a:r>
            <a:r>
              <a:rPr lang="en-US" sz="1400" dirty="0" err="1"/>
              <a:t>myotherfile</a:t>
            </a:r>
            <a:r>
              <a:rPr lang="en-US" sz="1400" dirty="0"/>
              <a:t>' as (x, y, z);</a:t>
            </a:r>
          </a:p>
          <a:p>
            <a:pPr lvl="1"/>
            <a:r>
              <a:rPr lang="en-US" sz="1400" dirty="0"/>
              <a:t>C = join A by t, B by x;</a:t>
            </a:r>
          </a:p>
          <a:p>
            <a:pPr lvl="1"/>
            <a:r>
              <a:rPr lang="en-US" sz="1400" dirty="0"/>
              <a:t>D = group C by u;</a:t>
            </a:r>
          </a:p>
          <a:p>
            <a:pPr lvl="1"/>
            <a:r>
              <a:rPr lang="en-US" sz="1400" dirty="0"/>
              <a:t>E = foreach D generate group, COUNT($1);</a:t>
            </a:r>
          </a:p>
          <a:p>
            <a:r>
              <a:rPr lang="en-US" sz="1600" dirty="0"/>
              <a:t>There is no need for v, y, or z to participate in this query. And there is no need to carry both t and x past the join, just one will suffice. Changing the query above to the query below will greatly reduce the amount of data being carried through the map and reduce phases by pig.</a:t>
            </a:r>
          </a:p>
          <a:p>
            <a:pPr lvl="1"/>
            <a:r>
              <a:rPr lang="en-US" sz="1400" dirty="0"/>
              <a:t>A = load '</a:t>
            </a:r>
            <a:r>
              <a:rPr lang="en-US" sz="1400" dirty="0" err="1"/>
              <a:t>myfile</a:t>
            </a:r>
            <a:r>
              <a:rPr lang="en-US" sz="1400" dirty="0"/>
              <a:t>' as (t, u, v);</a:t>
            </a:r>
          </a:p>
          <a:p>
            <a:pPr lvl="1"/>
            <a:r>
              <a:rPr lang="en-US" sz="1400" dirty="0"/>
              <a:t>A1 = foreach A generate t, u;</a:t>
            </a:r>
          </a:p>
          <a:p>
            <a:pPr lvl="1"/>
            <a:r>
              <a:rPr lang="en-US" sz="1400" dirty="0"/>
              <a:t>B = load '</a:t>
            </a:r>
            <a:r>
              <a:rPr lang="en-US" sz="1400" dirty="0" err="1"/>
              <a:t>myotherfile</a:t>
            </a:r>
            <a:r>
              <a:rPr lang="en-US" sz="1400" dirty="0"/>
              <a:t>' as (x, y, z);</a:t>
            </a:r>
          </a:p>
          <a:p>
            <a:pPr lvl="1"/>
            <a:r>
              <a:rPr lang="en-US" sz="1400" dirty="0"/>
              <a:t>B1 = foreach B generate x;</a:t>
            </a:r>
          </a:p>
          <a:p>
            <a:pPr lvl="1"/>
            <a:r>
              <a:rPr lang="en-US" sz="1400" dirty="0"/>
              <a:t>C = join A1 by t, B1 by x;</a:t>
            </a:r>
          </a:p>
          <a:p>
            <a:pPr lvl="1"/>
            <a:r>
              <a:rPr lang="en-US" sz="1400" dirty="0"/>
              <a:t>C1 = foreach C generate t, u;</a:t>
            </a:r>
          </a:p>
          <a:p>
            <a:pPr lvl="1"/>
            <a:r>
              <a:rPr lang="en-US" sz="1400" dirty="0"/>
              <a:t>D = group C1 by u;</a:t>
            </a:r>
          </a:p>
          <a:p>
            <a:pPr lvl="1"/>
            <a:r>
              <a:rPr lang="en-US" sz="1400" dirty="0"/>
              <a:t>E = foreach D generate group, COUNT($1);</a:t>
            </a:r>
          </a:p>
          <a:p>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dirty="0"/>
              <a:t>Performance Tuning</a:t>
            </a:r>
          </a:p>
        </p:txBody>
      </p:sp>
      <p:sp>
        <p:nvSpPr>
          <p:cNvPr id="1048690" name="Content Placeholder 2"/>
          <p:cNvSpPr>
            <a:spLocks noGrp="1"/>
          </p:cNvSpPr>
          <p:nvPr>
            <p:ph idx="1"/>
          </p:nvPr>
        </p:nvSpPr>
        <p:spPr>
          <a:xfrm>
            <a:off x="457200" y="1524000"/>
            <a:ext cx="8229600" cy="5181600"/>
          </a:xfrm>
        </p:spPr>
        <p:txBody>
          <a:bodyPr>
            <a:noAutofit/>
          </a:bodyPr>
          <a:lstStyle/>
          <a:p>
            <a:pPr marL="0" indent="0">
              <a:buNone/>
            </a:pPr>
            <a:r>
              <a:rPr lang="en-US" sz="1600" dirty="0"/>
              <a:t>As with early projection, in most cases it is beneficial to apply filters as early as possible to reduce the amount of data flowing through the pipeline.</a:t>
            </a:r>
          </a:p>
          <a:p>
            <a:r>
              <a:rPr lang="en-US" sz="1600" b="1" dirty="0"/>
              <a:t>Filter Early and Often</a:t>
            </a:r>
          </a:p>
          <a:p>
            <a:pPr marL="457200" lvl="1" indent="0">
              <a:buNone/>
            </a:pPr>
            <a:r>
              <a:rPr lang="en-US" sz="1400" dirty="0"/>
              <a:t>-- Query 1</a:t>
            </a:r>
          </a:p>
          <a:p>
            <a:pPr lvl="1"/>
            <a:r>
              <a:rPr lang="en-US" sz="1400" dirty="0"/>
              <a:t>A = load '</a:t>
            </a:r>
            <a:r>
              <a:rPr lang="en-US" sz="1400" dirty="0" err="1"/>
              <a:t>myfile</a:t>
            </a:r>
            <a:r>
              <a:rPr lang="en-US" sz="1400" dirty="0"/>
              <a:t>' as (t, u, v);</a:t>
            </a:r>
          </a:p>
          <a:p>
            <a:pPr lvl="1"/>
            <a:r>
              <a:rPr lang="en-US" sz="1400" dirty="0"/>
              <a:t>B = load '</a:t>
            </a:r>
            <a:r>
              <a:rPr lang="en-US" sz="1400" dirty="0" err="1"/>
              <a:t>myotherfile</a:t>
            </a:r>
            <a:r>
              <a:rPr lang="en-US" sz="1400" dirty="0"/>
              <a:t>' as (x, y, z);</a:t>
            </a:r>
          </a:p>
          <a:p>
            <a:pPr lvl="1"/>
            <a:r>
              <a:rPr lang="en-US" sz="1400" dirty="0"/>
              <a:t>C = filter A by t == 1;</a:t>
            </a:r>
          </a:p>
          <a:p>
            <a:pPr lvl="1"/>
            <a:r>
              <a:rPr lang="en-US" sz="1400" dirty="0"/>
              <a:t>D = join C by t, B by x;</a:t>
            </a:r>
          </a:p>
          <a:p>
            <a:pPr lvl="1"/>
            <a:r>
              <a:rPr lang="en-US" sz="1400" dirty="0"/>
              <a:t>E = group D by u;</a:t>
            </a:r>
          </a:p>
          <a:p>
            <a:pPr lvl="1"/>
            <a:r>
              <a:rPr lang="en-US" sz="1400" dirty="0"/>
              <a:t>F = foreach E generate group, COUNT($1);</a:t>
            </a:r>
          </a:p>
          <a:p>
            <a:pPr marL="457200" lvl="1" indent="0">
              <a:buNone/>
            </a:pPr>
            <a:r>
              <a:rPr lang="en-US" sz="1400" dirty="0"/>
              <a:t>-- Query 2</a:t>
            </a:r>
          </a:p>
          <a:p>
            <a:pPr lvl="1"/>
            <a:r>
              <a:rPr lang="en-US" sz="1400" dirty="0"/>
              <a:t>A = load '</a:t>
            </a:r>
            <a:r>
              <a:rPr lang="en-US" sz="1400" dirty="0" err="1"/>
              <a:t>myfile</a:t>
            </a:r>
            <a:r>
              <a:rPr lang="en-US" sz="1400" dirty="0"/>
              <a:t>' as (t, u, v);</a:t>
            </a:r>
          </a:p>
          <a:p>
            <a:pPr lvl="1"/>
            <a:r>
              <a:rPr lang="en-US" sz="1400" dirty="0"/>
              <a:t>B = load '</a:t>
            </a:r>
            <a:r>
              <a:rPr lang="en-US" sz="1400" dirty="0" err="1"/>
              <a:t>myotherfile</a:t>
            </a:r>
            <a:r>
              <a:rPr lang="en-US" sz="1400" dirty="0"/>
              <a:t>' as (x, y, z);</a:t>
            </a:r>
          </a:p>
          <a:p>
            <a:pPr lvl="1"/>
            <a:r>
              <a:rPr lang="en-US" sz="1400" dirty="0"/>
              <a:t>C = join A by t, B by x;</a:t>
            </a:r>
          </a:p>
          <a:p>
            <a:pPr lvl="1"/>
            <a:r>
              <a:rPr lang="en-US" sz="1400" dirty="0"/>
              <a:t>D = group C by u;</a:t>
            </a:r>
          </a:p>
          <a:p>
            <a:pPr lvl="1"/>
            <a:r>
              <a:rPr lang="en-US" sz="1400" dirty="0"/>
              <a:t>E = foreach D generate group, COUNT($1);</a:t>
            </a:r>
          </a:p>
          <a:p>
            <a:pPr lvl="1"/>
            <a:r>
              <a:rPr lang="en-US" sz="1400" dirty="0"/>
              <a:t>F = filter E by C.t == 1;</a:t>
            </a:r>
          </a:p>
          <a:p>
            <a:r>
              <a:rPr lang="en-US" sz="2000" dirty="0"/>
              <a:t>The first query is clearly more efficient than the second one because it reduces the amount of data going into the join.</a:t>
            </a:r>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lang="en-US" dirty="0"/>
              <a:t>Performance Tuning</a:t>
            </a:r>
          </a:p>
        </p:txBody>
      </p:sp>
      <p:sp>
        <p:nvSpPr>
          <p:cNvPr id="1048697" name="Content Placeholder 2"/>
          <p:cNvSpPr>
            <a:spLocks noGrp="1"/>
          </p:cNvSpPr>
          <p:nvPr>
            <p:ph idx="1"/>
          </p:nvPr>
        </p:nvSpPr>
        <p:spPr/>
        <p:txBody>
          <a:bodyPr>
            <a:noAutofit/>
          </a:bodyPr>
          <a:lstStyle/>
          <a:p>
            <a:r>
              <a:rPr lang="en-US" sz="1600" b="1" dirty="0"/>
              <a:t>Remove null values before join.</a:t>
            </a:r>
          </a:p>
          <a:p>
            <a:pPr lvl="1"/>
            <a:r>
              <a:rPr lang="en-US" sz="1400" dirty="0"/>
              <a:t>A = load '</a:t>
            </a:r>
            <a:r>
              <a:rPr lang="en-US" sz="1400" dirty="0" err="1"/>
              <a:t>myfile</a:t>
            </a:r>
            <a:r>
              <a:rPr lang="en-US" sz="1400" dirty="0"/>
              <a:t>' as (t, u, v);</a:t>
            </a:r>
          </a:p>
          <a:p>
            <a:pPr lvl="1"/>
            <a:r>
              <a:rPr lang="en-US" sz="1400" dirty="0"/>
              <a:t>B = load '</a:t>
            </a:r>
            <a:r>
              <a:rPr lang="en-US" sz="1400" dirty="0" err="1"/>
              <a:t>myotherfile</a:t>
            </a:r>
            <a:r>
              <a:rPr lang="en-US" sz="1400" dirty="0"/>
              <a:t>' as (x, y, z);</a:t>
            </a:r>
          </a:p>
          <a:p>
            <a:pPr lvl="1"/>
            <a:r>
              <a:rPr lang="en-US" sz="1400" dirty="0"/>
              <a:t>C = join A by t, B by x;</a:t>
            </a:r>
          </a:p>
          <a:p>
            <a:r>
              <a:rPr lang="en-US" sz="1600" i="1" dirty="0"/>
              <a:t>is rewritten by Pig to</a:t>
            </a:r>
          </a:p>
          <a:p>
            <a:pPr lvl="1"/>
            <a:r>
              <a:rPr lang="en-US" sz="1400" dirty="0"/>
              <a:t>A = load '</a:t>
            </a:r>
            <a:r>
              <a:rPr lang="en-US" sz="1400" dirty="0" err="1"/>
              <a:t>myfile</a:t>
            </a:r>
            <a:r>
              <a:rPr lang="en-US" sz="1400" dirty="0"/>
              <a:t>' as (t, u, v);</a:t>
            </a:r>
          </a:p>
          <a:p>
            <a:pPr lvl="1"/>
            <a:r>
              <a:rPr lang="en-US" sz="1400" dirty="0"/>
              <a:t>B = load '</a:t>
            </a:r>
            <a:r>
              <a:rPr lang="en-US" sz="1400" dirty="0" err="1"/>
              <a:t>myotherfile</a:t>
            </a:r>
            <a:r>
              <a:rPr lang="en-US" sz="1400" dirty="0"/>
              <a:t>' as (x, y, z);</a:t>
            </a:r>
          </a:p>
          <a:p>
            <a:pPr lvl="1"/>
            <a:r>
              <a:rPr lang="en-US" sz="1400" dirty="0"/>
              <a:t>C1 = </a:t>
            </a:r>
            <a:r>
              <a:rPr lang="en-US" sz="1400" dirty="0" err="1"/>
              <a:t>cogroup</a:t>
            </a:r>
            <a:r>
              <a:rPr lang="en-US" sz="1400" dirty="0"/>
              <a:t> A by t INNER, B by x INNER;</a:t>
            </a:r>
          </a:p>
          <a:p>
            <a:pPr lvl="1"/>
            <a:r>
              <a:rPr lang="en-US" sz="1400" dirty="0"/>
              <a:t>C = foreach C1 generate flatten(A), flatten(B);</a:t>
            </a:r>
          </a:p>
          <a:p>
            <a:pPr marL="0" indent="0">
              <a:buNone/>
            </a:pPr>
            <a:r>
              <a:rPr lang="en-US" sz="1600" i="1" dirty="0"/>
              <a:t>Since the nulls from A and B won't be collected together, when the nulls are flattened we're guaranteed to have an empty bag, which will result in no output. But they will not be dropped until the last possible moment.</a:t>
            </a:r>
            <a:endParaRPr lang="en-US" sz="1400" dirty="0"/>
          </a:p>
          <a:p>
            <a:r>
              <a:rPr lang="en-US" sz="1400" dirty="0"/>
              <a:t>Hence the previous query should be rewritten as</a:t>
            </a:r>
          </a:p>
          <a:p>
            <a:pPr lvl="1"/>
            <a:r>
              <a:rPr lang="en-US" sz="1200" dirty="0"/>
              <a:t>A = load 'myfile' as (t, u, v);</a:t>
            </a:r>
          </a:p>
          <a:p>
            <a:pPr lvl="1"/>
            <a:r>
              <a:rPr lang="en-US" sz="1200" dirty="0"/>
              <a:t>B = load 'myotherfile' as (x, y, z);</a:t>
            </a:r>
          </a:p>
          <a:p>
            <a:pPr lvl="1"/>
            <a:r>
              <a:rPr lang="en-US" sz="1200" dirty="0"/>
              <a:t>A1 = filter A by t is not null;</a:t>
            </a:r>
          </a:p>
          <a:p>
            <a:pPr lvl="1"/>
            <a:r>
              <a:rPr lang="en-US" sz="1200" dirty="0"/>
              <a:t>B1 = filter B by x is not null;</a:t>
            </a:r>
          </a:p>
          <a:p>
            <a:pPr lvl="1"/>
            <a:r>
              <a:rPr lang="en-US" sz="1200" dirty="0"/>
              <a:t>C = join A1 by t, B1 by x;</a:t>
            </a:r>
          </a:p>
          <a:p>
            <a:pPr marL="0" indent="0">
              <a:buNone/>
            </a:pPr>
            <a:r>
              <a:rPr lang="en-US" sz="1400" i="1" dirty="0"/>
              <a:t>Now nulls will be dropped before the join. Since all null keys go to a single reducer, if your key is null even a small percentage of the time the gain can be significant.</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dirty="0"/>
              <a:t>Performance Tuning</a:t>
            </a:r>
          </a:p>
        </p:txBody>
      </p:sp>
      <p:sp>
        <p:nvSpPr>
          <p:cNvPr id="1048704" name="Content Placeholder 2"/>
          <p:cNvSpPr>
            <a:spLocks noGrp="1"/>
          </p:cNvSpPr>
          <p:nvPr>
            <p:ph idx="1"/>
          </p:nvPr>
        </p:nvSpPr>
        <p:spPr/>
        <p:txBody>
          <a:bodyPr>
            <a:noAutofit/>
          </a:bodyPr>
          <a:lstStyle/>
          <a:p>
            <a:r>
              <a:rPr lang="en-US" sz="1600" dirty="0"/>
              <a:t>You can set the number of reduce tasks for the MapReduce jobs generated by Pig using </a:t>
            </a:r>
            <a:r>
              <a:rPr lang="en-US" sz="1600" b="1" dirty="0"/>
              <a:t>parallel reducer feature</a:t>
            </a:r>
            <a:r>
              <a:rPr lang="en-US" sz="1600" dirty="0"/>
              <a:t>.</a:t>
            </a:r>
          </a:p>
          <a:p>
            <a:pPr lvl="1"/>
            <a:r>
              <a:rPr lang="en-US" sz="1600" dirty="0"/>
              <a:t>set default parallel command is used at the script level.</a:t>
            </a:r>
          </a:p>
          <a:p>
            <a:pPr lvl="2"/>
            <a:r>
              <a:rPr lang="en-US" sz="1600" b="1" dirty="0"/>
              <a:t>In this example all the MapReduce jobs gets launched use 20 reducers.</a:t>
            </a:r>
          </a:p>
          <a:p>
            <a:pPr lvl="3"/>
            <a:r>
              <a:rPr lang="en-US" sz="1600" dirty="0"/>
              <a:t>SET </a:t>
            </a:r>
            <a:r>
              <a:rPr lang="en-US" sz="1600" dirty="0" err="1"/>
              <a:t>default_parallel</a:t>
            </a:r>
            <a:r>
              <a:rPr lang="en-US" sz="1600" dirty="0"/>
              <a:t> 20;</a:t>
            </a:r>
          </a:p>
          <a:p>
            <a:pPr lvl="3"/>
            <a:r>
              <a:rPr lang="en-US" sz="1600" dirty="0"/>
              <a:t>A = LOAD ‘myfile.txt’ USING </a:t>
            </a:r>
            <a:r>
              <a:rPr lang="en-US" sz="1600" dirty="0" err="1"/>
              <a:t>PigStorage</a:t>
            </a:r>
            <a:r>
              <a:rPr lang="en-US" sz="1600" dirty="0"/>
              <a:t>() AS (t, u, v);</a:t>
            </a:r>
          </a:p>
          <a:p>
            <a:pPr lvl="3"/>
            <a:r>
              <a:rPr lang="en-US" sz="1600" dirty="0"/>
              <a:t>B = GROUP A BY t;</a:t>
            </a:r>
          </a:p>
          <a:p>
            <a:pPr lvl="3"/>
            <a:r>
              <a:rPr lang="en-US" sz="1600" dirty="0"/>
              <a:t>C = FOREACH B GENERATE group, COUNT(A.t) as </a:t>
            </a:r>
            <a:r>
              <a:rPr lang="en-US" sz="1600" dirty="0" err="1"/>
              <a:t>mycount</a:t>
            </a:r>
            <a:r>
              <a:rPr lang="en-US" sz="1600" dirty="0"/>
              <a:t>;</a:t>
            </a:r>
          </a:p>
          <a:p>
            <a:pPr lvl="3"/>
            <a:r>
              <a:rPr lang="en-US" sz="1600" dirty="0"/>
              <a:t>D = ORDER C BY </a:t>
            </a:r>
            <a:r>
              <a:rPr lang="en-US" sz="1600" dirty="0" err="1"/>
              <a:t>mycount</a:t>
            </a:r>
            <a:r>
              <a:rPr lang="en-US" sz="1600" dirty="0"/>
              <a:t>;</a:t>
            </a:r>
          </a:p>
          <a:p>
            <a:pPr lvl="1"/>
            <a:r>
              <a:rPr lang="en-US" sz="1600" dirty="0"/>
              <a:t>PARALLEL clause can be used with any operator like group, cogroup, join, order by, distinct that starts reduce phase.</a:t>
            </a:r>
          </a:p>
          <a:p>
            <a:pPr lvl="3"/>
            <a:r>
              <a:rPr lang="en-US" sz="1600" dirty="0"/>
              <a:t>A = LOAD 'myfile' AS (t, u, v);</a:t>
            </a:r>
          </a:p>
          <a:p>
            <a:pPr lvl="3"/>
            <a:r>
              <a:rPr lang="en-US" sz="1600" dirty="0"/>
              <a:t>B = GROUP A BY t PARALLEL 18;</a:t>
            </a:r>
          </a:p>
          <a:p>
            <a:r>
              <a:rPr lang="en-US" sz="1600" b="1"/>
              <a:t>Use Joins appropriately.</a:t>
            </a:r>
          </a:p>
          <a:p>
            <a:pPr lvl="1"/>
            <a:r>
              <a:rPr lang="en-US" sz="1600"/>
              <a:t>Understand Skewed Vs. Replicated vs. Merge join.</a:t>
            </a:r>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a:xfrm>
            <a:off x="457200" y="2743200"/>
            <a:ext cx="8229600" cy="11430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dirty="0"/>
              <a:t>Introducing data types</a:t>
            </a:r>
          </a:p>
        </p:txBody>
      </p:sp>
      <p:sp>
        <p:nvSpPr>
          <p:cNvPr id="1048594" name="Content Placeholder 2"/>
          <p:cNvSpPr>
            <a:spLocks noGrp="1"/>
          </p:cNvSpPr>
          <p:nvPr>
            <p:ph idx="1"/>
          </p:nvPr>
        </p:nvSpPr>
        <p:spPr>
          <a:xfrm>
            <a:off x="457200" y="1600200"/>
            <a:ext cx="8229600" cy="5105400"/>
          </a:xfrm>
        </p:spPr>
        <p:txBody>
          <a:bodyPr>
            <a:noAutofit/>
          </a:bodyPr>
          <a:lstStyle/>
          <a:p>
            <a:r>
              <a:rPr lang="en-US" sz="1400" dirty="0"/>
              <a:t>Data type is a data storage format that can contain a specific type or range of values. </a:t>
            </a:r>
          </a:p>
          <a:p>
            <a:pPr lvl="1"/>
            <a:r>
              <a:rPr lang="en-US" sz="1400" dirty="0"/>
              <a:t>Scalar types  : int, </a:t>
            </a:r>
            <a:r>
              <a:rPr lang="en-US" sz="1400" dirty="0" err="1"/>
              <a:t>long,float</a:t>
            </a:r>
            <a:r>
              <a:rPr lang="en-US" sz="1400" dirty="0"/>
              <a:t>, double, chararray, </a:t>
            </a:r>
            <a:r>
              <a:rPr lang="en-US" sz="1400" dirty="0" err="1"/>
              <a:t>bytearray</a:t>
            </a:r>
            <a:r>
              <a:rPr lang="en-US" sz="1400" dirty="0"/>
              <a:t>, </a:t>
            </a:r>
            <a:r>
              <a:rPr lang="en-US" sz="1400" dirty="0" err="1"/>
              <a:t>boolean</a:t>
            </a:r>
            <a:r>
              <a:rPr lang="en-US" sz="1400" dirty="0"/>
              <a:t>, </a:t>
            </a:r>
            <a:r>
              <a:rPr lang="en-US" sz="1400" dirty="0" err="1"/>
              <a:t>datetime</a:t>
            </a:r>
            <a:r>
              <a:rPr lang="en-US" sz="1400" dirty="0"/>
              <a:t>, </a:t>
            </a:r>
            <a:r>
              <a:rPr lang="en-US" sz="1400" dirty="0" err="1"/>
              <a:t>biginteger</a:t>
            </a:r>
            <a:r>
              <a:rPr lang="en-US" sz="1400" dirty="0"/>
              <a:t>, </a:t>
            </a:r>
            <a:r>
              <a:rPr lang="en-US" sz="1400" dirty="0" err="1"/>
              <a:t>bigdecimal</a:t>
            </a:r>
            <a:endParaRPr lang="en-US" sz="1400" dirty="0"/>
          </a:p>
          <a:p>
            <a:pPr lvl="1"/>
            <a:r>
              <a:rPr lang="en-US" sz="1400" dirty="0"/>
              <a:t>Complex types : Tuple, Bag, Map</a:t>
            </a:r>
          </a:p>
          <a:p>
            <a:pPr lvl="1"/>
            <a:r>
              <a:rPr lang="en-US" sz="1400" dirty="0"/>
              <a:t>A = LOAD 'student.txt' USING </a:t>
            </a:r>
            <a:r>
              <a:rPr lang="en-US" sz="1400" dirty="0" err="1"/>
              <a:t>PigStorage</a:t>
            </a:r>
            <a:r>
              <a:rPr lang="en-US" sz="1400" dirty="0"/>
              <a:t>() AS (</a:t>
            </a:r>
            <a:r>
              <a:rPr lang="en-US" sz="1400" dirty="0" err="1"/>
              <a:t>name:chararray</a:t>
            </a:r>
            <a:r>
              <a:rPr lang="en-US" sz="1400" dirty="0"/>
              <a:t>, </a:t>
            </a:r>
            <a:r>
              <a:rPr lang="en-US" sz="1400" dirty="0" err="1"/>
              <a:t>age:int</a:t>
            </a:r>
            <a:r>
              <a:rPr lang="en-US" sz="1400" dirty="0"/>
              <a:t>, </a:t>
            </a:r>
            <a:r>
              <a:rPr lang="en-US" sz="1400" dirty="0" err="1"/>
              <a:t>gpa:float</a:t>
            </a:r>
            <a:r>
              <a:rPr lang="en-US" sz="1400" dirty="0"/>
              <a:t>);</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t>DUMP A; </a:t>
            </a:r>
          </a:p>
          <a:p>
            <a:pPr lvl="1"/>
            <a:r>
              <a:rPr lang="en-US" sz="1400" dirty="0"/>
              <a:t>store B into ‘/</a:t>
            </a:r>
            <a:r>
              <a:rPr lang="en-US" sz="1400" dirty="0" err="1"/>
              <a:t>hdfspath</a:t>
            </a:r>
            <a:r>
              <a:rPr lang="en-US" sz="1400" dirty="0"/>
              <a:t>’;</a:t>
            </a:r>
          </a:p>
          <a:p>
            <a:pPr lvl="1"/>
            <a:r>
              <a:rPr lang="en-US" sz="1400" dirty="0"/>
              <a:t>Use schemas to assign types to fields.  If you don't assign types, fields default to type </a:t>
            </a:r>
            <a:r>
              <a:rPr lang="en-US" sz="1400" dirty="0" err="1"/>
              <a:t>bytearray</a:t>
            </a:r>
            <a:r>
              <a:rPr lang="en-US" sz="1400" dirty="0"/>
              <a:t> and implicit conversions are applied to the data depending on the context in which that data is used.</a:t>
            </a:r>
          </a:p>
          <a:p>
            <a:pPr lvl="1"/>
            <a:r>
              <a:rPr lang="en-US" sz="1400" dirty="0"/>
              <a:t>If types are not specified in the load statement, Pig assumes the type of double for numeric computations. A lot of the time, your data would be much smaller, maybe, integer or long. Specifying the real type will help with speed of arithmetic computation. </a:t>
            </a:r>
          </a:p>
          <a:p>
            <a:pPr lvl="2"/>
            <a:r>
              <a:rPr lang="en-US" sz="1400" dirty="0"/>
              <a:t>--Query 1</a:t>
            </a:r>
          </a:p>
          <a:p>
            <a:pPr lvl="2"/>
            <a:r>
              <a:rPr lang="en-US" sz="1400" dirty="0"/>
              <a:t>A = load '</a:t>
            </a:r>
            <a:r>
              <a:rPr lang="en-US" sz="1400" dirty="0" err="1"/>
              <a:t>myfile</a:t>
            </a:r>
            <a:r>
              <a:rPr lang="en-US" sz="1400" dirty="0"/>
              <a:t>' as (t, u, v);</a:t>
            </a:r>
          </a:p>
          <a:p>
            <a:pPr lvl="2"/>
            <a:r>
              <a:rPr lang="en-US" sz="1400" dirty="0"/>
              <a:t>--Query 2</a:t>
            </a:r>
          </a:p>
          <a:p>
            <a:pPr lvl="2"/>
            <a:r>
              <a:rPr lang="en-US" sz="1400" dirty="0"/>
              <a:t>A = load '</a:t>
            </a:r>
            <a:r>
              <a:rPr lang="en-US" sz="1400" dirty="0" err="1"/>
              <a:t>myfile</a:t>
            </a:r>
            <a:r>
              <a:rPr lang="en-US" sz="1400" dirty="0"/>
              <a:t>' as (t: </a:t>
            </a:r>
            <a:r>
              <a:rPr lang="en-US" sz="1400" dirty="0" err="1"/>
              <a:t>int</a:t>
            </a:r>
            <a:r>
              <a:rPr lang="en-US" sz="1400" dirty="0"/>
              <a:t>, u: </a:t>
            </a:r>
            <a:r>
              <a:rPr lang="en-US" sz="1400" dirty="0" err="1"/>
              <a:t>int</a:t>
            </a:r>
            <a:r>
              <a:rPr lang="en-US" sz="1400" dirty="0"/>
              <a:t>, v);</a:t>
            </a:r>
          </a:p>
          <a:p>
            <a:pPr lvl="2"/>
            <a:r>
              <a:rPr lang="en-US" sz="1400" dirty="0"/>
              <a:t>B = foreach A generate t + u;</a:t>
            </a:r>
          </a:p>
          <a:p>
            <a:pPr lvl="1"/>
            <a:r>
              <a:rPr lang="en-US" sz="1400" dirty="0"/>
              <a:t>The second query will run more efficiently than the first. In some of our queries with see 2x speedup.</a:t>
            </a:r>
          </a:p>
          <a:p>
            <a:r>
              <a:rPr lang="en-US" sz="1400" dirty="0"/>
              <a:t>B = foreach A generate (name, age); // tuple construction</a:t>
            </a:r>
          </a:p>
          <a:p>
            <a:r>
              <a:rPr lang="en-US" sz="1400" dirty="0"/>
              <a:t>B = foreach A generate {(name, age)}, {name, </a:t>
            </a:r>
            <a:r>
              <a:rPr lang="en-US" sz="1400" dirty="0" err="1"/>
              <a:t>gpa</a:t>
            </a:r>
            <a:r>
              <a:rPr lang="en-US" sz="1400" dirty="0"/>
              <a:t>}; //bag construction</a:t>
            </a:r>
          </a:p>
          <a:p>
            <a:r>
              <a:rPr lang="en-US" sz="1400" dirty="0"/>
              <a:t>B = foreach A generate [name, </a:t>
            </a:r>
            <a:r>
              <a:rPr lang="en-US" sz="1400" dirty="0" err="1"/>
              <a:t>gpa</a:t>
            </a:r>
            <a:r>
              <a:rPr lang="en-US" sz="1400" dirty="0"/>
              <a:t>]; //MAP construction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t>PIG Latin Statements</a:t>
            </a:r>
          </a:p>
        </p:txBody>
      </p:sp>
      <p:sp>
        <p:nvSpPr>
          <p:cNvPr id="1048601" name="Content Placeholder 2"/>
          <p:cNvSpPr>
            <a:spLocks noGrp="1"/>
          </p:cNvSpPr>
          <p:nvPr>
            <p:ph idx="1"/>
          </p:nvPr>
        </p:nvSpPr>
        <p:spPr>
          <a:xfrm>
            <a:off x="457200" y="1600200"/>
            <a:ext cx="8229600" cy="5181600"/>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A Pig Latin statement is an operator that takes a relation as input and produces another relation as output.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This definition applies to all Pig Latin operators except LOAD and STORE command which read data from and write data to the file system.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In PIG when a data element is null it means its unknown.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Pig Latin statements can span multiple lines and must end with a semi-colon ( ; )</a:t>
            </a:r>
          </a:p>
          <a:p>
            <a:r>
              <a:rPr lang="en-US" sz="1400" dirty="0">
                <a:solidFill>
                  <a:srgbClr val="000000"/>
                </a:solidFill>
              </a:rPr>
              <a:t>The names (aliases) of relations A, B, and C are case sensitive.</a:t>
            </a:r>
          </a:p>
          <a:p>
            <a:r>
              <a:rPr lang="en-US" sz="1400" dirty="0">
                <a:solidFill>
                  <a:srgbClr val="000000"/>
                </a:solidFill>
              </a:rPr>
              <a:t>The names (aliases) of fields f1, f2, and f3 are case sensitive.</a:t>
            </a:r>
          </a:p>
          <a:p>
            <a:r>
              <a:rPr lang="en-US" sz="1400" dirty="0">
                <a:solidFill>
                  <a:srgbClr val="000000"/>
                </a:solidFill>
              </a:rPr>
              <a:t>Function names </a:t>
            </a:r>
            <a:r>
              <a:rPr lang="en-US" sz="1400" dirty="0" err="1">
                <a:solidFill>
                  <a:srgbClr val="000000"/>
                </a:solidFill>
              </a:rPr>
              <a:t>PigStorage</a:t>
            </a:r>
            <a:r>
              <a:rPr lang="en-US" sz="1400" dirty="0">
                <a:solidFill>
                  <a:srgbClr val="000000"/>
                </a:solidFill>
              </a:rPr>
              <a:t> and COUNT are case sensitive.</a:t>
            </a:r>
          </a:p>
          <a:p>
            <a:r>
              <a:rPr lang="en-US" sz="1400" dirty="0">
                <a:solidFill>
                  <a:srgbClr val="000000"/>
                </a:solidFill>
              </a:rPr>
              <a:t>Keywords LOAD, USING, AS, GROUP, BY, FOREACH, GENERATE, and DUMP are case insensitive. They can also be written as load, using, as, group, by, etc.</a:t>
            </a:r>
          </a:p>
          <a:p>
            <a:r>
              <a:rPr lang="en-US" sz="1400" dirty="0">
                <a:solidFill>
                  <a:srgbClr val="000000"/>
                </a:solidFill>
              </a:rPr>
              <a:t>Pig Latin statements are generally organized in the following manner: </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	A LOAD statement reads data from the file system. </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	A series of "transformation" statements process the data. </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	A STORE statement writes output to the file system; 			</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	A DUMP statement displays output to the screen</a:t>
            </a:r>
          </a:p>
          <a:p>
            <a:pPr marL="285750" indent="-285750"/>
            <a:r>
              <a:rPr lang="en-US" sz="1400" dirty="0"/>
              <a:t>Diagnostic operator</a:t>
            </a:r>
          </a:p>
          <a:p>
            <a:pPr lvl="1"/>
            <a:r>
              <a:rPr lang="en-US" sz="1400" b="1" dirty="0"/>
              <a:t>DESCRIBE</a:t>
            </a:r>
            <a:r>
              <a:rPr lang="en-US" sz="1400" dirty="0"/>
              <a:t>: Prints a relation’s schema.</a:t>
            </a:r>
          </a:p>
          <a:p>
            <a:pPr lvl="1"/>
            <a:r>
              <a:rPr lang="en-US" sz="1400" b="1" dirty="0"/>
              <a:t>EXPLAIN</a:t>
            </a:r>
            <a:r>
              <a:rPr lang="en-US" sz="1400" dirty="0"/>
              <a:t>: Prints the logical and physical plans.</a:t>
            </a:r>
          </a:p>
          <a:p>
            <a:pPr lvl="1"/>
            <a:r>
              <a:rPr lang="en-US" sz="1400" b="1" dirty="0"/>
              <a:t>ILLUSTRATE</a:t>
            </a:r>
            <a:r>
              <a:rPr lang="en-US" sz="1400" dirty="0"/>
              <a:t>: Shows a sample execution of the logical plan, using a generated subset of the input.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dirty="0"/>
              <a:t>File System Commands</a:t>
            </a:r>
          </a:p>
        </p:txBody>
      </p:sp>
      <p:pic>
        <p:nvPicPr>
          <p:cNvPr id="2097154" name="Picture 2"/>
          <p:cNvPicPr>
            <a:picLocks noGrp="1" noChangeAspect="1" noChangeArrowheads="1"/>
          </p:cNvPicPr>
          <p:nvPr>
            <p:ph idx="1"/>
          </p:nvPr>
        </p:nvPicPr>
        <p:blipFill>
          <a:blip r:embed="rId3"/>
          <a:srcRect/>
          <a:stretch>
            <a:fillRect/>
          </a:stretch>
        </p:blipFill>
        <p:spPr bwMode="auto">
          <a:xfrm>
            <a:off x="457200" y="1788529"/>
            <a:ext cx="8229600" cy="4149305"/>
          </a:xfrm>
          <a:prstGeom prst="rect">
            <a:avLst/>
          </a:prstGeom>
          <a:no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Relational Operator</a:t>
            </a:r>
          </a:p>
        </p:txBody>
      </p:sp>
      <p:sp>
        <p:nvSpPr>
          <p:cNvPr id="1048614" name="Content Placeholder 2"/>
          <p:cNvSpPr>
            <a:spLocks noGrp="1"/>
          </p:cNvSpPr>
          <p:nvPr>
            <p:ph idx="1"/>
          </p:nvPr>
        </p:nvSpPr>
        <p:spPr>
          <a:xfrm>
            <a:off x="457200" y="1524000"/>
            <a:ext cx="8229600" cy="502920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t>FILTER </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t>X = FILTER A BY a3 == 3;</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t>X = FILTER A BY $1 is not null;</a:t>
            </a:r>
          </a:p>
          <a:p>
            <a:pPr marL="288925" indent="-285750">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1200" b="1" dirty="0"/>
              <a:t>Removes duplicate tuples in a relation.</a:t>
            </a:r>
          </a:p>
          <a:p>
            <a:pPr marL="688975" lvl="1">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1200" dirty="0"/>
              <a:t>X = FOREACH A GENERATE $2;</a:t>
            </a:r>
          </a:p>
          <a:p>
            <a:pPr marL="688975" lvl="1">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1200" dirty="0"/>
              <a:t>Y = DISTINCT X; </a:t>
            </a:r>
          </a:p>
          <a:p>
            <a:pPr marL="288925" indent="-285750">
              <a:lnSpc>
                <a:spcPct val="100000"/>
              </a:lnSpc>
              <a:buClr>
                <a:srgbClr val="4E84C4"/>
              </a:buClr>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1200" b="1" dirty="0"/>
              <a:t>Computes the cross product of two or more relations.</a:t>
            </a:r>
          </a:p>
          <a:p>
            <a:pPr lvl="1">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1200" dirty="0"/>
              <a:t>X = CROSS A, B; </a:t>
            </a:r>
          </a:p>
          <a:p>
            <a:r>
              <a:rPr lang="en-US" sz="1200" b="1" dirty="0"/>
              <a:t>To Union two datasets</a:t>
            </a:r>
          </a:p>
          <a:p>
            <a:pPr lvl="1"/>
            <a:r>
              <a:rPr lang="en-US" sz="1200" b="1" dirty="0"/>
              <a:t>C = UNION A,B;</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t>Split a relation into two or more relations.</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t>SPLIT A INTO X IF $1 &gt; 3, Y IF $1&lt;= 7;</a:t>
            </a:r>
          </a:p>
          <a:p>
            <a:r>
              <a:rPr lang="en-US" sz="1200" b="1" dirty="0"/>
              <a:t>To display only 100 records</a:t>
            </a:r>
          </a:p>
          <a:p>
            <a:pPr lvl="1"/>
            <a:r>
              <a:rPr lang="en-US" sz="1200" dirty="0"/>
              <a:t>B = limit A 100;</a:t>
            </a:r>
            <a:r>
              <a:rPr lang="en-IN" sz="1200" dirty="0">
                <a:solidFill>
                  <a:srgbClr val="000000"/>
                </a:solidFill>
              </a:rPr>
              <a:t> </a:t>
            </a:r>
          </a:p>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Foreach generate</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t>S1 = foreach A generate $0, $1;</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t>K = foreach A generate $1, $2, $1*$2;</a:t>
            </a:r>
            <a:endParaRPr lang="en-US" sz="1200" dirty="0">
              <a:solidFill>
                <a:srgbClr val="000000"/>
              </a:solidFill>
            </a:endParaRPr>
          </a:p>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rPr>
              <a:t>Sort</a:t>
            </a:r>
          </a:p>
          <a:p>
            <a:pPr lvl="1">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B = ORDER A BY $0, $1 DESC;</a:t>
            </a:r>
            <a:endParaRPr lang="en-US" sz="1800" dirty="0"/>
          </a:p>
        </p:txBody>
      </p:sp>
      <p:sp>
        <p:nvSpPr>
          <p:cNvPr id="1048615" name="Content Placeholder 2"/>
          <p:cNvSpPr txBox="1"/>
          <p:nvPr/>
        </p:nvSpPr>
        <p:spPr>
          <a:xfrm>
            <a:off x="5029200" y="1447800"/>
            <a:ext cx="1143000" cy="2438400"/>
          </a:xfrm>
          <a:prstGeom prst="rect">
            <a:avLst/>
          </a:prstGeom>
        </p:spPr>
        <p:txBody>
          <a:bodyPr vert="horz" lIns="91440" tIns="45720" rIns="91440" bIns="45720" rtlCol="0">
            <a:normAutofit fontScale="9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u="sng" dirty="0">
                <a:solidFill>
                  <a:srgbClr val="000000"/>
                </a:solidFill>
                <a:latin typeface="Gill Sans MT" charset="0"/>
              </a:rPr>
              <a:t>FileA.txt</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1 2 3 </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4 2 1 </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8 3 4</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4 3 3 </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7 2 5</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8 4 3</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endParaRPr lang="en-US" dirty="0">
              <a:solidFill>
                <a:srgbClr val="000000"/>
              </a:solidFill>
              <a:latin typeface="Gill Sans MT" charset="0"/>
            </a:endParaRPr>
          </a:p>
          <a:p>
            <a:endParaRPr lang="en-US" dirty="0"/>
          </a:p>
        </p:txBody>
      </p:sp>
      <p:sp>
        <p:nvSpPr>
          <p:cNvPr id="1048616" name="Content Placeholder 2"/>
          <p:cNvSpPr txBox="1"/>
          <p:nvPr/>
        </p:nvSpPr>
        <p:spPr>
          <a:xfrm>
            <a:off x="6100011" y="1463843"/>
            <a:ext cx="1215189" cy="2803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u="sng" dirty="0">
                <a:solidFill>
                  <a:srgbClr val="000000"/>
                </a:solidFill>
                <a:latin typeface="Gill Sans MT" charset="0"/>
              </a:rPr>
              <a:t>FileB.txt</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2 4</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8 9 </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1 3 </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2 7 </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2 9 </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4 6 </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r>
              <a:rPr lang="en-US" sz="2000" dirty="0">
                <a:solidFill>
                  <a:srgbClr val="000000"/>
                </a:solidFill>
                <a:latin typeface="Gill Sans MT" charset="0"/>
              </a:rPr>
              <a:t>4 9</a:t>
            </a:r>
          </a:p>
          <a:p>
            <a:pPr marL="119063" indent="-119063">
              <a:spcBef>
                <a:spcPts val="325"/>
              </a:spcBef>
              <a:buFontTx/>
              <a:buNone/>
              <a:tabLst>
                <a:tab pos="119063" algn="l"/>
                <a:tab pos="576263" algn="l"/>
                <a:tab pos="1033463" algn="l"/>
                <a:tab pos="1490663" algn="l"/>
                <a:tab pos="1947863" algn="l"/>
                <a:tab pos="2405063" algn="l"/>
                <a:tab pos="2862263" algn="l"/>
                <a:tab pos="3319463" algn="l"/>
                <a:tab pos="3776663" algn="l"/>
                <a:tab pos="4233863" algn="l"/>
                <a:tab pos="4691063" algn="l"/>
                <a:tab pos="5148263" algn="l"/>
                <a:tab pos="5605463" algn="l"/>
                <a:tab pos="6062663" algn="l"/>
                <a:tab pos="6519863" algn="l"/>
                <a:tab pos="6977063" algn="l"/>
                <a:tab pos="7434263" algn="l"/>
                <a:tab pos="7891463" algn="l"/>
                <a:tab pos="8348663" algn="l"/>
                <a:tab pos="8805863" algn="l"/>
                <a:tab pos="9263063" algn="l"/>
              </a:tabLst>
            </a:pPr>
            <a:endParaRPr lang="en-US" dirty="0">
              <a:solidFill>
                <a:srgbClr val="000000"/>
              </a:solidFill>
              <a:latin typeface="Gill Sans MT"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dirty="0"/>
              <a:t>Relational Operator</a:t>
            </a:r>
          </a:p>
        </p:txBody>
      </p:sp>
      <p:sp>
        <p:nvSpPr>
          <p:cNvPr id="1048623" name="Content Placeholder 2"/>
          <p:cNvSpPr>
            <a:spLocks noGrp="1"/>
          </p:cNvSpPr>
          <p:nvPr>
            <p:ph idx="1"/>
          </p:nvPr>
        </p:nvSpPr>
        <p:spPr>
          <a:xfrm>
            <a:off x="457200" y="1600200"/>
            <a:ext cx="8229600" cy="5029200"/>
          </a:xfrm>
        </p:spPr>
        <p:txBody>
          <a:bodyPr>
            <a:noAutofit/>
          </a:bodyPr>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00"/>
                </a:solidFill>
              </a:rPr>
              <a:t>Group</a:t>
            </a:r>
          </a:p>
          <a:p>
            <a:pPr lvl="1">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Groups the data in one relations.</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B = GROUP A BY age;</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DUMP B;</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C = FOREACH B GENERATE group, COUNT(A);</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rPr>
              <a:t>C = FOREACH B GENERATE $0, $1.name;</a:t>
            </a:r>
          </a:p>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00"/>
                </a:solidFill>
              </a:rPr>
              <a:t>COGROUP is used in statements involving two or more relations</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latin typeface="Gill Sans MT" charset="0"/>
              </a:rPr>
              <a:t>X = COGROUP A BY $0, B BY $0;  </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000000"/>
                </a:solidFill>
                <a:latin typeface="Gill Sans MT" charset="0"/>
              </a:rPr>
              <a:t>X = COGROUP A BY $0 INNER, B BY $0 INNER;</a:t>
            </a:r>
          </a:p>
          <a:p>
            <a:r>
              <a:rPr lang="en-IN" sz="1400" b="1" dirty="0">
                <a:solidFill>
                  <a:srgbClr val="000000"/>
                </a:solidFill>
              </a:rPr>
              <a:t>Flatten un-nests tuples as well as bags. </a:t>
            </a:r>
          </a:p>
          <a:p>
            <a:pPr lvl="1"/>
            <a:r>
              <a:rPr lang="en-IN" sz="1400" dirty="0">
                <a:solidFill>
                  <a:srgbClr val="000000"/>
                </a:solidFill>
              </a:rPr>
              <a:t>Example, consider a relation (a, (b, c)).</a:t>
            </a:r>
          </a:p>
          <a:p>
            <a:pPr lvl="2"/>
            <a:r>
              <a:rPr lang="en-IN" sz="1400" dirty="0">
                <a:solidFill>
                  <a:srgbClr val="000000"/>
                </a:solidFill>
              </a:rPr>
              <a:t>GENERATE $0, flatten ($1) – will end up in (a, b, c)</a:t>
            </a:r>
          </a:p>
          <a:p>
            <a:pPr lvl="1"/>
            <a:r>
              <a:rPr lang="en-IN" sz="1400" dirty="0">
                <a:solidFill>
                  <a:srgbClr val="000000"/>
                </a:solidFill>
              </a:rPr>
              <a:t>Example, consider a bag ({(b,c),(d,e)})</a:t>
            </a:r>
          </a:p>
          <a:p>
            <a:pPr lvl="2"/>
            <a:r>
              <a:rPr lang="en-IN" sz="1400" dirty="0">
                <a:solidFill>
                  <a:srgbClr val="000000"/>
                </a:solidFill>
              </a:rPr>
              <a:t>GENERATE flatten($0), will end up with two tuples (</a:t>
            </a:r>
            <a:r>
              <a:rPr lang="en-IN" sz="1400" dirty="0" err="1">
                <a:solidFill>
                  <a:srgbClr val="000000"/>
                </a:solidFill>
              </a:rPr>
              <a:t>b,c</a:t>
            </a:r>
            <a:r>
              <a:rPr lang="en-IN" sz="1400" dirty="0">
                <a:solidFill>
                  <a:srgbClr val="000000"/>
                </a:solidFill>
              </a:rPr>
              <a:t>) and (</a:t>
            </a:r>
            <a:r>
              <a:rPr lang="en-IN" sz="1400" dirty="0" err="1">
                <a:solidFill>
                  <a:srgbClr val="000000"/>
                </a:solidFill>
              </a:rPr>
              <a:t>d,e</a:t>
            </a:r>
            <a:r>
              <a:rPr lang="en-IN" sz="1400" dirty="0">
                <a:solidFill>
                  <a:srgbClr val="000000"/>
                </a:solidFill>
              </a:rPr>
              <a:t>)</a:t>
            </a:r>
          </a:p>
          <a:p>
            <a:pPr marL="288925" indent="-285750">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IN" sz="1400" b="1" dirty="0">
                <a:solidFill>
                  <a:srgbClr val="000000"/>
                </a:solidFill>
              </a:rPr>
              <a:t>JOIN</a:t>
            </a:r>
            <a:r>
              <a:rPr lang="en-IN" sz="1400" dirty="0">
                <a:solidFill>
                  <a:srgbClr val="000000"/>
                </a:solidFill>
              </a:rPr>
              <a:t>: </a:t>
            </a:r>
          </a:p>
          <a:p>
            <a:pPr marL="688975" lvl="1">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1400" dirty="0">
                <a:solidFill>
                  <a:srgbClr val="000000"/>
                </a:solidFill>
              </a:rPr>
              <a:t>X= JOIN A BY $0, B BY $0; </a:t>
            </a:r>
          </a:p>
          <a:p>
            <a:pPr marL="403225" lvl="1" indent="0">
              <a:buNone/>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1400" b="1" dirty="0">
                <a:solidFill>
                  <a:srgbClr val="000000"/>
                </a:solidFill>
              </a:rPr>
              <a:t>which is equivalent to: </a:t>
            </a:r>
          </a:p>
          <a:p>
            <a:pPr marL="688975" lvl="1">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1400" dirty="0">
                <a:solidFill>
                  <a:srgbClr val="000000"/>
                </a:solidFill>
              </a:rPr>
              <a:t>X = COGROUP A BY $0 INNER, B BY $0 INNER; </a:t>
            </a:r>
          </a:p>
          <a:p>
            <a:pPr marL="688975" lvl="1">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1400" dirty="0">
                <a:solidFill>
                  <a:srgbClr val="000000"/>
                </a:solidFill>
              </a:rPr>
              <a:t>Y = FOREACH X GENERATE FLATTEN(A), FLATTEN(B); </a:t>
            </a:r>
            <a:endParaRPr lang="en-IN" sz="1400" dirty="0">
              <a:solidFill>
                <a:srgbClr val="000000"/>
              </a:solidFill>
            </a:endParaRPr>
          </a:p>
        </p:txBody>
      </p:sp>
      <p:sp>
        <p:nvSpPr>
          <p:cNvPr id="1048624" name="Rectangle 3"/>
          <p:cNvSpPr/>
          <p:nvPr/>
        </p:nvSpPr>
        <p:spPr>
          <a:xfrm>
            <a:off x="6477000" y="1600200"/>
            <a:ext cx="2286000" cy="1399540"/>
          </a:xfrm>
          <a:prstGeom prst="rect">
            <a:avLst/>
          </a:prstGeom>
        </p:spPr>
        <p:txBody>
          <a:bodyPr wrap="square">
            <a:spAutoFit/>
          </a:bodyPr>
          <a:lstStyle/>
          <a:p>
            <a:pPr>
              <a:lnSpc>
                <a:spcPct val="97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dirty="0">
                <a:solidFill>
                  <a:srgbClr val="000000"/>
                </a:solidFill>
                <a:latin typeface="Gill Sans MT" charset="0"/>
              </a:rPr>
              <a:t>Student.txt</a:t>
            </a:r>
          </a:p>
          <a:p>
            <a:pPr>
              <a:lnSpc>
                <a:spcPct val="97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Gill Sans MT" charset="0"/>
              </a:rPr>
              <a:t>John,18,4.0</a:t>
            </a:r>
          </a:p>
          <a:p>
            <a:pPr>
              <a:lnSpc>
                <a:spcPct val="97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Gill Sans MT" charset="0"/>
              </a:rPr>
              <a:t>Mary,19,3.8</a:t>
            </a:r>
          </a:p>
          <a:p>
            <a:pPr>
              <a:lnSpc>
                <a:spcPct val="97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Gill Sans MT" charset="0"/>
              </a:rPr>
              <a:t>Bill,20,3.9</a:t>
            </a:r>
          </a:p>
          <a:p>
            <a:pPr>
              <a:lnSpc>
                <a:spcPct val="97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Gill Sans MT" charset="0"/>
              </a:rPr>
              <a:t>Joe,18,3.8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dirty="0"/>
              <a:t>Types of JOIN</a:t>
            </a:r>
          </a:p>
        </p:txBody>
      </p:sp>
      <p:sp>
        <p:nvSpPr>
          <p:cNvPr id="1048631" name="Content Placeholder 2"/>
          <p:cNvSpPr>
            <a:spLocks noGrp="1"/>
          </p:cNvSpPr>
          <p:nvPr>
            <p:ph idx="1"/>
          </p:nvPr>
        </p:nvSpPr>
        <p:spPr>
          <a:xfrm>
            <a:off x="457200" y="1600200"/>
            <a:ext cx="8229600" cy="4953000"/>
          </a:xfrm>
        </p:spPr>
        <p:txBody>
          <a:bodyPr>
            <a:normAutofit fontScale="42857" lnSpcReduction="20000"/>
          </a:bodyPr>
          <a:lstStyle/>
          <a:p>
            <a:pPr marL="0" indent="0">
              <a:buNone/>
            </a:pPr>
            <a:r>
              <a:rPr lang="en-US" b="1" dirty="0">
                <a:solidFill>
                  <a:schemeClr val="accent1"/>
                </a:solidFill>
              </a:rPr>
              <a:t>Skewed join </a:t>
            </a:r>
            <a:endParaRPr lang="en-US" sz="3600" dirty="0"/>
          </a:p>
          <a:p>
            <a:r>
              <a:rPr lang="en-US" dirty="0"/>
              <a:t>Skewed join can be used when the user needs a control over the allocation of reducers to counteract the skew. </a:t>
            </a:r>
          </a:p>
          <a:p>
            <a:r>
              <a:rPr lang="en-US" dirty="0"/>
              <a:t>It should also be used when the data associated with a given key is too large to fit in memory.</a:t>
            </a:r>
          </a:p>
          <a:p>
            <a:pPr lvl="1"/>
            <a:r>
              <a:rPr lang="en-US" dirty="0"/>
              <a:t>big = LOAD 'big_data' AS (b1,b2,b3);</a:t>
            </a:r>
          </a:p>
          <a:p>
            <a:pPr lvl="1"/>
            <a:r>
              <a:rPr lang="en-US" dirty="0"/>
              <a:t>massive = LOAD 'massive_data' AS (m1,m2,m3);</a:t>
            </a:r>
          </a:p>
          <a:p>
            <a:pPr lvl="1"/>
            <a:r>
              <a:rPr lang="en-US" dirty="0"/>
              <a:t>C = JOIN big BY b1, massive BY m1 USING ‘skewed’;</a:t>
            </a:r>
          </a:p>
          <a:p>
            <a:r>
              <a:rPr lang="en-US" i="1" dirty="0"/>
              <a:t>Currently PIG do not support more than two datasets for skewed join. Specifying three-way (or more) joins will fail validation. For such joins, break them into two-way joins</a:t>
            </a:r>
          </a:p>
          <a:p>
            <a:pPr marL="0" indent="0">
              <a:buNone/>
            </a:pPr>
            <a:r>
              <a:rPr lang="en-US" b="1" dirty="0">
                <a:solidFill>
                  <a:schemeClr val="accent1"/>
                </a:solidFill>
              </a:rPr>
              <a:t>Replicated Joins</a:t>
            </a:r>
          </a:p>
          <a:p>
            <a:r>
              <a:rPr lang="en-US" dirty="0"/>
              <a:t>Replicate join is a special type of join that works well if one or more relations are small enough to fit into main memory. In such cases, Pig can perform a very efficient join because all of the hadoop work is done on the map side. </a:t>
            </a:r>
          </a:p>
          <a:p>
            <a:pPr lvl="1"/>
            <a:r>
              <a:rPr lang="en-US" dirty="0"/>
              <a:t>big = LOAD '</a:t>
            </a:r>
            <a:r>
              <a:rPr lang="en-US" dirty="0" err="1"/>
              <a:t>big_data</a:t>
            </a:r>
            <a:r>
              <a:rPr lang="en-US" dirty="0"/>
              <a:t>' AS (b1,b2,b3);</a:t>
            </a:r>
          </a:p>
          <a:p>
            <a:pPr lvl="1"/>
            <a:r>
              <a:rPr lang="en-US" dirty="0"/>
              <a:t>tiny = LOAD '</a:t>
            </a:r>
            <a:r>
              <a:rPr lang="en-US" dirty="0" err="1"/>
              <a:t>tiny_data</a:t>
            </a:r>
            <a:r>
              <a:rPr lang="en-US" dirty="0"/>
              <a:t>' AS (t1,t2,t3);</a:t>
            </a:r>
          </a:p>
          <a:p>
            <a:pPr lvl="1"/>
            <a:r>
              <a:rPr lang="en-US" dirty="0"/>
              <a:t>mini = LOAD '</a:t>
            </a:r>
            <a:r>
              <a:rPr lang="en-US" dirty="0" err="1"/>
              <a:t>mini_data</a:t>
            </a:r>
            <a:r>
              <a:rPr lang="en-US" dirty="0"/>
              <a:t>' AS (m1,m2,m3);</a:t>
            </a:r>
          </a:p>
          <a:p>
            <a:pPr lvl="1"/>
            <a:r>
              <a:rPr lang="en-US" dirty="0"/>
              <a:t>res = JOIN big BY b1, tiny BY t1, mini BY m1 USING 'replicated';</a:t>
            </a:r>
          </a:p>
          <a:p>
            <a:r>
              <a:rPr lang="en-US" i="1" dirty="0"/>
              <a:t>In this example, a large relation is joined with two smaller relations. Note that the large relation comes first followed by the smaller relations; and, all small relations together must fit into main memory, otherwise an error is generated.</a:t>
            </a:r>
          </a:p>
          <a:p>
            <a:pPr marL="0" indent="0">
              <a:buNone/>
            </a:pPr>
            <a:r>
              <a:rPr lang="en-US" sz="3300" b="1" dirty="0">
                <a:solidFill>
                  <a:schemeClr val="accent1"/>
                </a:solidFill>
              </a:rPr>
              <a:t>Merge Joins</a:t>
            </a:r>
          </a:p>
          <a:p>
            <a:r>
              <a:rPr lang="en-US" dirty="0"/>
              <a:t>Often user data is stored such that both inputs are already sorted on the join key.  In such case, it is possible to join the data in the map phase of a MapReduce job. </a:t>
            </a:r>
          </a:p>
          <a:p>
            <a:r>
              <a:rPr lang="en-US" dirty="0"/>
              <a:t>This provides a significant performance improvement as it avoids to pass all the data through sort and shuffle phases.</a:t>
            </a:r>
          </a:p>
          <a:p>
            <a:pPr lvl="1"/>
            <a:r>
              <a:rPr lang="en-US" dirty="0"/>
              <a:t>C = JOIN A BY a1, B BY b1, C BY c1 USING 'merge';</a:t>
            </a:r>
          </a:p>
          <a:p>
            <a:r>
              <a:rPr lang="en-US" i="1" dirty="0"/>
              <a:t>(It works on pre-sorted data, and does not sort data for you.)</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dirty="0"/>
              <a:t>Functions</a:t>
            </a:r>
          </a:p>
        </p:txBody>
      </p:sp>
      <p:sp>
        <p:nvSpPr>
          <p:cNvPr id="1048638" name="Content Placeholder 2"/>
          <p:cNvSpPr>
            <a:spLocks noGrp="1"/>
          </p:cNvSpPr>
          <p:nvPr>
            <p:ph idx="1"/>
          </p:nvPr>
        </p:nvSpPr>
        <p:spPr>
          <a:xfrm>
            <a:off x="457200" y="1600200"/>
            <a:ext cx="8229600" cy="4953000"/>
          </a:xfrm>
        </p:spPr>
        <p:txBody>
          <a:bodyPr>
            <a:normAutofit/>
          </a:bodyPr>
          <a:lstStyle/>
          <a:p>
            <a:r>
              <a:rPr lang="en-US" sz="1600" b="1" dirty="0"/>
              <a:t>AVG</a:t>
            </a:r>
          </a:p>
          <a:p>
            <a:pPr lvl="1"/>
            <a:r>
              <a:rPr lang="en-US" sz="1600" dirty="0"/>
              <a:t>A = LOAD 'student.txt' AS (</a:t>
            </a:r>
            <a:r>
              <a:rPr lang="en-US" sz="1600" dirty="0" err="1"/>
              <a:t>name:chararray</a:t>
            </a:r>
            <a:r>
              <a:rPr lang="en-US" sz="1600" dirty="0"/>
              <a:t>, </a:t>
            </a:r>
            <a:r>
              <a:rPr lang="en-US" sz="1600" dirty="0" err="1"/>
              <a:t>term:chararray</a:t>
            </a:r>
            <a:r>
              <a:rPr lang="en-US" sz="1600" dirty="0"/>
              <a:t>, </a:t>
            </a:r>
            <a:r>
              <a:rPr lang="en-US" sz="1600" dirty="0" err="1"/>
              <a:t>gpa:float</a:t>
            </a:r>
            <a:r>
              <a:rPr lang="en-US" sz="1600" dirty="0"/>
              <a:t>);</a:t>
            </a:r>
          </a:p>
          <a:p>
            <a:pPr lvl="1"/>
            <a:r>
              <a:rPr lang="en-US" sz="1600" dirty="0"/>
              <a:t>B = GROUP A BY name;</a:t>
            </a:r>
          </a:p>
          <a:p>
            <a:pPr lvl="1"/>
            <a:r>
              <a:rPr lang="en-US" sz="1600" dirty="0"/>
              <a:t>DUMP B; </a:t>
            </a:r>
          </a:p>
          <a:p>
            <a:pPr lvl="1"/>
            <a:r>
              <a:rPr lang="en-US" sz="1600" dirty="0"/>
              <a:t>C = FOREACH B GENERATE A.name, AVG(</a:t>
            </a:r>
            <a:r>
              <a:rPr lang="en-US" sz="1600" dirty="0" err="1"/>
              <a:t>A.gpa</a:t>
            </a:r>
            <a:r>
              <a:rPr lang="en-US" sz="1600" dirty="0"/>
              <a:t>);</a:t>
            </a:r>
          </a:p>
          <a:p>
            <a:pPr lvl="1"/>
            <a:r>
              <a:rPr lang="en-US" sz="1600" dirty="0"/>
              <a:t>DUMP C; </a:t>
            </a:r>
          </a:p>
          <a:p>
            <a:r>
              <a:rPr lang="en-US" sz="1600" b="1" dirty="0"/>
              <a:t>CONCAT</a:t>
            </a:r>
          </a:p>
          <a:p>
            <a:pPr lvl="1"/>
            <a:r>
              <a:rPr lang="en-US" sz="1600" dirty="0"/>
              <a:t>X = FOREACH A GENERATE CONCAT(</a:t>
            </a:r>
            <a:r>
              <a:rPr lang="en-US" sz="1600" dirty="0" err="1"/>
              <a:t>name,term</a:t>
            </a:r>
            <a:r>
              <a:rPr lang="en-US" sz="1600" dirty="0"/>
              <a:t>);</a:t>
            </a:r>
          </a:p>
          <a:p>
            <a:pPr lvl="1"/>
            <a:r>
              <a:rPr lang="en-US" sz="1600" dirty="0"/>
              <a:t>DUMP X;</a:t>
            </a:r>
          </a:p>
          <a:p>
            <a:r>
              <a:rPr lang="en-US" sz="1600" b="1" dirty="0"/>
              <a:t>TOKENIZE</a:t>
            </a:r>
          </a:p>
          <a:p>
            <a:pPr lvl="1"/>
            <a:r>
              <a:rPr lang="en-US" sz="1600" dirty="0"/>
              <a:t>Use the TOKENIZE function to split a string of words</a:t>
            </a:r>
          </a:p>
          <a:p>
            <a:pPr lvl="1"/>
            <a:r>
              <a:rPr lang="en-US" sz="1600" dirty="0"/>
              <a:t>A  = LOAD 'data' AS (f1:chararray);</a:t>
            </a:r>
          </a:p>
          <a:p>
            <a:pPr lvl="1"/>
            <a:r>
              <a:rPr lang="en-US" sz="1600" dirty="0"/>
              <a:t>X = FOREACH A GENERATE TOKENIZE(f1);</a:t>
            </a:r>
          </a:p>
          <a:p>
            <a:pPr lvl="1"/>
            <a:r>
              <a:rPr lang="en-US" sz="1600" dirty="0"/>
              <a:t>DUMP X;</a:t>
            </a:r>
          </a:p>
          <a:p>
            <a:pPr lvl="2"/>
            <a:r>
              <a:rPr lang="en-US" sz="1200" dirty="0"/>
              <a:t>({(Here),(is),(the),(first),(string.)})</a:t>
            </a:r>
          </a:p>
          <a:p>
            <a:pPr lvl="2"/>
            <a:r>
              <a:rPr lang="en-US" sz="1200" dirty="0"/>
              <a:t>({(Here),(is),(the),(second),(string.)})</a:t>
            </a:r>
          </a:p>
          <a:p>
            <a:pPr lvl="2"/>
            <a:r>
              <a:rPr lang="en-US" sz="1200" dirty="0"/>
              <a:t>({(Here),(is),(the),(third),(string.)})</a:t>
            </a:r>
          </a:p>
        </p:txBody>
      </p:sp>
      <p:sp>
        <p:nvSpPr>
          <p:cNvPr id="1048639" name="Rectangle 4"/>
          <p:cNvSpPr/>
          <p:nvPr/>
        </p:nvSpPr>
        <p:spPr>
          <a:xfrm>
            <a:off x="7178842" y="1600200"/>
            <a:ext cx="1371600" cy="1717040"/>
          </a:xfrm>
          <a:prstGeom prst="rect">
            <a:avLst/>
          </a:prstGeom>
        </p:spPr>
        <p:txBody>
          <a:bodyPr wrap="square">
            <a:spAutoFit/>
          </a:bodyPr>
          <a:lstStyle/>
          <a:p>
            <a:r>
              <a:rPr lang="en-US" sz="1400" dirty="0"/>
              <a:t>(John,fl,3.9F)</a:t>
            </a:r>
          </a:p>
          <a:p>
            <a:r>
              <a:rPr lang="en-US" sz="1400" dirty="0"/>
              <a:t>(John,wt,3.7F)</a:t>
            </a:r>
          </a:p>
          <a:p>
            <a:r>
              <a:rPr lang="en-US" sz="1400" dirty="0"/>
              <a:t>(John,sp,4.0F)</a:t>
            </a:r>
          </a:p>
          <a:p>
            <a:r>
              <a:rPr lang="en-US" sz="1400" dirty="0"/>
              <a:t>(John,sm,3.8F)</a:t>
            </a:r>
          </a:p>
          <a:p>
            <a:r>
              <a:rPr lang="en-US" sz="1400" dirty="0"/>
              <a:t>(Mary,fl,3.8F)</a:t>
            </a:r>
          </a:p>
          <a:p>
            <a:r>
              <a:rPr lang="en-US" sz="1400" dirty="0"/>
              <a:t>(Mary,wt,3.9F)</a:t>
            </a:r>
          </a:p>
          <a:p>
            <a:r>
              <a:rPr lang="en-US" sz="1400" dirty="0"/>
              <a:t>(Mary,sp,4.0F)</a:t>
            </a:r>
          </a:p>
          <a:p>
            <a:r>
              <a:rPr lang="en-US" sz="1400" dirty="0"/>
              <a:t>(Mary,sm,4.0F)</a:t>
            </a:r>
          </a:p>
        </p:txBody>
      </p:sp>
      <p:sp>
        <p:nvSpPr>
          <p:cNvPr id="1048640" name="Rectangle 6"/>
          <p:cNvSpPr/>
          <p:nvPr/>
        </p:nvSpPr>
        <p:spPr>
          <a:xfrm>
            <a:off x="5578642" y="4648200"/>
            <a:ext cx="2971800" cy="830997"/>
          </a:xfrm>
          <a:prstGeom prst="rect">
            <a:avLst/>
          </a:prstGeom>
        </p:spPr>
        <p:txBody>
          <a:bodyPr wrap="square">
            <a:spAutoFit/>
          </a:bodyPr>
          <a:lstStyle/>
          <a:p>
            <a:r>
              <a:rPr lang="en-US" sz="1600" dirty="0"/>
              <a:t>(Here is the first string.)</a:t>
            </a:r>
          </a:p>
          <a:p>
            <a:r>
              <a:rPr lang="en-US" sz="1600" dirty="0"/>
              <a:t>(Here is the second string.)</a:t>
            </a:r>
          </a:p>
          <a:p>
            <a:r>
              <a:rPr lang="en-US" sz="1600" dirty="0"/>
              <a:t>(Here is the third string.)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dirty="0"/>
              <a:t>HCatalog</a:t>
            </a:r>
          </a:p>
        </p:txBody>
      </p:sp>
      <p:sp>
        <p:nvSpPr>
          <p:cNvPr id="1048647" name="Content Placeholder 2"/>
          <p:cNvSpPr>
            <a:spLocks noGrp="1"/>
          </p:cNvSpPr>
          <p:nvPr>
            <p:ph idx="1"/>
          </p:nvPr>
        </p:nvSpPr>
        <p:spPr>
          <a:xfrm>
            <a:off x="457200" y="1600200"/>
            <a:ext cx="8305800" cy="4525963"/>
          </a:xfrm>
        </p:spPr>
        <p:txBody>
          <a:bodyPr>
            <a:normAutofit fontScale="50000" lnSpcReduction="20000"/>
          </a:bodyPr>
          <a:lstStyle/>
          <a:p>
            <a:r>
              <a:rPr lang="en-US" sz="3300" b="1" dirty="0"/>
              <a:t>Using Hive tables with HCatalog</a:t>
            </a:r>
          </a:p>
          <a:p>
            <a:pPr lvl="1"/>
            <a:r>
              <a:rPr lang="en-US" sz="2900" dirty="0"/>
              <a:t>HCatalog (which is a component of Hive) provides access to Hive’s metastore, so that Pig queries can reference schemas each time. </a:t>
            </a:r>
          </a:p>
          <a:p>
            <a:pPr lvl="1"/>
            <a:r>
              <a:rPr lang="en-US" sz="2900" dirty="0"/>
              <a:t>pig -useHCatalog</a:t>
            </a:r>
          </a:p>
          <a:p>
            <a:pPr lvl="1"/>
            <a:r>
              <a:rPr lang="en-US" sz="2900" dirty="0"/>
              <a:t>grunt&gt; records = LOAD 'records' USING org.apache.hcatalog.pig.HCatLoader();</a:t>
            </a:r>
          </a:p>
          <a:p>
            <a:pPr lvl="1"/>
            <a:r>
              <a:rPr lang="en-US" sz="2900" dirty="0"/>
              <a:t>grunt&gt; DESCRIBE records;</a:t>
            </a:r>
          </a:p>
          <a:p>
            <a:pPr lvl="1"/>
            <a:r>
              <a:rPr lang="en-US" sz="2900" dirty="0"/>
              <a:t>grunt&gt; DUMP records;</a:t>
            </a:r>
          </a:p>
          <a:p>
            <a:r>
              <a:rPr lang="en-US" sz="3300" b="1" dirty="0"/>
              <a:t>Parameter Substitution</a:t>
            </a:r>
          </a:p>
          <a:p>
            <a:pPr lvl="1"/>
            <a:r>
              <a:rPr lang="en-US" sz="2900" dirty="0"/>
              <a:t>Pig supports parameter substitution, where parameters in the script are substituted with values supplied at runtime.</a:t>
            </a:r>
          </a:p>
          <a:p>
            <a:r>
              <a:rPr lang="en-US" sz="3300" dirty="0"/>
              <a:t>Parameters are denoted by identifiers prefixed with a $ character; for example, $input and $output are used in the following script to specify the input and output paths:</a:t>
            </a:r>
          </a:p>
          <a:p>
            <a:pPr lvl="1"/>
            <a:r>
              <a:rPr lang="en-US" sz="2900" dirty="0"/>
              <a:t>records = LOAD '$input' AS (</a:t>
            </a:r>
            <a:r>
              <a:rPr lang="en-US" sz="2900" dirty="0" err="1"/>
              <a:t>year:chararray</a:t>
            </a:r>
            <a:r>
              <a:rPr lang="en-US" sz="2900" dirty="0"/>
              <a:t>, </a:t>
            </a:r>
            <a:r>
              <a:rPr lang="en-US" sz="2900" dirty="0" err="1"/>
              <a:t>temperature:int</a:t>
            </a:r>
            <a:r>
              <a:rPr lang="en-US" sz="2900" dirty="0"/>
              <a:t>);</a:t>
            </a:r>
          </a:p>
          <a:p>
            <a:pPr lvl="1"/>
            <a:r>
              <a:rPr lang="en-US" sz="2900" dirty="0"/>
              <a:t>STORE records into '$output';</a:t>
            </a:r>
          </a:p>
          <a:p>
            <a:r>
              <a:rPr lang="en-US" sz="3300" dirty="0"/>
              <a:t>Parameters can be specified when launching Pig using the -</a:t>
            </a:r>
            <a:r>
              <a:rPr lang="en-US" sz="3300" dirty="0" err="1"/>
              <a:t>param</a:t>
            </a:r>
            <a:r>
              <a:rPr lang="en-US" sz="3300" dirty="0"/>
              <a:t> option, once for each parameter:</a:t>
            </a:r>
          </a:p>
          <a:p>
            <a:pPr lvl="1"/>
            <a:r>
              <a:rPr lang="en-US" sz="3300" dirty="0"/>
              <a:t>pig -</a:t>
            </a:r>
            <a:r>
              <a:rPr lang="en-US" sz="3300" dirty="0" err="1"/>
              <a:t>param</a:t>
            </a:r>
            <a:r>
              <a:rPr lang="en-US" sz="3300" dirty="0"/>
              <a:t> input=/user/tom/input/</a:t>
            </a:r>
            <a:r>
              <a:rPr lang="en-US" sz="3300" dirty="0" err="1"/>
              <a:t>ncdc</a:t>
            </a:r>
            <a:r>
              <a:rPr lang="en-US" sz="3300" dirty="0"/>
              <a:t>/micro-tab/sample.txt -</a:t>
            </a:r>
            <a:r>
              <a:rPr lang="en-US" sz="3300" dirty="0" err="1"/>
              <a:t>param</a:t>
            </a:r>
            <a:r>
              <a:rPr lang="en-US" sz="3300" dirty="0"/>
              <a:t> output=/</a:t>
            </a:r>
            <a:r>
              <a:rPr lang="en-US" sz="3300" dirty="0" err="1"/>
              <a:t>tmp</a:t>
            </a:r>
            <a:r>
              <a:rPr lang="en-US" sz="3300" dirty="0"/>
              <a:t>/out /path/</a:t>
            </a:r>
            <a:r>
              <a:rPr lang="en-US" sz="3300" dirty="0" err="1"/>
              <a:t>max_temp_param.pig</a:t>
            </a:r>
            <a:endParaRPr lang="en-US" sz="3300" dirty="0"/>
          </a:p>
          <a:p>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6923517F-6859-45A6-9D4F-07A846285FA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0</TotalTime>
  <Words>2681</Words>
  <Application>Microsoft Office PowerPoint</Application>
  <PresentationFormat>On-screen Show (4:3)</PresentationFormat>
  <Paragraphs>331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vt:lpstr>
      <vt:lpstr>Office Theme</vt:lpstr>
      <vt:lpstr>PIG Latin</vt:lpstr>
      <vt:lpstr>Introducing data types</vt:lpstr>
      <vt:lpstr>PIG Latin Statements</vt:lpstr>
      <vt:lpstr>File System Commands</vt:lpstr>
      <vt:lpstr>Relational Operator</vt:lpstr>
      <vt:lpstr>Relational Operator</vt:lpstr>
      <vt:lpstr>Types of JOIN</vt:lpstr>
      <vt:lpstr>Functions</vt:lpstr>
      <vt:lpstr>HCatalog</vt:lpstr>
      <vt:lpstr>Sample programs</vt:lpstr>
      <vt:lpstr>Macro</vt:lpstr>
      <vt:lpstr>UDF Sample Program</vt:lpstr>
      <vt:lpstr>Logical vs. Physical Plan</vt:lpstr>
      <vt:lpstr>Performance Tuning</vt:lpstr>
      <vt:lpstr>Performance Tuning</vt:lpstr>
      <vt:lpstr>Performance Tuning</vt:lpstr>
      <vt:lpstr>Performance Tuning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boss</cp:lastModifiedBy>
  <cp:revision>1</cp:revision>
  <dcterms:created xsi:type="dcterms:W3CDTF">2006-08-15T02:00:00Z</dcterms:created>
  <dcterms:modified xsi:type="dcterms:W3CDTF">2018-11-12T04:03:17Z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c89b645c-a1e2-4798-bb6e-1aa8ed1a25ec</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ies>
</file>