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4F19D-F243-418B-964D-F43C07882B46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81CAD-DBDE-4F1D-B9FA-D7A317195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01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49F8F-33C5-FD54-BF2D-3B4B40CB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4DF93-16F8-6188-F093-EE4554C5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72BC8C-85B1-4AD0-9731-D0026CF9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67201-447F-50EA-873D-47FADB8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364C0-9AFE-240F-63EB-6D9BE94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C211F-DBAA-E873-A3C5-6573B505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8B530-4F02-9093-1246-78C91686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98925-7D23-77C8-7798-4FDEBDC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EE8780-DF84-A923-9B7F-67314A7B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1D8DB-0067-A701-1739-3116090E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3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1F13AF-D376-64AD-F5AE-12F332884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A24D70-D36B-3BD0-656A-C028BB70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6F42D-02EC-368E-8894-CB1F199C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D649B-4688-7C8E-AB52-7FA6DCDB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B777F-4288-6D47-6FC8-8EBCCDE0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A71FB-F603-BB0C-A69B-5C9C574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00F59-E800-BAFC-F569-5D741459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480136-7C81-79A5-EF31-0304D648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74B29E-3750-1247-0079-8B6155B2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5B78-6E2D-BDD6-8802-59F512B6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1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58736-4582-84DB-2A30-9A513F69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49023-F350-58EB-C89D-3832343A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A5E06-23E7-E41A-E912-37DF04F0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0BA6AA-F66C-296D-716A-D1553AA9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1D970-EB46-02E4-484D-97D35258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7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5FB0-1787-0D33-ECAA-E4872901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5FEA51-9A06-7932-59CE-21DB77C6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48BAFF-1D67-DF75-2FAD-C964E426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C88375-FF23-9330-C6B2-B0637413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25296B-4207-3DAA-E460-D737D12F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70CA7-94CC-08BF-5196-F4976829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807DF-8342-08DC-3F3E-13CCD61E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73822B-060E-3613-BA55-77660ABA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CE4DCA-C0A3-62DD-5D32-C9A948B1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338C60-8E75-25A2-A3A5-42A9456A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6EAB13-DEBF-4B06-A3E7-6B49FBB6C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67ADFF-C5B4-AAB7-C51D-B949B9E0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B27C33-F124-CEE9-3F3B-FA2DDD3E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67CA8A-DDB4-9EBF-1BBB-2F514FBC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E1DEA-1AEB-7E64-DA19-91A670D9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3C30DF-B53A-C224-BBFD-88B0C4D7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4DB716-8B77-1548-DA3B-79364F7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5D6975-86E2-DC2A-2603-3E6D6B66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F94B4E-E176-7F7F-36BF-C755CD52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550CC6-13BA-DCCE-2EC3-326558A4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3A4096-E157-CFEC-4D05-6BAC6CEE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63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28249-8DED-2816-5A2A-00817CC1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57247-007D-9C3B-B47B-DA3DAB95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9071A6-F2C6-CE39-64B5-37C61CA73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5074E-118C-DFFC-192C-2F67E4A0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842E21-5D38-0D91-B4EB-9761BFC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C666E-6AE9-89CB-A5B0-34CE515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A99EA-65B9-8865-7362-0CD5A40B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9A1D9D-44E9-FBBB-46CB-52BAF5D66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89D4B3-DF93-2F6C-0C55-A34B8F184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26D9E-F0B7-00DE-8FD8-BBDB7FB0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BDD7C-D2CA-F2F7-A72E-E66FB0A4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FC3609-F811-9B2E-E3BD-FE54DABA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EA96A2-BBE6-9881-80DD-69EC17D5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88A0DA-9636-5AC2-3649-10204FCE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6A71D-3A20-87C0-090B-B3D62DA9B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F7C3-3D4E-4CC4-81A1-45A92996CD6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0D058-BFC9-7E94-F45B-01B6B95BB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A6E57-FE4F-8707-2992-8BD68D3E3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42DF-4D37-458B-91CB-7E7E4C910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3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ervice-computers-repair-42854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bytelearning.blogspot.com/2017/02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smex.org/ar/tag/%D8%B3%D9%84%D8%A7%D9%85%D8%A9-%D8%B1%D9%82%D9%85%D9%8A%D8%A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ar/ff5722/image/145527.html" TargetMode="Externa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ar/009688/image/145527.html" TargetMode="Externa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ar/image/1322239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image" Target="../media/image14.jpg"/><Relationship Id="rId18" Type="http://schemas.openxmlformats.org/officeDocument/2006/relationships/hyperlink" Target="https://www.pngall.com/ssd-solid-state-drive-png/download/55585" TargetMode="External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hyperlink" Target="https://jun-web.blogspot.com/2017/04/pengertian-cpu-fungsi-cpu-dan-komponen.html" TargetMode="External"/><Relationship Id="rId17" Type="http://schemas.openxmlformats.org/officeDocument/2006/relationships/image" Target="../media/image16.png"/><Relationship Id="rId2" Type="http://schemas.openxmlformats.org/officeDocument/2006/relationships/audio" Target="../media/audio1.wav"/><Relationship Id="rId16" Type="http://schemas.openxmlformats.org/officeDocument/2006/relationships/hyperlink" Target="https://www.pngall.com/ram-png/download/48322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5.wav"/><Relationship Id="rId11" Type="http://schemas.openxmlformats.org/officeDocument/2006/relationships/image" Target="../media/image13.jpg"/><Relationship Id="rId5" Type="http://schemas.openxmlformats.org/officeDocument/2006/relationships/audio" Target="../media/audio4.wav"/><Relationship Id="rId15" Type="http://schemas.openxmlformats.org/officeDocument/2006/relationships/image" Target="../media/image15.png"/><Relationship Id="rId10" Type="http://schemas.openxmlformats.org/officeDocument/2006/relationships/image" Target="../media/image12.jpeg"/><Relationship Id="rId19" Type="http://schemas.openxmlformats.org/officeDocument/2006/relationships/image" Target="../media/image17.png"/><Relationship Id="rId4" Type="http://schemas.openxmlformats.org/officeDocument/2006/relationships/audio" Target="../media/audio3.wav"/><Relationship Id="rId9" Type="http://schemas.openxmlformats.org/officeDocument/2006/relationships/audio" Target="../media/audio8.wav"/><Relationship Id="rId14" Type="http://schemas.openxmlformats.org/officeDocument/2006/relationships/hyperlink" Target="https://www.pleguen.fr/index.php/routeur-adsl/wag54g-linksy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9BB95-A5C9-2D0C-24EA-AD0FAF59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440" y="2072640"/>
            <a:ext cx="9144000" cy="2192716"/>
          </a:xfrm>
        </p:spPr>
        <p:txBody>
          <a:bodyPr/>
          <a:lstStyle/>
          <a:p>
            <a:r>
              <a:rPr lang="ar-DZ" dirty="0">
                <a:solidFill>
                  <a:schemeClr val="bg1"/>
                </a:solidFill>
                <a:highlight>
                  <a:srgbClr val="000000"/>
                </a:highlight>
              </a:rPr>
              <a:t>صيانة الحواسيب ,التجهيزات و التطبيقات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E322FD-A54F-F90D-1121-8905382FB625}"/>
              </a:ext>
            </a:extLst>
          </p:cNvPr>
          <p:cNvSpPr txBox="1"/>
          <p:nvPr/>
        </p:nvSpPr>
        <p:spPr>
          <a:xfrm>
            <a:off x="1622" y="19957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Google </a:t>
            </a:r>
            <a:r>
              <a:rPr lang="fr-FR" b="1" dirty="0" err="1">
                <a:solidFill>
                  <a:schemeClr val="bg2"/>
                </a:solidFill>
              </a:rPr>
              <a:t>chorm</a:t>
            </a:r>
            <a:r>
              <a:rPr lang="fr-FR" b="1" dirty="0">
                <a:solidFill>
                  <a:schemeClr val="bg2"/>
                </a:solidFill>
              </a:rPr>
              <a:t>/</a:t>
            </a:r>
            <a:r>
              <a:rPr lang="fr-FR" b="1" dirty="0" err="1">
                <a:solidFill>
                  <a:schemeClr val="bg2"/>
                </a:solidFill>
              </a:rPr>
              <a:t>chatgbt</a:t>
            </a:r>
            <a:r>
              <a:rPr lang="fr-FR" b="1" dirty="0">
                <a:solidFill>
                  <a:schemeClr val="bg2"/>
                </a:solidFill>
              </a:rPr>
              <a:t>:</a:t>
            </a:r>
            <a:r>
              <a:rPr lang="ar-DZ" b="1" dirty="0">
                <a:solidFill>
                  <a:schemeClr val="bg2"/>
                </a:solidFill>
              </a:rPr>
              <a:t>المصدر</a:t>
            </a:r>
            <a:endParaRPr lang="fr-F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AA1D1-D672-043C-EE30-A3AF13E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DZ" dirty="0">
                <a:solidFill>
                  <a:srgbClr val="FF0000"/>
                </a:solidFill>
              </a:rPr>
              <a:t>مقدمة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7A3B3-A20F-DB3B-1C31-6CBDFDB2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8186" cy="4779456"/>
          </a:xfrm>
        </p:spPr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تعريف صيانة الحواسيب</a:t>
            </a:r>
            <a:r>
              <a:rPr lang="ar-DZ" dirty="0"/>
              <a:t>: عملية تهدف للحفاظ على أداء الجهاز وحمايته من الأعطال، وتتضمن صيانة الأجهزة والبرمجيات.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أهمية الصيانة</a:t>
            </a:r>
            <a:r>
              <a:rPr lang="ar-DZ" dirty="0"/>
              <a:t>: تحسين الأداء، زيادة عمر الجهاز، وحماية البيانات.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3E614E-BE7A-01C8-BEE8-25848FA61A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82" y="3856673"/>
            <a:ext cx="2900363" cy="26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7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FD880-1887-6203-D3AC-8D011430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>
            <a:normAutofit/>
          </a:bodyPr>
          <a:lstStyle/>
          <a:p>
            <a:pPr lvl="1" algn="r"/>
            <a:r>
              <a:rPr lang="ar-DZ" b="1" dirty="0"/>
              <a:t>أنواع الصيانة:</a:t>
            </a:r>
          </a:p>
          <a:p>
            <a:pPr marL="457200" lvl="1" indent="0" algn="r">
              <a:buNone/>
            </a:pPr>
            <a:r>
              <a:rPr lang="ar-DZ" b="1" dirty="0"/>
              <a:t>تنظيف الأجهزة</a:t>
            </a:r>
            <a:r>
              <a:rPr lang="ar-DZ" dirty="0"/>
              <a:t>: إزالة الغبار من المكونات الداخلية للحاسوب</a:t>
            </a:r>
            <a:endParaRPr lang="fr-FR" dirty="0"/>
          </a:p>
          <a:p>
            <a:pPr marL="457200" lvl="1" indent="0" algn="r">
              <a:buNone/>
            </a:pPr>
            <a:endParaRPr lang="ar-DZ" dirty="0"/>
          </a:p>
          <a:p>
            <a:pPr lvl="1" algn="r"/>
            <a:r>
              <a:rPr lang="ar-DZ" b="1" dirty="0"/>
              <a:t>فحص المكونات الميكانيكية</a:t>
            </a:r>
            <a:r>
              <a:rPr lang="ar-DZ" dirty="0"/>
              <a:t>: التحقق من سلامة المراوح، الأقراص الصلبة، والبطاقات الأخرى</a:t>
            </a:r>
            <a:endParaRPr lang="fr-FR" dirty="0"/>
          </a:p>
          <a:p>
            <a:pPr marL="457200" lvl="1" indent="0" algn="r">
              <a:buNone/>
            </a:pPr>
            <a:endParaRPr lang="ar-DZ" dirty="0"/>
          </a:p>
          <a:p>
            <a:pPr lvl="1" algn="r"/>
            <a:r>
              <a:rPr lang="ar-DZ" b="1" dirty="0"/>
              <a:t>الاستبدال والترقية</a:t>
            </a:r>
            <a:r>
              <a:rPr lang="ar-DZ" dirty="0"/>
              <a:t>: تحديث الأجهزة أو استبدال المكونات التالفة مثل </a:t>
            </a:r>
            <a:r>
              <a:rPr lang="fr-FR" dirty="0"/>
              <a:t>RAM </a:t>
            </a:r>
            <a:r>
              <a:rPr lang="ar-DZ" dirty="0"/>
              <a:t>أو المعالج.</a:t>
            </a:r>
          </a:p>
          <a:p>
            <a:pPr lvl="1" algn="r"/>
            <a:r>
              <a:rPr lang="ar-DZ" b="1" dirty="0"/>
              <a:t>الفحص الحراري</a:t>
            </a:r>
            <a:r>
              <a:rPr lang="ar-DZ" dirty="0"/>
              <a:t>: التأكد من أن درجات الحرارة في الأجهزة تحت السيطرة.</a:t>
            </a:r>
          </a:p>
          <a:p>
            <a:pPr lvl="1" algn="r"/>
            <a:r>
              <a:rPr lang="ar-DZ" b="1" dirty="0"/>
              <a:t>التقنيات المستخدمة:</a:t>
            </a:r>
          </a:p>
          <a:p>
            <a:pPr lvl="1" algn="r"/>
            <a:r>
              <a:rPr lang="ar-DZ" b="1" dirty="0"/>
              <a:t>برامج الفحص</a:t>
            </a:r>
            <a:r>
              <a:rPr lang="ar-DZ" dirty="0"/>
              <a:t> </a:t>
            </a:r>
            <a:r>
              <a:rPr lang="fr-FR" dirty="0" err="1"/>
              <a:t>MemTest</a:t>
            </a:r>
            <a:r>
              <a:rPr lang="fr-FR" dirty="0"/>
              <a:t> </a:t>
            </a:r>
            <a:r>
              <a:rPr lang="ar-DZ" dirty="0"/>
              <a:t>و</a:t>
            </a:r>
            <a:r>
              <a:rPr lang="fr-FR" dirty="0" err="1"/>
              <a:t>CrystalDiskInfo</a:t>
            </a:r>
            <a:r>
              <a:rPr lang="fr-FR" dirty="0"/>
              <a:t>.</a:t>
            </a:r>
          </a:p>
          <a:p>
            <a:pPr lvl="1" algn="r"/>
            <a:r>
              <a:rPr lang="ar-DZ" b="1" dirty="0"/>
              <a:t>استخدام أدوات تنظيف</a:t>
            </a:r>
            <a:r>
              <a:rPr lang="ar-DZ" dirty="0"/>
              <a:t>: مثل الهواء المضغوط.</a:t>
            </a:r>
          </a:p>
          <a:p>
            <a:pPr lvl="1" algn="r"/>
            <a:endParaRPr lang="ar-DZ" dirty="0"/>
          </a:p>
          <a:p>
            <a:pPr algn="r"/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C0375A1-FE68-82DE-A4C6-EE8EA22E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7" y="490334"/>
            <a:ext cx="10515600" cy="1325563"/>
          </a:xfrm>
        </p:spPr>
        <p:txBody>
          <a:bodyPr/>
          <a:lstStyle/>
          <a:p>
            <a:pPr algn="r"/>
            <a:r>
              <a:rPr lang="ar-DZ" dirty="0">
                <a:solidFill>
                  <a:srgbClr val="FF0000"/>
                </a:solidFill>
              </a:rPr>
              <a:t>1. صيانة التجهيزات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0EE9F5-FF64-FE92-AFCB-AC78F7E6D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08" y="382985"/>
            <a:ext cx="2146267" cy="14329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A813A14-131B-9E26-0482-454C4438C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94908" y="4753966"/>
            <a:ext cx="3857105" cy="20105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A802038-D44B-CF26-A4FC-29B13FA4F0AA}"/>
              </a:ext>
            </a:extLst>
          </p:cNvPr>
          <p:cNvSpPr txBox="1"/>
          <p:nvPr/>
        </p:nvSpPr>
        <p:spPr>
          <a:xfrm>
            <a:off x="2494908" y="6934398"/>
            <a:ext cx="3857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5" tooltip="https://bytelearning.blogspot.com/2017/02/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6" tooltip="https://creativecommons.org/licenses/by-sa/3.0/"/>
              </a:rPr>
              <a:t>CC BY-SA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5182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89D7F-837C-0591-67C2-88557E59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DZ" dirty="0">
                <a:solidFill>
                  <a:srgbClr val="FF0000"/>
                </a:solidFill>
              </a:rPr>
              <a:t>2. صيانة التطبيقات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72468-1ABD-9A56-C711-CEBA74E5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108" y="1475775"/>
            <a:ext cx="7791856" cy="447462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ar-DZ" b="1" dirty="0"/>
              <a:t>أنواع الصيانة: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التحديثات البرمجية</a:t>
            </a:r>
            <a:r>
              <a:rPr lang="ar-DZ" dirty="0"/>
              <a:t>: تثبيت آخر التحديثات الأمنية والوظيفية.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إزالة البرمجيات غير المرغوب فيها</a:t>
            </a:r>
            <a:r>
              <a:rPr lang="ar-DZ" dirty="0"/>
              <a:t>: حذف التطبيقات الزائدة لتحسين الأداء.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مكافحة الفيروسات</a:t>
            </a:r>
            <a:r>
              <a:rPr lang="ar-DZ" dirty="0"/>
              <a:t>: تثبيت برامج حماية للتأكد من خلو النظام من الفيروسات.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إدارة الأداء</a:t>
            </a:r>
            <a:r>
              <a:rPr lang="ar-DZ" dirty="0"/>
              <a:t>: تنظيف الملفات المؤقتة ومسح السجل.</a:t>
            </a:r>
          </a:p>
          <a:p>
            <a:pPr algn="r"/>
            <a:r>
              <a:rPr lang="ar-DZ" b="1" dirty="0"/>
              <a:t>التقنيات المستخدمة: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برامج مكافحة الفيروسات</a:t>
            </a:r>
            <a:r>
              <a:rPr lang="fr-FR" dirty="0"/>
              <a:t>Norton </a:t>
            </a:r>
            <a:r>
              <a:rPr lang="ar-DZ" dirty="0"/>
              <a:t>و</a:t>
            </a:r>
            <a:r>
              <a:rPr lang="fr-FR" dirty="0"/>
              <a:t>Kaspersky.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أدوات تنظيف النظام</a:t>
            </a:r>
            <a:r>
              <a:rPr lang="fr-FR" dirty="0"/>
              <a:t>CCleaner.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التحديث التلقائي</a:t>
            </a:r>
            <a:r>
              <a:rPr lang="ar-DZ" dirty="0"/>
              <a:t> </a:t>
            </a:r>
            <a:r>
              <a:rPr lang="fr-FR" dirty="0"/>
              <a:t>Windows Update</a:t>
            </a:r>
            <a:r>
              <a:rPr lang="ar-DZ" dirty="0"/>
              <a:t>.</a:t>
            </a:r>
          </a:p>
          <a:p>
            <a:pPr algn="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6F8CA8-929D-0B3C-08DB-7B8B58F02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87180" y="3965138"/>
            <a:ext cx="4580313" cy="26328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7978F3-2FDE-6B54-7895-9688C2F0A2EE}"/>
              </a:ext>
            </a:extLst>
          </p:cNvPr>
          <p:cNvSpPr txBox="1"/>
          <p:nvPr/>
        </p:nvSpPr>
        <p:spPr>
          <a:xfrm>
            <a:off x="1219200" y="5400675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linkClick r:id="rId4" tooltip="https://smex.org/ar/tag/%D8%B3%D9%84%D8%A7%D9%85%D8%A9-%D8%B1%D9%82%D9%85%D9%8A%D8%A9/"/>
              </a:rPr>
              <a:t>Cette photo</a:t>
            </a:r>
            <a:r>
              <a:rPr lang="fr-FR" sz="900" dirty="0"/>
              <a:t> par Auteur inconnu est soumise à la licence </a:t>
            </a:r>
            <a:r>
              <a:rPr lang="fr-FR" sz="900" dirty="0">
                <a:hlinkClick r:id="rId5" tooltip="https://creativecommons.org/licenses/by/3.0/"/>
              </a:rPr>
              <a:t>CC BY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8362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7D1E-6161-F2DB-1308-FDFDB4A6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DZ" dirty="0">
                <a:solidFill>
                  <a:srgbClr val="FF0000"/>
                </a:solidFill>
              </a:rPr>
              <a:t>3. تحديات الصيانة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423DE7-8CF7-33DC-D62E-977FA9F7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DZ" b="1" dirty="0"/>
              <a:t>التحديات الرئيسية: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تطور التقنيات</a:t>
            </a:r>
            <a:r>
              <a:rPr lang="ar-DZ" dirty="0"/>
              <a:t>: الحاجة إلى متابعة التحديثات بشكل مستمر.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أعطال الأجهزة</a:t>
            </a:r>
            <a:r>
              <a:rPr lang="ar-DZ" dirty="0"/>
              <a:t>: بعض الأعطال تتطلب استبدال المكونات مما قد يكون مكلفًا.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الأمن السيبراني</a:t>
            </a:r>
            <a:r>
              <a:rPr lang="ar-DZ" dirty="0"/>
              <a:t>: الهجمات المتزايدة تجعل حماية البيانات أولوية.</a:t>
            </a:r>
          </a:p>
          <a:p>
            <a:pPr algn="r"/>
            <a:r>
              <a:rPr lang="ar-DZ" b="1" dirty="0"/>
              <a:t>الحلول: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التحديثات المنتظمة</a:t>
            </a:r>
            <a:r>
              <a:rPr lang="ar-DZ" dirty="0"/>
              <a:t>: الحفاظ على نظام أمني قوي.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استخدام برامج وقائية</a:t>
            </a:r>
            <a:r>
              <a:rPr lang="ar-DZ" dirty="0"/>
              <a:t>: مثل فحص الأداء وصيانة الأمان.</a:t>
            </a:r>
          </a:p>
          <a:p>
            <a:pPr algn="r"/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E7FEE62-369C-2B09-2819-318B9CB1D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57703" y="3953956"/>
            <a:ext cx="3736151" cy="25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A2353-7EE3-DD18-24E3-DCCE9EB7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DZ" dirty="0">
                <a:solidFill>
                  <a:srgbClr val="FF0000"/>
                </a:solidFill>
              </a:rPr>
              <a:t>4. أهمية الصيانة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6D23C-30E3-5756-8894-E7BDDFA0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زيادة عمر الجهاز</a:t>
            </a:r>
            <a:r>
              <a:rPr lang="ar-DZ" dirty="0"/>
              <a:t>: الصيانة المنتظمة تؤدي إلى إطالة عمر الجهاز.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تحسين الأداء</a:t>
            </a:r>
            <a:r>
              <a:rPr lang="ar-DZ" dirty="0"/>
              <a:t>: ضمان تشغيل الأجهزة بأعلى كفاءة.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حماية البيانات</a:t>
            </a:r>
            <a:r>
              <a:rPr lang="ar-DZ" dirty="0"/>
              <a:t>: تجنب فقدان البيانات وحمايتها من البرمجيات الخبيثة.</a:t>
            </a:r>
          </a:p>
          <a:p>
            <a:pPr algn="r"/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A8EB29A-EDBE-62DC-7CA5-3FCB2863F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82478" y="3581793"/>
            <a:ext cx="3189204" cy="30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F21C1-F313-067F-92BA-6CCF3DFE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85" y="340187"/>
            <a:ext cx="1764305" cy="1325563"/>
          </a:xfrm>
        </p:spPr>
        <p:txBody>
          <a:bodyPr/>
          <a:lstStyle/>
          <a:p>
            <a:pPr algn="r"/>
            <a:r>
              <a:rPr lang="ar-DZ" dirty="0">
                <a:solidFill>
                  <a:srgbClr val="FF0000"/>
                </a:solidFill>
              </a:rPr>
              <a:t>خاتمة</a:t>
            </a:r>
            <a:r>
              <a:rPr lang="ar-DZ" dirty="0">
                <a:solidFill>
                  <a:srgbClr val="FFFF00"/>
                </a:solidFill>
              </a:rPr>
              <a:t> 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FEB31-4539-575E-1612-28CBAB04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5124" cy="4351338"/>
          </a:xfrm>
        </p:spPr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الصيانة كاستثمار</a:t>
            </a:r>
            <a:r>
              <a:rPr lang="ar-DZ" dirty="0"/>
              <a:t>: بالرغم من أن الصيانة تتطلب وقتًا وموارد، إلا أنها تعتبر استثمارًا لضمان عمل الأجهزة لفترة أطول وأداء أعلى.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DZ" b="1" dirty="0"/>
              <a:t>الالتزام بالصيانة الدورية</a:t>
            </a:r>
            <a:r>
              <a:rPr lang="ar-DZ" dirty="0"/>
              <a:t>: يؤدي إلى تقليل الأعطال، تعزيز الأمان، وتحقيق أقصى استفادة من الأجهزة.</a:t>
            </a:r>
          </a:p>
          <a:p>
            <a:pPr algn="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3DB1995-DFAE-9DC4-95F3-80BF22C7C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16421" y="332199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88EBF-3345-94FE-4DB7-9C23842B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7" y="62454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1AA4DE-2A58-60E8-C8FB-73D0A8D87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547374" y="1447912"/>
            <a:ext cx="2644626" cy="1762184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F92C34-04BF-3901-9A4A-B897BBF5EE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387829" y="1447912"/>
            <a:ext cx="2644626" cy="176218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B87871A-E968-F8D6-9815-366F243B9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071996" y="1452807"/>
            <a:ext cx="2644626" cy="19761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BDFC957-FC32-C6F8-7571-8A4BBD876F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69911" y="1571748"/>
            <a:ext cx="2644626" cy="175728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9595C38-3FA4-1638-15C9-16E8A9C5DB30}"/>
              </a:ext>
            </a:extLst>
          </p:cNvPr>
          <p:cNvSpPr txBox="1"/>
          <p:nvPr/>
        </p:nvSpPr>
        <p:spPr>
          <a:xfrm>
            <a:off x="149807" y="3593066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processeur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3D50B0-7FA3-82C6-C9B7-685B9E9110A6}"/>
              </a:ext>
            </a:extLst>
          </p:cNvPr>
          <p:cNvSpPr txBox="1"/>
          <p:nvPr/>
        </p:nvSpPr>
        <p:spPr>
          <a:xfrm>
            <a:off x="112193" y="4028739"/>
            <a:ext cx="12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RAM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014139D-E9B1-2522-F802-1FAD7781AB84}"/>
              </a:ext>
            </a:extLst>
          </p:cNvPr>
          <p:cNvSpPr txBox="1"/>
          <p:nvPr/>
        </p:nvSpPr>
        <p:spPr>
          <a:xfrm>
            <a:off x="105707" y="4513794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SSD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6DF9739-F15E-5CA8-D567-FD6AD06659F5}"/>
              </a:ext>
            </a:extLst>
          </p:cNvPr>
          <p:cNvSpPr txBox="1"/>
          <p:nvPr/>
        </p:nvSpPr>
        <p:spPr>
          <a:xfrm>
            <a:off x="105707" y="4887792"/>
            <a:ext cx="125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</a:t>
            </a:r>
            <a:r>
              <a:rPr lang="fr-FR" dirty="0" err="1"/>
              <a:t>mére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AE405D-1C09-8B3F-4897-D04A7443A730}"/>
              </a:ext>
            </a:extLst>
          </p:cNvPr>
          <p:cNvSpPr txBox="1"/>
          <p:nvPr/>
        </p:nvSpPr>
        <p:spPr>
          <a:xfrm>
            <a:off x="3236716" y="3634597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processeur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DAD6FBD-63EC-3C57-8A4E-1593D620BA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51112" y="4412090"/>
            <a:ext cx="693258" cy="49381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1D64727-2B48-DBA3-156D-BD789454C2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51112" y="4763305"/>
            <a:ext cx="1322947" cy="49381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A019DB8-3CA1-0453-EA39-1C520E84A889}"/>
              </a:ext>
            </a:extLst>
          </p:cNvPr>
          <p:cNvSpPr txBox="1"/>
          <p:nvPr/>
        </p:nvSpPr>
        <p:spPr>
          <a:xfrm>
            <a:off x="6387829" y="3593066"/>
            <a:ext cx="193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processeur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2CE4B9C-BC4E-F94F-FCA4-B15D17B69754}"/>
              </a:ext>
            </a:extLst>
          </p:cNvPr>
          <p:cNvSpPr txBox="1"/>
          <p:nvPr/>
        </p:nvSpPr>
        <p:spPr>
          <a:xfrm>
            <a:off x="6387829" y="4028739"/>
            <a:ext cx="2104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RAM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C9E6906-0855-7BDD-FAAD-9076D730B7EC}"/>
              </a:ext>
            </a:extLst>
          </p:cNvPr>
          <p:cNvSpPr txBox="1"/>
          <p:nvPr/>
        </p:nvSpPr>
        <p:spPr>
          <a:xfrm>
            <a:off x="6433859" y="4450841"/>
            <a:ext cx="1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SSD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E54816D-CACF-FC93-75AA-3286316A1D92}"/>
              </a:ext>
            </a:extLst>
          </p:cNvPr>
          <p:cNvSpPr txBox="1"/>
          <p:nvPr/>
        </p:nvSpPr>
        <p:spPr>
          <a:xfrm>
            <a:off x="6262651" y="4775253"/>
            <a:ext cx="1636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Carte </a:t>
            </a:r>
            <a:r>
              <a:rPr lang="fr-FR" dirty="0" err="1"/>
              <a:t>mére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6505EBA-328E-1498-B274-C9287913142F}"/>
              </a:ext>
            </a:extLst>
          </p:cNvPr>
          <p:cNvSpPr txBox="1"/>
          <p:nvPr/>
        </p:nvSpPr>
        <p:spPr>
          <a:xfrm>
            <a:off x="9881517" y="3634597"/>
            <a:ext cx="178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processeur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72411FE-E98B-6482-DB25-33244AB08961}"/>
              </a:ext>
            </a:extLst>
          </p:cNvPr>
          <p:cNvSpPr txBox="1"/>
          <p:nvPr/>
        </p:nvSpPr>
        <p:spPr>
          <a:xfrm>
            <a:off x="9881517" y="4028739"/>
            <a:ext cx="115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RAM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96D8A1-D179-37DD-898B-A23FBB40FFAA}"/>
              </a:ext>
            </a:extLst>
          </p:cNvPr>
          <p:cNvSpPr txBox="1"/>
          <p:nvPr/>
        </p:nvSpPr>
        <p:spPr>
          <a:xfrm>
            <a:off x="9881517" y="4396201"/>
            <a:ext cx="1677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SSD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4E402F-EF6D-D74A-F7A6-2C0FC3046C7D}"/>
              </a:ext>
            </a:extLst>
          </p:cNvPr>
          <p:cNvSpPr txBox="1"/>
          <p:nvPr/>
        </p:nvSpPr>
        <p:spPr>
          <a:xfrm>
            <a:off x="9881517" y="4772301"/>
            <a:ext cx="135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Carte </a:t>
            </a:r>
            <a:r>
              <a:rPr lang="fr-FR" dirty="0" err="1"/>
              <a:t>mére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D12822-0246-B3A5-CB7C-E60DA34A4861}"/>
              </a:ext>
            </a:extLst>
          </p:cNvPr>
          <p:cNvSpPr/>
          <p:nvPr/>
        </p:nvSpPr>
        <p:spPr>
          <a:xfrm>
            <a:off x="3236716" y="3985812"/>
            <a:ext cx="63991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6428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حظ أوفر في المرة القادمة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أحسنت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إجابه خآآطئه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حظ أوفر في المرة القادمة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حظ أوفر في المرة القادمة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حظ أوفر في المرة القادمة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إجابه خآآطئه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حظ أوفر في المرة القادمة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أنت حقاً ذكي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أنا فخور بك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حظ أوفر في المرة القادمة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إجابه خآآطئه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ممتاز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B36F6-C62B-80AB-9481-93D82A7EC8F2}"/>
              </a:ext>
            </a:extLst>
          </p:cNvPr>
          <p:cNvSpPr/>
          <p:nvPr/>
        </p:nvSpPr>
        <p:spPr>
          <a:xfrm>
            <a:off x="1963302" y="2967335"/>
            <a:ext cx="826540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DZ" sz="8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شكرا على حسن المتابعة</a:t>
            </a:r>
            <a:endParaRPr lang="fr-FR" sz="8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5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375</Words>
  <Application>Microsoft Office PowerPoint</Application>
  <PresentationFormat>Grand écran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صيانة الحواسيب ,التجهيزات و التطبيقات</vt:lpstr>
      <vt:lpstr>مقدمة</vt:lpstr>
      <vt:lpstr>1. صيانة التجهيزات</vt:lpstr>
      <vt:lpstr>2. صيانة التطبيقات</vt:lpstr>
      <vt:lpstr>3. تحديات الصيانة </vt:lpstr>
      <vt:lpstr>4. أهمية الصيانة </vt:lpstr>
      <vt:lpstr>خاتمة </vt:lpstr>
      <vt:lpstr>EX: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4</cp:revision>
  <dcterms:created xsi:type="dcterms:W3CDTF">2025-02-09T11:49:31Z</dcterms:created>
  <dcterms:modified xsi:type="dcterms:W3CDTF">2025-02-13T13:35:47Z</dcterms:modified>
</cp:coreProperties>
</file>