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FE684-78AC-4AB0-BF0B-76D20B13739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8A0064-007F-4BFA-8C8E-A55A1324F659}">
      <dgm:prSet/>
      <dgm:spPr/>
      <dgm:t>
        <a:bodyPr/>
        <a:lstStyle/>
        <a:p>
          <a:r>
            <a:rPr lang="en-US" b="1" i="0"/>
            <a:t>Followers &amp; Unfollowers</a:t>
          </a:r>
          <a:endParaRPr lang="en-US"/>
        </a:p>
      </dgm:t>
    </dgm:pt>
    <dgm:pt modelId="{60F6515C-E0C0-4849-9680-08D60581B96F}" type="parTrans" cxnId="{025522AA-6B95-478D-A31D-9BE3E2035185}">
      <dgm:prSet/>
      <dgm:spPr/>
      <dgm:t>
        <a:bodyPr/>
        <a:lstStyle/>
        <a:p>
          <a:endParaRPr lang="en-US"/>
        </a:p>
      </dgm:t>
    </dgm:pt>
    <dgm:pt modelId="{56CADFC8-71B2-432D-8109-2E09D30C4A70}" type="sibTrans" cxnId="{025522AA-6B95-478D-A31D-9BE3E2035185}">
      <dgm:prSet/>
      <dgm:spPr/>
      <dgm:t>
        <a:bodyPr/>
        <a:lstStyle/>
        <a:p>
          <a:endParaRPr lang="en-US"/>
        </a:p>
      </dgm:t>
    </dgm:pt>
    <dgm:pt modelId="{12E384D1-3838-47B6-8162-CDFC3FD631D4}">
      <dgm:prSet/>
      <dgm:spPr/>
      <dgm:t>
        <a:bodyPr/>
        <a:lstStyle/>
        <a:p>
          <a:r>
            <a:rPr lang="en-US" b="1" i="0"/>
            <a:t>InstaRabbit</a:t>
          </a:r>
          <a:endParaRPr lang="en-US"/>
        </a:p>
      </dgm:t>
    </dgm:pt>
    <dgm:pt modelId="{EFC94806-7A2A-44BC-85DD-1FEF97617149}" type="parTrans" cxnId="{9633019B-5A87-46E3-9C84-8A25AB7B65B3}">
      <dgm:prSet/>
      <dgm:spPr/>
      <dgm:t>
        <a:bodyPr/>
        <a:lstStyle/>
        <a:p>
          <a:endParaRPr lang="en-US"/>
        </a:p>
      </dgm:t>
    </dgm:pt>
    <dgm:pt modelId="{127E177C-6B22-4003-9EA4-DA26DCAD9030}" type="sibTrans" cxnId="{9633019B-5A87-46E3-9C84-8A25AB7B65B3}">
      <dgm:prSet/>
      <dgm:spPr/>
      <dgm:t>
        <a:bodyPr/>
        <a:lstStyle/>
        <a:p>
          <a:endParaRPr lang="en-US"/>
        </a:p>
      </dgm:t>
    </dgm:pt>
    <dgm:pt modelId="{1A33B181-088E-4425-95F2-243A727C3849}">
      <dgm:prSet/>
      <dgm:spPr/>
      <dgm:t>
        <a:bodyPr/>
        <a:lstStyle/>
        <a:p>
          <a:r>
            <a:rPr lang="en-US" b="1" i="0"/>
            <a:t>AiGrow</a:t>
          </a:r>
          <a:endParaRPr lang="en-US"/>
        </a:p>
      </dgm:t>
    </dgm:pt>
    <dgm:pt modelId="{29A6407B-49FB-47BE-96DC-99CB138A7629}" type="parTrans" cxnId="{B7CE5FE3-730F-4589-8F83-92427487FEE4}">
      <dgm:prSet/>
      <dgm:spPr/>
      <dgm:t>
        <a:bodyPr/>
        <a:lstStyle/>
        <a:p>
          <a:endParaRPr lang="en-US"/>
        </a:p>
      </dgm:t>
    </dgm:pt>
    <dgm:pt modelId="{B5DCC537-117D-4712-A857-EC2318C9F051}" type="sibTrans" cxnId="{B7CE5FE3-730F-4589-8F83-92427487FEE4}">
      <dgm:prSet/>
      <dgm:spPr/>
      <dgm:t>
        <a:bodyPr/>
        <a:lstStyle/>
        <a:p>
          <a:endParaRPr lang="en-US"/>
        </a:p>
      </dgm:t>
    </dgm:pt>
    <dgm:pt modelId="{4584D1B2-A3FD-4B75-957A-8F4D244FF39D}">
      <dgm:prSet/>
      <dgm:spPr/>
      <dgm:t>
        <a:bodyPr/>
        <a:lstStyle/>
        <a:p>
          <a:r>
            <a:rPr lang="en-US" b="1" i="0"/>
            <a:t>Get Real Followers and Likes</a:t>
          </a:r>
          <a:endParaRPr lang="en-US"/>
        </a:p>
      </dgm:t>
    </dgm:pt>
    <dgm:pt modelId="{B2FD96A9-71F9-4BDD-9CF8-B10BDA42A89A}" type="parTrans" cxnId="{87590125-F928-44A9-A694-7AB9C2C2F324}">
      <dgm:prSet/>
      <dgm:spPr/>
      <dgm:t>
        <a:bodyPr/>
        <a:lstStyle/>
        <a:p>
          <a:endParaRPr lang="en-US"/>
        </a:p>
      </dgm:t>
    </dgm:pt>
    <dgm:pt modelId="{B3137E11-D4D2-41F2-9ECA-24AFF38BE5CA}" type="sibTrans" cxnId="{87590125-F928-44A9-A694-7AB9C2C2F324}">
      <dgm:prSet/>
      <dgm:spPr/>
      <dgm:t>
        <a:bodyPr/>
        <a:lstStyle/>
        <a:p>
          <a:endParaRPr lang="en-US"/>
        </a:p>
      </dgm:t>
    </dgm:pt>
    <dgm:pt modelId="{5479B65D-0007-4457-B4D0-D778F91DB7E1}" type="pres">
      <dgm:prSet presAssocID="{926FE684-78AC-4AB0-BF0B-76D20B137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6919A3-8EA8-44D5-940F-0080FB77794E}" type="pres">
      <dgm:prSet presAssocID="{1B8A0064-007F-4BFA-8C8E-A55A1324F659}" presName="hierRoot1" presStyleCnt="0"/>
      <dgm:spPr/>
    </dgm:pt>
    <dgm:pt modelId="{DAC8D888-DB3E-4FA4-9CC8-620BED6327EA}" type="pres">
      <dgm:prSet presAssocID="{1B8A0064-007F-4BFA-8C8E-A55A1324F659}" presName="composite" presStyleCnt="0"/>
      <dgm:spPr/>
    </dgm:pt>
    <dgm:pt modelId="{B0751C96-378A-4C97-B615-CE221128A607}" type="pres">
      <dgm:prSet presAssocID="{1B8A0064-007F-4BFA-8C8E-A55A1324F659}" presName="background" presStyleLbl="node0" presStyleIdx="0" presStyleCnt="4"/>
      <dgm:spPr/>
    </dgm:pt>
    <dgm:pt modelId="{BFEDD18D-7B24-4BF2-9A6F-B635BDD92758}" type="pres">
      <dgm:prSet presAssocID="{1B8A0064-007F-4BFA-8C8E-A55A1324F659}" presName="text" presStyleLbl="fgAcc0" presStyleIdx="0" presStyleCnt="4">
        <dgm:presLayoutVars>
          <dgm:chPref val="3"/>
        </dgm:presLayoutVars>
      </dgm:prSet>
      <dgm:spPr/>
    </dgm:pt>
    <dgm:pt modelId="{EEA6BDF8-8212-4FCE-937F-95BB3E16FCBC}" type="pres">
      <dgm:prSet presAssocID="{1B8A0064-007F-4BFA-8C8E-A55A1324F659}" presName="hierChild2" presStyleCnt="0"/>
      <dgm:spPr/>
    </dgm:pt>
    <dgm:pt modelId="{2D9D66C0-B37F-42E7-8CCB-34110998B744}" type="pres">
      <dgm:prSet presAssocID="{12E384D1-3838-47B6-8162-CDFC3FD631D4}" presName="hierRoot1" presStyleCnt="0"/>
      <dgm:spPr/>
    </dgm:pt>
    <dgm:pt modelId="{5AC69967-28BB-4417-9D6D-458098BAEBFD}" type="pres">
      <dgm:prSet presAssocID="{12E384D1-3838-47B6-8162-CDFC3FD631D4}" presName="composite" presStyleCnt="0"/>
      <dgm:spPr/>
    </dgm:pt>
    <dgm:pt modelId="{4CCB9DE9-FCDB-444D-A86A-53F57A6C5BED}" type="pres">
      <dgm:prSet presAssocID="{12E384D1-3838-47B6-8162-CDFC3FD631D4}" presName="background" presStyleLbl="node0" presStyleIdx="1" presStyleCnt="4"/>
      <dgm:spPr/>
    </dgm:pt>
    <dgm:pt modelId="{C59604A4-FEAB-460A-BD5E-C7E0D448CF8B}" type="pres">
      <dgm:prSet presAssocID="{12E384D1-3838-47B6-8162-CDFC3FD631D4}" presName="text" presStyleLbl="fgAcc0" presStyleIdx="1" presStyleCnt="4">
        <dgm:presLayoutVars>
          <dgm:chPref val="3"/>
        </dgm:presLayoutVars>
      </dgm:prSet>
      <dgm:spPr/>
    </dgm:pt>
    <dgm:pt modelId="{08A3D0AA-B7B4-42EE-879D-272F67714200}" type="pres">
      <dgm:prSet presAssocID="{12E384D1-3838-47B6-8162-CDFC3FD631D4}" presName="hierChild2" presStyleCnt="0"/>
      <dgm:spPr/>
    </dgm:pt>
    <dgm:pt modelId="{D08D3091-B82F-4CC8-A82F-AAB534BC8E35}" type="pres">
      <dgm:prSet presAssocID="{1A33B181-088E-4425-95F2-243A727C3849}" presName="hierRoot1" presStyleCnt="0"/>
      <dgm:spPr/>
    </dgm:pt>
    <dgm:pt modelId="{3EDC3959-F52C-418D-8311-C3A80E3D84C6}" type="pres">
      <dgm:prSet presAssocID="{1A33B181-088E-4425-95F2-243A727C3849}" presName="composite" presStyleCnt="0"/>
      <dgm:spPr/>
    </dgm:pt>
    <dgm:pt modelId="{45EEE605-0D01-4F34-B645-6E95F8694DC5}" type="pres">
      <dgm:prSet presAssocID="{1A33B181-088E-4425-95F2-243A727C3849}" presName="background" presStyleLbl="node0" presStyleIdx="2" presStyleCnt="4"/>
      <dgm:spPr/>
    </dgm:pt>
    <dgm:pt modelId="{25DC6FDE-7011-4CC7-9EDB-6A5F3141A0B8}" type="pres">
      <dgm:prSet presAssocID="{1A33B181-088E-4425-95F2-243A727C3849}" presName="text" presStyleLbl="fgAcc0" presStyleIdx="2" presStyleCnt="4">
        <dgm:presLayoutVars>
          <dgm:chPref val="3"/>
        </dgm:presLayoutVars>
      </dgm:prSet>
      <dgm:spPr/>
    </dgm:pt>
    <dgm:pt modelId="{09F94B54-3F6E-43E1-8DBA-75BA5473DD56}" type="pres">
      <dgm:prSet presAssocID="{1A33B181-088E-4425-95F2-243A727C3849}" presName="hierChild2" presStyleCnt="0"/>
      <dgm:spPr/>
    </dgm:pt>
    <dgm:pt modelId="{7BE03A1D-BB04-420C-8A59-6F437D747131}" type="pres">
      <dgm:prSet presAssocID="{4584D1B2-A3FD-4B75-957A-8F4D244FF39D}" presName="hierRoot1" presStyleCnt="0"/>
      <dgm:spPr/>
    </dgm:pt>
    <dgm:pt modelId="{7802C945-A964-4661-A155-157A8712CCC8}" type="pres">
      <dgm:prSet presAssocID="{4584D1B2-A3FD-4B75-957A-8F4D244FF39D}" presName="composite" presStyleCnt="0"/>
      <dgm:spPr/>
    </dgm:pt>
    <dgm:pt modelId="{C7A46C7E-0468-4B33-AE19-565FF0576113}" type="pres">
      <dgm:prSet presAssocID="{4584D1B2-A3FD-4B75-957A-8F4D244FF39D}" presName="background" presStyleLbl="node0" presStyleIdx="3" presStyleCnt="4"/>
      <dgm:spPr/>
    </dgm:pt>
    <dgm:pt modelId="{E5D95240-AD08-4005-B682-D1E61FC42826}" type="pres">
      <dgm:prSet presAssocID="{4584D1B2-A3FD-4B75-957A-8F4D244FF39D}" presName="text" presStyleLbl="fgAcc0" presStyleIdx="3" presStyleCnt="4">
        <dgm:presLayoutVars>
          <dgm:chPref val="3"/>
        </dgm:presLayoutVars>
      </dgm:prSet>
      <dgm:spPr/>
    </dgm:pt>
    <dgm:pt modelId="{7A80F51F-EF78-4DE9-9594-5903BEBC705F}" type="pres">
      <dgm:prSet presAssocID="{4584D1B2-A3FD-4B75-957A-8F4D244FF39D}" presName="hierChild2" presStyleCnt="0"/>
      <dgm:spPr/>
    </dgm:pt>
  </dgm:ptLst>
  <dgm:cxnLst>
    <dgm:cxn modelId="{D51C1F18-AA1C-4B2E-A7E7-68170DA7C731}" type="presOf" srcId="{1B8A0064-007F-4BFA-8C8E-A55A1324F659}" destId="{BFEDD18D-7B24-4BF2-9A6F-B635BDD92758}" srcOrd="0" destOrd="0" presId="urn:microsoft.com/office/officeart/2005/8/layout/hierarchy1"/>
    <dgm:cxn modelId="{87590125-F928-44A9-A694-7AB9C2C2F324}" srcId="{926FE684-78AC-4AB0-BF0B-76D20B137390}" destId="{4584D1B2-A3FD-4B75-957A-8F4D244FF39D}" srcOrd="3" destOrd="0" parTransId="{B2FD96A9-71F9-4BDD-9CF8-B10BDA42A89A}" sibTransId="{B3137E11-D4D2-41F2-9ECA-24AFF38BE5CA}"/>
    <dgm:cxn modelId="{4FC88C39-C8EB-439D-BF03-4B8B5835383A}" type="presOf" srcId="{1A33B181-088E-4425-95F2-243A727C3849}" destId="{25DC6FDE-7011-4CC7-9EDB-6A5F3141A0B8}" srcOrd="0" destOrd="0" presId="urn:microsoft.com/office/officeart/2005/8/layout/hierarchy1"/>
    <dgm:cxn modelId="{9633019B-5A87-46E3-9C84-8A25AB7B65B3}" srcId="{926FE684-78AC-4AB0-BF0B-76D20B137390}" destId="{12E384D1-3838-47B6-8162-CDFC3FD631D4}" srcOrd="1" destOrd="0" parTransId="{EFC94806-7A2A-44BC-85DD-1FEF97617149}" sibTransId="{127E177C-6B22-4003-9EA4-DA26DCAD9030}"/>
    <dgm:cxn modelId="{A6EA25A4-878F-45F4-A0D1-3B397863E768}" type="presOf" srcId="{12E384D1-3838-47B6-8162-CDFC3FD631D4}" destId="{C59604A4-FEAB-460A-BD5E-C7E0D448CF8B}" srcOrd="0" destOrd="0" presId="urn:microsoft.com/office/officeart/2005/8/layout/hierarchy1"/>
    <dgm:cxn modelId="{23D973A7-8EF1-4BBF-A694-411FEFAF58E5}" type="presOf" srcId="{926FE684-78AC-4AB0-BF0B-76D20B137390}" destId="{5479B65D-0007-4457-B4D0-D778F91DB7E1}" srcOrd="0" destOrd="0" presId="urn:microsoft.com/office/officeart/2005/8/layout/hierarchy1"/>
    <dgm:cxn modelId="{025522AA-6B95-478D-A31D-9BE3E2035185}" srcId="{926FE684-78AC-4AB0-BF0B-76D20B137390}" destId="{1B8A0064-007F-4BFA-8C8E-A55A1324F659}" srcOrd="0" destOrd="0" parTransId="{60F6515C-E0C0-4849-9680-08D60581B96F}" sibTransId="{56CADFC8-71B2-432D-8109-2E09D30C4A70}"/>
    <dgm:cxn modelId="{C6C5DBC8-6060-40DB-B49B-22F066C3C804}" type="presOf" srcId="{4584D1B2-A3FD-4B75-957A-8F4D244FF39D}" destId="{E5D95240-AD08-4005-B682-D1E61FC42826}" srcOrd="0" destOrd="0" presId="urn:microsoft.com/office/officeart/2005/8/layout/hierarchy1"/>
    <dgm:cxn modelId="{B7CE5FE3-730F-4589-8F83-92427487FEE4}" srcId="{926FE684-78AC-4AB0-BF0B-76D20B137390}" destId="{1A33B181-088E-4425-95F2-243A727C3849}" srcOrd="2" destOrd="0" parTransId="{29A6407B-49FB-47BE-96DC-99CB138A7629}" sibTransId="{B5DCC537-117D-4712-A857-EC2318C9F051}"/>
    <dgm:cxn modelId="{8A465B19-E000-497D-B530-21C900D91893}" type="presParOf" srcId="{5479B65D-0007-4457-B4D0-D778F91DB7E1}" destId="{C86919A3-8EA8-44D5-940F-0080FB77794E}" srcOrd="0" destOrd="0" presId="urn:microsoft.com/office/officeart/2005/8/layout/hierarchy1"/>
    <dgm:cxn modelId="{BDA8A70E-88DB-4C0A-938D-1B7EA23D208F}" type="presParOf" srcId="{C86919A3-8EA8-44D5-940F-0080FB77794E}" destId="{DAC8D888-DB3E-4FA4-9CC8-620BED6327EA}" srcOrd="0" destOrd="0" presId="urn:microsoft.com/office/officeart/2005/8/layout/hierarchy1"/>
    <dgm:cxn modelId="{38437951-EF4B-4705-BCC7-8267531758AB}" type="presParOf" srcId="{DAC8D888-DB3E-4FA4-9CC8-620BED6327EA}" destId="{B0751C96-378A-4C97-B615-CE221128A607}" srcOrd="0" destOrd="0" presId="urn:microsoft.com/office/officeart/2005/8/layout/hierarchy1"/>
    <dgm:cxn modelId="{65AA4BE2-F93D-4773-8A60-2620CF6176F5}" type="presParOf" srcId="{DAC8D888-DB3E-4FA4-9CC8-620BED6327EA}" destId="{BFEDD18D-7B24-4BF2-9A6F-B635BDD92758}" srcOrd="1" destOrd="0" presId="urn:microsoft.com/office/officeart/2005/8/layout/hierarchy1"/>
    <dgm:cxn modelId="{F68AA1EB-E400-4349-A966-BAE78B81A2EC}" type="presParOf" srcId="{C86919A3-8EA8-44D5-940F-0080FB77794E}" destId="{EEA6BDF8-8212-4FCE-937F-95BB3E16FCBC}" srcOrd="1" destOrd="0" presId="urn:microsoft.com/office/officeart/2005/8/layout/hierarchy1"/>
    <dgm:cxn modelId="{A9EDA398-7041-41DF-BA6D-3D24F870506F}" type="presParOf" srcId="{5479B65D-0007-4457-B4D0-D778F91DB7E1}" destId="{2D9D66C0-B37F-42E7-8CCB-34110998B744}" srcOrd="1" destOrd="0" presId="urn:microsoft.com/office/officeart/2005/8/layout/hierarchy1"/>
    <dgm:cxn modelId="{A86633BE-AE1A-4BAC-8BF6-E016A5BA368C}" type="presParOf" srcId="{2D9D66C0-B37F-42E7-8CCB-34110998B744}" destId="{5AC69967-28BB-4417-9D6D-458098BAEBFD}" srcOrd="0" destOrd="0" presId="urn:microsoft.com/office/officeart/2005/8/layout/hierarchy1"/>
    <dgm:cxn modelId="{C36512C6-94B6-46ED-8E70-3F6B3CC06AE6}" type="presParOf" srcId="{5AC69967-28BB-4417-9D6D-458098BAEBFD}" destId="{4CCB9DE9-FCDB-444D-A86A-53F57A6C5BED}" srcOrd="0" destOrd="0" presId="urn:microsoft.com/office/officeart/2005/8/layout/hierarchy1"/>
    <dgm:cxn modelId="{CF718147-0E8B-49ED-83D0-F6FF3950C281}" type="presParOf" srcId="{5AC69967-28BB-4417-9D6D-458098BAEBFD}" destId="{C59604A4-FEAB-460A-BD5E-C7E0D448CF8B}" srcOrd="1" destOrd="0" presId="urn:microsoft.com/office/officeart/2005/8/layout/hierarchy1"/>
    <dgm:cxn modelId="{D0F3327D-F8E4-4E56-BAE1-D1817A674C1C}" type="presParOf" srcId="{2D9D66C0-B37F-42E7-8CCB-34110998B744}" destId="{08A3D0AA-B7B4-42EE-879D-272F67714200}" srcOrd="1" destOrd="0" presId="urn:microsoft.com/office/officeart/2005/8/layout/hierarchy1"/>
    <dgm:cxn modelId="{585F1EDB-5CFC-4429-B8E8-C4FBE881344A}" type="presParOf" srcId="{5479B65D-0007-4457-B4D0-D778F91DB7E1}" destId="{D08D3091-B82F-4CC8-A82F-AAB534BC8E35}" srcOrd="2" destOrd="0" presId="urn:microsoft.com/office/officeart/2005/8/layout/hierarchy1"/>
    <dgm:cxn modelId="{5554F623-1E8D-4DF1-A055-809CDACB9FC8}" type="presParOf" srcId="{D08D3091-B82F-4CC8-A82F-AAB534BC8E35}" destId="{3EDC3959-F52C-418D-8311-C3A80E3D84C6}" srcOrd="0" destOrd="0" presId="urn:microsoft.com/office/officeart/2005/8/layout/hierarchy1"/>
    <dgm:cxn modelId="{D2520611-8555-428A-8C82-F9932AFE15E5}" type="presParOf" srcId="{3EDC3959-F52C-418D-8311-C3A80E3D84C6}" destId="{45EEE605-0D01-4F34-B645-6E95F8694DC5}" srcOrd="0" destOrd="0" presId="urn:microsoft.com/office/officeart/2005/8/layout/hierarchy1"/>
    <dgm:cxn modelId="{97BAAEAA-724F-4636-A2E9-C12A0927B6BA}" type="presParOf" srcId="{3EDC3959-F52C-418D-8311-C3A80E3D84C6}" destId="{25DC6FDE-7011-4CC7-9EDB-6A5F3141A0B8}" srcOrd="1" destOrd="0" presId="urn:microsoft.com/office/officeart/2005/8/layout/hierarchy1"/>
    <dgm:cxn modelId="{8AADFF9B-4A0C-4FF8-9DE1-B86F393246C4}" type="presParOf" srcId="{D08D3091-B82F-4CC8-A82F-AAB534BC8E35}" destId="{09F94B54-3F6E-43E1-8DBA-75BA5473DD56}" srcOrd="1" destOrd="0" presId="urn:microsoft.com/office/officeart/2005/8/layout/hierarchy1"/>
    <dgm:cxn modelId="{DE52DBDF-F435-445E-A7B2-01C11DA8F242}" type="presParOf" srcId="{5479B65D-0007-4457-B4D0-D778F91DB7E1}" destId="{7BE03A1D-BB04-420C-8A59-6F437D747131}" srcOrd="3" destOrd="0" presId="urn:microsoft.com/office/officeart/2005/8/layout/hierarchy1"/>
    <dgm:cxn modelId="{C82176BB-EEA3-4FAF-89B7-99844D2A8554}" type="presParOf" srcId="{7BE03A1D-BB04-420C-8A59-6F437D747131}" destId="{7802C945-A964-4661-A155-157A8712CCC8}" srcOrd="0" destOrd="0" presId="urn:microsoft.com/office/officeart/2005/8/layout/hierarchy1"/>
    <dgm:cxn modelId="{0FCB9118-7601-4B31-97CD-A53ED64DFAB9}" type="presParOf" srcId="{7802C945-A964-4661-A155-157A8712CCC8}" destId="{C7A46C7E-0468-4B33-AE19-565FF0576113}" srcOrd="0" destOrd="0" presId="urn:microsoft.com/office/officeart/2005/8/layout/hierarchy1"/>
    <dgm:cxn modelId="{436CA7CF-C940-4D47-AF56-3F9621F79A2E}" type="presParOf" srcId="{7802C945-A964-4661-A155-157A8712CCC8}" destId="{E5D95240-AD08-4005-B682-D1E61FC42826}" srcOrd="1" destOrd="0" presId="urn:microsoft.com/office/officeart/2005/8/layout/hierarchy1"/>
    <dgm:cxn modelId="{84002B25-6470-4BD3-AD2B-47DA1606679F}" type="presParOf" srcId="{7BE03A1D-BB04-420C-8A59-6F437D747131}" destId="{7A80F51F-EF78-4DE9-9594-5903BEBC70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51C96-378A-4C97-B615-CE221128A607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DD18D-7B24-4BF2-9A6F-B635BDD92758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Followers &amp; Unfollowers</a:t>
          </a:r>
          <a:endParaRPr lang="en-US" sz="2500" kern="1200"/>
        </a:p>
      </dsp:txBody>
      <dsp:txXfrm>
        <a:off x="288396" y="1634282"/>
        <a:ext cx="2117829" cy="1314957"/>
      </dsp:txXfrm>
    </dsp:sp>
    <dsp:sp modelId="{4CCB9DE9-FCDB-444D-A86A-53F57A6C5BE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04A4-FEAB-460A-BD5E-C7E0D448CF8B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InstaRabbit</a:t>
          </a:r>
          <a:endParaRPr lang="en-US" sz="2500" kern="1200"/>
        </a:p>
      </dsp:txBody>
      <dsp:txXfrm>
        <a:off x="2976857" y="1634282"/>
        <a:ext cx="2117829" cy="1314957"/>
      </dsp:txXfrm>
    </dsp:sp>
    <dsp:sp modelId="{45EEE605-0D01-4F34-B645-6E95F8694DC5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C6FDE-7011-4CC7-9EDB-6A5F3141A0B8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AiGrow</a:t>
          </a:r>
          <a:endParaRPr lang="en-US" sz="2500" kern="1200"/>
        </a:p>
      </dsp:txBody>
      <dsp:txXfrm>
        <a:off x="5665318" y="1634282"/>
        <a:ext cx="2117829" cy="1314957"/>
      </dsp:txXfrm>
    </dsp:sp>
    <dsp:sp modelId="{C7A46C7E-0468-4B33-AE19-565FF0576113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5240-AD08-4005-B682-D1E61FC42826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Get Real Followers and Likes</a:t>
          </a:r>
          <a:endParaRPr lang="en-US" sz="2500" kern="1200"/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2/12/2025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6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896" r:id="rId6"/>
    <p:sldLayoutId id="2147483892" r:id="rId7"/>
    <p:sldLayoutId id="2147483893" r:id="rId8"/>
    <p:sldLayoutId id="2147483894" r:id="rId9"/>
    <p:sldLayoutId id="2147483895" r:id="rId10"/>
    <p:sldLayoutId id="21474838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2455D-FBF6-1A76-CCC8-05281484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Fake followers</a:t>
            </a:r>
            <a:endParaRPr lang="en-US" sz="40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group of icons on a screen">
            <a:extLst>
              <a:ext uri="{FF2B5EF4-FFF2-40B4-BE49-F238E27FC236}">
                <a16:creationId xmlns:a16="http://schemas.microsoft.com/office/drawing/2014/main" id="{91C20C88-BC9D-E0BB-C5D0-37D27BEBA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2327123"/>
            <a:ext cx="3899155" cy="2193274"/>
          </a:xfrm>
          <a:prstGeom prst="rect">
            <a:avLst/>
          </a:prstGeom>
          <a:ln w="28575">
            <a:noFill/>
          </a:ln>
        </p:spPr>
      </p:pic>
      <p:sp>
        <p:nvSpPr>
          <p:cNvPr id="9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robot on a cellphone&#10;&#10;AI-generated content may be incorrect.">
            <a:extLst>
              <a:ext uri="{FF2B5EF4-FFF2-40B4-BE49-F238E27FC236}">
                <a16:creationId xmlns:a16="http://schemas.microsoft.com/office/drawing/2014/main" id="{62E6CF5E-A6F8-DD7D-E553-55F243D1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" r="16482" b="1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1EFC1-5C3E-78F0-C8B7-5DCB3B47BFD4}"/>
              </a:ext>
            </a:extLst>
          </p:cNvPr>
          <p:cNvSpPr txBox="1"/>
          <p:nvPr/>
        </p:nvSpPr>
        <p:spPr>
          <a:xfrm>
            <a:off x="2545517" y="2193085"/>
            <a:ext cx="3624471" cy="257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Bots &amp; fakes accounts</a:t>
            </a: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FD7F-D2A5-5044-A355-BE1AF67F015B}"/>
              </a:ext>
            </a:extLst>
          </p:cNvPr>
          <p:cNvSpPr txBox="1"/>
          <p:nvPr/>
        </p:nvSpPr>
        <p:spPr>
          <a:xfrm>
            <a:off x="2242409" y="895483"/>
            <a:ext cx="5786232" cy="301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Comment </a:t>
            </a:r>
            <a:r>
              <a:rPr lang="en-US" sz="6000" b="1" cap="all" spc="1500" dirty="0" err="1">
                <a:latin typeface="+mj-lt"/>
                <a:ea typeface="Source Sans Pro SemiBold" panose="020B0603030403020204" pitchFamily="34" charset="0"/>
                <a:cs typeface="+mj-cs"/>
              </a:rPr>
              <a:t>fonctionnent-ils</a:t>
            </a:r>
            <a:r>
              <a:rPr lang="en-US" sz="60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 ?</a:t>
            </a: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58C4-048F-52C1-8DAD-11BEC01DF1FB}"/>
              </a:ext>
            </a:extLst>
          </p:cNvPr>
          <p:cNvSpPr txBox="1"/>
          <p:nvPr/>
        </p:nvSpPr>
        <p:spPr>
          <a:xfrm>
            <a:off x="2886765" y="1159934"/>
            <a:ext cx="6418471" cy="302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all" spc="1500">
                <a:latin typeface="+mj-lt"/>
                <a:ea typeface="Source Sans Pro SemiBold" panose="020B0603030403020204" pitchFamily="34" charset="0"/>
                <a:cs typeface="+mj-cs"/>
              </a:rPr>
              <a:t>Les platroms &amp; les aplications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EDA2087-FC27-560F-3CC7-7473C3EF6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384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80146-AD54-253C-4C06-7653549C7C6E}"/>
              </a:ext>
            </a:extLst>
          </p:cNvPr>
          <p:cNvSpPr txBox="1"/>
          <p:nvPr/>
        </p:nvSpPr>
        <p:spPr>
          <a:xfrm>
            <a:off x="1861854" y="2125737"/>
            <a:ext cx="4834021" cy="40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Merci </a:t>
            </a:r>
            <a:r>
              <a:rPr lang="en-US" sz="3600" dirty="0" err="1"/>
              <a:t>d'avoir</a:t>
            </a:r>
            <a:r>
              <a:rPr lang="en-US" sz="3600" dirty="0"/>
              <a:t> </a:t>
            </a:r>
            <a:r>
              <a:rPr lang="en-US" sz="3600" dirty="0" err="1"/>
              <a:t>suivi</a:t>
            </a:r>
            <a:r>
              <a:rPr lang="en-US" sz="3600" dirty="0"/>
              <a:t>. Des questions 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3562C949-BFD7-BCB9-6531-B0840F9E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05166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4C5740-58AE-4D1C-8E0C-A8BCE56E5D5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medamin</dc:creator>
  <cp:lastModifiedBy>medamin</cp:lastModifiedBy>
  <cp:revision>2</cp:revision>
  <dcterms:created xsi:type="dcterms:W3CDTF">2025-02-12T19:19:08Z</dcterms:created>
  <dcterms:modified xsi:type="dcterms:W3CDTF">2025-02-12T20:57:34Z</dcterms:modified>
</cp:coreProperties>
</file>