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B9686-CFB2-4EB4-A632-FD222C23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08382"/>
            <a:ext cx="8825658" cy="3329581"/>
          </a:xfrm>
        </p:spPr>
        <p:txBody>
          <a:bodyPr/>
          <a:lstStyle/>
          <a:p>
            <a:r>
              <a:rPr lang="en-GB" sz="8800" dirty="0"/>
              <a:t>Crypto</a:t>
            </a:r>
            <a:br>
              <a:rPr lang="fr-FR" sz="8800" dirty="0">
                <a:solidFill>
                  <a:schemeClr val="bg1"/>
                </a:solidFill>
              </a:rPr>
            </a:br>
            <a:endParaRPr lang="ar-TN" sz="8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7A25C7-DDD7-44DF-A4D9-C315E695E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TN" sz="3000" b="1" dirty="0">
                <a:latin typeface="Arial Black" panose="020B0A04020102020204" pitchFamily="34" charset="0"/>
              </a:rPr>
              <a:t>العملات الرقمية: ثورة في عالم المال والتكنولوجيا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B0787B-643C-7AF9-BC42-934299C94B24}"/>
              </a:ext>
            </a:extLst>
          </p:cNvPr>
          <p:cNvSpPr txBox="1"/>
          <p:nvPr/>
        </p:nvSpPr>
        <p:spPr>
          <a:xfrm>
            <a:off x="6881092" y="1893455"/>
            <a:ext cx="4445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tx1">
                    <a:lumMod val="95000"/>
                  </a:schemeClr>
                </a:solidFill>
              </a:rPr>
              <a:t>Chatgbt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fr-FR" sz="2000" b="1" dirty="0" err="1">
                <a:solidFill>
                  <a:schemeClr val="tx1">
                    <a:lumMod val="95000"/>
                  </a:schemeClr>
                </a:solidFill>
              </a:rPr>
              <a:t>binance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tx1">
                    <a:lumMod val="95000"/>
                  </a:schemeClr>
                </a:solidFill>
              </a:rPr>
              <a:t>academy</a:t>
            </a:r>
            <a:r>
              <a:rPr lang="fr-FR" sz="20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  <a:r>
              <a:rPr lang="ar-DZ" sz="2000" b="1" dirty="0">
                <a:solidFill>
                  <a:schemeClr val="tx1">
                    <a:lumMod val="95000"/>
                  </a:schemeClr>
                </a:solidFill>
              </a:rPr>
              <a:t>المصادر</a:t>
            </a:r>
            <a:endParaRPr lang="fr-FR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7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3B801-882D-4061-B7FF-1E71B914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TN" sz="7200" b="1" dirty="0"/>
              <a:t>ما هي العملات الرقمية</a:t>
            </a:r>
            <a:r>
              <a:rPr lang="ar-TN" sz="7200" dirty="0"/>
              <a:t>؟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16A5F-F0F2-4AAA-9667-65ABD44C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88363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ar-TN" sz="4000" b="1" dirty="0"/>
              <a:t>العملات الرقمية هي أصول إلكترونية تستخدم التشفير لضمان الأمان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sz="4000" b="1" dirty="0"/>
              <a:t>تعمل بدون الحاجة إلى وسيط مثل البنوك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sz="4000" b="1" dirty="0"/>
              <a:t>تُستخدم في المعاملات عبر الإنترنت والتداول</a:t>
            </a:r>
          </a:p>
          <a:p>
            <a:endParaRPr lang="ar-TN" sz="4000" dirty="0"/>
          </a:p>
        </p:txBody>
      </p:sp>
    </p:spTree>
    <p:extLst>
      <p:ext uri="{BB962C8B-B14F-4D97-AF65-F5344CB8AC3E}">
        <p14:creationId xmlns:p14="http://schemas.microsoft.com/office/powerpoint/2010/main" val="276343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67352-8337-458E-BF91-1A43FB0F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25048"/>
            <a:ext cx="9404723" cy="1400530"/>
          </a:xfrm>
        </p:spPr>
        <p:txBody>
          <a:bodyPr/>
          <a:lstStyle/>
          <a:p>
            <a:pPr algn="ctr"/>
            <a:r>
              <a:rPr lang="ar-TN" sz="6600" b="1" dirty="0"/>
              <a:t>العملات الرقمية: مستقبل المال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0F397-3816-4E4E-9730-560B655D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04205"/>
            <a:ext cx="8946541" cy="1522550"/>
          </a:xfrm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ar-TN" sz="4000" dirty="0"/>
              <a:t>نظرة شاملة على العملات الرقمية وتقنية </a:t>
            </a:r>
            <a:r>
              <a:rPr lang="ar-TN" sz="4000" dirty="0" err="1"/>
              <a:t>البلوكشين</a:t>
            </a:r>
            <a:endParaRPr lang="ar-TN" sz="4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ar-TN" sz="4000" dirty="0"/>
              <a:t>كيف تغير العملات الرقمية النظام المالي التقليدي؟</a:t>
            </a:r>
          </a:p>
          <a:p>
            <a:pPr marL="0" indent="0">
              <a:buNone/>
            </a:pPr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367736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66BFD-E74E-4448-9F37-189F3C33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TN" sz="7200" b="1" dirty="0"/>
              <a:t>كيف تعمل العملات الرقمية؟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ED679-3A50-424D-97C3-A511C570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67610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ar-TN" sz="4000" b="1" dirty="0"/>
              <a:t>تعتمد على </a:t>
            </a:r>
            <a:r>
              <a:rPr lang="ar-TN" sz="4000" b="1" dirty="0" err="1"/>
              <a:t>البلوكشين</a:t>
            </a:r>
            <a:r>
              <a:rPr lang="ar-TN" sz="4000" b="1" dirty="0"/>
              <a:t>، وهو سجل معاملات لامركزي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sz="4000" b="1" dirty="0"/>
              <a:t>المعاملات مشفرة وشفافة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TN" sz="4000" b="1" dirty="0"/>
              <a:t>التعدين هو عملية التحقق من المعاملات</a:t>
            </a:r>
          </a:p>
          <a:p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23414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A0343-4577-4E33-BD68-E02C9804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TN" sz="7200" b="1" dirty="0"/>
              <a:t>أهم العملات الرقمية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46628-2E44-403B-8703-2AB9405B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TN" sz="4000" b="1" dirty="0"/>
              <a:t>✅ </a:t>
            </a:r>
            <a:r>
              <a:rPr lang="ar-TN" sz="4000" b="1" dirty="0" err="1"/>
              <a:t>البيتكوين</a:t>
            </a:r>
            <a:r>
              <a:rPr lang="ar-TN" sz="4000" b="1" dirty="0"/>
              <a:t> </a:t>
            </a:r>
            <a:r>
              <a:rPr lang="en-GB" sz="4000" b="1" dirty="0"/>
              <a:t> (BTC) </a:t>
            </a:r>
            <a:r>
              <a:rPr lang="ar-TN" sz="4000" b="1" dirty="0"/>
              <a:t>العملة الرقمية الأولى والأكثر شهرة</a:t>
            </a:r>
            <a:br>
              <a:rPr lang="ar-TN" sz="4000" b="1" dirty="0"/>
            </a:br>
            <a:r>
              <a:rPr lang="ar-TN" sz="4000" b="1" dirty="0"/>
              <a:t>✅ </a:t>
            </a:r>
            <a:r>
              <a:rPr lang="ar-TN" sz="4000" b="1" dirty="0" err="1"/>
              <a:t>الإيثيريوم</a:t>
            </a:r>
            <a:r>
              <a:rPr lang="ar-TN" sz="4000" b="1" dirty="0"/>
              <a:t> </a:t>
            </a:r>
            <a:r>
              <a:rPr lang="en-GB" sz="4000" b="1" dirty="0"/>
              <a:t>(ETH) </a:t>
            </a:r>
            <a:r>
              <a:rPr lang="ar-TN" sz="4000" b="1" dirty="0"/>
              <a:t>يدعم العقود الذكية</a:t>
            </a:r>
            <a:br>
              <a:rPr lang="ar-TN" sz="4000" b="1" dirty="0"/>
            </a:br>
            <a:r>
              <a:rPr lang="ar-TN" sz="4000" b="1" dirty="0"/>
              <a:t>✅ </a:t>
            </a:r>
            <a:r>
              <a:rPr lang="ar-TN" sz="4000" b="1" dirty="0" err="1"/>
              <a:t>الريبل</a:t>
            </a:r>
            <a:r>
              <a:rPr lang="ar-TN" sz="4000" b="1" dirty="0"/>
              <a:t> </a:t>
            </a:r>
            <a:r>
              <a:rPr lang="en-GB" sz="4000" b="1" dirty="0"/>
              <a:t>(XRP)  </a:t>
            </a:r>
            <a:r>
              <a:rPr lang="ar-TN" sz="4000" b="1" dirty="0"/>
              <a:t>مخصص للمعاملات الفورية</a:t>
            </a:r>
          </a:p>
          <a:p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20533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9008B-0329-4D3E-B430-69EF8CA1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TN" sz="7200" b="1" dirty="0"/>
              <a:t>مزايا العملات الرقمية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90C1E-BFB3-4069-BED9-EFCC9D655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317" y="2052918"/>
            <a:ext cx="8946541" cy="4195481"/>
          </a:xfrm>
        </p:spPr>
        <p:txBody>
          <a:bodyPr/>
          <a:lstStyle/>
          <a:p>
            <a:pPr algn="ctr"/>
            <a:r>
              <a:rPr lang="ar-TN" sz="4800" b="1" dirty="0"/>
              <a:t>🔹 لا مركزية – لا تحتاج إلى وسيط مالي</a:t>
            </a:r>
            <a:br>
              <a:rPr lang="ar-TN" sz="4800" b="1" dirty="0"/>
            </a:br>
            <a:r>
              <a:rPr lang="ar-TN" sz="4800" b="1" dirty="0"/>
              <a:t>🔹 الأمان والشفافية – المعاملات مشفرة</a:t>
            </a:r>
            <a:br>
              <a:rPr lang="ar-TN" sz="4800" b="1" dirty="0"/>
            </a:br>
            <a:r>
              <a:rPr lang="ar-TN" sz="4800" b="1" dirty="0"/>
              <a:t>🔹 رسوم منخفضة – تكاليف تحويل أقل</a:t>
            </a:r>
          </a:p>
          <a:p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212152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A0343-4577-4E33-BD68-E02C9804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TN" sz="7200" b="1" dirty="0"/>
              <a:t>التحديات والمخاطر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46628-2E44-403B-8703-2AB9405B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19773"/>
            <a:ext cx="8946541" cy="4195481"/>
          </a:xfrm>
        </p:spPr>
        <p:txBody>
          <a:bodyPr/>
          <a:lstStyle/>
          <a:p>
            <a:r>
              <a:rPr lang="ar-TN" sz="4800" b="1" dirty="0"/>
              <a:t>⚠️ تقلب الأسعار الكبير</a:t>
            </a:r>
            <a:br>
              <a:rPr lang="ar-TN" sz="4800" b="1" dirty="0"/>
            </a:br>
            <a:r>
              <a:rPr lang="ar-TN" sz="4800" b="1" dirty="0"/>
              <a:t>⚠️ التشريعات غير الواضحة</a:t>
            </a:r>
            <a:br>
              <a:rPr lang="ar-TN" sz="4800" b="1" dirty="0"/>
            </a:br>
            <a:r>
              <a:rPr lang="ar-TN" sz="4800" b="1" dirty="0"/>
              <a:t>⚠️ مخاطر الأمان والهجمات السيبرانية</a:t>
            </a:r>
          </a:p>
          <a:p>
            <a:endParaRPr lang="ar-TN" sz="4000" dirty="0"/>
          </a:p>
        </p:txBody>
      </p:sp>
    </p:spTree>
    <p:extLst>
      <p:ext uri="{BB962C8B-B14F-4D97-AF65-F5344CB8AC3E}">
        <p14:creationId xmlns:p14="http://schemas.microsoft.com/office/powerpoint/2010/main" val="366157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F41AE-0E94-41E3-88C6-3EDCE6A8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TN" sz="7200" b="1" dirty="0"/>
              <a:t>مستقبل العملات الرقمية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1D5616-A1C6-4FE6-B1E2-271B0489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13" y="2266461"/>
            <a:ext cx="8946541" cy="4195481"/>
          </a:xfrm>
        </p:spPr>
        <p:txBody>
          <a:bodyPr/>
          <a:lstStyle/>
          <a:p>
            <a:r>
              <a:rPr lang="ar-TN" sz="5400" b="1" dirty="0"/>
              <a:t>🔮 تزايد الاعتماد المؤسسي</a:t>
            </a:r>
            <a:br>
              <a:rPr lang="ar-TN" sz="5400" b="1" dirty="0"/>
            </a:br>
            <a:r>
              <a:rPr lang="ar-TN" sz="5400" b="1" dirty="0"/>
              <a:t>🔮 تحسين القوانين والتنظيمات</a:t>
            </a:r>
            <a:br>
              <a:rPr lang="ar-TN" sz="5400" b="1" dirty="0"/>
            </a:br>
            <a:r>
              <a:rPr lang="ar-TN" sz="5400" b="1" dirty="0"/>
              <a:t>🔮 تطور تقنية </a:t>
            </a:r>
            <a:r>
              <a:rPr lang="ar-TN" sz="5400" b="1" dirty="0" err="1"/>
              <a:t>البلوكشين</a:t>
            </a:r>
            <a:endParaRPr lang="ar-TN" sz="5400" b="1" dirty="0"/>
          </a:p>
          <a:p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341977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918F5-7CBC-422F-8C5A-4BA872E0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836" y="2533388"/>
            <a:ext cx="9404723" cy="1400530"/>
          </a:xfrm>
        </p:spPr>
        <p:txBody>
          <a:bodyPr/>
          <a:lstStyle/>
          <a:p>
            <a:pPr algn="ctr"/>
            <a:r>
              <a:rPr lang="ar-TN" sz="6600" b="1" dirty="0"/>
              <a:t>شكرًا لكم على حسن استماعكم!</a:t>
            </a:r>
            <a:r>
              <a:rPr lang="ar-TN" sz="6600" dirty="0"/>
              <a:t> 😊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1362B-1DDB-4F71-9379-64E1D9B7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6417" y="2052918"/>
            <a:ext cx="3933776" cy="4195481"/>
          </a:xfrm>
        </p:spPr>
        <p:txBody>
          <a:bodyPr/>
          <a:lstStyle/>
          <a:p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50867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184</Words>
  <Application>Microsoft Office PowerPoint</Application>
  <PresentationFormat>Grand écran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Ion</vt:lpstr>
      <vt:lpstr>Crypto </vt:lpstr>
      <vt:lpstr>ما هي العملات الرقمية؟</vt:lpstr>
      <vt:lpstr>العملات الرقمية: مستقبل المال</vt:lpstr>
      <vt:lpstr>كيف تعمل العملات الرقمية؟</vt:lpstr>
      <vt:lpstr>أهم العملات الرقمية</vt:lpstr>
      <vt:lpstr>مزايا العملات الرقمية</vt:lpstr>
      <vt:lpstr>التحديات والمخاطر</vt:lpstr>
      <vt:lpstr>مستقبل العملات الرقمية</vt:lpstr>
      <vt:lpstr>شكرًا لكم على حسن استماعكم!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oufkir oumaima</dc:creator>
  <cp:lastModifiedBy>Asus</cp:lastModifiedBy>
  <cp:revision>4</cp:revision>
  <dcterms:created xsi:type="dcterms:W3CDTF">2025-02-12T14:57:50Z</dcterms:created>
  <dcterms:modified xsi:type="dcterms:W3CDTF">2025-02-13T13:32:39Z</dcterms:modified>
</cp:coreProperties>
</file>