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71" r:id="rId2"/>
    <p:sldId id="270" r:id="rId3"/>
    <p:sldId id="268" r:id="rId4"/>
    <p:sldId id="269" r:id="rId5"/>
    <p:sldId id="272" r:id="rId6"/>
    <p:sldId id="273" r:id="rId7"/>
    <p:sldId id="274" r:id="rId8"/>
    <p:sldId id="275" r:id="rId9"/>
    <p:sldId id="278" r:id="rId10"/>
    <p:sldId id="277" r:id="rId11"/>
    <p:sldId id="276" r:id="rId12"/>
    <p:sldId id="279" r:id="rId13"/>
    <p:sldId id="282" r:id="rId14"/>
    <p:sldId id="28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F3F51E4-C5F7-467D-8710-EA31C38F63B4}">
          <p14:sldIdLst>
            <p14:sldId id="271"/>
            <p14:sldId id="270"/>
            <p14:sldId id="268"/>
            <p14:sldId id="269"/>
            <p14:sldId id="272"/>
            <p14:sldId id="273"/>
            <p14:sldId id="274"/>
            <p14:sldId id="275"/>
            <p14:sldId id="278"/>
            <p14:sldId id="277"/>
            <p14:sldId id="276"/>
            <p14:sldId id="279"/>
            <p14:sldId id="282"/>
            <p14:sldId id="283"/>
            <p14:sldId id="266"/>
          </p14:sldIdLst>
        </p14:section>
        <p14:section name="Section sans titre" id="{D94B1309-BB71-4F27-9E76-FFAA094C84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ufkir oumaima" initials="oo" lastIdx="1" clrIdx="0">
    <p:extLst>
      <p:ext uri="{19B8F6BF-5375-455C-9EA6-DF929625EA0E}">
        <p15:presenceInfo xmlns:p15="http://schemas.microsoft.com/office/powerpoint/2012/main" userId="4395596d557fb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9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ufkir oumaima" userId="4395596d557fba9b" providerId="LiveId" clId="{7A496DAF-FD23-4BF9-A459-35D8D2A50349}"/>
    <pc:docChg chg="undo redo custSel addSld delSld modSld sldOrd modSection">
      <pc:chgData name="oufkir oumaima" userId="4395596d557fba9b" providerId="LiveId" clId="{7A496DAF-FD23-4BF9-A459-35D8D2A50349}" dt="2025-02-12T20:39:07.433" v="2912" actId="1076"/>
      <pc:docMkLst>
        <pc:docMk/>
      </pc:docMkLst>
      <pc:sldChg chg="modSp del mod">
        <pc:chgData name="oufkir oumaima" userId="4395596d557fba9b" providerId="LiveId" clId="{7A496DAF-FD23-4BF9-A459-35D8D2A50349}" dt="2025-02-12T11:02:33.508" v="2192" actId="2696"/>
        <pc:sldMkLst>
          <pc:docMk/>
          <pc:sldMk cId="3298560355" sldId="256"/>
        </pc:sldMkLst>
        <pc:spChg chg="mod">
          <ac:chgData name="oufkir oumaima" userId="4395596d557fba9b" providerId="LiveId" clId="{7A496DAF-FD23-4BF9-A459-35D8D2A50349}" dt="2025-02-11T17:15:51.638" v="134" actId="20577"/>
          <ac:spMkLst>
            <pc:docMk/>
            <pc:sldMk cId="3298560355" sldId="256"/>
            <ac:spMk id="2" creationId="{1884ED1D-AD7B-401A-B938-B6A55661B013}"/>
          </ac:spMkLst>
        </pc:spChg>
      </pc:sldChg>
      <pc:sldChg chg="addSp delSp modSp del mod">
        <pc:chgData name="oufkir oumaima" userId="4395596d557fba9b" providerId="LiveId" clId="{7A496DAF-FD23-4BF9-A459-35D8D2A50349}" dt="2025-02-12T10:25:08.086" v="1782" actId="2696"/>
        <pc:sldMkLst>
          <pc:docMk/>
          <pc:sldMk cId="2964136559" sldId="257"/>
        </pc:sldMkLst>
        <pc:spChg chg="add del">
          <ac:chgData name="oufkir oumaima" userId="4395596d557fba9b" providerId="LiveId" clId="{7A496DAF-FD23-4BF9-A459-35D8D2A50349}" dt="2025-02-11T17:27:30.382" v="136"/>
          <ac:spMkLst>
            <pc:docMk/>
            <pc:sldMk cId="2964136559" sldId="257"/>
            <ac:spMk id="4" creationId="{0C0CC065-5A14-4D52-98E2-3B66970906D6}"/>
          </ac:spMkLst>
        </pc:spChg>
        <pc:spChg chg="add mod">
          <ac:chgData name="oufkir oumaima" userId="4395596d557fba9b" providerId="LiveId" clId="{7A496DAF-FD23-4BF9-A459-35D8D2A50349}" dt="2025-02-12T10:21:12.926" v="1761" actId="1076"/>
          <ac:spMkLst>
            <pc:docMk/>
            <pc:sldMk cId="2964136559" sldId="257"/>
            <ac:spMk id="4" creationId="{27CC620C-4236-476B-A7C5-F1CFEA960707}"/>
          </ac:spMkLst>
        </pc:spChg>
        <pc:spChg chg="add mod">
          <ac:chgData name="oufkir oumaima" userId="4395596d557fba9b" providerId="LiveId" clId="{7A496DAF-FD23-4BF9-A459-35D8D2A50349}" dt="2025-02-12T10:22:50.563" v="1769" actId="1076"/>
          <ac:spMkLst>
            <pc:docMk/>
            <pc:sldMk cId="2964136559" sldId="257"/>
            <ac:spMk id="5" creationId="{004E880F-2A04-4E67-B330-E738AC556D4B}"/>
          </ac:spMkLst>
        </pc:spChg>
        <pc:spChg chg="add del">
          <ac:chgData name="oufkir oumaima" userId="4395596d557fba9b" providerId="LiveId" clId="{7A496DAF-FD23-4BF9-A459-35D8D2A50349}" dt="2025-02-11T17:27:42.094" v="139"/>
          <ac:spMkLst>
            <pc:docMk/>
            <pc:sldMk cId="2964136559" sldId="257"/>
            <ac:spMk id="5" creationId="{0777CC27-B490-4469-BCD8-FEC9871C83D9}"/>
          </ac:spMkLst>
        </pc:spChg>
        <pc:spChg chg="add del mod">
          <ac:chgData name="oufkir oumaima" userId="4395596d557fba9b" providerId="LiveId" clId="{7A496DAF-FD23-4BF9-A459-35D8D2A50349}" dt="2025-02-11T17:28:29.640" v="154"/>
          <ac:spMkLst>
            <pc:docMk/>
            <pc:sldMk cId="2964136559" sldId="257"/>
            <ac:spMk id="6" creationId="{D416478C-0CE8-41A5-B0BD-6AE58F24D380}"/>
          </ac:spMkLst>
        </pc:spChg>
        <pc:spChg chg="add del mod">
          <ac:chgData name="oufkir oumaima" userId="4395596d557fba9b" providerId="LiveId" clId="{7A496DAF-FD23-4BF9-A459-35D8D2A50349}" dt="2025-02-11T17:28:29.643" v="156"/>
          <ac:spMkLst>
            <pc:docMk/>
            <pc:sldMk cId="2964136559" sldId="257"/>
            <ac:spMk id="7" creationId="{DAA8CDB2-1096-4CA7-8D75-7973B663E609}"/>
          </ac:spMkLst>
        </pc:spChg>
        <pc:spChg chg="add del">
          <ac:chgData name="oufkir oumaima" userId="4395596d557fba9b" providerId="LiveId" clId="{7A496DAF-FD23-4BF9-A459-35D8D2A50349}" dt="2025-02-11T17:28:03.348" v="144"/>
          <ac:spMkLst>
            <pc:docMk/>
            <pc:sldMk cId="2964136559" sldId="257"/>
            <ac:spMk id="8" creationId="{B30F40E0-8A48-49B1-9BE4-6813586438DB}"/>
          </ac:spMkLst>
        </pc:spChg>
        <pc:spChg chg="add del mod">
          <ac:chgData name="oufkir oumaima" userId="4395596d557fba9b" providerId="LiveId" clId="{7A496DAF-FD23-4BF9-A459-35D8D2A50349}" dt="2025-02-11T17:29:26.146" v="164" actId="478"/>
          <ac:spMkLst>
            <pc:docMk/>
            <pc:sldMk cId="2964136559" sldId="257"/>
            <ac:spMk id="9" creationId="{52477881-A503-4DDA-AFE8-7903145B50C8}"/>
          </ac:spMkLst>
        </pc:spChg>
        <pc:spChg chg="del mod">
          <ac:chgData name="oufkir oumaima" userId="4395596d557fba9b" providerId="LiveId" clId="{7A496DAF-FD23-4BF9-A459-35D8D2A50349}" dt="2025-02-11T17:28:29.639" v="152"/>
          <ac:spMkLst>
            <pc:docMk/>
            <pc:sldMk cId="2964136559" sldId="257"/>
            <ac:spMk id="10" creationId="{1CFA2AEB-3E23-4495-9BAD-C460F7472828}"/>
          </ac:spMkLst>
        </pc:spChg>
        <pc:spChg chg="add del mod">
          <ac:chgData name="oufkir oumaima" userId="4395596d557fba9b" providerId="LiveId" clId="{7A496DAF-FD23-4BF9-A459-35D8D2A50349}" dt="2025-02-11T18:01:40.587" v="1177" actId="478"/>
          <ac:spMkLst>
            <pc:docMk/>
            <pc:sldMk cId="2964136559" sldId="257"/>
            <ac:spMk id="11" creationId="{57138E4C-A01E-4FD3-AA3F-56CBCB7FEB5E}"/>
          </ac:spMkLst>
        </pc:spChg>
        <pc:spChg chg="add del mod">
          <ac:chgData name="oufkir oumaima" userId="4395596d557fba9b" providerId="LiveId" clId="{7A496DAF-FD23-4BF9-A459-35D8D2A50349}" dt="2025-02-11T22:04:37.017" v="1684" actId="47"/>
          <ac:spMkLst>
            <pc:docMk/>
            <pc:sldMk cId="2964136559" sldId="257"/>
            <ac:spMk id="13" creationId="{E21E6D3E-72B7-4DEE-82CA-48FCF6E16CD0}"/>
          </ac:spMkLst>
        </pc:spChg>
        <pc:spChg chg="mod">
          <ac:chgData name="oufkir oumaima" userId="4395596d557fba9b" providerId="LiveId" clId="{7A496DAF-FD23-4BF9-A459-35D8D2A50349}" dt="2025-02-11T17:50:33.417" v="362" actId="1076"/>
          <ac:spMkLst>
            <pc:docMk/>
            <pc:sldMk cId="2964136559" sldId="257"/>
            <ac:spMk id="14" creationId="{69B94E62-9C96-402F-884A-ACF3D30ED7CC}"/>
          </ac:spMkLst>
        </pc:spChg>
        <pc:spChg chg="add mod">
          <ac:chgData name="oufkir oumaima" userId="4395596d557fba9b" providerId="LiveId" clId="{7A496DAF-FD23-4BF9-A459-35D8D2A50349}" dt="2025-02-11T22:04:32.363" v="1681"/>
          <ac:spMkLst>
            <pc:docMk/>
            <pc:sldMk cId="2964136559" sldId="257"/>
            <ac:spMk id="15" creationId="{100D4981-9A76-40B1-88A3-9DD02EB35788}"/>
          </ac:spMkLst>
        </pc:spChg>
        <pc:spChg chg="add mod">
          <ac:chgData name="oufkir oumaima" userId="4395596d557fba9b" providerId="LiveId" clId="{7A496DAF-FD23-4BF9-A459-35D8D2A50349}" dt="2025-02-11T22:04:32.363" v="1681"/>
          <ac:spMkLst>
            <pc:docMk/>
            <pc:sldMk cId="2964136559" sldId="257"/>
            <ac:spMk id="16" creationId="{58E99063-5EF0-44F2-AE47-CD6F4CDEB17E}"/>
          </ac:spMkLst>
        </pc:spChg>
        <pc:spChg chg="add mod">
          <ac:chgData name="oufkir oumaima" userId="4395596d557fba9b" providerId="LiveId" clId="{7A496DAF-FD23-4BF9-A459-35D8D2A50349}" dt="2025-02-11T22:04:32.363" v="1681"/>
          <ac:spMkLst>
            <pc:docMk/>
            <pc:sldMk cId="2964136559" sldId="257"/>
            <ac:spMk id="17" creationId="{2178FDC7-DB4F-41F6-B725-9D46CF8F4A51}"/>
          </ac:spMkLst>
        </pc:spChg>
        <pc:spChg chg="add mod">
          <ac:chgData name="oufkir oumaima" userId="4395596d557fba9b" providerId="LiveId" clId="{7A496DAF-FD23-4BF9-A459-35D8D2A50349}" dt="2025-02-11T22:04:32.363" v="1681"/>
          <ac:spMkLst>
            <pc:docMk/>
            <pc:sldMk cId="2964136559" sldId="257"/>
            <ac:spMk id="18" creationId="{A44CCED8-B074-4481-B2D2-96ECD5CD5315}"/>
          </ac:spMkLst>
        </pc:spChg>
        <pc:spChg chg="add mod">
          <ac:chgData name="oufkir oumaima" userId="4395596d557fba9b" providerId="LiveId" clId="{7A496DAF-FD23-4BF9-A459-35D8D2A50349}" dt="2025-02-11T22:04:32.363" v="1681"/>
          <ac:spMkLst>
            <pc:docMk/>
            <pc:sldMk cId="2964136559" sldId="257"/>
            <ac:spMk id="19" creationId="{06DB29C5-54C3-4273-9365-F48B25207A43}"/>
          </ac:spMkLst>
        </pc:spChg>
        <pc:spChg chg="add mod">
          <ac:chgData name="oufkir oumaima" userId="4395596d557fba9b" providerId="LiveId" clId="{7A496DAF-FD23-4BF9-A459-35D8D2A50349}" dt="2025-02-12T10:20:46.477" v="1757" actId="571"/>
          <ac:spMkLst>
            <pc:docMk/>
            <pc:sldMk cId="2964136559" sldId="257"/>
            <ac:spMk id="20" creationId="{572495E4-1451-4F69-84DA-924D92D2B837}"/>
          </ac:spMkLst>
        </pc:spChg>
      </pc:sldChg>
      <pc:sldChg chg="del">
        <pc:chgData name="oufkir oumaima" userId="4395596d557fba9b" providerId="LiveId" clId="{7A496DAF-FD23-4BF9-A459-35D8D2A50349}" dt="2025-02-12T12:25:28.879" v="2861" actId="2696"/>
        <pc:sldMkLst>
          <pc:docMk/>
          <pc:sldMk cId="1962041147" sldId="259"/>
        </pc:sldMkLst>
      </pc:sldChg>
      <pc:sldChg chg="modSp del mod">
        <pc:chgData name="oufkir oumaima" userId="4395596d557fba9b" providerId="LiveId" clId="{7A496DAF-FD23-4BF9-A459-35D8D2A50349}" dt="2025-02-12T12:25:38.170" v="2864" actId="2696"/>
        <pc:sldMkLst>
          <pc:docMk/>
          <pc:sldMk cId="1334969685" sldId="260"/>
        </pc:sldMkLst>
        <pc:spChg chg="mod">
          <ac:chgData name="oufkir oumaima" userId="4395596d557fba9b" providerId="LiveId" clId="{7A496DAF-FD23-4BF9-A459-35D8D2A50349}" dt="2025-02-12T10:28:20.752" v="1799" actId="20577"/>
          <ac:spMkLst>
            <pc:docMk/>
            <pc:sldMk cId="1334969685" sldId="260"/>
            <ac:spMk id="2" creationId="{1884ED1D-AD7B-401A-B938-B6A55661B013}"/>
          </ac:spMkLst>
        </pc:spChg>
      </pc:sldChg>
      <pc:sldChg chg="del">
        <pc:chgData name="oufkir oumaima" userId="4395596d557fba9b" providerId="LiveId" clId="{7A496DAF-FD23-4BF9-A459-35D8D2A50349}" dt="2025-02-12T12:25:35.705" v="2863" actId="2696"/>
        <pc:sldMkLst>
          <pc:docMk/>
          <pc:sldMk cId="1849122330" sldId="261"/>
        </pc:sldMkLst>
      </pc:sldChg>
      <pc:sldChg chg="modSp del mod">
        <pc:chgData name="oufkir oumaima" userId="4395596d557fba9b" providerId="LiveId" clId="{7A496DAF-FD23-4BF9-A459-35D8D2A50349}" dt="2025-02-12T12:25:24.092" v="2859" actId="2696"/>
        <pc:sldMkLst>
          <pc:docMk/>
          <pc:sldMk cId="1988965909" sldId="262"/>
        </pc:sldMkLst>
        <pc:spChg chg="mod">
          <ac:chgData name="oufkir oumaima" userId="4395596d557fba9b" providerId="LiveId" clId="{7A496DAF-FD23-4BF9-A459-35D8D2A50349}" dt="2025-02-09T20:31:59.278" v="103" actId="207"/>
          <ac:spMkLst>
            <pc:docMk/>
            <pc:sldMk cId="1988965909" sldId="262"/>
            <ac:spMk id="14" creationId="{69B94E62-9C96-402F-884A-ACF3D30ED7CC}"/>
          </ac:spMkLst>
        </pc:spChg>
      </pc:sldChg>
      <pc:sldChg chg="del">
        <pc:chgData name="oufkir oumaima" userId="4395596d557fba9b" providerId="LiveId" clId="{7A496DAF-FD23-4BF9-A459-35D8D2A50349}" dt="2025-02-12T12:25:21.153" v="2858" actId="2696"/>
        <pc:sldMkLst>
          <pc:docMk/>
          <pc:sldMk cId="1204984586" sldId="263"/>
        </pc:sldMkLst>
      </pc:sldChg>
      <pc:sldChg chg="addSp modSp add del mod ord">
        <pc:chgData name="oufkir oumaima" userId="4395596d557fba9b" providerId="LiveId" clId="{7A496DAF-FD23-4BF9-A459-35D8D2A50349}" dt="2025-02-12T12:25:31.785" v="2862" actId="2696"/>
        <pc:sldMkLst>
          <pc:docMk/>
          <pc:sldMk cId="3620183633" sldId="264"/>
        </pc:sldMkLst>
        <pc:spChg chg="mod">
          <ac:chgData name="oufkir oumaima" userId="4395596d557fba9b" providerId="LiveId" clId="{7A496DAF-FD23-4BF9-A459-35D8D2A50349}" dt="2025-02-12T10:29:39.242" v="1803" actId="21"/>
          <ac:spMkLst>
            <pc:docMk/>
            <pc:sldMk cId="3620183633" sldId="264"/>
            <ac:spMk id="2" creationId="{1884ED1D-AD7B-401A-B938-B6A55661B013}"/>
          </ac:spMkLst>
        </pc:spChg>
        <pc:spChg chg="mod">
          <ac:chgData name="oufkir oumaima" userId="4395596d557fba9b" providerId="LiveId" clId="{7A496DAF-FD23-4BF9-A459-35D8D2A50349}" dt="2025-02-09T15:03:46.822" v="1" actId="20577"/>
          <ac:spMkLst>
            <pc:docMk/>
            <pc:sldMk cId="3620183633" sldId="264"/>
            <ac:spMk id="10" creationId="{1CFA2AEB-3E23-4495-9BAD-C460F7472828}"/>
          </ac:spMkLst>
        </pc:spChg>
        <pc:spChg chg="mod">
          <ac:chgData name="oufkir oumaima" userId="4395596d557fba9b" providerId="LiveId" clId="{7A496DAF-FD23-4BF9-A459-35D8D2A50349}" dt="2025-02-09T15:03:49.573" v="2" actId="20577"/>
          <ac:spMkLst>
            <pc:docMk/>
            <pc:sldMk cId="3620183633" sldId="264"/>
            <ac:spMk id="14" creationId="{69B94E62-9C96-402F-884A-ACF3D30ED7CC}"/>
          </ac:spMkLst>
        </pc:spChg>
        <pc:picChg chg="add mod">
          <ac:chgData name="oufkir oumaima" userId="4395596d557fba9b" providerId="LiveId" clId="{7A496DAF-FD23-4BF9-A459-35D8D2A50349}" dt="2025-02-09T15:04:46.059" v="3" actId="931"/>
          <ac:picMkLst>
            <pc:docMk/>
            <pc:sldMk cId="3620183633" sldId="264"/>
            <ac:picMk id="5" creationId="{DE163458-0043-470A-9C77-6C0B244E8E08}"/>
          </ac:picMkLst>
        </pc:picChg>
      </pc:sldChg>
      <pc:sldChg chg="addSp delSp modSp add del mod">
        <pc:chgData name="oufkir oumaima" userId="4395596d557fba9b" providerId="LiveId" clId="{7A496DAF-FD23-4BF9-A459-35D8D2A50349}" dt="2025-02-09T20:23:09.406" v="55" actId="2696"/>
        <pc:sldMkLst>
          <pc:docMk/>
          <pc:sldMk cId="2632964613" sldId="265"/>
        </pc:sldMkLst>
        <pc:spChg chg="add del mod">
          <ac:chgData name="oufkir oumaima" userId="4395596d557fba9b" providerId="LiveId" clId="{7A496DAF-FD23-4BF9-A459-35D8D2A50349}" dt="2025-02-09T20:22:53.349" v="53"/>
          <ac:spMkLst>
            <pc:docMk/>
            <pc:sldMk cId="2632964613" sldId="265"/>
            <ac:spMk id="4" creationId="{E154E401-E79F-4FE2-A51D-AFA27A6E71D4}"/>
          </ac:spMkLst>
        </pc:spChg>
        <pc:spChg chg="add del mod">
          <ac:chgData name="oufkir oumaima" userId="4395596d557fba9b" providerId="LiveId" clId="{7A496DAF-FD23-4BF9-A459-35D8D2A50349}" dt="2025-02-09T20:22:06.145" v="35" actId="767"/>
          <ac:spMkLst>
            <pc:docMk/>
            <pc:sldMk cId="2632964613" sldId="265"/>
            <ac:spMk id="5" creationId="{9F5EF580-8B28-43BF-A170-59DEF8F50530}"/>
          </ac:spMkLst>
        </pc:spChg>
        <pc:spChg chg="del mod">
          <ac:chgData name="oufkir oumaima" userId="4395596d557fba9b" providerId="LiveId" clId="{7A496DAF-FD23-4BF9-A459-35D8D2A50349}" dt="2025-02-09T20:22:53.349" v="51"/>
          <ac:spMkLst>
            <pc:docMk/>
            <pc:sldMk cId="2632964613" sldId="265"/>
            <ac:spMk id="10" creationId="{1CFA2AEB-3E23-4495-9BAD-C460F7472828}"/>
          </ac:spMkLst>
        </pc:spChg>
        <pc:spChg chg="del mod">
          <ac:chgData name="oufkir oumaima" userId="4395596d557fba9b" providerId="LiveId" clId="{7A496DAF-FD23-4BF9-A459-35D8D2A50349}" dt="2025-02-09T20:22:53.349" v="49"/>
          <ac:spMkLst>
            <pc:docMk/>
            <pc:sldMk cId="2632964613" sldId="265"/>
            <ac:spMk id="14" creationId="{69B94E62-9C96-402F-884A-ACF3D30ED7CC}"/>
          </ac:spMkLst>
        </pc:spChg>
      </pc:sldChg>
      <pc:sldChg chg="modSp add mod ord">
        <pc:chgData name="oufkir oumaima" userId="4395596d557fba9b" providerId="LiveId" clId="{7A496DAF-FD23-4BF9-A459-35D8D2A50349}" dt="2025-02-09T20:34:59.634" v="112" actId="20577"/>
        <pc:sldMkLst>
          <pc:docMk/>
          <pc:sldMk cId="4110932663" sldId="266"/>
        </pc:sldMkLst>
        <pc:spChg chg="mod">
          <ac:chgData name="oufkir oumaima" userId="4395596d557fba9b" providerId="LiveId" clId="{7A496DAF-FD23-4BF9-A459-35D8D2A50349}" dt="2025-02-09T20:34:59.634" v="112" actId="20577"/>
          <ac:spMkLst>
            <pc:docMk/>
            <pc:sldMk cId="4110932663" sldId="266"/>
            <ac:spMk id="2" creationId="{1884ED1D-AD7B-401A-B938-B6A55661B013}"/>
          </ac:spMkLst>
        </pc:spChg>
      </pc:sldChg>
      <pc:sldChg chg="addSp delSp modSp add del mod">
        <pc:chgData name="oufkir oumaima" userId="4395596d557fba9b" providerId="LiveId" clId="{7A496DAF-FD23-4BF9-A459-35D8D2A50349}" dt="2025-02-12T12:25:26.596" v="2860" actId="2696"/>
        <pc:sldMkLst>
          <pc:docMk/>
          <pc:sldMk cId="1949510881" sldId="267"/>
        </pc:sldMkLst>
        <pc:spChg chg="del mod">
          <ac:chgData name="oufkir oumaima" userId="4395596d557fba9b" providerId="LiveId" clId="{7A496DAF-FD23-4BF9-A459-35D8D2A50349}" dt="2025-02-09T20:28:50.088" v="92"/>
          <ac:spMkLst>
            <pc:docMk/>
            <pc:sldMk cId="1949510881" sldId="267"/>
            <ac:spMk id="10" creationId="{1CFA2AEB-3E23-4495-9BAD-C460F7472828}"/>
          </ac:spMkLst>
        </pc:spChg>
        <pc:spChg chg="del mod">
          <ac:chgData name="oufkir oumaima" userId="4395596d557fba9b" providerId="LiveId" clId="{7A496DAF-FD23-4BF9-A459-35D8D2A50349}" dt="2025-02-09T20:28:50.087" v="90"/>
          <ac:spMkLst>
            <pc:docMk/>
            <pc:sldMk cId="1949510881" sldId="267"/>
            <ac:spMk id="14" creationId="{69B94E62-9C96-402F-884A-ACF3D30ED7CC}"/>
          </ac:spMkLst>
        </pc:spChg>
        <pc:picChg chg="add mod">
          <ac:chgData name="oufkir oumaima" userId="4395596d557fba9b" providerId="LiveId" clId="{7A496DAF-FD23-4BF9-A459-35D8D2A50349}" dt="2025-02-09T20:29:35.896" v="100" actId="14100"/>
          <ac:picMkLst>
            <pc:docMk/>
            <pc:sldMk cId="1949510881" sldId="267"/>
            <ac:picMk id="5" creationId="{252C0C14-AFAF-448A-8104-96EE67AB6CA3}"/>
          </ac:picMkLst>
        </pc:picChg>
      </pc:sldChg>
      <pc:sldChg chg="addSp delSp modSp add del mod">
        <pc:chgData name="oufkir oumaima" userId="4395596d557fba9b" providerId="LiveId" clId="{7A496DAF-FD23-4BF9-A459-35D8D2A50349}" dt="2025-02-11T18:00:22.496" v="592" actId="2696"/>
        <pc:sldMkLst>
          <pc:docMk/>
          <pc:sldMk cId="516045407" sldId="268"/>
        </pc:sldMkLst>
        <pc:spChg chg="mod">
          <ac:chgData name="oufkir oumaima" userId="4395596d557fba9b" providerId="LiveId" clId="{7A496DAF-FD23-4BF9-A459-35D8D2A50349}" dt="2025-02-11T17:59:59.576" v="591" actId="1035"/>
          <ac:spMkLst>
            <pc:docMk/>
            <pc:sldMk cId="516045407" sldId="268"/>
            <ac:spMk id="2" creationId="{1884ED1D-AD7B-401A-B938-B6A55661B013}"/>
          </ac:spMkLst>
        </pc:spChg>
        <pc:spChg chg="mod">
          <ac:chgData name="oufkir oumaima" userId="4395596d557fba9b" providerId="LiveId" clId="{7A496DAF-FD23-4BF9-A459-35D8D2A50349}" dt="2025-02-11T17:59:59.576" v="591" actId="1035"/>
          <ac:spMkLst>
            <pc:docMk/>
            <pc:sldMk cId="516045407" sldId="268"/>
            <ac:spMk id="3" creationId="{8267558A-4716-4498-863A-07751DEB8E02}"/>
          </ac:spMkLst>
        </pc:spChg>
        <pc:spChg chg="add mod">
          <ac:chgData name="oufkir oumaima" userId="4395596d557fba9b" providerId="LiveId" clId="{7A496DAF-FD23-4BF9-A459-35D8D2A50349}" dt="2025-02-11T17:59:59.576" v="591" actId="1035"/>
          <ac:spMkLst>
            <pc:docMk/>
            <pc:sldMk cId="516045407" sldId="268"/>
            <ac:spMk id="4" creationId="{35ADD8A6-4A6F-4352-AEFF-35A281051D26}"/>
          </ac:spMkLst>
        </pc:spChg>
        <pc:spChg chg="add del mod">
          <ac:chgData name="oufkir oumaima" userId="4395596d557fba9b" providerId="LiveId" clId="{7A496DAF-FD23-4BF9-A459-35D8D2A50349}" dt="2025-02-11T17:59:59.576" v="591" actId="1035"/>
          <ac:spMkLst>
            <pc:docMk/>
            <pc:sldMk cId="516045407" sldId="268"/>
            <ac:spMk id="5" creationId="{D0FE8ACF-9FB6-4600-83FE-B5BCF46B04BC}"/>
          </ac:spMkLst>
        </pc:spChg>
        <pc:spChg chg="add del">
          <ac:chgData name="oufkir oumaima" userId="4395596d557fba9b" providerId="LiveId" clId="{7A496DAF-FD23-4BF9-A459-35D8D2A50349}" dt="2025-02-11T17:38:08.597" v="203"/>
          <ac:spMkLst>
            <pc:docMk/>
            <pc:sldMk cId="516045407" sldId="268"/>
            <ac:spMk id="6" creationId="{1D9ABDD7-7BFC-427E-AE3E-CB44222B2543}"/>
          </ac:spMkLst>
        </pc:spChg>
        <pc:spChg chg="add del mod">
          <ac:chgData name="oufkir oumaima" userId="4395596d557fba9b" providerId="LiveId" clId="{7A496DAF-FD23-4BF9-A459-35D8D2A50349}" dt="2025-02-11T17:38:29.432" v="210"/>
          <ac:spMkLst>
            <pc:docMk/>
            <pc:sldMk cId="516045407" sldId="268"/>
            <ac:spMk id="7" creationId="{E42CD4A5-D353-4127-AA2B-1BB32F4336B7}"/>
          </ac:spMkLst>
        </pc:spChg>
        <pc:spChg chg="add del mod">
          <ac:chgData name="oufkir oumaima" userId="4395596d557fba9b" providerId="LiveId" clId="{7A496DAF-FD23-4BF9-A459-35D8D2A50349}" dt="2025-02-11T17:38:50.451" v="217"/>
          <ac:spMkLst>
            <pc:docMk/>
            <pc:sldMk cId="516045407" sldId="268"/>
            <ac:spMk id="8" creationId="{2F4180CE-983B-4196-867D-B7F1BDB32E00}"/>
          </ac:spMkLst>
        </pc:spChg>
        <pc:spChg chg="add del">
          <ac:chgData name="oufkir oumaima" userId="4395596d557fba9b" providerId="LiveId" clId="{7A496DAF-FD23-4BF9-A459-35D8D2A50349}" dt="2025-02-11T17:38:40.565" v="213"/>
          <ac:spMkLst>
            <pc:docMk/>
            <pc:sldMk cId="516045407" sldId="268"/>
            <ac:spMk id="9" creationId="{2F1A16BB-BE1A-4B44-8DB4-0CBD0A537977}"/>
          </ac:spMkLst>
        </pc:spChg>
        <pc:spChg chg="add mod">
          <ac:chgData name="oufkir oumaima" userId="4395596d557fba9b" providerId="LiveId" clId="{7A496DAF-FD23-4BF9-A459-35D8D2A50349}" dt="2025-02-11T17:59:59.576" v="591" actId="1035"/>
          <ac:spMkLst>
            <pc:docMk/>
            <pc:sldMk cId="516045407" sldId="268"/>
            <ac:spMk id="10" creationId="{4CF5A042-AE7C-4607-9C19-DA477C45D5A8}"/>
          </ac:spMkLst>
        </pc:spChg>
        <pc:spChg chg="mod">
          <ac:chgData name="oufkir oumaima" userId="4395596d557fba9b" providerId="LiveId" clId="{7A496DAF-FD23-4BF9-A459-35D8D2A50349}" dt="2025-02-11T17:59:59.576" v="591" actId="1035"/>
          <ac:spMkLst>
            <pc:docMk/>
            <pc:sldMk cId="516045407" sldId="268"/>
            <ac:spMk id="12" creationId="{ABF6CF56-A1CA-4008-9BC9-B518F55E0C9A}"/>
          </ac:spMkLst>
        </pc:spChg>
        <pc:spChg chg="del mod">
          <ac:chgData name="oufkir oumaima" userId="4395596d557fba9b" providerId="LiveId" clId="{7A496DAF-FD23-4BF9-A459-35D8D2A50349}" dt="2025-02-11T17:57:23.288" v="562"/>
          <ac:spMkLst>
            <pc:docMk/>
            <pc:sldMk cId="516045407" sldId="268"/>
            <ac:spMk id="14" creationId="{69B94E62-9C96-402F-884A-ACF3D30ED7CC}"/>
          </ac:spMkLst>
        </pc:spChg>
        <pc:spChg chg="add del">
          <ac:chgData name="oufkir oumaima" userId="4395596d557fba9b" providerId="LiveId" clId="{7A496DAF-FD23-4BF9-A459-35D8D2A50349}" dt="2025-02-11T17:42:10.871" v="255" actId="22"/>
          <ac:spMkLst>
            <pc:docMk/>
            <pc:sldMk cId="516045407" sldId="268"/>
            <ac:spMk id="15" creationId="{595F634D-1FD4-4180-B76A-9230E4D41464}"/>
          </ac:spMkLst>
        </pc:spChg>
        <pc:spChg chg="add mod">
          <ac:chgData name="oufkir oumaima" userId="4395596d557fba9b" providerId="LiveId" clId="{7A496DAF-FD23-4BF9-A459-35D8D2A50349}" dt="2025-02-11T17:59:59.576" v="591" actId="1035"/>
          <ac:spMkLst>
            <pc:docMk/>
            <pc:sldMk cId="516045407" sldId="268"/>
            <ac:spMk id="16" creationId="{E54B94CC-22F7-404A-AF2C-AEA782CA22C8}"/>
          </ac:spMkLst>
        </pc:spChg>
        <pc:spChg chg="add mod">
          <ac:chgData name="oufkir oumaima" userId="4395596d557fba9b" providerId="LiveId" clId="{7A496DAF-FD23-4BF9-A459-35D8D2A50349}" dt="2025-02-11T17:55:29.795" v="549"/>
          <ac:spMkLst>
            <pc:docMk/>
            <pc:sldMk cId="516045407" sldId="268"/>
            <ac:spMk id="17" creationId="{9920B6F1-386B-4DC3-8EBB-34B02EB782FB}"/>
          </ac:spMkLst>
        </pc:spChg>
        <pc:spChg chg="add mod">
          <ac:chgData name="oufkir oumaima" userId="4395596d557fba9b" providerId="LiveId" clId="{7A496DAF-FD23-4BF9-A459-35D8D2A50349}" dt="2025-02-11T17:55:29.795" v="549"/>
          <ac:spMkLst>
            <pc:docMk/>
            <pc:sldMk cId="516045407" sldId="268"/>
            <ac:spMk id="18" creationId="{79589672-2977-4D35-9EC8-0A405707E5D6}"/>
          </ac:spMkLst>
        </pc:spChg>
        <pc:spChg chg="add mod">
          <ac:chgData name="oufkir oumaima" userId="4395596d557fba9b" providerId="LiveId" clId="{7A496DAF-FD23-4BF9-A459-35D8D2A50349}" dt="2025-02-11T17:55:29.795" v="549"/>
          <ac:spMkLst>
            <pc:docMk/>
            <pc:sldMk cId="516045407" sldId="268"/>
            <ac:spMk id="19" creationId="{6DF05410-002A-488A-AAE5-3B89197E88E1}"/>
          </ac:spMkLst>
        </pc:spChg>
        <pc:spChg chg="add mod">
          <ac:chgData name="oufkir oumaima" userId="4395596d557fba9b" providerId="LiveId" clId="{7A496DAF-FD23-4BF9-A459-35D8D2A50349}" dt="2025-02-11T17:55:29.795" v="549"/>
          <ac:spMkLst>
            <pc:docMk/>
            <pc:sldMk cId="516045407" sldId="268"/>
            <ac:spMk id="20" creationId="{FC185AEF-CA1E-4AB5-A744-7F4F25CEBD04}"/>
          </ac:spMkLst>
        </pc:spChg>
        <pc:spChg chg="add mod">
          <ac:chgData name="oufkir oumaima" userId="4395596d557fba9b" providerId="LiveId" clId="{7A496DAF-FD23-4BF9-A459-35D8D2A50349}" dt="2025-02-11T17:55:29.795" v="549"/>
          <ac:spMkLst>
            <pc:docMk/>
            <pc:sldMk cId="516045407" sldId="268"/>
            <ac:spMk id="21" creationId="{E5484EB6-BFEE-40B4-ADEF-5714DD644C00}"/>
          </ac:spMkLst>
        </pc:spChg>
        <pc:spChg chg="add mod">
          <ac:chgData name="oufkir oumaima" userId="4395596d557fba9b" providerId="LiveId" clId="{7A496DAF-FD23-4BF9-A459-35D8D2A50349}" dt="2025-02-11T17:55:29.795" v="549"/>
          <ac:spMkLst>
            <pc:docMk/>
            <pc:sldMk cId="516045407" sldId="268"/>
            <ac:spMk id="22" creationId="{8D18F73E-50F4-4C51-99F7-98097C691C5C}"/>
          </ac:spMkLst>
        </pc:spChg>
        <pc:spChg chg="add mod">
          <ac:chgData name="oufkir oumaima" userId="4395596d557fba9b" providerId="LiveId" clId="{7A496DAF-FD23-4BF9-A459-35D8D2A50349}" dt="2025-02-11T17:55:29.795" v="549"/>
          <ac:spMkLst>
            <pc:docMk/>
            <pc:sldMk cId="516045407" sldId="268"/>
            <ac:spMk id="23" creationId="{32C81151-D282-41C4-A14F-81F574BBBC64}"/>
          </ac:spMkLst>
        </pc:spChg>
        <pc:spChg chg="add mod">
          <ac:chgData name="oufkir oumaima" userId="4395596d557fba9b" providerId="LiveId" clId="{7A496DAF-FD23-4BF9-A459-35D8D2A50349}" dt="2025-02-11T17:55:29.795" v="549"/>
          <ac:spMkLst>
            <pc:docMk/>
            <pc:sldMk cId="516045407" sldId="268"/>
            <ac:spMk id="24" creationId="{99A110E8-EBC6-4D98-BFFE-53F14DD09132}"/>
          </ac:spMkLst>
        </pc:spChg>
        <pc:spChg chg="add del">
          <ac:chgData name="oufkir oumaima" userId="4395596d557fba9b" providerId="LiveId" clId="{7A496DAF-FD23-4BF9-A459-35D8D2A50349}" dt="2025-02-11T17:57:52.691" v="564" actId="22"/>
          <ac:spMkLst>
            <pc:docMk/>
            <pc:sldMk cId="516045407" sldId="268"/>
            <ac:spMk id="26" creationId="{C2CA10E3-FFED-46B9-948A-6EFCA7CB2A0C}"/>
          </ac:spMkLst>
        </pc:spChg>
        <pc:spChg chg="add del mod">
          <ac:chgData name="oufkir oumaima" userId="4395596d557fba9b" providerId="LiveId" clId="{7A496DAF-FD23-4BF9-A459-35D8D2A50349}" dt="2025-02-11T17:58:27.799" v="568" actId="767"/>
          <ac:spMkLst>
            <pc:docMk/>
            <pc:sldMk cId="516045407" sldId="268"/>
            <ac:spMk id="27" creationId="{62C69C34-3C33-4911-BB55-0F7E7124B55E}"/>
          </ac:spMkLst>
        </pc:spChg>
      </pc:sldChg>
      <pc:sldChg chg="addSp delSp modSp add mod">
        <pc:chgData name="oufkir oumaima" userId="4395596d557fba9b" providerId="LiveId" clId="{7A496DAF-FD23-4BF9-A459-35D8D2A50349}" dt="2025-02-12T11:05:14.954" v="2210" actId="782"/>
        <pc:sldMkLst>
          <pc:docMk/>
          <pc:sldMk cId="575835135" sldId="268"/>
        </pc:sldMkLst>
        <pc:spChg chg="mod">
          <ac:chgData name="oufkir oumaima" userId="4395596d557fba9b" providerId="LiveId" clId="{7A496DAF-FD23-4BF9-A459-35D8D2A50349}" dt="2025-02-12T10:31:48.336" v="1837" actId="1076"/>
          <ac:spMkLst>
            <pc:docMk/>
            <pc:sldMk cId="575835135" sldId="268"/>
            <ac:spMk id="2" creationId="{1884ED1D-AD7B-401A-B938-B6A55661B013}"/>
          </ac:spMkLst>
        </pc:spChg>
        <pc:spChg chg="mod">
          <ac:chgData name="oufkir oumaima" userId="4395596d557fba9b" providerId="LiveId" clId="{7A496DAF-FD23-4BF9-A459-35D8D2A50349}" dt="2025-02-12T10:48:56.250" v="1984" actId="1076"/>
          <ac:spMkLst>
            <pc:docMk/>
            <pc:sldMk cId="575835135" sldId="268"/>
            <ac:spMk id="3" creationId="{8267558A-4716-4498-863A-07751DEB8E02}"/>
          </ac:spMkLst>
        </pc:spChg>
        <pc:spChg chg="add del mod">
          <ac:chgData name="oufkir oumaima" userId="4395596d557fba9b" providerId="LiveId" clId="{7A496DAF-FD23-4BF9-A459-35D8D2A50349}" dt="2025-02-12T10:47:12.293" v="1975"/>
          <ac:spMkLst>
            <pc:docMk/>
            <pc:sldMk cId="575835135" sldId="268"/>
            <ac:spMk id="4" creationId="{890D5173-8D7A-4BD6-828A-B2499CF92B8B}"/>
          </ac:spMkLst>
        </pc:spChg>
        <pc:spChg chg="add del mod">
          <ac:chgData name="oufkir oumaima" userId="4395596d557fba9b" providerId="LiveId" clId="{7A496DAF-FD23-4BF9-A459-35D8D2A50349}" dt="2025-02-12T10:38:12.939" v="1886" actId="767"/>
          <ac:spMkLst>
            <pc:docMk/>
            <pc:sldMk cId="575835135" sldId="268"/>
            <ac:spMk id="5" creationId="{20013295-A723-43E1-B5A7-59138828F17F}"/>
          </ac:spMkLst>
        </pc:spChg>
        <pc:spChg chg="add del">
          <ac:chgData name="oufkir oumaima" userId="4395596d557fba9b" providerId="LiveId" clId="{7A496DAF-FD23-4BF9-A459-35D8D2A50349}" dt="2025-02-12T10:38:05.003" v="1881"/>
          <ac:spMkLst>
            <pc:docMk/>
            <pc:sldMk cId="575835135" sldId="268"/>
            <ac:spMk id="6" creationId="{91569B0D-FE34-4EEC-AFD8-259161FA5F2B}"/>
          </ac:spMkLst>
        </pc:spChg>
        <pc:spChg chg="add del">
          <ac:chgData name="oufkir oumaima" userId="4395596d557fba9b" providerId="LiveId" clId="{7A496DAF-FD23-4BF9-A459-35D8D2A50349}" dt="2025-02-12T10:38:11.219" v="1884"/>
          <ac:spMkLst>
            <pc:docMk/>
            <pc:sldMk cId="575835135" sldId="268"/>
            <ac:spMk id="7" creationId="{92D36214-BE0E-449E-BCF6-799E901412FA}"/>
          </ac:spMkLst>
        </pc:spChg>
        <pc:spChg chg="add mod">
          <ac:chgData name="oufkir oumaima" userId="4395596d557fba9b" providerId="LiveId" clId="{7A496DAF-FD23-4BF9-A459-35D8D2A50349}" dt="2025-02-12T11:05:14.954" v="2210" actId="782"/>
          <ac:spMkLst>
            <pc:docMk/>
            <pc:sldMk cId="575835135" sldId="268"/>
            <ac:spMk id="8" creationId="{A490BF7C-04B5-4A0A-805F-A86C946355B3}"/>
          </ac:spMkLst>
        </pc:spChg>
        <pc:spChg chg="add mod">
          <ac:chgData name="oufkir oumaima" userId="4395596d557fba9b" providerId="LiveId" clId="{7A496DAF-FD23-4BF9-A459-35D8D2A50349}" dt="2025-02-12T10:49:25.239" v="1987" actId="1076"/>
          <ac:spMkLst>
            <pc:docMk/>
            <pc:sldMk cId="575835135" sldId="268"/>
            <ac:spMk id="9" creationId="{89B6D75C-27A6-4C3F-9010-DE9B1997EAF8}"/>
          </ac:spMkLst>
        </pc:spChg>
      </pc:sldChg>
      <pc:sldChg chg="addSp delSp modSp add del mod">
        <pc:chgData name="oufkir oumaima" userId="4395596d557fba9b" providerId="LiveId" clId="{7A496DAF-FD23-4BF9-A459-35D8D2A50349}" dt="2025-02-11T22:09:32.758" v="1711" actId="2696"/>
        <pc:sldMkLst>
          <pc:docMk/>
          <pc:sldMk cId="1252446497" sldId="269"/>
        </pc:sldMkLst>
        <pc:spChg chg="mod">
          <ac:chgData name="oufkir oumaima" userId="4395596d557fba9b" providerId="LiveId" clId="{7A496DAF-FD23-4BF9-A459-35D8D2A50349}" dt="2025-02-11T22:07:36.124" v="1705" actId="1076"/>
          <ac:spMkLst>
            <pc:docMk/>
            <pc:sldMk cId="1252446497" sldId="269"/>
            <ac:spMk id="2" creationId="{1884ED1D-AD7B-401A-B938-B6A55661B013}"/>
          </ac:spMkLst>
        </pc:spChg>
        <pc:spChg chg="mod">
          <ac:chgData name="oufkir oumaima" userId="4395596d557fba9b" providerId="LiveId" clId="{7A496DAF-FD23-4BF9-A459-35D8D2A50349}" dt="2025-02-11T22:07:36.124" v="1705" actId="1076"/>
          <ac:spMkLst>
            <pc:docMk/>
            <pc:sldMk cId="1252446497" sldId="269"/>
            <ac:spMk id="3" creationId="{8267558A-4716-4498-863A-07751DEB8E02}"/>
          </ac:spMkLst>
        </pc:spChg>
        <pc:spChg chg="mod">
          <ac:chgData name="oufkir oumaima" userId="4395596d557fba9b" providerId="LiveId" clId="{7A496DAF-FD23-4BF9-A459-35D8D2A50349}" dt="2025-02-11T22:08:25.706" v="1708" actId="1076"/>
          <ac:spMkLst>
            <pc:docMk/>
            <pc:sldMk cId="1252446497" sldId="269"/>
            <ac:spMk id="4" creationId="{35ADD8A6-4A6F-4352-AEFF-35A281051D26}"/>
          </ac:spMkLst>
        </pc:spChg>
        <pc:spChg chg="mod">
          <ac:chgData name="oufkir oumaima" userId="4395596d557fba9b" providerId="LiveId" clId="{7A496DAF-FD23-4BF9-A459-35D8D2A50349}" dt="2025-02-11T22:07:36.124" v="1705" actId="1076"/>
          <ac:spMkLst>
            <pc:docMk/>
            <pc:sldMk cId="1252446497" sldId="269"/>
            <ac:spMk id="5" creationId="{D0FE8ACF-9FB6-4600-83FE-B5BCF46B04BC}"/>
          </ac:spMkLst>
        </pc:spChg>
        <pc:spChg chg="add del mod">
          <ac:chgData name="oufkir oumaima" userId="4395596d557fba9b" providerId="LiveId" clId="{7A496DAF-FD23-4BF9-A459-35D8D2A50349}" dt="2025-02-11T18:06:55.646" v="1291"/>
          <ac:spMkLst>
            <pc:docMk/>
            <pc:sldMk cId="1252446497" sldId="269"/>
            <ac:spMk id="6" creationId="{18458A72-CE5A-407E-B5AD-981F1DE15454}"/>
          </ac:spMkLst>
        </pc:spChg>
        <pc:spChg chg="mod">
          <ac:chgData name="oufkir oumaima" userId="4395596d557fba9b" providerId="LiveId" clId="{7A496DAF-FD23-4BF9-A459-35D8D2A50349}" dt="2025-02-11T22:08:38.268" v="1709" actId="1076"/>
          <ac:spMkLst>
            <pc:docMk/>
            <pc:sldMk cId="1252446497" sldId="269"/>
            <ac:spMk id="10" creationId="{4CF5A042-AE7C-4607-9C19-DA477C45D5A8}"/>
          </ac:spMkLst>
        </pc:spChg>
        <pc:spChg chg="add del mod">
          <ac:chgData name="oufkir oumaima" userId="4395596d557fba9b" providerId="LiveId" clId="{7A496DAF-FD23-4BF9-A459-35D8D2A50349}" dt="2025-02-11T18:06:26.949" v="1286"/>
          <ac:spMkLst>
            <pc:docMk/>
            <pc:sldMk cId="1252446497" sldId="269"/>
            <ac:spMk id="11" creationId="{02252000-9CE3-4A06-BCC2-DE8E7CCB8D5F}"/>
          </ac:spMkLst>
        </pc:spChg>
        <pc:spChg chg="mod">
          <ac:chgData name="oufkir oumaima" userId="4395596d557fba9b" providerId="LiveId" clId="{7A496DAF-FD23-4BF9-A459-35D8D2A50349}" dt="2025-02-11T22:07:36.124" v="1705" actId="1076"/>
          <ac:spMkLst>
            <pc:docMk/>
            <pc:sldMk cId="1252446497" sldId="269"/>
            <ac:spMk id="12" creationId="{ABF6CF56-A1CA-4008-9BC9-B518F55E0C9A}"/>
          </ac:spMkLst>
        </pc:spChg>
        <pc:spChg chg="add del mod">
          <ac:chgData name="oufkir oumaima" userId="4395596d557fba9b" providerId="LiveId" clId="{7A496DAF-FD23-4BF9-A459-35D8D2A50349}" dt="2025-02-11T18:06:26.949" v="1286"/>
          <ac:spMkLst>
            <pc:docMk/>
            <pc:sldMk cId="1252446497" sldId="269"/>
            <ac:spMk id="13" creationId="{ACD544A3-E308-4E94-B38C-759DF1E2FD92}"/>
          </ac:spMkLst>
        </pc:spChg>
        <pc:spChg chg="mod">
          <ac:chgData name="oufkir oumaima" userId="4395596d557fba9b" providerId="LiveId" clId="{7A496DAF-FD23-4BF9-A459-35D8D2A50349}" dt="2025-02-11T22:07:36.124" v="1705" actId="1076"/>
          <ac:spMkLst>
            <pc:docMk/>
            <pc:sldMk cId="1252446497" sldId="269"/>
            <ac:spMk id="14" creationId="{69B94E62-9C96-402F-884A-ACF3D30ED7CC}"/>
          </ac:spMkLst>
        </pc:spChg>
        <pc:spChg chg="add del mod">
          <ac:chgData name="oufkir oumaima" userId="4395596d557fba9b" providerId="LiveId" clId="{7A496DAF-FD23-4BF9-A459-35D8D2A50349}" dt="2025-02-11T18:06:26.949" v="1286"/>
          <ac:spMkLst>
            <pc:docMk/>
            <pc:sldMk cId="1252446497" sldId="269"/>
            <ac:spMk id="15" creationId="{68CC9E30-B4CF-442D-BF2D-994CFFD29BE1}"/>
          </ac:spMkLst>
        </pc:spChg>
        <pc:spChg chg="del mod">
          <ac:chgData name="oufkir oumaima" userId="4395596d557fba9b" providerId="LiveId" clId="{7A496DAF-FD23-4BF9-A459-35D8D2A50349}" dt="2025-02-11T22:02:41.746" v="1678"/>
          <ac:spMkLst>
            <pc:docMk/>
            <pc:sldMk cId="1252446497" sldId="269"/>
            <ac:spMk id="16" creationId="{E54B94CC-22F7-404A-AF2C-AEA782CA22C8}"/>
          </ac:spMkLst>
        </pc:spChg>
        <pc:spChg chg="add del mod">
          <ac:chgData name="oufkir oumaima" userId="4395596d557fba9b" providerId="LiveId" clId="{7A496DAF-FD23-4BF9-A459-35D8D2A50349}" dt="2025-02-11T18:06:26.949" v="1286"/>
          <ac:spMkLst>
            <pc:docMk/>
            <pc:sldMk cId="1252446497" sldId="269"/>
            <ac:spMk id="17" creationId="{83D43762-B04C-46BD-830C-DE4A96BB3AF1}"/>
          </ac:spMkLst>
        </pc:spChg>
        <pc:spChg chg="add del mod">
          <ac:chgData name="oufkir oumaima" userId="4395596d557fba9b" providerId="LiveId" clId="{7A496DAF-FD23-4BF9-A459-35D8D2A50349}" dt="2025-02-11T18:06:26.949" v="1286"/>
          <ac:spMkLst>
            <pc:docMk/>
            <pc:sldMk cId="1252446497" sldId="269"/>
            <ac:spMk id="18" creationId="{8DCED7AE-3087-49DE-97C6-322155ADBBA5}"/>
          </ac:spMkLst>
        </pc:spChg>
        <pc:spChg chg="add del mod">
          <ac:chgData name="oufkir oumaima" userId="4395596d557fba9b" providerId="LiveId" clId="{7A496DAF-FD23-4BF9-A459-35D8D2A50349}" dt="2025-02-11T18:06:26.949" v="1286"/>
          <ac:spMkLst>
            <pc:docMk/>
            <pc:sldMk cId="1252446497" sldId="269"/>
            <ac:spMk id="19" creationId="{269D02F3-91E0-433E-A9C4-3AA58C4B3D66}"/>
          </ac:spMkLst>
        </pc:spChg>
        <pc:spChg chg="add del mod">
          <ac:chgData name="oufkir oumaima" userId="4395596d557fba9b" providerId="LiveId" clId="{7A496DAF-FD23-4BF9-A459-35D8D2A50349}" dt="2025-02-11T18:06:26.949" v="1286"/>
          <ac:spMkLst>
            <pc:docMk/>
            <pc:sldMk cId="1252446497" sldId="269"/>
            <ac:spMk id="20" creationId="{4B216CA6-0F06-48B8-8163-0CDB256C8CA6}"/>
          </ac:spMkLst>
        </pc:spChg>
        <pc:spChg chg="add del mod">
          <ac:chgData name="oufkir oumaima" userId="4395596d557fba9b" providerId="LiveId" clId="{7A496DAF-FD23-4BF9-A459-35D8D2A50349}" dt="2025-02-11T18:06:37.188" v="1289"/>
          <ac:spMkLst>
            <pc:docMk/>
            <pc:sldMk cId="1252446497" sldId="269"/>
            <ac:spMk id="21" creationId="{78A1941C-5608-4B77-8F7A-535D36BADCA2}"/>
          </ac:spMkLst>
        </pc:spChg>
        <pc:spChg chg="add del mod">
          <ac:chgData name="oufkir oumaima" userId="4395596d557fba9b" providerId="LiveId" clId="{7A496DAF-FD23-4BF9-A459-35D8D2A50349}" dt="2025-02-11T18:06:37.188" v="1289"/>
          <ac:spMkLst>
            <pc:docMk/>
            <pc:sldMk cId="1252446497" sldId="269"/>
            <ac:spMk id="22" creationId="{C1146821-13B6-406C-86D2-DB96F6303EDB}"/>
          </ac:spMkLst>
        </pc:spChg>
        <pc:spChg chg="add del mod">
          <ac:chgData name="oufkir oumaima" userId="4395596d557fba9b" providerId="LiveId" clId="{7A496DAF-FD23-4BF9-A459-35D8D2A50349}" dt="2025-02-11T18:06:37.188" v="1289"/>
          <ac:spMkLst>
            <pc:docMk/>
            <pc:sldMk cId="1252446497" sldId="269"/>
            <ac:spMk id="23" creationId="{C7520F39-05CB-4088-B869-D83C400B4DC6}"/>
          </ac:spMkLst>
        </pc:spChg>
        <pc:spChg chg="add del mod">
          <ac:chgData name="oufkir oumaima" userId="4395596d557fba9b" providerId="LiveId" clId="{7A496DAF-FD23-4BF9-A459-35D8D2A50349}" dt="2025-02-11T18:06:37.188" v="1289"/>
          <ac:spMkLst>
            <pc:docMk/>
            <pc:sldMk cId="1252446497" sldId="269"/>
            <ac:spMk id="24" creationId="{C894D699-8208-4F17-96C9-F6B915620E2B}"/>
          </ac:spMkLst>
        </pc:spChg>
        <pc:spChg chg="add del mod">
          <ac:chgData name="oufkir oumaima" userId="4395596d557fba9b" providerId="LiveId" clId="{7A496DAF-FD23-4BF9-A459-35D8D2A50349}" dt="2025-02-11T18:06:37.188" v="1289"/>
          <ac:spMkLst>
            <pc:docMk/>
            <pc:sldMk cId="1252446497" sldId="269"/>
            <ac:spMk id="25" creationId="{2EDCB82D-1107-4EFF-9552-612B0CD39A8A}"/>
          </ac:spMkLst>
        </pc:spChg>
        <pc:spChg chg="add del mod">
          <ac:chgData name="oufkir oumaima" userId="4395596d557fba9b" providerId="LiveId" clId="{7A496DAF-FD23-4BF9-A459-35D8D2A50349}" dt="2025-02-11T18:06:37.188" v="1289"/>
          <ac:spMkLst>
            <pc:docMk/>
            <pc:sldMk cId="1252446497" sldId="269"/>
            <ac:spMk id="26" creationId="{EC1926D9-0D05-4805-AF89-EDF377A23070}"/>
          </ac:spMkLst>
        </pc:spChg>
        <pc:spChg chg="add del mod">
          <ac:chgData name="oufkir oumaima" userId="4395596d557fba9b" providerId="LiveId" clId="{7A496DAF-FD23-4BF9-A459-35D8D2A50349}" dt="2025-02-11T18:06:37.188" v="1289"/>
          <ac:spMkLst>
            <pc:docMk/>
            <pc:sldMk cId="1252446497" sldId="269"/>
            <ac:spMk id="27" creationId="{1CB08E06-1A06-45AF-89D6-2035D3D250EC}"/>
          </ac:spMkLst>
        </pc:spChg>
      </pc:sldChg>
      <pc:sldChg chg="addSp delSp modSp add mod">
        <pc:chgData name="oufkir oumaima" userId="4395596d557fba9b" providerId="LiveId" clId="{7A496DAF-FD23-4BF9-A459-35D8D2A50349}" dt="2025-02-12T10:51:48.467" v="2058" actId="207"/>
        <pc:sldMkLst>
          <pc:docMk/>
          <pc:sldMk cId="3634858143" sldId="269"/>
        </pc:sldMkLst>
        <pc:spChg chg="mod">
          <ac:chgData name="oufkir oumaima" userId="4395596d557fba9b" providerId="LiveId" clId="{7A496DAF-FD23-4BF9-A459-35D8D2A50349}" dt="2025-02-12T10:40:39.607" v="1910" actId="1076"/>
          <ac:spMkLst>
            <pc:docMk/>
            <pc:sldMk cId="3634858143" sldId="269"/>
            <ac:spMk id="2" creationId="{1884ED1D-AD7B-401A-B938-B6A55661B013}"/>
          </ac:spMkLst>
        </pc:spChg>
        <pc:spChg chg="mod">
          <ac:chgData name="oufkir oumaima" userId="4395596d557fba9b" providerId="LiveId" clId="{7A496DAF-FD23-4BF9-A459-35D8D2A50349}" dt="2025-02-12T10:49:00.658" v="1985" actId="1076"/>
          <ac:spMkLst>
            <pc:docMk/>
            <pc:sldMk cId="3634858143" sldId="269"/>
            <ac:spMk id="3" creationId="{8267558A-4716-4498-863A-07751DEB8E02}"/>
          </ac:spMkLst>
        </pc:spChg>
        <pc:spChg chg="del mod">
          <ac:chgData name="oufkir oumaima" userId="4395596d557fba9b" providerId="LiveId" clId="{7A496DAF-FD23-4BF9-A459-35D8D2A50349}" dt="2025-02-12T10:41:25.526" v="1932"/>
          <ac:spMkLst>
            <pc:docMk/>
            <pc:sldMk cId="3634858143" sldId="269"/>
            <ac:spMk id="4" creationId="{890D5173-8D7A-4BD6-828A-B2499CF92B8B}"/>
          </ac:spMkLst>
        </pc:spChg>
        <pc:spChg chg="add mod">
          <ac:chgData name="oufkir oumaima" userId="4395596d557fba9b" providerId="LiveId" clId="{7A496DAF-FD23-4BF9-A459-35D8D2A50349}" dt="2025-02-12T10:49:45.593" v="1988" actId="1076"/>
          <ac:spMkLst>
            <pc:docMk/>
            <pc:sldMk cId="3634858143" sldId="269"/>
            <ac:spMk id="7" creationId="{04F910B5-4FE1-4534-9A9E-08C0380E63BD}"/>
          </ac:spMkLst>
        </pc:spChg>
        <pc:spChg chg="mod">
          <ac:chgData name="oufkir oumaima" userId="4395596d557fba9b" providerId="LiveId" clId="{7A496DAF-FD23-4BF9-A459-35D8D2A50349}" dt="2025-02-12T10:51:48.467" v="2058" actId="207"/>
          <ac:spMkLst>
            <pc:docMk/>
            <pc:sldMk cId="3634858143" sldId="269"/>
            <ac:spMk id="8" creationId="{A490BF7C-04B5-4A0A-805F-A86C946355B3}"/>
          </ac:spMkLst>
        </pc:spChg>
      </pc:sldChg>
      <pc:sldChg chg="add del">
        <pc:chgData name="oufkir oumaima" userId="4395596d557fba9b" providerId="LiveId" clId="{7A496DAF-FD23-4BF9-A459-35D8D2A50349}" dt="2025-02-12T10:32:02.070" v="1839" actId="2696"/>
        <pc:sldMkLst>
          <pc:docMk/>
          <pc:sldMk cId="4083083111" sldId="269"/>
        </pc:sldMkLst>
      </pc:sldChg>
      <pc:sldChg chg="addSp delSp modSp add mod ord">
        <pc:chgData name="oufkir oumaima" userId="4395596d557fba9b" providerId="LiveId" clId="{7A496DAF-FD23-4BF9-A459-35D8D2A50349}" dt="2025-02-12T12:41:32.132" v="2877" actId="1076"/>
        <pc:sldMkLst>
          <pc:docMk/>
          <pc:sldMk cId="87720250" sldId="270"/>
        </pc:sldMkLst>
        <pc:spChg chg="mod">
          <ac:chgData name="oufkir oumaima" userId="4395596d557fba9b" providerId="LiveId" clId="{7A496DAF-FD23-4BF9-A459-35D8D2A50349}" dt="2025-02-12T10:52:49.420" v="2062" actId="1076"/>
          <ac:spMkLst>
            <pc:docMk/>
            <pc:sldMk cId="87720250" sldId="270"/>
            <ac:spMk id="2" creationId="{1884ED1D-AD7B-401A-B938-B6A55661B013}"/>
          </ac:spMkLst>
        </pc:spChg>
        <pc:spChg chg="add mod">
          <ac:chgData name="oufkir oumaima" userId="4395596d557fba9b" providerId="LiveId" clId="{7A496DAF-FD23-4BF9-A459-35D8D2A50349}" dt="2025-02-12T11:01:32.030" v="2188" actId="20577"/>
          <ac:spMkLst>
            <pc:docMk/>
            <pc:sldMk cId="87720250" sldId="270"/>
            <ac:spMk id="5" creationId="{140EE701-3036-4316-B38A-89BC1D7FF804}"/>
          </ac:spMkLst>
        </pc:spChg>
        <pc:spChg chg="add mod">
          <ac:chgData name="oufkir oumaima" userId="4395596d557fba9b" providerId="LiveId" clId="{7A496DAF-FD23-4BF9-A459-35D8D2A50349}" dt="2025-02-12T10:59:05.044" v="2160" actId="1076"/>
          <ac:spMkLst>
            <pc:docMk/>
            <pc:sldMk cId="87720250" sldId="270"/>
            <ac:spMk id="7" creationId="{5AC3F1F1-845B-403C-A3CB-2C54C7560BC5}"/>
          </ac:spMkLst>
        </pc:spChg>
        <pc:spChg chg="add mod">
          <ac:chgData name="oufkir oumaima" userId="4395596d557fba9b" providerId="LiveId" clId="{7A496DAF-FD23-4BF9-A459-35D8D2A50349}" dt="2025-02-12T12:41:32.132" v="2877" actId="1076"/>
          <ac:spMkLst>
            <pc:docMk/>
            <pc:sldMk cId="87720250" sldId="270"/>
            <ac:spMk id="9" creationId="{3BE98556-3D1F-4386-965F-B5E73107225F}"/>
          </ac:spMkLst>
        </pc:spChg>
        <pc:spChg chg="add del mod">
          <ac:chgData name="oufkir oumaima" userId="4395596d557fba9b" providerId="LiveId" clId="{7A496DAF-FD23-4BF9-A459-35D8D2A50349}" dt="2025-02-12T12:41:28.056" v="2876"/>
          <ac:spMkLst>
            <pc:docMk/>
            <pc:sldMk cId="87720250" sldId="270"/>
            <ac:spMk id="11" creationId="{6BAD28E6-85D6-457D-B023-7B966B6BBD19}"/>
          </ac:spMkLst>
        </pc:spChg>
      </pc:sldChg>
      <pc:sldChg chg="add del">
        <pc:chgData name="oufkir oumaima" userId="4395596d557fba9b" providerId="LiveId" clId="{7A496DAF-FD23-4BF9-A459-35D8D2A50349}" dt="2025-02-11T17:51:44.954" v="369" actId="2890"/>
        <pc:sldMkLst>
          <pc:docMk/>
          <pc:sldMk cId="445178463" sldId="270"/>
        </pc:sldMkLst>
      </pc:sldChg>
      <pc:sldChg chg="modSp add del mod">
        <pc:chgData name="oufkir oumaima" userId="4395596d557fba9b" providerId="LiveId" clId="{7A496DAF-FD23-4BF9-A459-35D8D2A50349}" dt="2025-02-11T18:00:30.505" v="593" actId="2696"/>
        <pc:sldMkLst>
          <pc:docMk/>
          <pc:sldMk cId="1833164195" sldId="270"/>
        </pc:sldMkLst>
        <pc:spChg chg="mod">
          <ac:chgData name="oufkir oumaima" userId="4395596d557fba9b" providerId="LiveId" clId="{7A496DAF-FD23-4BF9-A459-35D8D2A50349}" dt="2025-02-11T17:58:43.418" v="570" actId="1076"/>
          <ac:spMkLst>
            <pc:docMk/>
            <pc:sldMk cId="1833164195" sldId="270"/>
            <ac:spMk id="14" creationId="{69B94E62-9C96-402F-884A-ACF3D30ED7CC}"/>
          </ac:spMkLst>
        </pc:spChg>
      </pc:sldChg>
      <pc:sldChg chg="add del">
        <pc:chgData name="oufkir oumaima" userId="4395596d557fba9b" providerId="LiveId" clId="{7A496DAF-FD23-4BF9-A459-35D8D2A50349}" dt="2025-02-12T10:29:12.476" v="1802" actId="2696"/>
        <pc:sldMkLst>
          <pc:docMk/>
          <pc:sldMk cId="3505301776" sldId="270"/>
        </pc:sldMkLst>
      </pc:sldChg>
      <pc:sldChg chg="add del">
        <pc:chgData name="oufkir oumaima" userId="4395596d557fba9b" providerId="LiveId" clId="{7A496DAF-FD23-4BF9-A459-35D8D2A50349}" dt="2025-02-12T10:40:06.497" v="1903" actId="2696"/>
        <pc:sldMkLst>
          <pc:docMk/>
          <pc:sldMk cId="3607123134" sldId="270"/>
        </pc:sldMkLst>
      </pc:sldChg>
      <pc:sldChg chg="add del">
        <pc:chgData name="oufkir oumaima" userId="4395596d557fba9b" providerId="LiveId" clId="{7A496DAF-FD23-4BF9-A459-35D8D2A50349}" dt="2025-02-12T10:53:31.247" v="2064" actId="2890"/>
        <pc:sldMkLst>
          <pc:docMk/>
          <pc:sldMk cId="103739341" sldId="271"/>
        </pc:sldMkLst>
      </pc:sldChg>
      <pc:sldChg chg="delSp modSp add mod ord">
        <pc:chgData name="oufkir oumaima" userId="4395596d557fba9b" providerId="LiveId" clId="{7A496DAF-FD23-4BF9-A459-35D8D2A50349}" dt="2025-02-12T12:42:14.368" v="2883" actId="1076"/>
        <pc:sldMkLst>
          <pc:docMk/>
          <pc:sldMk cId="2607606144" sldId="271"/>
        </pc:sldMkLst>
        <pc:spChg chg="mod">
          <ac:chgData name="oufkir oumaima" userId="4395596d557fba9b" providerId="LiveId" clId="{7A496DAF-FD23-4BF9-A459-35D8D2A50349}" dt="2025-02-12T11:04:00.003" v="2204" actId="1076"/>
          <ac:spMkLst>
            <pc:docMk/>
            <pc:sldMk cId="2607606144" sldId="271"/>
            <ac:spMk id="2" creationId="{1884ED1D-AD7B-401A-B938-B6A55661B013}"/>
          </ac:spMkLst>
        </pc:spChg>
        <pc:spChg chg="mod">
          <ac:chgData name="oufkir oumaima" userId="4395596d557fba9b" providerId="LiveId" clId="{7A496DAF-FD23-4BF9-A459-35D8D2A50349}" dt="2025-02-12T11:02:52.848" v="2193" actId="1076"/>
          <ac:spMkLst>
            <pc:docMk/>
            <pc:sldMk cId="2607606144" sldId="271"/>
            <ac:spMk id="3" creationId="{8267558A-4716-4498-863A-07751DEB8E02}"/>
          </ac:spMkLst>
        </pc:spChg>
        <pc:spChg chg="mod">
          <ac:chgData name="oufkir oumaima" userId="4395596d557fba9b" providerId="LiveId" clId="{7A496DAF-FD23-4BF9-A459-35D8D2A50349}" dt="2025-02-12T11:02:52.848" v="2193" actId="1076"/>
          <ac:spMkLst>
            <pc:docMk/>
            <pc:sldMk cId="2607606144" sldId="271"/>
            <ac:spMk id="5" creationId="{140EE701-3036-4316-B38A-89BC1D7FF804}"/>
          </ac:spMkLst>
        </pc:spChg>
        <pc:spChg chg="mod">
          <ac:chgData name="oufkir oumaima" userId="4395596d557fba9b" providerId="LiveId" clId="{7A496DAF-FD23-4BF9-A459-35D8D2A50349}" dt="2025-02-12T11:02:52.848" v="2193" actId="1076"/>
          <ac:spMkLst>
            <pc:docMk/>
            <pc:sldMk cId="2607606144" sldId="271"/>
            <ac:spMk id="7" creationId="{5AC3F1F1-845B-403C-A3CB-2C54C7560BC5}"/>
          </ac:spMkLst>
        </pc:spChg>
        <pc:spChg chg="mod">
          <ac:chgData name="oufkir oumaima" userId="4395596d557fba9b" providerId="LiveId" clId="{7A496DAF-FD23-4BF9-A459-35D8D2A50349}" dt="2025-02-12T12:42:14.368" v="2883" actId="1076"/>
          <ac:spMkLst>
            <pc:docMk/>
            <pc:sldMk cId="2607606144" sldId="271"/>
            <ac:spMk id="9" creationId="{3BE98556-3D1F-4386-965F-B5E73107225F}"/>
          </ac:spMkLst>
        </pc:spChg>
        <pc:spChg chg="del mod">
          <ac:chgData name="oufkir oumaima" userId="4395596d557fba9b" providerId="LiveId" clId="{7A496DAF-FD23-4BF9-A459-35D8D2A50349}" dt="2025-02-12T12:41:56.135" v="2880"/>
          <ac:spMkLst>
            <pc:docMk/>
            <pc:sldMk cId="2607606144" sldId="271"/>
            <ac:spMk id="11" creationId="{6BAD28E6-85D6-457D-B023-7B966B6BBD19}"/>
          </ac:spMkLst>
        </pc:spChg>
      </pc:sldChg>
      <pc:sldChg chg="addSp delSp modSp add del mod">
        <pc:chgData name="oufkir oumaima" userId="4395596d557fba9b" providerId="LiveId" clId="{7A496DAF-FD23-4BF9-A459-35D8D2A50349}" dt="2025-02-12T10:29:10.278" v="1801" actId="2696"/>
        <pc:sldMkLst>
          <pc:docMk/>
          <pc:sldMk cId="3968803681" sldId="271"/>
        </pc:sldMkLst>
        <pc:spChg chg="add del mod">
          <ac:chgData name="oufkir oumaima" userId="4395596d557fba9b" providerId="LiveId" clId="{7A496DAF-FD23-4BF9-A459-35D8D2A50349}" dt="2025-02-12T10:28:52.215" v="1800" actId="1076"/>
          <ac:spMkLst>
            <pc:docMk/>
            <pc:sldMk cId="3968803681" sldId="271"/>
            <ac:spMk id="2" creationId="{1884ED1D-AD7B-401A-B938-B6A55661B013}"/>
          </ac:spMkLst>
        </pc:spChg>
        <pc:spChg chg="add del mod">
          <ac:chgData name="oufkir oumaima" userId="4395596d557fba9b" providerId="LiveId" clId="{7A496DAF-FD23-4BF9-A459-35D8D2A50349}" dt="2025-02-12T10:28:52.215" v="1800" actId="1076"/>
          <ac:spMkLst>
            <pc:docMk/>
            <pc:sldMk cId="3968803681" sldId="271"/>
            <ac:spMk id="3" creationId="{8267558A-4716-4498-863A-07751DEB8E02}"/>
          </ac:spMkLst>
        </pc:spChg>
        <pc:spChg chg="add del mod">
          <ac:chgData name="oufkir oumaima" userId="4395596d557fba9b" providerId="LiveId" clId="{7A496DAF-FD23-4BF9-A459-35D8D2A50349}" dt="2025-02-12T10:28:52.215" v="1800" actId="1076"/>
          <ac:spMkLst>
            <pc:docMk/>
            <pc:sldMk cId="3968803681" sldId="271"/>
            <ac:spMk id="4" creationId="{350E1E5E-A373-44C6-B28D-94414C2DE56F}"/>
          </ac:spMkLst>
        </pc:spChg>
        <pc:spChg chg="add del mod">
          <ac:chgData name="oufkir oumaima" userId="4395596d557fba9b" providerId="LiveId" clId="{7A496DAF-FD23-4BF9-A459-35D8D2A50349}" dt="2025-02-12T10:28:52.215" v="1800" actId="1076"/>
          <ac:spMkLst>
            <pc:docMk/>
            <pc:sldMk cId="3968803681" sldId="271"/>
            <ac:spMk id="5" creationId="{F34A5606-5C31-49CE-BF5D-81B0792351E0}"/>
          </ac:spMkLst>
        </pc:spChg>
        <pc:spChg chg="add del mod">
          <ac:chgData name="oufkir oumaima" userId="4395596d557fba9b" providerId="LiveId" clId="{7A496DAF-FD23-4BF9-A459-35D8D2A50349}" dt="2025-02-12T10:28:52.215" v="1800" actId="1076"/>
          <ac:spMkLst>
            <pc:docMk/>
            <pc:sldMk cId="3968803681" sldId="271"/>
            <ac:spMk id="6" creationId="{92E228C5-45A4-4E87-8F9D-9DBE9E55296A}"/>
          </ac:spMkLst>
        </pc:spChg>
        <pc:spChg chg="add del mod">
          <ac:chgData name="oufkir oumaima" userId="4395596d557fba9b" providerId="LiveId" clId="{7A496DAF-FD23-4BF9-A459-35D8D2A50349}" dt="2025-02-12T10:27:02.778" v="1793" actId="21"/>
          <ac:spMkLst>
            <pc:docMk/>
            <pc:sldMk cId="3968803681" sldId="271"/>
            <ac:spMk id="7" creationId="{29A6E269-60AA-46AF-8580-7AD642C5EC46}"/>
          </ac:spMkLst>
        </pc:spChg>
        <pc:spChg chg="add del mod">
          <ac:chgData name="oufkir oumaima" userId="4395596d557fba9b" providerId="LiveId" clId="{7A496DAF-FD23-4BF9-A459-35D8D2A50349}" dt="2025-02-12T10:28:52.215" v="1800" actId="1076"/>
          <ac:spMkLst>
            <pc:docMk/>
            <pc:sldMk cId="3968803681" sldId="271"/>
            <ac:spMk id="12" creationId="{ABF6CF56-A1CA-4008-9BC9-B518F55E0C9A}"/>
          </ac:spMkLst>
        </pc:spChg>
        <pc:spChg chg="add del mod">
          <ac:chgData name="oufkir oumaima" userId="4395596d557fba9b" providerId="LiveId" clId="{7A496DAF-FD23-4BF9-A459-35D8D2A50349}" dt="2025-02-12T10:28:52.215" v="1800" actId="1076"/>
          <ac:spMkLst>
            <pc:docMk/>
            <pc:sldMk cId="3968803681" sldId="271"/>
            <ac:spMk id="13" creationId="{E21E6D3E-72B7-4DEE-82CA-48FCF6E16CD0}"/>
          </ac:spMkLst>
        </pc:spChg>
        <pc:spChg chg="add del mod">
          <ac:chgData name="oufkir oumaima" userId="4395596d557fba9b" providerId="LiveId" clId="{7A496DAF-FD23-4BF9-A459-35D8D2A50349}" dt="2025-02-12T10:28:52.215" v="1800" actId="1076"/>
          <ac:spMkLst>
            <pc:docMk/>
            <pc:sldMk cId="3968803681" sldId="271"/>
            <ac:spMk id="14" creationId="{69B94E62-9C96-402F-884A-ACF3D30ED7CC}"/>
          </ac:spMkLst>
        </pc:spChg>
        <pc:spChg chg="add del mod">
          <ac:chgData name="oufkir oumaima" userId="4395596d557fba9b" providerId="LiveId" clId="{7A496DAF-FD23-4BF9-A459-35D8D2A50349}" dt="2025-02-12T10:28:52.215" v="1800" actId="1076"/>
          <ac:spMkLst>
            <pc:docMk/>
            <pc:sldMk cId="3968803681" sldId="271"/>
            <ac:spMk id="15" creationId="{100D4981-9A76-40B1-88A3-9DD02EB35788}"/>
          </ac:spMkLst>
        </pc:spChg>
        <pc:spChg chg="add del mod">
          <ac:chgData name="oufkir oumaima" userId="4395596d557fba9b" providerId="LiveId" clId="{7A496DAF-FD23-4BF9-A459-35D8D2A50349}" dt="2025-02-12T10:28:52.215" v="1800" actId="1076"/>
          <ac:spMkLst>
            <pc:docMk/>
            <pc:sldMk cId="3968803681" sldId="271"/>
            <ac:spMk id="16" creationId="{58E99063-5EF0-44F2-AE47-CD6F4CDEB17E}"/>
          </ac:spMkLst>
        </pc:spChg>
        <pc:spChg chg="add del mod">
          <ac:chgData name="oufkir oumaima" userId="4395596d557fba9b" providerId="LiveId" clId="{7A496DAF-FD23-4BF9-A459-35D8D2A50349}" dt="2025-02-12T10:28:52.215" v="1800" actId="1076"/>
          <ac:spMkLst>
            <pc:docMk/>
            <pc:sldMk cId="3968803681" sldId="271"/>
            <ac:spMk id="17" creationId="{2178FDC7-DB4F-41F6-B725-9D46CF8F4A51}"/>
          </ac:spMkLst>
        </pc:spChg>
        <pc:spChg chg="add del mod">
          <ac:chgData name="oufkir oumaima" userId="4395596d557fba9b" providerId="LiveId" clId="{7A496DAF-FD23-4BF9-A459-35D8D2A50349}" dt="2025-02-12T10:28:52.215" v="1800" actId="1076"/>
          <ac:spMkLst>
            <pc:docMk/>
            <pc:sldMk cId="3968803681" sldId="271"/>
            <ac:spMk id="18" creationId="{A44CCED8-B074-4481-B2D2-96ECD5CD5315}"/>
          </ac:spMkLst>
        </pc:spChg>
        <pc:spChg chg="add del mod">
          <ac:chgData name="oufkir oumaima" userId="4395596d557fba9b" providerId="LiveId" clId="{7A496DAF-FD23-4BF9-A459-35D8D2A50349}" dt="2025-02-12T10:28:52.215" v="1800" actId="1076"/>
          <ac:spMkLst>
            <pc:docMk/>
            <pc:sldMk cId="3968803681" sldId="271"/>
            <ac:spMk id="19" creationId="{06DB29C5-54C3-4273-9365-F48B25207A43}"/>
          </ac:spMkLst>
        </pc:spChg>
      </pc:sldChg>
      <pc:sldChg chg="addSp delSp modSp add mod">
        <pc:chgData name="oufkir oumaima" userId="4395596d557fba9b" providerId="LiveId" clId="{7A496DAF-FD23-4BF9-A459-35D8D2A50349}" dt="2025-02-12T11:10:06.401" v="2277" actId="1076"/>
        <pc:sldMkLst>
          <pc:docMk/>
          <pc:sldMk cId="3629871379" sldId="272"/>
        </pc:sldMkLst>
        <pc:spChg chg="add del">
          <ac:chgData name="oufkir oumaima" userId="4395596d557fba9b" providerId="LiveId" clId="{7A496DAF-FD23-4BF9-A459-35D8D2A50349}" dt="2025-02-12T11:06:25.503" v="2219"/>
          <ac:spMkLst>
            <pc:docMk/>
            <pc:sldMk cId="3629871379" sldId="272"/>
            <ac:spMk id="4" creationId="{336AAE9A-CFD8-40F3-9CE4-10F8E0ED59C7}"/>
          </ac:spMkLst>
        </pc:spChg>
        <pc:spChg chg="add mod">
          <ac:chgData name="oufkir oumaima" userId="4395596d557fba9b" providerId="LiveId" clId="{7A496DAF-FD23-4BF9-A459-35D8D2A50349}" dt="2025-02-12T11:10:06.401" v="2277" actId="1076"/>
          <ac:spMkLst>
            <pc:docMk/>
            <pc:sldMk cId="3629871379" sldId="272"/>
            <ac:spMk id="5" creationId="{491DE70A-2188-4BE0-8CAF-09AC320162E8}"/>
          </ac:spMkLst>
        </pc:spChg>
        <pc:spChg chg="mod">
          <ac:chgData name="oufkir oumaima" userId="4395596d557fba9b" providerId="LiveId" clId="{7A496DAF-FD23-4BF9-A459-35D8D2A50349}" dt="2025-02-12T11:05:57.993" v="2217" actId="1076"/>
          <ac:spMkLst>
            <pc:docMk/>
            <pc:sldMk cId="3629871379" sldId="272"/>
            <ac:spMk id="7" creationId="{04F910B5-4FE1-4534-9A9E-08C0380E63BD}"/>
          </ac:spMkLst>
        </pc:spChg>
        <pc:spChg chg="del mod">
          <ac:chgData name="oufkir oumaima" userId="4395596d557fba9b" providerId="LiveId" clId="{7A496DAF-FD23-4BF9-A459-35D8D2A50349}" dt="2025-02-12T11:06:35.162" v="2224"/>
          <ac:spMkLst>
            <pc:docMk/>
            <pc:sldMk cId="3629871379" sldId="272"/>
            <ac:spMk id="8" creationId="{A490BF7C-04B5-4A0A-805F-A86C946355B3}"/>
          </ac:spMkLst>
        </pc:spChg>
      </pc:sldChg>
      <pc:sldChg chg="modSp add mod">
        <pc:chgData name="oufkir oumaima" userId="4395596d557fba9b" providerId="LiveId" clId="{7A496DAF-FD23-4BF9-A459-35D8D2A50349}" dt="2025-02-12T11:37:53.373" v="2528" actId="1076"/>
        <pc:sldMkLst>
          <pc:docMk/>
          <pc:sldMk cId="3726183403" sldId="273"/>
        </pc:sldMkLst>
        <pc:spChg chg="mod">
          <ac:chgData name="oufkir oumaima" userId="4395596d557fba9b" providerId="LiveId" clId="{7A496DAF-FD23-4BF9-A459-35D8D2A50349}" dt="2025-02-12T11:37:53.373" v="2528" actId="1076"/>
          <ac:spMkLst>
            <pc:docMk/>
            <pc:sldMk cId="3726183403" sldId="273"/>
            <ac:spMk id="7" creationId="{04F910B5-4FE1-4534-9A9E-08C0380E63BD}"/>
          </ac:spMkLst>
        </pc:spChg>
        <pc:spChg chg="mod">
          <ac:chgData name="oufkir oumaima" userId="4395596d557fba9b" providerId="LiveId" clId="{7A496DAF-FD23-4BF9-A459-35D8D2A50349}" dt="2025-02-12T11:18:43.804" v="2418" actId="1076"/>
          <ac:spMkLst>
            <pc:docMk/>
            <pc:sldMk cId="3726183403" sldId="273"/>
            <ac:spMk id="8" creationId="{A490BF7C-04B5-4A0A-805F-A86C946355B3}"/>
          </ac:spMkLst>
        </pc:spChg>
      </pc:sldChg>
      <pc:sldChg chg="addSp delSp modSp add mod ord">
        <pc:chgData name="oufkir oumaima" userId="4395596d557fba9b" providerId="LiveId" clId="{7A496DAF-FD23-4BF9-A459-35D8D2A50349}" dt="2025-02-12T11:56:49.829" v="2764" actId="1076"/>
        <pc:sldMkLst>
          <pc:docMk/>
          <pc:sldMk cId="1786926900" sldId="274"/>
        </pc:sldMkLst>
        <pc:spChg chg="mod">
          <ac:chgData name="oufkir oumaima" userId="4395596d557fba9b" providerId="LiveId" clId="{7A496DAF-FD23-4BF9-A459-35D8D2A50349}" dt="2025-02-12T11:32:11.067" v="2436" actId="1076"/>
          <ac:spMkLst>
            <pc:docMk/>
            <pc:sldMk cId="1786926900" sldId="274"/>
            <ac:spMk id="2" creationId="{1884ED1D-AD7B-401A-B938-B6A55661B013}"/>
          </ac:spMkLst>
        </pc:spChg>
        <pc:spChg chg="add del">
          <ac:chgData name="oufkir oumaima" userId="4395596d557fba9b" providerId="LiveId" clId="{7A496DAF-FD23-4BF9-A459-35D8D2A50349}" dt="2025-02-12T11:33:52.238" v="2490"/>
          <ac:spMkLst>
            <pc:docMk/>
            <pc:sldMk cId="1786926900" sldId="274"/>
            <ac:spMk id="4" creationId="{53B2B108-37B6-4C03-A8ED-9282F5906886}"/>
          </ac:spMkLst>
        </pc:spChg>
        <pc:spChg chg="add del">
          <ac:chgData name="oufkir oumaima" userId="4395596d557fba9b" providerId="LiveId" clId="{7A496DAF-FD23-4BF9-A459-35D8D2A50349}" dt="2025-02-12T11:34:25.373" v="2495"/>
          <ac:spMkLst>
            <pc:docMk/>
            <pc:sldMk cId="1786926900" sldId="274"/>
            <ac:spMk id="5" creationId="{F5F077C4-57AF-415E-8414-A0E7C658A21C}"/>
          </ac:spMkLst>
        </pc:spChg>
        <pc:spChg chg="add mod">
          <ac:chgData name="oufkir oumaima" userId="4395596d557fba9b" providerId="LiveId" clId="{7A496DAF-FD23-4BF9-A459-35D8D2A50349}" dt="2025-02-12T11:35:28.284" v="2507" actId="1076"/>
          <ac:spMkLst>
            <pc:docMk/>
            <pc:sldMk cId="1786926900" sldId="274"/>
            <ac:spMk id="6" creationId="{40DDC029-0257-4CC5-8E3C-AAE14A658F51}"/>
          </ac:spMkLst>
        </pc:spChg>
        <pc:spChg chg="del mod">
          <ac:chgData name="oufkir oumaima" userId="4395596d557fba9b" providerId="LiveId" clId="{7A496DAF-FD23-4BF9-A459-35D8D2A50349}" dt="2025-02-12T11:34:30.308" v="2498"/>
          <ac:spMkLst>
            <pc:docMk/>
            <pc:sldMk cId="1786926900" sldId="274"/>
            <ac:spMk id="8" creationId="{A490BF7C-04B5-4A0A-805F-A86C946355B3}"/>
          </ac:spMkLst>
        </pc:spChg>
        <pc:spChg chg="mod">
          <ac:chgData name="oufkir oumaima" userId="4395596d557fba9b" providerId="LiveId" clId="{7A496DAF-FD23-4BF9-A459-35D8D2A50349}" dt="2025-02-12T11:56:49.829" v="2764" actId="1076"/>
          <ac:spMkLst>
            <pc:docMk/>
            <pc:sldMk cId="1786926900" sldId="274"/>
            <ac:spMk id="9" creationId="{89B6D75C-27A6-4C3F-9010-DE9B1997EAF8}"/>
          </ac:spMkLst>
        </pc:spChg>
      </pc:sldChg>
      <pc:sldChg chg="add del ord">
        <pc:chgData name="oufkir oumaima" userId="4395596d557fba9b" providerId="LiveId" clId="{7A496DAF-FD23-4BF9-A459-35D8D2A50349}" dt="2025-02-12T11:35:46.571" v="2512" actId="2890"/>
        <pc:sldMkLst>
          <pc:docMk/>
          <pc:sldMk cId="2638971317" sldId="275"/>
        </pc:sldMkLst>
      </pc:sldChg>
      <pc:sldChg chg="modSp add mod">
        <pc:chgData name="oufkir oumaima" userId="4395596d557fba9b" providerId="LiveId" clId="{7A496DAF-FD23-4BF9-A459-35D8D2A50349}" dt="2025-02-12T11:57:12.624" v="2765" actId="1076"/>
        <pc:sldMkLst>
          <pc:docMk/>
          <pc:sldMk cId="3450074691" sldId="275"/>
        </pc:sldMkLst>
        <pc:spChg chg="mod">
          <ac:chgData name="oufkir oumaima" userId="4395596d557fba9b" providerId="LiveId" clId="{7A496DAF-FD23-4BF9-A459-35D8D2A50349}" dt="2025-02-12T11:38:15.163" v="2530" actId="1076"/>
          <ac:spMkLst>
            <pc:docMk/>
            <pc:sldMk cId="3450074691" sldId="275"/>
            <ac:spMk id="2" creationId="{1884ED1D-AD7B-401A-B938-B6A55661B013}"/>
          </ac:spMkLst>
        </pc:spChg>
        <pc:spChg chg="mod">
          <ac:chgData name="oufkir oumaima" userId="4395596d557fba9b" providerId="LiveId" clId="{7A496DAF-FD23-4BF9-A459-35D8D2A50349}" dt="2025-02-12T11:38:55.435" v="2535" actId="1076"/>
          <ac:spMkLst>
            <pc:docMk/>
            <pc:sldMk cId="3450074691" sldId="275"/>
            <ac:spMk id="3" creationId="{8267558A-4716-4498-863A-07751DEB8E02}"/>
          </ac:spMkLst>
        </pc:spChg>
        <pc:spChg chg="mod">
          <ac:chgData name="oufkir oumaima" userId="4395596d557fba9b" providerId="LiveId" clId="{7A496DAF-FD23-4BF9-A459-35D8D2A50349}" dt="2025-02-12T11:39:25.294" v="2538" actId="207"/>
          <ac:spMkLst>
            <pc:docMk/>
            <pc:sldMk cId="3450074691" sldId="275"/>
            <ac:spMk id="6" creationId="{40DDC029-0257-4CC5-8E3C-AAE14A658F51}"/>
          </ac:spMkLst>
        </pc:spChg>
        <pc:spChg chg="mod">
          <ac:chgData name="oufkir oumaima" userId="4395596d557fba9b" providerId="LiveId" clId="{7A496DAF-FD23-4BF9-A459-35D8D2A50349}" dt="2025-02-12T11:57:12.624" v="2765" actId="1076"/>
          <ac:spMkLst>
            <pc:docMk/>
            <pc:sldMk cId="3450074691" sldId="275"/>
            <ac:spMk id="9" creationId="{89B6D75C-27A6-4C3F-9010-DE9B1997EAF8}"/>
          </ac:spMkLst>
        </pc:spChg>
      </pc:sldChg>
      <pc:sldChg chg="addSp delSp modSp add mod">
        <pc:chgData name="oufkir oumaima" userId="4395596d557fba9b" providerId="LiveId" clId="{7A496DAF-FD23-4BF9-A459-35D8D2A50349}" dt="2025-02-12T12:18:45.991" v="2808" actId="1076"/>
        <pc:sldMkLst>
          <pc:docMk/>
          <pc:sldMk cId="569539313" sldId="276"/>
        </pc:sldMkLst>
        <pc:spChg chg="mod">
          <ac:chgData name="oufkir oumaima" userId="4395596d557fba9b" providerId="LiveId" clId="{7A496DAF-FD23-4BF9-A459-35D8D2A50349}" dt="2025-02-12T12:18:45.991" v="2808" actId="1076"/>
          <ac:spMkLst>
            <pc:docMk/>
            <pc:sldMk cId="569539313" sldId="276"/>
            <ac:spMk id="2" creationId="{1884ED1D-AD7B-401A-B938-B6A55661B013}"/>
          </ac:spMkLst>
        </pc:spChg>
        <pc:spChg chg="del mod">
          <ac:chgData name="oufkir oumaima" userId="4395596d557fba9b" providerId="LiveId" clId="{7A496DAF-FD23-4BF9-A459-35D8D2A50349}" dt="2025-02-12T11:49:05.226" v="2677"/>
          <ac:spMkLst>
            <pc:docMk/>
            <pc:sldMk cId="569539313" sldId="276"/>
            <ac:spMk id="6" creationId="{40DDC029-0257-4CC5-8E3C-AAE14A658F51}"/>
          </ac:spMkLst>
        </pc:spChg>
        <pc:spChg chg="add mod">
          <ac:chgData name="oufkir oumaima" userId="4395596d557fba9b" providerId="LiveId" clId="{7A496DAF-FD23-4BF9-A459-35D8D2A50349}" dt="2025-02-12T11:55:49.963" v="2761" actId="255"/>
          <ac:spMkLst>
            <pc:docMk/>
            <pc:sldMk cId="569539313" sldId="276"/>
            <ac:spMk id="7" creationId="{32222F4C-B5CB-4F87-B8CE-A8EC949957B4}"/>
          </ac:spMkLst>
        </pc:spChg>
        <pc:spChg chg="mod">
          <ac:chgData name="oufkir oumaima" userId="4395596d557fba9b" providerId="LiveId" clId="{7A496DAF-FD23-4BF9-A459-35D8D2A50349}" dt="2025-02-12T11:46:34.728" v="2651" actId="1076"/>
          <ac:spMkLst>
            <pc:docMk/>
            <pc:sldMk cId="569539313" sldId="276"/>
            <ac:spMk id="9" creationId="{89B6D75C-27A6-4C3F-9010-DE9B1997EAF8}"/>
          </ac:spMkLst>
        </pc:spChg>
      </pc:sldChg>
      <pc:sldChg chg="addSp delSp modSp add mod ord">
        <pc:chgData name="oufkir oumaima" userId="4395596d557fba9b" providerId="LiveId" clId="{7A496DAF-FD23-4BF9-A459-35D8D2A50349}" dt="2025-02-12T11:48:35.601" v="2674" actId="1076"/>
        <pc:sldMkLst>
          <pc:docMk/>
          <pc:sldMk cId="707849653" sldId="277"/>
        </pc:sldMkLst>
        <pc:spChg chg="add del">
          <ac:chgData name="oufkir oumaima" userId="4395596d557fba9b" providerId="LiveId" clId="{7A496DAF-FD23-4BF9-A459-35D8D2A50349}" dt="2025-02-12T11:47:09.168" v="2654"/>
          <ac:spMkLst>
            <pc:docMk/>
            <pc:sldMk cId="707849653" sldId="277"/>
            <ac:spMk id="4" creationId="{BE8D24E9-0E9D-4184-9286-6AFAB7259407}"/>
          </ac:spMkLst>
        </pc:spChg>
        <pc:spChg chg="add mod">
          <ac:chgData name="oufkir oumaima" userId="4395596d557fba9b" providerId="LiveId" clId="{7A496DAF-FD23-4BF9-A459-35D8D2A50349}" dt="2025-02-12T11:48:35.601" v="2674" actId="1076"/>
          <ac:spMkLst>
            <pc:docMk/>
            <pc:sldMk cId="707849653" sldId="277"/>
            <ac:spMk id="5" creationId="{81C008B7-08AD-4B0A-9EE0-BF21661A136D}"/>
          </ac:spMkLst>
        </pc:spChg>
        <pc:spChg chg="mod">
          <ac:chgData name="oufkir oumaima" userId="4395596d557fba9b" providerId="LiveId" clId="{7A496DAF-FD23-4BF9-A459-35D8D2A50349}" dt="2025-02-12T11:47:13.466" v="2659" actId="5793"/>
          <ac:spMkLst>
            <pc:docMk/>
            <pc:sldMk cId="707849653" sldId="277"/>
            <ac:spMk id="6" creationId="{40DDC029-0257-4CC5-8E3C-AAE14A658F51}"/>
          </ac:spMkLst>
        </pc:spChg>
        <pc:spChg chg="mod">
          <ac:chgData name="oufkir oumaima" userId="4395596d557fba9b" providerId="LiveId" clId="{7A496DAF-FD23-4BF9-A459-35D8D2A50349}" dt="2025-02-12T11:45:52.048" v="2637" actId="1076"/>
          <ac:spMkLst>
            <pc:docMk/>
            <pc:sldMk cId="707849653" sldId="277"/>
            <ac:spMk id="9" creationId="{89B6D75C-27A6-4C3F-9010-DE9B1997EAF8}"/>
          </ac:spMkLst>
        </pc:spChg>
      </pc:sldChg>
      <pc:sldChg chg="addSp delSp modSp add mod ord">
        <pc:chgData name="oufkir oumaima" userId="4395596d557fba9b" providerId="LiveId" clId="{7A496DAF-FD23-4BF9-A459-35D8D2A50349}" dt="2025-02-12T11:46:53.051" v="2652" actId="207"/>
        <pc:sldMkLst>
          <pc:docMk/>
          <pc:sldMk cId="2747691729" sldId="278"/>
        </pc:sldMkLst>
        <pc:spChg chg="add del">
          <ac:chgData name="oufkir oumaima" userId="4395596d557fba9b" providerId="LiveId" clId="{7A496DAF-FD23-4BF9-A459-35D8D2A50349}" dt="2025-02-12T11:42:19.231" v="2590"/>
          <ac:spMkLst>
            <pc:docMk/>
            <pc:sldMk cId="2747691729" sldId="278"/>
            <ac:spMk id="4" creationId="{A3EF8C61-928D-4B9F-B8A4-7CC115FD0E14}"/>
          </ac:spMkLst>
        </pc:spChg>
        <pc:spChg chg="add del">
          <ac:chgData name="oufkir oumaima" userId="4395596d557fba9b" providerId="LiveId" clId="{7A496DAF-FD23-4BF9-A459-35D8D2A50349}" dt="2025-02-12T11:42:26.542" v="2593"/>
          <ac:spMkLst>
            <pc:docMk/>
            <pc:sldMk cId="2747691729" sldId="278"/>
            <ac:spMk id="5" creationId="{067C67C7-6A6F-4D83-BE90-D15A65953E8B}"/>
          </ac:spMkLst>
        </pc:spChg>
        <pc:spChg chg="del mod">
          <ac:chgData name="oufkir oumaima" userId="4395596d557fba9b" providerId="LiveId" clId="{7A496DAF-FD23-4BF9-A459-35D8D2A50349}" dt="2025-02-12T11:42:33.171" v="2596"/>
          <ac:spMkLst>
            <pc:docMk/>
            <pc:sldMk cId="2747691729" sldId="278"/>
            <ac:spMk id="6" creationId="{40DDC029-0257-4CC5-8E3C-AAE14A658F51}"/>
          </ac:spMkLst>
        </pc:spChg>
        <pc:spChg chg="add mod">
          <ac:chgData name="oufkir oumaima" userId="4395596d557fba9b" providerId="LiveId" clId="{7A496DAF-FD23-4BF9-A459-35D8D2A50349}" dt="2025-02-12T11:46:53.051" v="2652" actId="207"/>
          <ac:spMkLst>
            <pc:docMk/>
            <pc:sldMk cId="2747691729" sldId="278"/>
            <ac:spMk id="7" creationId="{3DDFDBD7-D70B-421D-BF02-645E9C7F62B5}"/>
          </ac:spMkLst>
        </pc:spChg>
        <pc:spChg chg="mod">
          <ac:chgData name="oufkir oumaima" userId="4395596d557fba9b" providerId="LiveId" clId="{7A496DAF-FD23-4BF9-A459-35D8D2A50349}" dt="2025-02-12T11:45:27.293" v="2633" actId="1076"/>
          <ac:spMkLst>
            <pc:docMk/>
            <pc:sldMk cId="2747691729" sldId="278"/>
            <ac:spMk id="9" creationId="{89B6D75C-27A6-4C3F-9010-DE9B1997EAF8}"/>
          </ac:spMkLst>
        </pc:spChg>
      </pc:sldChg>
      <pc:sldChg chg="addSp delSp modSp add mod ord">
        <pc:chgData name="oufkir oumaima" userId="4395596d557fba9b" providerId="LiveId" clId="{7A496DAF-FD23-4BF9-A459-35D8D2A50349}" dt="2025-02-12T12:20:56.431" v="2835" actId="1076"/>
        <pc:sldMkLst>
          <pc:docMk/>
          <pc:sldMk cId="2423084610" sldId="279"/>
        </pc:sldMkLst>
        <pc:spChg chg="mod">
          <ac:chgData name="oufkir oumaima" userId="4395596d557fba9b" providerId="LiveId" clId="{7A496DAF-FD23-4BF9-A459-35D8D2A50349}" dt="2025-02-12T11:57:48.967" v="2777" actId="20577"/>
          <ac:spMkLst>
            <pc:docMk/>
            <pc:sldMk cId="2423084610" sldId="279"/>
            <ac:spMk id="2" creationId="{1884ED1D-AD7B-401A-B938-B6A55661B013}"/>
          </ac:spMkLst>
        </pc:spChg>
        <pc:spChg chg="add mod">
          <ac:chgData name="oufkir oumaima" userId="4395596d557fba9b" providerId="LiveId" clId="{7A496DAF-FD23-4BF9-A459-35D8D2A50349}" dt="2025-02-12T12:18:23.324" v="2804" actId="1076"/>
          <ac:spMkLst>
            <pc:docMk/>
            <pc:sldMk cId="2423084610" sldId="279"/>
            <ac:spMk id="4" creationId="{E91D6C6B-51F7-4880-8226-E48B90AEE864}"/>
          </ac:spMkLst>
        </pc:spChg>
        <pc:spChg chg="add mod">
          <ac:chgData name="oufkir oumaima" userId="4395596d557fba9b" providerId="LiveId" clId="{7A496DAF-FD23-4BF9-A459-35D8D2A50349}" dt="2025-02-12T12:20:56.431" v="2835" actId="1076"/>
          <ac:spMkLst>
            <pc:docMk/>
            <pc:sldMk cId="2423084610" sldId="279"/>
            <ac:spMk id="5" creationId="{5A72DEDD-B48E-4254-9285-8919DE3342A9}"/>
          </ac:spMkLst>
        </pc:spChg>
        <pc:spChg chg="add mod">
          <ac:chgData name="oufkir oumaima" userId="4395596d557fba9b" providerId="LiveId" clId="{7A496DAF-FD23-4BF9-A459-35D8D2A50349}" dt="2025-02-12T12:16:21.992" v="2789" actId="571"/>
          <ac:spMkLst>
            <pc:docMk/>
            <pc:sldMk cId="2423084610" sldId="279"/>
            <ac:spMk id="7" creationId="{E5A51AC1-ECEF-4CA8-A657-B80C6ED3E9F9}"/>
          </ac:spMkLst>
        </pc:spChg>
        <pc:spChg chg="mod">
          <ac:chgData name="oufkir oumaima" userId="4395596d557fba9b" providerId="LiveId" clId="{7A496DAF-FD23-4BF9-A459-35D8D2A50349}" dt="2025-02-12T12:15:40.555" v="2779" actId="20577"/>
          <ac:spMkLst>
            <pc:docMk/>
            <pc:sldMk cId="2423084610" sldId="279"/>
            <ac:spMk id="8" creationId="{A490BF7C-04B5-4A0A-805F-A86C946355B3}"/>
          </ac:spMkLst>
        </pc:spChg>
        <pc:spChg chg="del mod">
          <ac:chgData name="oufkir oumaima" userId="4395596d557fba9b" providerId="LiveId" clId="{7A496DAF-FD23-4BF9-A459-35D8D2A50349}" dt="2025-02-12T12:20:47.601" v="2833"/>
          <ac:spMkLst>
            <pc:docMk/>
            <pc:sldMk cId="2423084610" sldId="279"/>
            <ac:spMk id="9" creationId="{89B6D75C-27A6-4C3F-9010-DE9B1997EAF8}"/>
          </ac:spMkLst>
        </pc:spChg>
      </pc:sldChg>
      <pc:sldChg chg="addSp modSp add del mod">
        <pc:chgData name="oufkir oumaima" userId="4395596d557fba9b" providerId="LiveId" clId="{7A496DAF-FD23-4BF9-A459-35D8D2A50349}" dt="2025-02-12T12:23:10.257" v="2847" actId="2696"/>
        <pc:sldMkLst>
          <pc:docMk/>
          <pc:sldMk cId="75689136" sldId="280"/>
        </pc:sldMkLst>
        <pc:spChg chg="mod">
          <ac:chgData name="oufkir oumaima" userId="4395596d557fba9b" providerId="LiveId" clId="{7A496DAF-FD23-4BF9-A459-35D8D2A50349}" dt="2025-02-12T12:18:48.826" v="2809" actId="1076"/>
          <ac:spMkLst>
            <pc:docMk/>
            <pc:sldMk cId="75689136" sldId="280"/>
            <ac:spMk id="2" creationId="{1884ED1D-AD7B-401A-B938-B6A55661B013}"/>
          </ac:spMkLst>
        </pc:spChg>
        <pc:spChg chg="mod">
          <ac:chgData name="oufkir oumaima" userId="4395596d557fba9b" providerId="LiveId" clId="{7A496DAF-FD23-4BF9-A459-35D8D2A50349}" dt="2025-02-12T12:19:09.984" v="2810" actId="1076"/>
          <ac:spMkLst>
            <pc:docMk/>
            <pc:sldMk cId="75689136" sldId="280"/>
            <ac:spMk id="4" creationId="{E91D6C6B-51F7-4880-8226-E48B90AEE864}"/>
          </ac:spMkLst>
        </pc:spChg>
        <pc:spChg chg="add mod">
          <ac:chgData name="oufkir oumaima" userId="4395596d557fba9b" providerId="LiveId" clId="{7A496DAF-FD23-4BF9-A459-35D8D2A50349}" dt="2025-02-12T12:21:48.122" v="2845" actId="1076"/>
          <ac:spMkLst>
            <pc:docMk/>
            <pc:sldMk cId="75689136" sldId="280"/>
            <ac:spMk id="5" creationId="{CA63B588-1825-4186-90CA-4DD31870AAA5}"/>
          </ac:spMkLst>
        </pc:spChg>
        <pc:spChg chg="mod">
          <ac:chgData name="oufkir oumaima" userId="4395596d557fba9b" providerId="LiveId" clId="{7A496DAF-FD23-4BF9-A459-35D8D2A50349}" dt="2025-02-12T12:19:48.681" v="2824" actId="20577"/>
          <ac:spMkLst>
            <pc:docMk/>
            <pc:sldMk cId="75689136" sldId="280"/>
            <ac:spMk id="9" creationId="{89B6D75C-27A6-4C3F-9010-DE9B1997EAF8}"/>
          </ac:spMkLst>
        </pc:spChg>
      </pc:sldChg>
      <pc:sldChg chg="modSp add del mod">
        <pc:chgData name="oufkir oumaima" userId="4395596d557fba9b" providerId="LiveId" clId="{7A496DAF-FD23-4BF9-A459-35D8D2A50349}" dt="2025-02-12T14:42:49.111" v="2885" actId="2696"/>
        <pc:sldMkLst>
          <pc:docMk/>
          <pc:sldMk cId="1702519009" sldId="281"/>
        </pc:sldMkLst>
        <pc:spChg chg="mod">
          <ac:chgData name="oufkir oumaima" userId="4395596d557fba9b" providerId="LiveId" clId="{7A496DAF-FD23-4BF9-A459-35D8D2A50349}" dt="2025-02-12T12:24:11.688" v="2853" actId="1076"/>
          <ac:spMkLst>
            <pc:docMk/>
            <pc:sldMk cId="1702519009" sldId="281"/>
            <ac:spMk id="2" creationId="{1884ED1D-AD7B-401A-B938-B6A55661B013}"/>
          </ac:spMkLst>
        </pc:spChg>
        <pc:spChg chg="mod">
          <ac:chgData name="oufkir oumaima" userId="4395596d557fba9b" providerId="LiveId" clId="{7A496DAF-FD23-4BF9-A459-35D8D2A50349}" dt="2025-02-12T12:34:17.244" v="2873" actId="20577"/>
          <ac:spMkLst>
            <pc:docMk/>
            <pc:sldMk cId="1702519009" sldId="281"/>
            <ac:spMk id="4" creationId="{E91D6C6B-51F7-4880-8226-E48B90AEE864}"/>
          </ac:spMkLst>
        </pc:spChg>
        <pc:spChg chg="mod">
          <ac:chgData name="oufkir oumaima" userId="4395596d557fba9b" providerId="LiveId" clId="{7A496DAF-FD23-4BF9-A459-35D8D2A50349}" dt="2025-02-12T12:24:37.572" v="2857" actId="1076"/>
          <ac:spMkLst>
            <pc:docMk/>
            <pc:sldMk cId="1702519009" sldId="281"/>
            <ac:spMk id="5" creationId="{5A72DEDD-B48E-4254-9285-8919DE3342A9}"/>
          </ac:spMkLst>
        </pc:spChg>
      </pc:sldChg>
      <pc:sldChg chg="addSp modSp add mod">
        <pc:chgData name="oufkir oumaima" userId="4395596d557fba9b" providerId="LiveId" clId="{7A496DAF-FD23-4BF9-A459-35D8D2A50349}" dt="2025-02-12T14:43:29.358" v="2890" actId="1076"/>
        <pc:sldMkLst>
          <pc:docMk/>
          <pc:sldMk cId="696757109" sldId="282"/>
        </pc:sldMkLst>
        <pc:spChg chg="mod">
          <ac:chgData name="oufkir oumaima" userId="4395596d557fba9b" providerId="LiveId" clId="{7A496DAF-FD23-4BF9-A459-35D8D2A50349}" dt="2025-02-12T14:42:54.163" v="2886" actId="1076"/>
          <ac:spMkLst>
            <pc:docMk/>
            <pc:sldMk cId="696757109" sldId="282"/>
            <ac:spMk id="2" creationId="{1884ED1D-AD7B-401A-B938-B6A55661B013}"/>
          </ac:spMkLst>
        </pc:spChg>
        <pc:spChg chg="mod">
          <ac:chgData name="oufkir oumaima" userId="4395596d557fba9b" providerId="LiveId" clId="{7A496DAF-FD23-4BF9-A459-35D8D2A50349}" dt="2025-02-12T14:43:29.358" v="2890" actId="1076"/>
          <ac:spMkLst>
            <pc:docMk/>
            <pc:sldMk cId="696757109" sldId="282"/>
            <ac:spMk id="4" creationId="{E91D6C6B-51F7-4880-8226-E48B90AEE864}"/>
          </ac:spMkLst>
        </pc:spChg>
        <pc:spChg chg="mod">
          <ac:chgData name="oufkir oumaima" userId="4395596d557fba9b" providerId="LiveId" clId="{7A496DAF-FD23-4BF9-A459-35D8D2A50349}" dt="2025-02-12T14:43:29.358" v="2890" actId="1076"/>
          <ac:spMkLst>
            <pc:docMk/>
            <pc:sldMk cId="696757109" sldId="282"/>
            <ac:spMk id="5" creationId="{5A72DEDD-B48E-4254-9285-8919DE3342A9}"/>
          </ac:spMkLst>
        </pc:spChg>
        <pc:spChg chg="add mod">
          <ac:chgData name="oufkir oumaima" userId="4395596d557fba9b" providerId="LiveId" clId="{7A496DAF-FD23-4BF9-A459-35D8D2A50349}" dt="2025-02-12T14:43:19.342" v="2889" actId="571"/>
          <ac:spMkLst>
            <pc:docMk/>
            <pc:sldMk cId="696757109" sldId="282"/>
            <ac:spMk id="7" creationId="{A1ED3DBE-9697-4074-B68C-5EF6EC531BC3}"/>
          </ac:spMkLst>
        </pc:spChg>
      </pc:sldChg>
      <pc:sldChg chg="modSp add del mod ord">
        <pc:chgData name="oufkir oumaima" userId="4395596d557fba9b" providerId="LiveId" clId="{7A496DAF-FD23-4BF9-A459-35D8D2A50349}" dt="2025-02-12T12:27:49.161" v="2872" actId="2696"/>
        <pc:sldMkLst>
          <pc:docMk/>
          <pc:sldMk cId="3234921102" sldId="282"/>
        </pc:sldMkLst>
        <pc:spChg chg="mod">
          <ac:chgData name="oufkir oumaima" userId="4395596d557fba9b" providerId="LiveId" clId="{7A496DAF-FD23-4BF9-A459-35D8D2A50349}" dt="2025-02-12T12:26:28.096" v="2871" actId="20577"/>
          <ac:spMkLst>
            <pc:docMk/>
            <pc:sldMk cId="3234921102" sldId="282"/>
            <ac:spMk id="2" creationId="{1884ED1D-AD7B-401A-B938-B6A55661B013}"/>
          </ac:spMkLst>
        </pc:spChg>
      </pc:sldChg>
      <pc:sldChg chg="addSp modSp new mod">
        <pc:chgData name="oufkir oumaima" userId="4395596d557fba9b" providerId="LiveId" clId="{7A496DAF-FD23-4BF9-A459-35D8D2A50349}" dt="2025-02-12T20:39:07.433" v="2912" actId="1076"/>
        <pc:sldMkLst>
          <pc:docMk/>
          <pc:sldMk cId="1176568991" sldId="283"/>
        </pc:sldMkLst>
        <pc:spChg chg="mod">
          <ac:chgData name="oufkir oumaima" userId="4395596d557fba9b" providerId="LiveId" clId="{7A496DAF-FD23-4BF9-A459-35D8D2A50349}" dt="2025-02-12T20:39:07.433" v="2912" actId="1076"/>
          <ac:spMkLst>
            <pc:docMk/>
            <pc:sldMk cId="1176568991" sldId="283"/>
            <ac:spMk id="2" creationId="{45B47111-C7C8-4AC1-8604-D910056416C6}"/>
          </ac:spMkLst>
        </pc:spChg>
        <pc:spChg chg="mod">
          <ac:chgData name="oufkir oumaima" userId="4395596d557fba9b" providerId="LiveId" clId="{7A496DAF-FD23-4BF9-A459-35D8D2A50349}" dt="2025-02-12T20:38:10.190" v="2898" actId="122"/>
          <ac:spMkLst>
            <pc:docMk/>
            <pc:sldMk cId="1176568991" sldId="283"/>
            <ac:spMk id="3" creationId="{A284B3F9-37EF-4EF5-BD0A-7D1E2F723867}"/>
          </ac:spMkLst>
        </pc:spChg>
        <pc:spChg chg="add mod">
          <ac:chgData name="oufkir oumaima" userId="4395596d557fba9b" providerId="LiveId" clId="{7A496DAF-FD23-4BF9-A459-35D8D2A50349}" dt="2025-02-12T20:38:42.303" v="2908" actId="571"/>
          <ac:spMkLst>
            <pc:docMk/>
            <pc:sldMk cId="1176568991" sldId="283"/>
            <ac:spMk id="4" creationId="{43D215A5-7A63-4FFD-B340-79545722E920}"/>
          </ac:spMkLst>
        </pc:spChg>
      </pc:sldChg>
      <pc:sldChg chg="add del">
        <pc:chgData name="oufkir oumaima" userId="4395596d557fba9b" providerId="LiveId" clId="{7A496DAF-FD23-4BF9-A459-35D8D2A50349}" dt="2025-02-12T20:37:16.645" v="2892" actId="2890"/>
        <pc:sldMkLst>
          <pc:docMk/>
          <pc:sldMk cId="2872295871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07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29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2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42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89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61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2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6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0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7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7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9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95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c39.es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" TargetMode="External"/><Relationship Id="rId4" Type="http://schemas.openxmlformats.org/officeDocument/2006/relationships/hyperlink" Target="https://developer.mozilla.org/en-US/docs/Web/JavaScript/Guid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4ED1D-AD7B-401A-B938-B6A5566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482" y="2533650"/>
            <a:ext cx="7365036" cy="1790700"/>
          </a:xfrm>
        </p:spPr>
        <p:txBody>
          <a:bodyPr>
            <a:noAutofit/>
          </a:bodyPr>
          <a:lstStyle/>
          <a:p>
            <a:r>
              <a:rPr lang="en-GB" sz="8000" dirty="0"/>
              <a:t>Web</a:t>
            </a:r>
            <a:br>
              <a:rPr lang="en-GB" sz="8000" dirty="0"/>
            </a:br>
            <a:r>
              <a:rPr lang="en-GB" sz="8000" dirty="0"/>
              <a:t>development</a:t>
            </a:r>
            <a:endParaRPr lang="ar-TN" sz="8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7558A-4716-4498-863A-07751DEB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08965" y="9842126"/>
            <a:ext cx="8676222" cy="45719"/>
          </a:xfrm>
        </p:spPr>
        <p:txBody>
          <a:bodyPr>
            <a:normAutofit fontScale="25000" lnSpcReduction="20000"/>
          </a:bodyPr>
          <a:lstStyle/>
          <a:p>
            <a:endParaRPr lang="ar-TN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0EE701-3036-4316-B38A-89BC1D7FF804}"/>
              </a:ext>
            </a:extLst>
          </p:cNvPr>
          <p:cNvSpPr txBox="1"/>
          <p:nvPr/>
        </p:nvSpPr>
        <p:spPr>
          <a:xfrm>
            <a:off x="2065678" y="6985000"/>
            <a:ext cx="2901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FRONTEND</a:t>
            </a:r>
            <a:endParaRPr lang="ar-TN" sz="4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C3F1F1-845B-403C-A3CB-2C54C7560BC5}"/>
              </a:ext>
            </a:extLst>
          </p:cNvPr>
          <p:cNvSpPr txBox="1"/>
          <p:nvPr/>
        </p:nvSpPr>
        <p:spPr>
          <a:xfrm>
            <a:off x="7224374" y="6985000"/>
            <a:ext cx="2597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BACKEND</a:t>
            </a:r>
            <a:endParaRPr lang="ar-TN" sz="4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E98556-3D1F-4386-965F-B5E73107225F}"/>
              </a:ext>
            </a:extLst>
          </p:cNvPr>
          <p:cNvSpPr txBox="1"/>
          <p:nvPr/>
        </p:nvSpPr>
        <p:spPr>
          <a:xfrm>
            <a:off x="4650101" y="8244887"/>
            <a:ext cx="2393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HOSTING</a:t>
            </a:r>
            <a:endParaRPr lang="ar-TN" sz="4000" dirty="0"/>
          </a:p>
        </p:txBody>
      </p:sp>
    </p:spTree>
    <p:extLst>
      <p:ext uri="{BB962C8B-B14F-4D97-AF65-F5344CB8AC3E}">
        <p14:creationId xmlns:p14="http://schemas.microsoft.com/office/powerpoint/2010/main" val="260760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4ED1D-AD7B-401A-B938-B6A5566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243" y="975358"/>
            <a:ext cx="5379510" cy="1186183"/>
          </a:xfrm>
        </p:spPr>
        <p:txBody>
          <a:bodyPr>
            <a:normAutofit fontScale="90000"/>
          </a:bodyPr>
          <a:lstStyle/>
          <a:p>
            <a:r>
              <a:rPr lang="en-GB" sz="8800" dirty="0" err="1"/>
              <a:t>BACKend</a:t>
            </a:r>
            <a:endParaRPr lang="ar-TN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7558A-4716-4498-863A-07751DEB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8015" y="7166511"/>
            <a:ext cx="8676222" cy="45719"/>
          </a:xfrm>
        </p:spPr>
        <p:txBody>
          <a:bodyPr>
            <a:normAutofit fontScale="25000" lnSpcReduction="20000"/>
          </a:bodyPr>
          <a:lstStyle/>
          <a:p>
            <a:endParaRPr lang="ar-TN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B6D75C-27A6-4C3F-9010-DE9B1997EAF8}"/>
              </a:ext>
            </a:extLst>
          </p:cNvPr>
          <p:cNvSpPr txBox="1"/>
          <p:nvPr/>
        </p:nvSpPr>
        <p:spPr>
          <a:xfrm>
            <a:off x="3146060" y="2734945"/>
            <a:ext cx="589987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PROGRAMMING LANGUAGE</a:t>
            </a:r>
            <a:endParaRPr lang="ar-TN" sz="3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ar-TN" sz="32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0DDC029-0257-4CC5-8E3C-AAE14A65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83" y="3613666"/>
            <a:ext cx="74558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C008B7-08AD-4B0A-9EE0-BF21661A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383" y="3284717"/>
            <a:ext cx="617348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تُستخدم لمعالجة البيانات وتنفيذ العمليات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T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أ</a:t>
            </a:r>
            <a:r>
              <a:rPr kumimoji="0" lang="ar-SA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مثلة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Node.js, PHP, </a:t>
            </a:r>
            <a:r>
              <a:rPr kumimoji="0" lang="ar-TN" altLang="ar-TN" sz="24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ar-TN" altLang="ar-TN" sz="24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Java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7849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4ED1D-AD7B-401A-B938-B6A5566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243" y="975358"/>
            <a:ext cx="5379510" cy="1186183"/>
          </a:xfrm>
        </p:spPr>
        <p:txBody>
          <a:bodyPr>
            <a:normAutofit fontScale="90000"/>
          </a:bodyPr>
          <a:lstStyle/>
          <a:p>
            <a:r>
              <a:rPr lang="en-GB" sz="8800" dirty="0" err="1"/>
              <a:t>BACKend</a:t>
            </a:r>
            <a:endParaRPr lang="ar-TN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7558A-4716-4498-863A-07751DEB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8015" y="7166511"/>
            <a:ext cx="8676222" cy="45719"/>
          </a:xfrm>
        </p:spPr>
        <p:txBody>
          <a:bodyPr>
            <a:normAutofit fontScale="25000" lnSpcReduction="20000"/>
          </a:bodyPr>
          <a:lstStyle/>
          <a:p>
            <a:endParaRPr lang="ar-TN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B6D75C-27A6-4C3F-9010-DE9B1997EAF8}"/>
              </a:ext>
            </a:extLst>
          </p:cNvPr>
          <p:cNvSpPr txBox="1"/>
          <p:nvPr/>
        </p:nvSpPr>
        <p:spPr>
          <a:xfrm>
            <a:off x="4698815" y="2714020"/>
            <a:ext cx="2794365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FRAMEWORK</a:t>
            </a:r>
            <a:endParaRPr lang="ar-TN" sz="3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ar-TN" sz="3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222F4C-B5CB-4F87-B8CE-A8EC949957B4}"/>
              </a:ext>
            </a:extLst>
          </p:cNvPr>
          <p:cNvSpPr txBox="1"/>
          <p:nvPr/>
        </p:nvSpPr>
        <p:spPr>
          <a:xfrm>
            <a:off x="3048000" y="34290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buFont typeface="Arial" panose="020B0604020202020204" pitchFamily="34" charset="0"/>
              <a:buChar char="•"/>
            </a:pPr>
            <a:r>
              <a:rPr lang="ar-TN" sz="2400" b="1" dirty="0">
                <a:latin typeface="Arial Black" panose="020B0A04020102020204" pitchFamily="34" charset="0"/>
              </a:rPr>
              <a:t>يساعد في بناء التطبيقات بسرعة وأمان.</a:t>
            </a:r>
          </a:p>
          <a:p>
            <a:pPr algn="ctr" rtl="1">
              <a:buFont typeface="Arial" panose="020B0604020202020204" pitchFamily="34" charset="0"/>
              <a:buChar char="•"/>
            </a:pPr>
            <a:r>
              <a:rPr lang="ar-TN" sz="2400" b="1" dirty="0">
                <a:latin typeface="Arial Black" panose="020B0A04020102020204" pitchFamily="34" charset="0"/>
              </a:rPr>
              <a:t>أمثلة: </a:t>
            </a:r>
            <a:r>
              <a:rPr lang="en-GB" sz="2400" b="1" dirty="0">
                <a:latin typeface="Arial Black" panose="020B0A04020102020204" pitchFamily="34" charset="0"/>
              </a:rPr>
              <a:t> </a:t>
            </a:r>
            <a:r>
              <a:rPr lang="en-GB" sz="2400" b="1" dirty="0">
                <a:solidFill>
                  <a:srgbClr val="99CCFF"/>
                </a:solidFill>
                <a:latin typeface="Arial Black" panose="020B0A04020102020204" pitchFamily="34" charset="0"/>
              </a:rPr>
              <a:t>Express.js </a:t>
            </a:r>
            <a:r>
              <a:rPr lang="ar-TN" sz="2400" b="1" dirty="0">
                <a:latin typeface="Arial Black" panose="020B0A04020102020204" pitchFamily="34" charset="0"/>
              </a:rPr>
              <a:t>لـ </a:t>
            </a:r>
            <a:r>
              <a:rPr lang="en-GB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Node.js</a:t>
            </a:r>
            <a:r>
              <a:rPr lang="en-GB" sz="2400" b="1" dirty="0">
                <a:latin typeface="Arial Black" panose="020B0A04020102020204" pitchFamily="34" charset="0"/>
              </a:rPr>
              <a:t>، </a:t>
            </a:r>
            <a:r>
              <a:rPr lang="en-GB" sz="2400" b="1" dirty="0">
                <a:solidFill>
                  <a:srgbClr val="99CCFF"/>
                </a:solidFill>
                <a:latin typeface="Arial Black" panose="020B0A04020102020204" pitchFamily="34" charset="0"/>
              </a:rPr>
              <a:t>Laravel</a:t>
            </a:r>
            <a:r>
              <a:rPr lang="en-GB" sz="2400" b="1" dirty="0">
                <a:latin typeface="Arial Black" panose="020B0A04020102020204" pitchFamily="34" charset="0"/>
              </a:rPr>
              <a:t> </a:t>
            </a:r>
            <a:r>
              <a:rPr lang="ar-TN" sz="2400" b="1" dirty="0">
                <a:latin typeface="Arial Black" panose="020B0A04020102020204" pitchFamily="34" charset="0"/>
              </a:rPr>
              <a:t>لـ </a:t>
            </a:r>
            <a:r>
              <a:rPr lang="en-GB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PHP</a:t>
            </a:r>
            <a:r>
              <a:rPr lang="en-GB" sz="2400" b="1" dirty="0">
                <a:latin typeface="Arial Black" panose="020B0A04020102020204" pitchFamily="34" charset="0"/>
              </a:rPr>
              <a:t>، </a:t>
            </a:r>
            <a:r>
              <a:rPr lang="en-GB" sz="2400" b="1" dirty="0">
                <a:solidFill>
                  <a:srgbClr val="99CCFF"/>
                </a:solidFill>
                <a:latin typeface="Arial Black" panose="020B0A04020102020204" pitchFamily="34" charset="0"/>
              </a:rPr>
              <a:t>Django</a:t>
            </a:r>
            <a:r>
              <a:rPr lang="en-GB" sz="2400" b="1" dirty="0">
                <a:latin typeface="Arial Black" panose="020B0A04020102020204" pitchFamily="34" charset="0"/>
              </a:rPr>
              <a:t>  </a:t>
            </a:r>
            <a:r>
              <a:rPr lang="ar-TN" sz="2400" b="1" dirty="0">
                <a:latin typeface="Arial Black" panose="020B0A04020102020204" pitchFamily="34" charset="0"/>
              </a:rPr>
              <a:t>لـ </a:t>
            </a:r>
            <a:r>
              <a:rPr lang="en-GB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Python</a:t>
            </a:r>
            <a:endParaRPr lang="ar-TN" sz="2400" b="1" dirty="0">
              <a:solidFill>
                <a:schemeClr val="accent5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3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4ED1D-AD7B-401A-B938-B6A5566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245" y="2835908"/>
            <a:ext cx="5379510" cy="1186183"/>
          </a:xfrm>
        </p:spPr>
        <p:txBody>
          <a:bodyPr>
            <a:normAutofit fontScale="90000"/>
          </a:bodyPr>
          <a:lstStyle/>
          <a:p>
            <a:r>
              <a:rPr lang="en-GB" sz="8800" dirty="0"/>
              <a:t>HOSTING</a:t>
            </a:r>
            <a:endParaRPr lang="ar-TN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7558A-4716-4498-863A-07751DEB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08965" y="7399913"/>
            <a:ext cx="8676222" cy="45719"/>
          </a:xfrm>
        </p:spPr>
        <p:txBody>
          <a:bodyPr>
            <a:normAutofit fontScale="25000" lnSpcReduction="20000"/>
          </a:bodyPr>
          <a:lstStyle/>
          <a:p>
            <a:endParaRPr lang="ar-T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490BF7C-04B5-4A0A-805F-A86C94635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22" y="746914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1D6C6B-51F7-4880-8226-E48B90AEE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09" y="7473553"/>
            <a:ext cx="115225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ar-SA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الاستضافة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ar-TN" altLang="ar-T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Hosting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): </a:t>
            </a:r>
            <a:r>
              <a:rPr kumimoji="0" lang="ar-SA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خدمة لتخزين ونشر المواقع على الإنترنت بأنواع مختلفة مثل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ar-TN" altLang="ar-TN" sz="18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Shared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, VPS, </a:t>
            </a:r>
            <a:r>
              <a:rPr kumimoji="0" lang="ar-TN" altLang="ar-TN" sz="18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Cloud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</a:t>
            </a:r>
            <a:b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• </a:t>
            </a:r>
            <a:r>
              <a:rPr kumimoji="0" lang="ar-SA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مثال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kumimoji="0" lang="ar-TN" altLang="ar-TN" sz="18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GitHub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ar-TN" altLang="ar-TN" sz="18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Pages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kumimoji="0" lang="ar-SA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للمواقع الثابتة) أو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AWS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(</a:t>
            </a:r>
            <a:r>
              <a:rPr kumimoji="0" lang="ar-SA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للمشاريع الكبيرة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72DEDD-B48E-4254-9285-8919DE3342A9}"/>
              </a:ext>
            </a:extLst>
          </p:cNvPr>
          <p:cNvSpPr txBox="1"/>
          <p:nvPr/>
        </p:nvSpPr>
        <p:spPr>
          <a:xfrm>
            <a:off x="3774689" y="6801177"/>
            <a:ext cx="4642618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Hosting &amp; Deployment</a:t>
            </a:r>
            <a:endParaRPr lang="ar-TN" sz="3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8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4ED1D-AD7B-401A-B938-B6A5566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397" y="852561"/>
            <a:ext cx="5379510" cy="1186183"/>
          </a:xfrm>
        </p:spPr>
        <p:txBody>
          <a:bodyPr>
            <a:normAutofit fontScale="90000"/>
          </a:bodyPr>
          <a:lstStyle/>
          <a:p>
            <a:r>
              <a:rPr lang="en-GB" sz="8800" dirty="0"/>
              <a:t>HOSTING</a:t>
            </a:r>
            <a:endParaRPr lang="ar-TN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7558A-4716-4498-863A-07751DEB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08965" y="7399913"/>
            <a:ext cx="8676222" cy="45719"/>
          </a:xfrm>
        </p:spPr>
        <p:txBody>
          <a:bodyPr>
            <a:normAutofit fontScale="25000" lnSpcReduction="20000"/>
          </a:bodyPr>
          <a:lstStyle/>
          <a:p>
            <a:endParaRPr lang="ar-T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490BF7C-04B5-4A0A-805F-A86C94635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22" y="746914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1D6C6B-51F7-4880-8226-E48B90AEE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53" y="3571254"/>
            <a:ext cx="115225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ar-SA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الاستضافة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ar-TN" altLang="ar-T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Hosting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): </a:t>
            </a:r>
            <a:r>
              <a:rPr kumimoji="0" lang="ar-SA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خدمة لتخزين ونشر المواقع على الإنترنت بأنواع مختلفة مثل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ar-TN" altLang="ar-TN" sz="18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Shared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, VPS, </a:t>
            </a:r>
            <a:r>
              <a:rPr kumimoji="0" lang="ar-TN" altLang="ar-TN" sz="18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Cloud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</a:t>
            </a:r>
            <a:b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• </a:t>
            </a:r>
            <a:r>
              <a:rPr kumimoji="0" lang="ar-SA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مثال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kumimoji="0" lang="ar-TN" altLang="ar-TN" sz="18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GitHub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ar-TN" altLang="ar-TN" sz="18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Pages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kumimoji="0" lang="ar-SA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للمواقع الثابتة) أو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AWS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(</a:t>
            </a:r>
            <a:r>
              <a:rPr kumimoji="0" lang="ar-SA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للمشاريع الكبيرة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72DEDD-B48E-4254-9285-8919DE3342A9}"/>
              </a:ext>
            </a:extLst>
          </p:cNvPr>
          <p:cNvSpPr txBox="1"/>
          <p:nvPr/>
        </p:nvSpPr>
        <p:spPr>
          <a:xfrm>
            <a:off x="3786233" y="2898878"/>
            <a:ext cx="4642618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Hosting &amp; Deployment</a:t>
            </a:r>
            <a:endParaRPr lang="ar-TN" sz="3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5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47111-C7C8-4AC1-8604-D9100564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126" y="609600"/>
            <a:ext cx="4778571" cy="1905000"/>
          </a:xfrm>
        </p:spPr>
        <p:txBody>
          <a:bodyPr>
            <a:noAutofit/>
          </a:bodyPr>
          <a:lstStyle/>
          <a:p>
            <a:r>
              <a:rPr lang="en-GB" sz="8000" dirty="0"/>
              <a:t>sources</a:t>
            </a:r>
            <a:endParaRPr lang="ar-TN" sz="8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4B3F9-37EF-4EF5-BD0A-7D1E2F723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+mj-lt"/>
              <a:buAutoNum type="arabicPeriod"/>
            </a:pPr>
            <a:r>
              <a:rPr lang="en-GB" b="1" dirty="0"/>
              <a:t>Mozilla Developer Network (MDN)</a:t>
            </a:r>
            <a:r>
              <a:rPr lang="en-GB" dirty="0"/>
              <a:t> – </a:t>
            </a:r>
            <a:r>
              <a:rPr lang="en-GB" dirty="0">
                <a:hlinkClick r:id="rId2"/>
              </a:rPr>
              <a:t>developer.mozilla.org</a:t>
            </a:r>
            <a:endParaRPr lang="en-GB" dirty="0"/>
          </a:p>
          <a:p>
            <a:pPr algn="ctr">
              <a:buFont typeface="+mj-lt"/>
              <a:buAutoNum type="arabicPeriod"/>
            </a:pPr>
            <a:r>
              <a:rPr lang="en-GB" b="1" dirty="0"/>
              <a:t>JavaScript Documentation (ECMAScript Standard)</a:t>
            </a:r>
            <a:r>
              <a:rPr lang="en-GB" dirty="0"/>
              <a:t> – </a:t>
            </a:r>
            <a:r>
              <a:rPr lang="en-GB" dirty="0">
                <a:hlinkClick r:id="rId3"/>
              </a:rPr>
              <a:t>tc39.es</a:t>
            </a:r>
            <a:endParaRPr lang="en-GB" dirty="0"/>
          </a:p>
          <a:p>
            <a:pPr algn="ctr">
              <a:buFont typeface="+mj-lt"/>
              <a:buAutoNum type="arabicPeriod"/>
            </a:pPr>
            <a:r>
              <a:rPr lang="en-GB" b="1" dirty="0"/>
              <a:t>W3Schools (</a:t>
            </a:r>
            <a:r>
              <a:rPr lang="ar-TN" b="1" dirty="0"/>
              <a:t>دروس تفاعلية عن </a:t>
            </a:r>
            <a:r>
              <a:rPr lang="en-GB" b="1" dirty="0"/>
              <a:t>JavaScript)</a:t>
            </a:r>
            <a:r>
              <a:rPr lang="en-GB" dirty="0"/>
              <a:t> – w3schools.com</a:t>
            </a:r>
          </a:p>
          <a:p>
            <a:pPr algn="ctr">
              <a:buFont typeface="+mj-lt"/>
              <a:buAutoNum type="arabicPeriod"/>
            </a:pPr>
            <a:r>
              <a:rPr lang="en-GB" b="1" dirty="0"/>
              <a:t>MDN Web Docs - JavaScript Guide</a:t>
            </a:r>
            <a:r>
              <a:rPr lang="en-GB" dirty="0"/>
              <a:t> – </a:t>
            </a:r>
            <a:r>
              <a:rPr lang="en-GB" dirty="0">
                <a:hlinkClick r:id="rId4"/>
              </a:rPr>
              <a:t>MDN JavaScript Guide</a:t>
            </a:r>
            <a:endParaRPr lang="en-GB" dirty="0"/>
          </a:p>
          <a:p>
            <a:pPr algn="ctr">
              <a:buFont typeface="+mj-lt"/>
              <a:buAutoNum type="arabicPeriod"/>
            </a:pPr>
            <a:r>
              <a:rPr lang="en-GB" b="1" dirty="0"/>
              <a:t>Official Node.js Documentation</a:t>
            </a:r>
            <a:r>
              <a:rPr lang="en-GB" dirty="0"/>
              <a:t> – </a:t>
            </a:r>
            <a:r>
              <a:rPr lang="en-GB" dirty="0">
                <a:hlinkClick r:id="rId5"/>
              </a:rPr>
              <a:t>nodejs.org</a:t>
            </a:r>
            <a:endParaRPr lang="en-GB" dirty="0"/>
          </a:p>
          <a:p>
            <a:endParaRPr lang="ar-TN" dirty="0"/>
          </a:p>
        </p:txBody>
      </p:sp>
    </p:spTree>
    <p:extLst>
      <p:ext uri="{BB962C8B-B14F-4D97-AF65-F5344CB8AC3E}">
        <p14:creationId xmlns:p14="http://schemas.microsoft.com/office/powerpoint/2010/main" val="117656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4ED1D-AD7B-401A-B938-B6A5566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678" y="373830"/>
            <a:ext cx="8676222" cy="4426770"/>
          </a:xfrm>
        </p:spPr>
        <p:txBody>
          <a:bodyPr>
            <a:normAutofit/>
          </a:bodyPr>
          <a:lstStyle/>
          <a:p>
            <a:r>
              <a:rPr lang="en-GB" sz="8800" dirty="0"/>
              <a:t>Thanks for </a:t>
            </a:r>
            <a:br>
              <a:rPr lang="en-GB" sz="8800" dirty="0"/>
            </a:br>
            <a:r>
              <a:rPr lang="en-GB" sz="8800" dirty="0"/>
              <a:t>listening</a:t>
            </a:r>
            <a:endParaRPr lang="ar-TN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7558A-4716-4498-863A-07751DEB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08965" y="6355976"/>
            <a:ext cx="8676222" cy="45719"/>
          </a:xfrm>
        </p:spPr>
        <p:txBody>
          <a:bodyPr>
            <a:normAutofit fontScale="25000" lnSpcReduction="20000"/>
          </a:bodyPr>
          <a:lstStyle/>
          <a:p>
            <a:endParaRPr lang="ar-TN" dirty="0"/>
          </a:p>
        </p:txBody>
      </p:sp>
    </p:spTree>
    <p:extLst>
      <p:ext uri="{BB962C8B-B14F-4D97-AF65-F5344CB8AC3E}">
        <p14:creationId xmlns:p14="http://schemas.microsoft.com/office/powerpoint/2010/main" val="411093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4ED1D-AD7B-401A-B938-B6A5566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678" y="-1924870"/>
            <a:ext cx="8676222" cy="4426770"/>
          </a:xfrm>
        </p:spPr>
        <p:txBody>
          <a:bodyPr>
            <a:normAutofit/>
          </a:bodyPr>
          <a:lstStyle/>
          <a:p>
            <a:r>
              <a:rPr lang="en-GB" sz="6000" dirty="0"/>
              <a:t>Web</a:t>
            </a:r>
            <a:br>
              <a:rPr lang="en-GB" sz="6000" dirty="0"/>
            </a:br>
            <a:r>
              <a:rPr lang="en-GB" sz="6000" dirty="0"/>
              <a:t>development</a:t>
            </a:r>
            <a:endParaRPr lang="ar-TN" sz="6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7558A-4716-4498-863A-07751DEB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08965" y="6355976"/>
            <a:ext cx="8676222" cy="45719"/>
          </a:xfrm>
        </p:spPr>
        <p:txBody>
          <a:bodyPr>
            <a:normAutofit fontScale="25000" lnSpcReduction="20000"/>
          </a:bodyPr>
          <a:lstStyle/>
          <a:p>
            <a:endParaRPr lang="ar-TN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0EE701-3036-4316-B38A-89BC1D7FF804}"/>
              </a:ext>
            </a:extLst>
          </p:cNvPr>
          <p:cNvSpPr txBox="1"/>
          <p:nvPr/>
        </p:nvSpPr>
        <p:spPr>
          <a:xfrm>
            <a:off x="2065678" y="3498850"/>
            <a:ext cx="2901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FRONTEND</a:t>
            </a:r>
            <a:endParaRPr lang="ar-TN" sz="4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C3F1F1-845B-403C-A3CB-2C54C7560BC5}"/>
              </a:ext>
            </a:extLst>
          </p:cNvPr>
          <p:cNvSpPr txBox="1"/>
          <p:nvPr/>
        </p:nvSpPr>
        <p:spPr>
          <a:xfrm>
            <a:off x="7224374" y="3498850"/>
            <a:ext cx="2597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BACKEND</a:t>
            </a:r>
            <a:endParaRPr lang="ar-TN" sz="4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E98556-3D1F-4386-965F-B5E73107225F}"/>
              </a:ext>
            </a:extLst>
          </p:cNvPr>
          <p:cNvSpPr txBox="1"/>
          <p:nvPr/>
        </p:nvSpPr>
        <p:spPr>
          <a:xfrm>
            <a:off x="4899025" y="4775200"/>
            <a:ext cx="2393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HOSTING</a:t>
            </a:r>
            <a:endParaRPr lang="ar-TN" sz="4000" dirty="0"/>
          </a:p>
        </p:txBody>
      </p:sp>
    </p:spTree>
    <p:extLst>
      <p:ext uri="{BB962C8B-B14F-4D97-AF65-F5344CB8AC3E}">
        <p14:creationId xmlns:p14="http://schemas.microsoft.com/office/powerpoint/2010/main" val="87720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4ED1D-AD7B-401A-B938-B6A5566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245" y="2835908"/>
            <a:ext cx="5379510" cy="1186183"/>
          </a:xfrm>
        </p:spPr>
        <p:txBody>
          <a:bodyPr>
            <a:normAutofit fontScale="90000"/>
          </a:bodyPr>
          <a:lstStyle/>
          <a:p>
            <a:r>
              <a:rPr lang="en-GB" sz="8800" dirty="0"/>
              <a:t>Frontend</a:t>
            </a:r>
            <a:endParaRPr lang="ar-TN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7558A-4716-4498-863A-07751DEB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08965" y="7399913"/>
            <a:ext cx="8676222" cy="45719"/>
          </a:xfrm>
        </p:spPr>
        <p:txBody>
          <a:bodyPr>
            <a:normAutofit fontScale="25000" lnSpcReduction="20000"/>
          </a:bodyPr>
          <a:lstStyle/>
          <a:p>
            <a:endParaRPr lang="ar-T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490BF7C-04B5-4A0A-805F-A86C94635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22" y="7145983"/>
            <a:ext cx="1123172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يحدد بنية الصفحة باستخدام عناصر مثل العناوين، الفقرات، الصور، والروابط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ar-SA" altLang="a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مثال</a:t>
            </a:r>
            <a:r>
              <a:rPr kumimoji="0" lang="ar-TN" altLang="ar-TN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:</a:t>
            </a:r>
            <a:r>
              <a:rPr kumimoji="0" lang="en-GB" altLang="ar-TN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 &lt;header&gt; &lt;body&gt; &lt;section&gt; &lt;footer&gt; &lt;</a:t>
            </a:r>
            <a:r>
              <a:rPr lang="en-GB" altLang="ar-TN" sz="1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div</a:t>
            </a:r>
            <a:r>
              <a:rPr kumimoji="0" lang="en-GB" altLang="ar-TN" sz="1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&gt; </a:t>
            </a:r>
            <a:endParaRPr kumimoji="0" lang="ar-TN" altLang="ar-TN" sz="1400" b="0" i="0" u="none" strike="noStrike" cap="none" normalizeH="0" baseline="0" dirty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B6D75C-27A6-4C3F-9010-DE9B1997EAF8}"/>
              </a:ext>
            </a:extLst>
          </p:cNvPr>
          <p:cNvSpPr txBox="1"/>
          <p:nvPr/>
        </p:nvSpPr>
        <p:spPr>
          <a:xfrm>
            <a:off x="5465903" y="6858000"/>
            <a:ext cx="1260191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HTML</a:t>
            </a:r>
            <a:endParaRPr lang="ar-TN" sz="3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ar-TN" sz="3200" dirty="0"/>
          </a:p>
        </p:txBody>
      </p:sp>
    </p:spTree>
    <p:extLst>
      <p:ext uri="{BB962C8B-B14F-4D97-AF65-F5344CB8AC3E}">
        <p14:creationId xmlns:p14="http://schemas.microsoft.com/office/powerpoint/2010/main" val="575835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4ED1D-AD7B-401A-B938-B6A5566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245" y="918208"/>
            <a:ext cx="5379510" cy="1186183"/>
          </a:xfrm>
        </p:spPr>
        <p:txBody>
          <a:bodyPr>
            <a:normAutofit fontScale="90000"/>
          </a:bodyPr>
          <a:lstStyle/>
          <a:p>
            <a:r>
              <a:rPr lang="en-GB" sz="8800" dirty="0"/>
              <a:t>Frontend</a:t>
            </a:r>
            <a:endParaRPr lang="ar-TN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7558A-4716-4498-863A-07751DEB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08965" y="7067176"/>
            <a:ext cx="8676222" cy="45719"/>
          </a:xfrm>
        </p:spPr>
        <p:txBody>
          <a:bodyPr>
            <a:normAutofit fontScale="25000" lnSpcReduction="20000"/>
          </a:bodyPr>
          <a:lstStyle/>
          <a:p>
            <a:endParaRPr lang="ar-T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490BF7C-04B5-4A0A-805F-A86C94635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22" y="3689911"/>
            <a:ext cx="1144563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يحدد بنية الصفحة باستخدام عناصر مثل العناوين، الفقرات، الصور، والروابط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مثال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:</a:t>
            </a:r>
            <a:r>
              <a:rPr kumimoji="0" lang="en-GB" altLang="ar-TN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 &lt;header&gt; &lt;body&gt; &lt;section&gt; &lt;footer&gt; &lt;</a:t>
            </a:r>
            <a:r>
              <a:rPr lang="en-GB" altLang="ar-TN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div</a:t>
            </a:r>
            <a:r>
              <a:rPr kumimoji="0" lang="en-GB" altLang="ar-TN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&gt; </a:t>
            </a:r>
            <a:endParaRPr kumimoji="0" lang="ar-TN" altLang="ar-TN" sz="1800" b="0" i="0" u="none" strike="noStrike" cap="none" normalizeH="0" baseline="0" dirty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F910B5-4FE1-4534-9A9E-08C0380E63BD}"/>
              </a:ext>
            </a:extLst>
          </p:cNvPr>
          <p:cNvSpPr txBox="1"/>
          <p:nvPr/>
        </p:nvSpPr>
        <p:spPr>
          <a:xfrm>
            <a:off x="5432424" y="2721813"/>
            <a:ext cx="1327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HTML</a:t>
            </a:r>
            <a:endParaRPr lang="ar-TN" sz="3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58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4ED1D-AD7B-401A-B938-B6A5566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245" y="918208"/>
            <a:ext cx="5379510" cy="1186183"/>
          </a:xfrm>
        </p:spPr>
        <p:txBody>
          <a:bodyPr>
            <a:normAutofit fontScale="90000"/>
          </a:bodyPr>
          <a:lstStyle/>
          <a:p>
            <a:r>
              <a:rPr lang="en-GB" sz="8800" dirty="0"/>
              <a:t>Frontend</a:t>
            </a:r>
            <a:endParaRPr lang="ar-TN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7558A-4716-4498-863A-07751DEB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08965" y="7067176"/>
            <a:ext cx="8676222" cy="45719"/>
          </a:xfrm>
        </p:spPr>
        <p:txBody>
          <a:bodyPr>
            <a:normAutofit fontScale="25000" lnSpcReduction="20000"/>
          </a:bodyPr>
          <a:lstStyle/>
          <a:p>
            <a:endParaRPr lang="ar-TN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F910B5-4FE1-4534-9A9E-08C0380E63BD}"/>
              </a:ext>
            </a:extLst>
          </p:cNvPr>
          <p:cNvSpPr txBox="1"/>
          <p:nvPr/>
        </p:nvSpPr>
        <p:spPr>
          <a:xfrm>
            <a:off x="5618162" y="2721813"/>
            <a:ext cx="9556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CSS</a:t>
            </a:r>
            <a:endParaRPr lang="ar-TN" sz="3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1DE70A-2188-4BE0-8CAF-09AC32016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78" y="3645614"/>
            <a:ext cx="1042984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تحكم في الألوان، الخطوط، التخطيط، والتجاوب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GB" altLang="ar-TN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Responsive design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يمكن استخدام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TN" altLang="ar-TN" sz="24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Bootstrap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أو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TN" altLang="ar-TN" sz="24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Tailwind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</a:t>
            </a:r>
            <a:r>
              <a:rPr kumimoji="0" lang="ar-SA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لتسريع عملية التصميم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9871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4ED1D-AD7B-401A-B938-B6A5566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245" y="918208"/>
            <a:ext cx="5379510" cy="1186183"/>
          </a:xfrm>
        </p:spPr>
        <p:txBody>
          <a:bodyPr>
            <a:normAutofit fontScale="90000"/>
          </a:bodyPr>
          <a:lstStyle/>
          <a:p>
            <a:r>
              <a:rPr lang="en-GB" sz="8800" dirty="0"/>
              <a:t>Frontend</a:t>
            </a:r>
            <a:endParaRPr lang="ar-TN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7558A-4716-4498-863A-07751DEB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08965" y="7067176"/>
            <a:ext cx="8676222" cy="45719"/>
          </a:xfrm>
        </p:spPr>
        <p:txBody>
          <a:bodyPr>
            <a:normAutofit fontScale="25000" lnSpcReduction="20000"/>
          </a:bodyPr>
          <a:lstStyle/>
          <a:p>
            <a:endParaRPr lang="ar-T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490BF7C-04B5-4A0A-805F-A86C94635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987" y="3924010"/>
            <a:ext cx="887202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>
              <a:buFont typeface="Arial" panose="020B0604020202020204" pitchFamily="34" charset="0"/>
              <a:buChar char="•"/>
            </a:pPr>
            <a:r>
              <a:rPr lang="ar-TN" sz="2400" b="1" dirty="0"/>
              <a:t>يضيف ميزات تفاعلية مثل الحركات، النوافذ المنبثقة، والتحقق من النماذج</a:t>
            </a:r>
            <a:r>
              <a:rPr lang="en-GB" sz="2400" b="1" dirty="0"/>
              <a:t> .(</a:t>
            </a:r>
            <a:r>
              <a:rPr lang="en-GB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Forms Validation</a:t>
            </a:r>
            <a:r>
              <a:rPr lang="en-GB" sz="2400" b="1" dirty="0"/>
              <a:t>) </a:t>
            </a:r>
          </a:p>
          <a:p>
            <a:pPr lvl="1" algn="ctr" rtl="1">
              <a:buFont typeface="Arial" panose="020B0604020202020204" pitchFamily="34" charset="0"/>
              <a:buChar char="•"/>
            </a:pPr>
            <a:r>
              <a:rPr lang="ar-TN" sz="2400" b="1" dirty="0"/>
              <a:t>يتم استخدام مكتبات وأطر عمل مثل </a:t>
            </a:r>
            <a:r>
              <a:rPr lang="en-GB" sz="2400" b="1" dirty="0"/>
              <a:t> </a:t>
            </a:r>
            <a:r>
              <a:rPr lang="en-GB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React.js</a:t>
            </a:r>
            <a:r>
              <a:rPr lang="ar-TN" sz="2400" b="1" dirty="0"/>
              <a:t>و </a:t>
            </a:r>
            <a:r>
              <a:rPr lang="en-GB" sz="2400" b="1" dirty="0"/>
              <a:t> </a:t>
            </a:r>
            <a:r>
              <a:rPr lang="en-GB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Vue.js</a:t>
            </a:r>
            <a:r>
              <a:rPr lang="en-GB" sz="2400" b="1" dirty="0">
                <a:latin typeface="Arial Black" panose="020B0A04020102020204" pitchFamily="34" charset="0"/>
              </a:rPr>
              <a:t> </a:t>
            </a:r>
            <a:r>
              <a:rPr lang="ar-TN" sz="2400" b="1" dirty="0"/>
              <a:t>لتطوير الواجهات المتقدمة.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F910B5-4FE1-4534-9A9E-08C0380E63BD}"/>
              </a:ext>
            </a:extLst>
          </p:cNvPr>
          <p:cNvSpPr txBox="1"/>
          <p:nvPr/>
        </p:nvSpPr>
        <p:spPr>
          <a:xfrm>
            <a:off x="4799013" y="2721813"/>
            <a:ext cx="25939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JAVASCRIPT</a:t>
            </a:r>
            <a:endParaRPr lang="ar-TN" sz="3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8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4ED1D-AD7B-401A-B938-B6A5566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243" y="2835908"/>
            <a:ext cx="5379510" cy="1186183"/>
          </a:xfrm>
        </p:spPr>
        <p:txBody>
          <a:bodyPr>
            <a:normAutofit fontScale="90000"/>
          </a:bodyPr>
          <a:lstStyle/>
          <a:p>
            <a:r>
              <a:rPr lang="en-GB" sz="8800" dirty="0" err="1"/>
              <a:t>BACKend</a:t>
            </a:r>
            <a:endParaRPr lang="ar-TN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7558A-4716-4498-863A-07751DEB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08965" y="7399913"/>
            <a:ext cx="8676222" cy="45719"/>
          </a:xfrm>
        </p:spPr>
        <p:txBody>
          <a:bodyPr>
            <a:normAutofit fontScale="25000" lnSpcReduction="20000"/>
          </a:bodyPr>
          <a:lstStyle/>
          <a:p>
            <a:endParaRPr lang="ar-TN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B6D75C-27A6-4C3F-9010-DE9B1997EAF8}"/>
              </a:ext>
            </a:extLst>
          </p:cNvPr>
          <p:cNvSpPr txBox="1"/>
          <p:nvPr/>
        </p:nvSpPr>
        <p:spPr>
          <a:xfrm>
            <a:off x="5276124" y="6858000"/>
            <a:ext cx="1639747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SERVER</a:t>
            </a:r>
            <a:endParaRPr lang="ar-TN" sz="3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ar-TN" sz="32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0DDC029-0257-4CC5-8E3C-AAE14A65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12" y="7148552"/>
            <a:ext cx="1057372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المكان الذي يتم فيه تشغيل الكود والتعامل مع الطلبات من المستخدمين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أمثلة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kumimoji="0" lang="ar-TN" altLang="ar-T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Apache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ar-TN" altLang="ar-T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Nginx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6926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4ED1D-AD7B-401A-B938-B6A5566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243" y="975358"/>
            <a:ext cx="5379510" cy="1186183"/>
          </a:xfrm>
        </p:spPr>
        <p:txBody>
          <a:bodyPr>
            <a:normAutofit fontScale="90000"/>
          </a:bodyPr>
          <a:lstStyle/>
          <a:p>
            <a:r>
              <a:rPr lang="en-GB" sz="8800" dirty="0" err="1"/>
              <a:t>BACKend</a:t>
            </a:r>
            <a:endParaRPr lang="ar-TN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7558A-4716-4498-863A-07751DEB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8015" y="7166511"/>
            <a:ext cx="8676222" cy="45719"/>
          </a:xfrm>
        </p:spPr>
        <p:txBody>
          <a:bodyPr>
            <a:normAutofit fontScale="25000" lnSpcReduction="20000"/>
          </a:bodyPr>
          <a:lstStyle/>
          <a:p>
            <a:endParaRPr lang="ar-TN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B6D75C-27A6-4C3F-9010-DE9B1997EAF8}"/>
              </a:ext>
            </a:extLst>
          </p:cNvPr>
          <p:cNvSpPr txBox="1"/>
          <p:nvPr/>
        </p:nvSpPr>
        <p:spPr>
          <a:xfrm>
            <a:off x="5276124" y="2741295"/>
            <a:ext cx="1639747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SERVER</a:t>
            </a:r>
            <a:endParaRPr lang="ar-TN" sz="3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ar-TN" sz="32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0DDC029-0257-4CC5-8E3C-AAE14A65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183" y="3429000"/>
            <a:ext cx="1057372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المكان الذي يتم فيه تشغيل الكود والتعامل مع الطلبات من المستخدمين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أمثلة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kumimoji="0" lang="ar-TN" altLang="ar-TN" sz="24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Apache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ar-TN" altLang="ar-TN" sz="24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Nginx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0074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4ED1D-AD7B-401A-B938-B6A55661B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243" y="975358"/>
            <a:ext cx="5379510" cy="1186183"/>
          </a:xfrm>
        </p:spPr>
        <p:txBody>
          <a:bodyPr>
            <a:normAutofit fontScale="90000"/>
          </a:bodyPr>
          <a:lstStyle/>
          <a:p>
            <a:r>
              <a:rPr lang="en-GB" sz="8800" dirty="0" err="1"/>
              <a:t>BACKend</a:t>
            </a:r>
            <a:endParaRPr lang="ar-TN" sz="9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67558A-4716-4498-863A-07751DEB8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8015" y="7166511"/>
            <a:ext cx="8676222" cy="45719"/>
          </a:xfrm>
        </p:spPr>
        <p:txBody>
          <a:bodyPr>
            <a:normAutofit fontScale="25000" lnSpcReduction="20000"/>
          </a:bodyPr>
          <a:lstStyle/>
          <a:p>
            <a:endParaRPr lang="ar-TN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B6D75C-27A6-4C3F-9010-DE9B1997EAF8}"/>
              </a:ext>
            </a:extLst>
          </p:cNvPr>
          <p:cNvSpPr txBox="1"/>
          <p:nvPr/>
        </p:nvSpPr>
        <p:spPr>
          <a:xfrm>
            <a:off x="4968690" y="2734944"/>
            <a:ext cx="2254615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DATABASE</a:t>
            </a:r>
            <a:endParaRPr lang="ar-TN" sz="3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ar-TN" sz="32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DDFDBD7-D70B-421D-BF02-645E9C7F6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011" y="3211998"/>
            <a:ext cx="80999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TN" altLang="ar-T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lvl="1" algn="ctr" defTabSz="914400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ar-SA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تخزن البيانات وتسترجعها عند الحاجة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أمثلة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</a:t>
            </a:r>
            <a:r>
              <a:rPr kumimoji="0" lang="ar-TN" altLang="ar-TN" sz="24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MySQL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ar-TN" altLang="ar-TN" sz="24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PostgreSQL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ar-TN" altLang="ar-TN" sz="24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MongoDB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ar-TN" altLang="ar-TN" sz="24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Firebase</a:t>
            </a:r>
            <a:r>
              <a:rPr kumimoji="0" lang="ar-TN" altLang="ar-TN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691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920</TotalTime>
  <Words>377</Words>
  <Application>Microsoft Office PowerPoint</Application>
  <PresentationFormat>Grand écran</PresentationFormat>
  <Paragraphs>66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Century Gothic</vt:lpstr>
      <vt:lpstr>Maillage</vt:lpstr>
      <vt:lpstr>Web development</vt:lpstr>
      <vt:lpstr>Web development</vt:lpstr>
      <vt:lpstr>Frontend</vt:lpstr>
      <vt:lpstr>Frontend</vt:lpstr>
      <vt:lpstr>Frontend</vt:lpstr>
      <vt:lpstr>Frontend</vt:lpstr>
      <vt:lpstr>BACKend</vt:lpstr>
      <vt:lpstr>BACKend</vt:lpstr>
      <vt:lpstr>BACKend</vt:lpstr>
      <vt:lpstr>BACKend</vt:lpstr>
      <vt:lpstr>BACKend</vt:lpstr>
      <vt:lpstr>HOSTING</vt:lpstr>
      <vt:lpstr>HOSTING</vt:lpstr>
      <vt:lpstr>sources</vt:lpstr>
      <vt:lpstr>Thanks for 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oufkir oumaima</dc:creator>
  <cp:lastModifiedBy>oufkir oumaima</cp:lastModifiedBy>
  <cp:revision>22</cp:revision>
  <dcterms:created xsi:type="dcterms:W3CDTF">2025-02-09T14:42:43Z</dcterms:created>
  <dcterms:modified xsi:type="dcterms:W3CDTF">2025-02-12T20:40:33Z</dcterms:modified>
</cp:coreProperties>
</file>