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87EF-4BFC-48AC-84EA-1BA7C925C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i="0" dirty="0">
                <a:effectLst/>
                <a:latin typeface="Lato" panose="020B0604020202020204" pitchFamily="34" charset="0"/>
              </a:rPr>
              <a:t>Project Management for Software Dev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A6938-1F8C-46EB-B8FD-BAB0A4E89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</a:t>
            </a:r>
            <a:r>
              <a:rPr lang="en-CA" dirty="0" err="1"/>
              <a:t>Sadeed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601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0118-C86A-458A-ABD2-3B202C7C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CE27-CB0C-467B-B72F-E1D53B85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68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01C4-F71F-4486-AAF9-B046D593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CA0-DD1F-4C98-A5B2-13997553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83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5D0B-02DD-463B-92D0-B8A0EC29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B289-CAE9-4444-AACE-39A7FA018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9424-8654-4F31-8E7E-A5525852151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Router</a:t>
            </a:r>
          </a:p>
          <a:p>
            <a:r>
              <a:rPr lang="en-CA" dirty="0"/>
              <a:t>ISP</a:t>
            </a:r>
          </a:p>
          <a:p>
            <a:r>
              <a:rPr lang="en-CA" dirty="0"/>
              <a:t>Switch</a:t>
            </a:r>
          </a:p>
          <a:p>
            <a:r>
              <a:rPr lang="en-CA" dirty="0"/>
              <a:t>VPN</a:t>
            </a:r>
          </a:p>
          <a:p>
            <a:r>
              <a:rPr lang="en-CA" dirty="0"/>
              <a:t>Proxy Server</a:t>
            </a:r>
          </a:p>
          <a:p>
            <a:r>
              <a:rPr lang="en-CA" dirty="0"/>
              <a:t>AD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7FE7A-C92B-4308-8869-E273F3AC9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B6D808-0584-486B-95D2-BD2E44A5388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DB Server</a:t>
            </a:r>
          </a:p>
          <a:p>
            <a:r>
              <a:rPr lang="en-CA" dirty="0"/>
              <a:t>Backup Server</a:t>
            </a:r>
          </a:p>
          <a:p>
            <a:r>
              <a:rPr lang="en-CA" dirty="0"/>
              <a:t>Dev Server</a:t>
            </a:r>
          </a:p>
          <a:p>
            <a:r>
              <a:rPr lang="en-CA" dirty="0"/>
              <a:t>Web Server</a:t>
            </a:r>
          </a:p>
          <a:p>
            <a:r>
              <a:rPr lang="en-CA" dirty="0"/>
              <a:t>RAID</a:t>
            </a:r>
          </a:p>
          <a:p>
            <a:r>
              <a:rPr lang="en-CA" dirty="0"/>
              <a:t>VM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5ED494-DED7-4CFF-857F-3CAC59E53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E028D-D838-4098-B0E4-9220BADE908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71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04EF-1C1F-4EDF-B2FA-B834BA7C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12FE-3A1C-4A13-AFD3-C586EFF1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Storage</a:t>
            </a:r>
          </a:p>
          <a:p>
            <a:r>
              <a:rPr lang="en-CA" dirty="0"/>
              <a:t>VM</a:t>
            </a:r>
          </a:p>
          <a:p>
            <a:r>
              <a:rPr lang="en-CA" dirty="0"/>
              <a:t>DB</a:t>
            </a:r>
          </a:p>
          <a:p>
            <a:r>
              <a:rPr lang="en-CA" dirty="0"/>
              <a:t>Network</a:t>
            </a:r>
          </a:p>
          <a:p>
            <a:r>
              <a:rPr lang="en-CA" dirty="0"/>
              <a:t>Web</a:t>
            </a:r>
          </a:p>
          <a:p>
            <a:r>
              <a:rPr lang="en-CA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3181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25F1-7AF3-4C9E-A794-78169DFF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Providers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8C651-5015-4849-9499-570CBAF1C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EB61B-D6CA-4D83-873C-9E7BF701CA3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https://aws.amazon.com/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B4576-1C70-4A68-84B3-2550D5A75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388823-9339-447B-AB6E-395E18DE12A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https://azure.microsoft.com</a:t>
            </a:r>
            <a:r>
              <a:rPr lang="en-CA">
                <a:hlinkClick r:id="rId2"/>
              </a:rPr>
              <a:t>/en-gb</a:t>
            </a:r>
            <a:br>
              <a:rPr lang="en-CA"/>
            </a:br>
            <a:br>
              <a:rPr lang="en-CA"/>
            </a:br>
            <a:r>
              <a:rPr lang="en-CA"/>
              <a:t>AZ900 : https://learn.microsoft.com/en-us/training/paths/microsoft-azure-fundamentals-describe-cloud-concepts/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8DEF73-13B7-4CA6-A13D-AD850BB5D4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GCP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0E3051-9DCE-4CBA-8551-10F6B7839C5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https://cloud.google.com/gcp</a:t>
            </a:r>
          </a:p>
        </p:txBody>
      </p:sp>
    </p:spTree>
    <p:extLst>
      <p:ext uri="{BB962C8B-B14F-4D97-AF65-F5344CB8AC3E}">
        <p14:creationId xmlns:p14="http://schemas.microsoft.com/office/powerpoint/2010/main" val="39200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A806-EC40-4F01-A261-F9DEBE7D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SDLC</a:t>
            </a:r>
          </a:p>
        </p:txBody>
      </p:sp>
    </p:spTree>
    <p:extLst>
      <p:ext uri="{BB962C8B-B14F-4D97-AF65-F5344CB8AC3E}">
        <p14:creationId xmlns:p14="http://schemas.microsoft.com/office/powerpoint/2010/main" val="3410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01C4-F71F-4486-AAF9-B046D593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SDLC Methodologies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CA0-DD1F-4C98-A5B2-13997553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41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83F6-254F-49A9-9B24-E07D9729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Introduction to Agile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43DD-41E4-4328-8AEF-32A81178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3406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105</TotalTime>
  <Words>93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Trebuchet MS</vt:lpstr>
      <vt:lpstr>Berlin</vt:lpstr>
      <vt:lpstr> Project Management for Software Dev</vt:lpstr>
      <vt:lpstr>Introduction</vt:lpstr>
      <vt:lpstr>Big Picture</vt:lpstr>
      <vt:lpstr>PowerPoint Presentation</vt:lpstr>
      <vt:lpstr>Cloud Computing</vt:lpstr>
      <vt:lpstr>Cloud Providers</vt:lpstr>
      <vt:lpstr>SDLC</vt:lpstr>
      <vt:lpstr>SDLC Methodologies </vt:lpstr>
      <vt:lpstr>Introduction to Agile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for Software Dev</dc:title>
  <dc:creator>sadeedashraf</dc:creator>
  <cp:lastModifiedBy>sadeedashraf</cp:lastModifiedBy>
  <cp:revision>7</cp:revision>
  <dcterms:created xsi:type="dcterms:W3CDTF">2024-12-17T22:45:01Z</dcterms:created>
  <dcterms:modified xsi:type="dcterms:W3CDTF">2024-12-21T01:57:09Z</dcterms:modified>
</cp:coreProperties>
</file>