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theme/theme12.xml" ContentType="application/vnd.openxmlformats-officedocument.theme+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13.xml" ContentType="application/vnd.openxmlformats-officedocument.theme+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theme/theme14.xml" ContentType="application/vnd.openxmlformats-officedocument.theme+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theme/theme15.xml" ContentType="application/vnd.openxmlformats-officedocument.theme+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theme/theme16.xml" ContentType="application/vnd.openxmlformats-officedocument.theme+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theme/theme17.xml" ContentType="application/vnd.openxmlformats-officedocument.theme+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theme/theme18.xml" ContentType="application/vnd.openxmlformats-officedocument.theme+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theme/theme19.xml" ContentType="application/vnd.openxmlformats-officedocument.theme+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theme/theme20.xml" ContentType="application/vnd.openxmlformats-officedocument.theme+xml"/>
  <Override PartName="/ppt/theme/theme2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 id="2147483673" r:id="rId2"/>
    <p:sldMasterId id="2147483686" r:id="rId3"/>
    <p:sldMasterId id="2147483699" r:id="rId4"/>
    <p:sldMasterId id="2147483712" r:id="rId5"/>
    <p:sldMasterId id="2147483725" r:id="rId6"/>
    <p:sldMasterId id="2147483738" r:id="rId7"/>
    <p:sldMasterId id="2147483751" r:id="rId8"/>
    <p:sldMasterId id="2147483764" r:id="rId9"/>
    <p:sldMasterId id="2147483777" r:id="rId10"/>
    <p:sldMasterId id="2147483790" r:id="rId11"/>
    <p:sldMasterId id="2147483803" r:id="rId12"/>
    <p:sldMasterId id="2147483816" r:id="rId13"/>
    <p:sldMasterId id="2147483829" r:id="rId14"/>
    <p:sldMasterId id="2147483842" r:id="rId15"/>
    <p:sldMasterId id="2147483855" r:id="rId16"/>
    <p:sldMasterId id="2147483868" r:id="rId17"/>
    <p:sldMasterId id="2147483881" r:id="rId18"/>
    <p:sldMasterId id="2147483894" r:id="rId19"/>
    <p:sldMasterId id="2147483907" r:id="rId20"/>
  </p:sldMasterIdLst>
  <p:notesMasterIdLst>
    <p:notesMasterId r:id="rId41"/>
  </p:notesMasterIdLst>
  <p:sldIdLst>
    <p:sldId id="256" r:id="rId21"/>
    <p:sldId id="257" r:id="rId22"/>
    <p:sldId id="258" r:id="rId23"/>
    <p:sldId id="259" r:id="rId24"/>
    <p:sldId id="260" r:id="rId25"/>
    <p:sldId id="261" r:id="rId26"/>
    <p:sldId id="262" r:id="rId27"/>
    <p:sldId id="263" r:id="rId28"/>
    <p:sldId id="264" r:id="rId29"/>
    <p:sldId id="265" r:id="rId30"/>
    <p:sldId id="266" r:id="rId31"/>
    <p:sldId id="267" r:id="rId32"/>
    <p:sldId id="268" r:id="rId33"/>
    <p:sldId id="269" r:id="rId34"/>
    <p:sldId id="270" r:id="rId35"/>
    <p:sldId id="271" r:id="rId36"/>
    <p:sldId id="272" r:id="rId37"/>
    <p:sldId id="273" r:id="rId38"/>
    <p:sldId id="274" r:id="rId39"/>
    <p:sldId id="275" r:id="rId40"/>
  </p:sldIdLst>
  <p:sldSz cx="9144000" cy="6858000" type="screen4x3"/>
  <p:notesSz cx="6858000" cy="9144000"/>
  <p:embeddedFontLst>
    <p:embeddedFont>
      <p:font typeface="Segoe UI" panose="020B0502040204020203"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Lucida Sans Unicode" panose="020B0602030504020204" pitchFamily="34" charset="0"/>
      <p:regular r:id="rId50"/>
    </p:embeddedFont>
    <p:embeddedFont>
      <p:font typeface="Lucida Sans Typewriter" panose="020B0509030504030204" pitchFamily="49" charset="0"/>
      <p:regular r:id="rId51"/>
      <p:bold r:id="rId52"/>
      <p:italic r:id="rId53"/>
      <p:boldItalic r:id="rId54"/>
    </p:embeddedFont>
    <p:embeddedFont>
      <p:font typeface="Verdana" panose="020B0604030504040204" pitchFamily="34" charset="0"/>
      <p:regular r:id="rId55"/>
      <p:bold r:id="rId56"/>
      <p:italic r:id="rId57"/>
      <p:boldItalic r:id="rId58"/>
    </p:embeddedFont>
    <p:embeddedFont>
      <p:font typeface="Calibri" panose="020F0502020204030204" pitchFamily="34" charset="0"/>
      <p:regular r:id="rId59"/>
      <p:bold r:id="rId60"/>
      <p:italic r:id="rId61"/>
      <p:boldItalic r:id="rId6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1157" y="-134"/>
      </p:cViewPr>
      <p:guideLst>
        <p:guide orient="horz" pos="2160"/>
        <p:guide pos="2880"/>
      </p:guideLst>
    </p:cSldViewPr>
  </p:slideViewPr>
  <p:notesTextViewPr>
    <p:cViewPr>
      <p:scale>
        <a:sx n="1" d="1"/>
        <a:sy n="1" d="1"/>
      </p:scale>
      <p:origin x="0" y="0"/>
    </p:cViewPr>
  </p:notesTextViewPr>
  <p:notesViewPr>
    <p:cSldViewPr snapToGrid="0">
      <p:cViewPr>
        <p:scale>
          <a:sx n="70" d="100"/>
          <a:sy n="70" d="100"/>
        </p:scale>
        <p:origin x="-2971" y="-197"/>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6.xml"/><Relationship Id="rId39" Type="http://schemas.openxmlformats.org/officeDocument/2006/relationships/slide" Target="slides/slide19.xml"/><Relationship Id="rId21" Type="http://schemas.openxmlformats.org/officeDocument/2006/relationships/slide" Target="slides/slide1.xml"/><Relationship Id="rId34" Type="http://schemas.openxmlformats.org/officeDocument/2006/relationships/slide" Target="slides/slide14.xml"/><Relationship Id="rId42" Type="http://schemas.openxmlformats.org/officeDocument/2006/relationships/font" Target="fonts/font1.fntdata"/><Relationship Id="rId47" Type="http://schemas.openxmlformats.org/officeDocument/2006/relationships/font" Target="fonts/font6.fntdata"/><Relationship Id="rId50" Type="http://schemas.openxmlformats.org/officeDocument/2006/relationships/font" Target="fonts/font9.fntdata"/><Relationship Id="rId55" Type="http://schemas.openxmlformats.org/officeDocument/2006/relationships/font" Target="fonts/font14.fntdata"/><Relationship Id="rId63" Type="http://schemas.openxmlformats.org/officeDocument/2006/relationships/presProps" Target="pres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9.xml"/><Relationship Id="rId41" Type="http://schemas.openxmlformats.org/officeDocument/2006/relationships/notesMaster" Target="notesMasters/notesMaster1.xml"/><Relationship Id="rId54" Type="http://schemas.openxmlformats.org/officeDocument/2006/relationships/font" Target="fonts/font13.fntdata"/><Relationship Id="rId62" Type="http://schemas.openxmlformats.org/officeDocument/2006/relationships/font" Target="fonts/font21.fntdata"/><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4.xml"/><Relationship Id="rId32" Type="http://schemas.openxmlformats.org/officeDocument/2006/relationships/slide" Target="slides/slide12.xml"/><Relationship Id="rId37" Type="http://schemas.openxmlformats.org/officeDocument/2006/relationships/slide" Target="slides/slide17.xml"/><Relationship Id="rId40" Type="http://schemas.openxmlformats.org/officeDocument/2006/relationships/slide" Target="slides/slide20.xml"/><Relationship Id="rId45" Type="http://schemas.openxmlformats.org/officeDocument/2006/relationships/font" Target="fonts/font4.fntdata"/><Relationship Id="rId53" Type="http://schemas.openxmlformats.org/officeDocument/2006/relationships/font" Target="fonts/font12.fntdata"/><Relationship Id="rId58" Type="http://schemas.openxmlformats.org/officeDocument/2006/relationships/font" Target="fonts/font17.fntdata"/><Relationship Id="rId66"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3.xml"/><Relationship Id="rId28" Type="http://schemas.openxmlformats.org/officeDocument/2006/relationships/slide" Target="slides/slide8.xml"/><Relationship Id="rId36" Type="http://schemas.openxmlformats.org/officeDocument/2006/relationships/slide" Target="slides/slide16.xml"/><Relationship Id="rId49" Type="http://schemas.openxmlformats.org/officeDocument/2006/relationships/font" Target="fonts/font8.fntdata"/><Relationship Id="rId57" Type="http://schemas.openxmlformats.org/officeDocument/2006/relationships/font" Target="fonts/font16.fntdata"/><Relationship Id="rId61" Type="http://schemas.openxmlformats.org/officeDocument/2006/relationships/font" Target="fonts/font20.fntdata"/><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11.xml"/><Relationship Id="rId44" Type="http://schemas.openxmlformats.org/officeDocument/2006/relationships/font" Target="fonts/font3.fntdata"/><Relationship Id="rId52" Type="http://schemas.openxmlformats.org/officeDocument/2006/relationships/font" Target="fonts/font11.fntdata"/><Relationship Id="rId60" Type="http://schemas.openxmlformats.org/officeDocument/2006/relationships/font" Target="fonts/font19.fntdata"/><Relationship Id="rId65"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 Target="slides/slide2.xml"/><Relationship Id="rId27" Type="http://schemas.openxmlformats.org/officeDocument/2006/relationships/slide" Target="slides/slide7.xml"/><Relationship Id="rId30" Type="http://schemas.openxmlformats.org/officeDocument/2006/relationships/slide" Target="slides/slide10.xml"/><Relationship Id="rId35" Type="http://schemas.openxmlformats.org/officeDocument/2006/relationships/slide" Target="slides/slide15.xml"/><Relationship Id="rId43" Type="http://schemas.openxmlformats.org/officeDocument/2006/relationships/font" Target="fonts/font2.fntdata"/><Relationship Id="rId48" Type="http://schemas.openxmlformats.org/officeDocument/2006/relationships/font" Target="fonts/font7.fntdata"/><Relationship Id="rId56" Type="http://schemas.openxmlformats.org/officeDocument/2006/relationships/font" Target="fonts/font15.fntdata"/><Relationship Id="rId64"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font" Target="fonts/font10.fntdata"/><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5.xml"/><Relationship Id="rId33" Type="http://schemas.openxmlformats.org/officeDocument/2006/relationships/slide" Target="slides/slide13.xml"/><Relationship Id="rId38" Type="http://schemas.openxmlformats.org/officeDocument/2006/relationships/slide" Target="slides/slide18.xml"/><Relationship Id="rId46" Type="http://schemas.openxmlformats.org/officeDocument/2006/relationships/font" Target="fonts/font5.fntdata"/><Relationship Id="rId59" Type="http://schemas.openxmlformats.org/officeDocument/2006/relationships/font" Target="fonts/font1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B324AC-F95A-4B2C-B048-80D9A30C7079}" type="datetimeFigureOut">
              <a:rPr lang="en-GB" smtClean="0"/>
              <a:t>06/08/2014</a:t>
            </a:fld>
            <a:endParaRPr lang="en-GB"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A7AC85-7841-4627-9691-5860933E38EE}" type="slidenum">
              <a:rPr lang="en-GB" smtClean="0"/>
              <a:t>‹#›</a:t>
            </a:fld>
            <a:endParaRPr lang="en-GB" dirty="0"/>
          </a:p>
        </p:txBody>
      </p:sp>
    </p:spTree>
    <p:extLst>
      <p:ext uri="{BB962C8B-B14F-4D97-AF65-F5344CB8AC3E}">
        <p14:creationId xmlns:p14="http://schemas.microsoft.com/office/powerpoint/2010/main" val="42630672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4266024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616886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11</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2063847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749445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061767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Complete the previous demonstration in this module. Alternatively, start the 20461C-MIA-DC and 20461C-MIA-SQL virtual machines, log on to 20461C-MIA-SQL as ADVENTUREWORKS\Student with the password Pa$$w0rd, and run D:\Demofiles\Mod07\Setup.cmd as an administrator.</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Update and Delete Data in a Table</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On the virtual machine, on the Taskbar, click </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you have completed the previous demonstration in this module. Alternatively, start the 20461C-MIA-DC and 20461C-MIA-SQL virtual machines,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and run D:\Demofiles\Mod07\Setup.cmd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SQL Server Management Studio is not already open, start it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 and then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D:\Demofiles\Mod07\Demo folder.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In Solution Explorer, 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21 – Demonstration B.sql </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Close SQL Server Management Studio without saving any files.</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414620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2832724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30671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3073389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1: Inserting Records with DML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need to add a new employee to the database and test the required T-SQL code. You can then pass the T-SQL to the human resources system’s web developers, who are creating a web form to simplify this task. You also want to add all potential customers to the customers table to consolidate those records.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Exercise 2: Update and Delete Records Using DML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You want to update the use of contact titles in the database to match the most commonly-used term in the company and, therefore, make searches more straightforward. You also want to remove the three potential customers that have now been added to the customers table.</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Instructor Note: A more elegant solution to deleting the potential customers would be to match the records with those in the Customers table. That would, however, require a sub-query which has not yet been covered in this course. If students are already familiar with sub-queries, you could use this approach to delete records in the Potential Customers table who have a contactname that occurs in the Customers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18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4678572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GB" dirty="0"/>
          </a:p>
        </p:txBody>
      </p:sp>
      <p:sp>
        <p:nvSpPr>
          <p:cNvPr id="4" name="Slide Number Placeholder 3"/>
          <p:cNvSpPr>
            <a:spLocks noGrp="1"/>
          </p:cNvSpPr>
          <p:nvPr>
            <p:ph type="sldNum" sz="quarter" idx="10"/>
          </p:nvPr>
        </p:nvSpPr>
        <p:spPr/>
        <p:txBody>
          <a:bodyPr/>
          <a:lstStyle/>
          <a:p>
            <a:fld id="{FBA7AC85-7841-4627-9691-5860933E38EE}" type="slidenum">
              <a:rPr lang="en-GB" smtClean="0"/>
              <a:t>19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295413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2</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8368337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Review Question(s)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What attributes of the source columns are transferred to a table created with a SELECT INTO query?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Name, data type and nullability.</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Question</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The presence of which constraint prevents TRUNCATE TABLE from executing? </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Answer</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A foreign key reference to the table.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20</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5773606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3</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644624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Go to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INSERT (Transact-SQL)</a:t>
            </a: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 in Books Online at </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http://go.microsoft.com/fwlink/?LinkID=402734</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Go to </a:t>
            </a:r>
            <a:r>
              <a:rPr lang="en-GB" sz="1000" i="1" dirty="0" smtClean="0">
                <a:effectLst/>
                <a:latin typeface="Arial" panose="020B0604020202020204" pitchFamily="34" charset="0"/>
                <a:ea typeface="Calibri" panose="020F0502020204030204" pitchFamily="34" charset="0"/>
                <a:cs typeface="Times New Roman" panose="02020603050405020304" pitchFamily="18" charset="0"/>
              </a:rPr>
              <a:t>Table Value Constructor (Transact-SQL)</a:t>
            </a: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in Books Online at </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Table Value Constructor (Transact-SQL)</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http://go.microsoft.com/fwlink/?LinkID=402735</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4</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787501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Hidden Slide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5</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9607664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IN" sz="1000" dirty="0" smtClean="0">
                <a:effectLst/>
                <a:latin typeface="Arial" panose="020B0604020202020204" pitchFamily="34" charset="0"/>
                <a:ea typeface="Calibri" panose="020F0502020204030204" pitchFamily="34" charset="0"/>
                <a:cs typeface="Times New Roman" panose="02020603050405020304" pitchFamily="18" charset="0"/>
              </a:rPr>
              <a:t>Note: The code samples are for illustration only, they will not run with the course database.</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6</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1167974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7</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8563836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Preparation Steps</a:t>
            </a:r>
            <a:endParaRPr lang="en-GB" sz="1000" dirty="0" smtClean="0">
              <a:effectLst/>
              <a:latin typeface="Arial" panose="020B060402020202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Start the 20461C-MIA-DC and 20461C-MIA-SQL virtual machines.</a:t>
            </a:r>
          </a:p>
          <a:p>
            <a:pPr>
              <a:lnSpc>
                <a:spcPct val="107000"/>
              </a:lnSpc>
              <a:spcAft>
                <a:spcPts val="800"/>
              </a:spcAft>
            </a:pPr>
            <a:r>
              <a:rPr lang="en-GB" sz="1000" b="1" dirty="0" smtClean="0">
                <a:effectLst/>
                <a:latin typeface="Arial" panose="020B0604020202020204" pitchFamily="34" charset="0"/>
                <a:ea typeface="Calibri" panose="020F0502020204030204" pitchFamily="34" charset="0"/>
                <a:cs typeface="Times New Roman" panose="02020603050405020304" pitchFamily="18" charset="0"/>
              </a:rPr>
              <a:t>Demonstration Steps</a:t>
            </a:r>
          </a:p>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Insert Rows Into Tables</a:t>
            </a: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Ensure that the 20461C-MIA-DC and 20461C-MIA-SQL virtual machines are both running, and then log on to 20461C-MIA-SQL as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ADVENTUREWORKS\Student</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 with the password </a:t>
            </a:r>
            <a:r>
              <a:rPr lang="en-US" sz="1000" b="1" dirty="0" smtClean="0">
                <a:effectLst/>
                <a:latin typeface="Arial" panose="020B0604020202020204" pitchFamily="34" charset="0"/>
                <a:ea typeface="Times New Roman" panose="02020603050405020304" pitchFamily="18" charset="0"/>
                <a:cs typeface="Times New Roman" panose="02020603050405020304" pitchFamily="18" charset="0"/>
              </a:rPr>
              <a:t>Pa$$w0rd</a:t>
            </a: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Times New Roman" panose="02020603050405020304" pitchFamily="18" charset="0"/>
                <a:cs typeface="Times New Roman" panose="02020603050405020304" pitchFamily="18" charset="0"/>
              </a:rPr>
              <a:t>Run D:\Demofiles\Mod07\Setup.cmd as an administrator.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Start SQL Server Management Studio and connect to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MIA-SQL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database engine instance using Windows authentication.</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Demo.ssmssln</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solution in the D:\Demofiles\Mod07\Demo folder.</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If the Solution Explorer pane is not visible, on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View</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menu, click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Solution Explorer</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Open the </a:t>
            </a:r>
            <a:r>
              <a:rPr lang="en-US" sz="1000" b="1" dirty="0" smtClean="0">
                <a:effectLst/>
                <a:latin typeface="Arial" panose="020B0604020202020204" pitchFamily="34" charset="0"/>
                <a:ea typeface="Calibri" panose="020F0502020204030204" pitchFamily="34" charset="0"/>
                <a:cs typeface="Times New Roman" panose="02020603050405020304" pitchFamily="18" charset="0"/>
              </a:rPr>
              <a:t>11 – Demonstration A.sql</a:t>
            </a: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Follow the instructions contained within the comments of the script file.</a:t>
            </a:r>
            <a:endParaRPr lang="en-GB" sz="1000" dirty="0" smtClean="0">
              <a:effectLst/>
              <a:latin typeface="Arial" panose="020B0604020202020204" pitchFamily="34" charset="0"/>
              <a:ea typeface="Times New Roman" panose="02020603050405020304" pitchFamily="18" charset="0"/>
              <a:cs typeface="Times New Roman" panose="02020603050405020304" pitchFamily="18" charset="0"/>
            </a:endParaRPr>
          </a:p>
          <a:p>
            <a:pPr marL="342900" lvl="0" indent="-342900">
              <a:lnSpc>
                <a:spcPct val="115000"/>
              </a:lnSpc>
              <a:spcAft>
                <a:spcPts val="995"/>
              </a:spcAft>
              <a:buFont typeface="+mj-lt"/>
              <a:buAutoNum type="arabicPeriod"/>
            </a:pPr>
            <a:r>
              <a:rPr lang="en-US" sz="1000" dirty="0" smtClean="0">
                <a:effectLst/>
                <a:latin typeface="Arial" panose="020B0604020202020204" pitchFamily="34" charset="0"/>
                <a:ea typeface="Calibri" panose="020F0502020204030204" pitchFamily="34" charset="0"/>
                <a:cs typeface="Times New Roman" panose="02020603050405020304" pitchFamily="18" charset="0"/>
              </a:rPr>
              <a:t>Keep SQL Server Management Studio open for the next demonstration</a:t>
            </a:r>
            <a:r>
              <a:rPr lang="en-US" sz="1000" dirty="0" smtClean="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000" dirty="0">
              <a:effectLst/>
              <a:latin typeface="Arial" panose="020B0604020202020204" pitchFamily="34" charset="0"/>
              <a:ea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8</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9821968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GB" sz="1000" dirty="0" smtClean="0">
                <a:effectLst/>
                <a:latin typeface="Arial" panose="020B0604020202020204" pitchFamily="34" charset="0"/>
                <a:ea typeface="Calibri" panose="020F0502020204030204" pitchFamily="34" charset="0"/>
                <a:cs typeface="Times New Roman" panose="02020603050405020304" pitchFamily="18" charset="0"/>
              </a:rPr>
              <a:t> </a:t>
            </a:r>
            <a:endParaRPr lang="en-GB" sz="1000" dirty="0">
              <a:effectLst/>
              <a:latin typeface="Arial" panose="020B0604020202020204" pitchFamily="34" charset="0"/>
              <a:ea typeface="Calibri" panose="020F0502020204030204" pitchFamily="34" charset="0"/>
              <a:cs typeface="Times New Roman" panose="02020603050405020304" pitchFamily="18" charset="0"/>
            </a:endParaRPr>
          </a:p>
        </p:txBody>
      </p:sp>
      <p:sp>
        <p:nvSpPr>
          <p:cNvPr id="4" name="Slide Number Placeholder 3"/>
          <p:cNvSpPr>
            <a:spLocks noGrp="1"/>
          </p:cNvSpPr>
          <p:nvPr>
            <p:ph type="sldNum" sz="quarter" idx="10"/>
          </p:nvPr>
        </p:nvSpPr>
        <p:spPr/>
        <p:txBody>
          <a:bodyPr/>
          <a:lstStyle/>
          <a:p>
            <a:fld id="{FBA7AC85-7841-4627-9691-5860933E38EE}" type="slidenum">
              <a:rPr lang="en-GB" smtClean="0"/>
              <a:t>9</a:t>
            </a:fld>
            <a:endParaRPr lang="en-GB" dirty="0"/>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000000"/>
                </a:solidFill>
                <a:latin typeface="Arial" panose="020B0604020202020204" pitchFamily="34" charset="0"/>
              </a:rPr>
              <a:t>20461C</a:t>
            </a:r>
            <a:endParaRPr lang="en-GB" sz="1200" b="1" dirty="0">
              <a:solidFill>
                <a:srgbClr val="000000"/>
              </a:solidFill>
              <a:latin typeface="Arial" panose="020B0604020202020204" pitchFamily="34" charset="0"/>
            </a:endParaRP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b="1" dirty="0" smtClean="0">
                <a:solidFill>
                  <a:srgbClr val="336699"/>
                </a:solidFill>
                <a:latin typeface="Arial" panose="020B0604020202020204" pitchFamily="34" charset="0"/>
              </a:rPr>
              <a:t>07: Using DML to Modify Data</a:t>
            </a:r>
            <a:endParaRPr lang="en-GB" sz="1200" b="1" dirty="0">
              <a:solidFill>
                <a:srgbClr val="336699"/>
              </a:solidFill>
              <a:latin typeface="Arial" panose="020B0604020202020204" pitchFamily="34" charset="0"/>
            </a:endParaRPr>
          </a:p>
        </p:txBody>
      </p:sp>
    </p:spTree>
    <p:extLst>
      <p:ext uri="{BB962C8B-B14F-4D97-AF65-F5344CB8AC3E}">
        <p14:creationId xmlns:p14="http://schemas.microsoft.com/office/powerpoint/2010/main" val="2148276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20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7.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0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2.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4.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6.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1.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2.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4.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6.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8.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9565505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144817"/>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4296180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6926295"/>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8654396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0728649"/>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74461858"/>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23535198"/>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787802"/>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68662772"/>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400327082"/>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913976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57158771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094470"/>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4793495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74328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71146120"/>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270527925"/>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5356499"/>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486691613"/>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1479606"/>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75641018"/>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966267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7864063"/>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014217567"/>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59433888"/>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80436385"/>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384259838"/>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86064232"/>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01358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85742036"/>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84078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246285066"/>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18810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302465814"/>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683539098"/>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90527007"/>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88691731"/>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529247654"/>
      </p:ext>
    </p:extLst>
  </p:cSld>
  <p:clrMapOvr>
    <a:masterClrMapping/>
  </p:clrMapOvr>
</p:sldLayout>
</file>

<file path=ppt/slideLayouts/slideLayout1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795890364"/>
      </p:ext>
    </p:extLst>
  </p:cSld>
  <p:clrMapOvr>
    <a:masterClrMapping/>
  </p:clrMapOvr>
</p:sldLayout>
</file>

<file path=ppt/slideLayouts/slideLayout1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767291536"/>
      </p:ext>
    </p:extLst>
  </p:cSld>
  <p:clrMapOvr>
    <a:masterClrMapping/>
  </p:clrMapOvr>
</p:sldLayout>
</file>

<file path=ppt/slideLayouts/slideLayout1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95466601"/>
      </p:ext>
    </p:extLst>
  </p:cSld>
  <p:clrMapOvr>
    <a:masterClrMapping/>
  </p:clrMapOvr>
</p:sldLayout>
</file>

<file path=ppt/slideLayouts/slideLayout1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6842816"/>
      </p:ext>
    </p:extLst>
  </p:cSld>
  <p:clrMapOvr>
    <a:masterClrMapping/>
  </p:clrMapOvr>
</p:sldLayout>
</file>

<file path=ppt/slideLayouts/slideLayout1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043690334"/>
      </p:ext>
    </p:extLst>
  </p:cSld>
  <p:clrMapOvr>
    <a:masterClrMapping/>
  </p:clrMapOvr>
</p:sldLayout>
</file>

<file path=ppt/slideLayouts/slideLayout1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80642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37447999"/>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978915563"/>
      </p:ext>
    </p:extLst>
  </p:cSld>
  <p:clrMapOvr>
    <a:masterClrMapping/>
  </p:clrMapOvr>
</p:sldLayout>
</file>

<file path=ppt/slideLayouts/slideLayout1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3016771"/>
      </p:ext>
    </p:extLst>
  </p:cSld>
  <p:clrMapOvr>
    <a:masterClrMapping/>
  </p:clrMapOvr>
</p:sldLayout>
</file>

<file path=ppt/slideLayouts/slideLayout1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50738942"/>
      </p:ext>
    </p:extLst>
  </p:cSld>
  <p:clrMapOvr>
    <a:masterClrMapping/>
  </p:clrMapOvr>
</p:sldLayout>
</file>

<file path=ppt/slideLayouts/slideLayout1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6460949"/>
      </p:ext>
    </p:extLst>
  </p:cSld>
  <p:clrMapOvr>
    <a:masterClrMapping/>
  </p:clrMapOvr>
</p:sldLayout>
</file>

<file path=ppt/slideLayouts/slideLayout14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127843826"/>
      </p:ext>
    </p:extLst>
  </p:cSld>
  <p:clrMapOvr>
    <a:masterClrMapping/>
  </p:clrMapOvr>
</p:sldLayout>
</file>

<file path=ppt/slideLayouts/slideLayout14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739261295"/>
      </p:ext>
    </p:extLst>
  </p:cSld>
  <p:clrMapOvr>
    <a:masterClrMapping/>
  </p:clrMapOvr>
</p:sldLayout>
</file>

<file path=ppt/slideLayouts/slideLayout1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540766484"/>
      </p:ext>
    </p:extLst>
  </p:cSld>
  <p:clrMapOvr>
    <a:masterClrMapping/>
  </p:clrMapOvr>
</p:sldLayout>
</file>

<file path=ppt/slideLayouts/slideLayout1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43476527"/>
      </p:ext>
    </p:extLst>
  </p:cSld>
  <p:clrMapOvr>
    <a:masterClrMapping/>
  </p:clrMapOvr>
</p:sldLayout>
</file>

<file path=ppt/slideLayouts/slideLayout1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6526208"/>
      </p:ext>
    </p:extLst>
  </p:cSld>
  <p:clrMapOvr>
    <a:masterClrMapping/>
  </p:clrMapOvr>
</p:sldLayout>
</file>

<file path=ppt/slideLayouts/slideLayout1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65849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75488965"/>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406484230"/>
      </p:ext>
    </p:extLst>
  </p:cSld>
  <p:clrMapOvr>
    <a:masterClrMapping/>
  </p:clrMapOvr>
</p:sldLayout>
</file>

<file path=ppt/slideLayouts/slideLayout1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701330"/>
      </p:ext>
    </p:extLst>
  </p:cSld>
  <p:clrMapOvr>
    <a:masterClrMapping/>
  </p:clrMapOvr>
</p:sldLayout>
</file>

<file path=ppt/slideLayouts/slideLayout1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71285048"/>
      </p:ext>
    </p:extLst>
  </p:cSld>
  <p:clrMapOvr>
    <a:masterClrMapping/>
  </p:clrMapOvr>
</p:sldLayout>
</file>

<file path=ppt/slideLayouts/slideLayout1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89983092"/>
      </p:ext>
    </p:extLst>
  </p:cSld>
  <p:clrMapOvr>
    <a:masterClrMapping/>
  </p:clrMapOvr>
</p:sldLayout>
</file>

<file path=ppt/slideLayouts/slideLayout1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09234749"/>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1324366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1958417"/>
      </p:ext>
    </p:extLst>
  </p:cSld>
  <p:clrMapOvr>
    <a:masterClrMapping/>
  </p:clrMapOvr>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7474805"/>
      </p:ext>
    </p:extLst>
  </p:cSld>
  <p:clrMapOvr>
    <a:masterClrMapping/>
  </p:clrMapOvr>
</p:sldLayout>
</file>

<file path=ppt/slideLayouts/slideLayout15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1978437"/>
      </p:ext>
    </p:extLst>
  </p:cSld>
  <p:clrMapOvr>
    <a:masterClrMapping/>
  </p:clrMapOvr>
</p:sldLayout>
</file>

<file path=ppt/slideLayouts/slideLayout15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185446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44250489"/>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95844141"/>
      </p:ext>
    </p:extLst>
  </p:cSld>
  <p:clrMapOvr>
    <a:masterClrMapping/>
  </p:clrMapOvr>
</p:sldLayout>
</file>

<file path=ppt/slideLayouts/slideLayout16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601989"/>
      </p:ext>
    </p:extLst>
  </p:cSld>
  <p:clrMapOvr>
    <a:masterClrMapping/>
  </p:clrMapOvr>
</p:sldLayout>
</file>

<file path=ppt/slideLayouts/slideLayout16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839866340"/>
      </p:ext>
    </p:extLst>
  </p:cSld>
  <p:clrMapOvr>
    <a:masterClrMapping/>
  </p:clrMapOvr>
</p:sldLayout>
</file>

<file path=ppt/slideLayouts/slideLayout1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6628401"/>
      </p:ext>
    </p:extLst>
  </p:cSld>
  <p:clrMapOvr>
    <a:masterClrMapping/>
  </p:clrMapOvr>
</p:sldLayout>
</file>

<file path=ppt/slideLayouts/slideLayout16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019153972"/>
      </p:ext>
    </p:extLst>
  </p:cSld>
  <p:clrMapOvr>
    <a:masterClrMapping/>
  </p:clrMapOvr>
</p:sldLayout>
</file>

<file path=ppt/slideLayouts/slideLayout16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009661778"/>
      </p:ext>
    </p:extLst>
  </p:cSld>
  <p:clrMapOvr>
    <a:masterClrMapping/>
  </p:clrMapOvr>
</p:sldLayout>
</file>

<file path=ppt/slideLayouts/slideLayout16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51512130"/>
      </p:ext>
    </p:extLst>
  </p:cSld>
  <p:clrMapOvr>
    <a:masterClrMapping/>
  </p:clrMapOvr>
</p:sldLayout>
</file>

<file path=ppt/slideLayouts/slideLayout16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35073892"/>
      </p:ext>
    </p:extLst>
  </p:cSld>
  <p:clrMapOvr>
    <a:masterClrMapping/>
  </p:clrMapOvr>
</p:sldLayout>
</file>

<file path=ppt/slideLayouts/slideLayout16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855617386"/>
      </p:ext>
    </p:extLst>
  </p:cSld>
  <p:clrMapOvr>
    <a:masterClrMapping/>
  </p:clrMapOvr>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399139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248144649"/>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186717591"/>
      </p:ext>
    </p:extLst>
  </p:cSld>
  <p:clrMapOvr>
    <a:masterClrMapping/>
  </p:clrMapOvr>
</p:sldLayout>
</file>

<file path=ppt/slideLayouts/slideLayout17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39245402"/>
      </p:ext>
    </p:extLst>
  </p:cSld>
  <p:clrMapOvr>
    <a:masterClrMapping/>
  </p:clrMapOvr>
</p:sldLayout>
</file>

<file path=ppt/slideLayouts/slideLayout17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55369173"/>
      </p:ext>
    </p:extLst>
  </p:cSld>
  <p:clrMapOvr>
    <a:masterClrMapping/>
  </p:clrMapOvr>
</p:sldLayout>
</file>

<file path=ppt/slideLayouts/slideLayout17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74432097"/>
      </p:ext>
    </p:extLst>
  </p:cSld>
  <p:clrMapOvr>
    <a:masterClrMapping/>
  </p:clrMapOvr>
</p:sldLayout>
</file>

<file path=ppt/slideLayouts/slideLayout17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41191754"/>
      </p:ext>
    </p:extLst>
  </p:cSld>
  <p:clrMapOvr>
    <a:masterClrMapping/>
  </p:clrMapOvr>
</p:sldLayout>
</file>

<file path=ppt/slideLayouts/slideLayout17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46556727"/>
      </p:ext>
    </p:extLst>
  </p:cSld>
  <p:clrMapOvr>
    <a:masterClrMapping/>
  </p:clrMapOvr>
</p:sldLayout>
</file>

<file path=ppt/slideLayouts/slideLayout17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32183309"/>
      </p:ext>
    </p:extLst>
  </p:cSld>
  <p:clrMapOvr>
    <a:masterClrMapping/>
  </p:clrMapOvr>
</p:sldLayout>
</file>

<file path=ppt/slideLayouts/slideLayout17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28201346"/>
      </p:ext>
    </p:extLst>
  </p:cSld>
  <p:clrMapOvr>
    <a:masterClrMapping/>
  </p:clrMapOvr>
</p:sldLayout>
</file>

<file path=ppt/slideLayouts/slideLayout17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80420993"/>
      </p:ext>
    </p:extLst>
  </p:cSld>
  <p:clrMapOvr>
    <a:masterClrMapping/>
  </p:clrMapOvr>
</p:sldLayout>
</file>

<file path=ppt/slideLayouts/slideLayout17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326647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572935332"/>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336661727"/>
      </p:ext>
    </p:extLst>
  </p:cSld>
  <p:clrMapOvr>
    <a:masterClrMapping/>
  </p:clrMapOvr>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30071381"/>
      </p:ext>
    </p:extLst>
  </p:cSld>
  <p:clrMapOvr>
    <a:masterClrMapping/>
  </p:clrMapOvr>
</p:sldLayout>
</file>

<file path=ppt/slideLayouts/slideLayout18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27076040"/>
      </p:ext>
    </p:extLst>
  </p:cSld>
  <p:clrMapOvr>
    <a:masterClrMapping/>
  </p:clrMapOvr>
</p:sldLayout>
</file>

<file path=ppt/slideLayouts/slideLayout18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01196473"/>
      </p:ext>
    </p:extLst>
  </p:cSld>
  <p:clrMapOvr>
    <a:masterClrMapping/>
  </p:clrMapOvr>
</p:sldLayout>
</file>

<file path=ppt/slideLayouts/slideLayout18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90282820"/>
      </p:ext>
    </p:extLst>
  </p:cSld>
  <p:clrMapOvr>
    <a:masterClrMapping/>
  </p:clrMapOvr>
</p:sldLayout>
</file>

<file path=ppt/slideLayouts/slideLayout18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651715022"/>
      </p:ext>
    </p:extLst>
  </p:cSld>
  <p:clrMapOvr>
    <a:masterClrMapping/>
  </p:clrMapOvr>
</p:sldLayout>
</file>

<file path=ppt/slideLayouts/slideLayout18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755071937"/>
      </p:ext>
    </p:extLst>
  </p:cSld>
  <p:clrMapOvr>
    <a:masterClrMapping/>
  </p:clrMapOvr>
</p:sldLayout>
</file>

<file path=ppt/slideLayouts/slideLayout18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5323462"/>
      </p:ext>
    </p:extLst>
  </p:cSld>
  <p:clrMapOvr>
    <a:masterClrMapping/>
  </p:clrMapOvr>
</p:sldLayout>
</file>

<file path=ppt/slideLayouts/slideLayout18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48730953"/>
      </p:ext>
    </p:extLst>
  </p:cSld>
  <p:clrMapOvr>
    <a:masterClrMapping/>
  </p:clrMapOvr>
</p:sldLayout>
</file>

<file path=ppt/slideLayouts/slideLayout18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53230890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13794868"/>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8334792"/>
      </p:ext>
    </p:extLst>
  </p:cSld>
  <p:clrMapOvr>
    <a:masterClrMapping/>
  </p:clrMapOvr>
</p:sldLayout>
</file>

<file path=ppt/slideLayouts/slideLayout19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045451"/>
      </p:ext>
    </p:extLst>
  </p:cSld>
  <p:clrMapOvr>
    <a:masterClrMapping/>
  </p:clrMapOvr>
</p:sldLayout>
</file>

<file path=ppt/slideLayouts/slideLayout19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68482104"/>
      </p:ext>
    </p:extLst>
  </p:cSld>
  <p:clrMapOvr>
    <a:masterClrMapping/>
  </p:clrMapOvr>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52891716"/>
      </p:ext>
    </p:extLst>
  </p:cSld>
  <p:clrMapOvr>
    <a:masterClrMapping/>
  </p:clrMapOvr>
</p:sldLayout>
</file>

<file path=ppt/slideLayouts/slideLayout19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6202252"/>
      </p:ext>
    </p:extLst>
  </p:cSld>
  <p:clrMapOvr>
    <a:masterClrMapping/>
  </p:clrMapOvr>
</p:sldLayout>
</file>

<file path=ppt/slideLayouts/slideLayout19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670915294"/>
      </p:ext>
    </p:extLst>
  </p:cSld>
  <p:clrMapOvr>
    <a:masterClrMapping/>
  </p:clrMapOvr>
</p:sldLayout>
</file>

<file path=ppt/slideLayouts/slideLayout19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116780"/>
      </p:ext>
    </p:extLst>
  </p:cSld>
  <p:clrMapOvr>
    <a:masterClrMapping/>
  </p:clrMapOvr>
</p:sldLayout>
</file>

<file path=ppt/slideLayouts/slideLayout19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4485767"/>
      </p:ext>
    </p:extLst>
  </p:cSld>
  <p:clrMapOvr>
    <a:masterClrMapping/>
  </p:clrMapOvr>
</p:sldLayout>
</file>

<file path=ppt/slideLayouts/slideLayout19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853575230"/>
      </p:ext>
    </p:extLst>
  </p:cSld>
  <p:clrMapOvr>
    <a:masterClrMapping/>
  </p:clrMapOvr>
</p:sldLayout>
</file>

<file path=ppt/slideLayouts/slideLayout19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7929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583060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60813650"/>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87742526"/>
      </p:ext>
    </p:extLst>
  </p:cSld>
  <p:clrMapOvr>
    <a:masterClrMapping/>
  </p:clrMapOvr>
</p:sldLayout>
</file>

<file path=ppt/slideLayouts/slideLayout20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360447442"/>
      </p:ext>
    </p:extLst>
  </p:cSld>
  <p:clrMapOvr>
    <a:masterClrMapping/>
  </p:clrMapOvr>
</p:sldLayout>
</file>

<file path=ppt/slideLayouts/slideLayout20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48067321"/>
      </p:ext>
    </p:extLst>
  </p:cSld>
  <p:clrMapOvr>
    <a:masterClrMapping/>
  </p:clrMapOvr>
</p:sldLayout>
</file>

<file path=ppt/slideLayouts/slideLayout20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73202106"/>
      </p:ext>
    </p:extLst>
  </p:cSld>
  <p:clrMapOvr>
    <a:masterClrMapping/>
  </p:clrMapOvr>
</p:sldLayout>
</file>

<file path=ppt/slideLayouts/slideLayout20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9317141"/>
      </p:ext>
    </p:extLst>
  </p:cSld>
  <p:clrMapOvr>
    <a:masterClrMapping/>
  </p:clrMapOvr>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625676011"/>
      </p:ext>
    </p:extLst>
  </p:cSld>
  <p:clrMapOvr>
    <a:masterClrMapping/>
  </p:clrMapOvr>
</p:sldLayout>
</file>

<file path=ppt/slideLayouts/slideLayout20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885190916"/>
      </p:ext>
    </p:extLst>
  </p:cSld>
  <p:clrMapOvr>
    <a:masterClrMapping/>
  </p:clrMapOvr>
</p:sldLayout>
</file>

<file path=ppt/slideLayouts/slideLayout20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450686480"/>
      </p:ext>
    </p:extLst>
  </p:cSld>
  <p:clrMapOvr>
    <a:masterClrMapping/>
  </p:clrMapOvr>
</p:sldLayout>
</file>

<file path=ppt/slideLayouts/slideLayout20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41682002"/>
      </p:ext>
    </p:extLst>
  </p:cSld>
  <p:clrMapOvr>
    <a:masterClrMapping/>
  </p:clrMapOvr>
</p:sldLayout>
</file>

<file path=ppt/slideLayouts/slideLayout20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7136101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561918251"/>
      </p:ext>
    </p:extLst>
  </p:cSld>
  <p:clrMapOvr>
    <a:masterClrMapping/>
  </p:clrMapOvr>
</p:sldLayout>
</file>

<file path=ppt/slideLayouts/slideLayout21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686192636"/>
      </p:ext>
    </p:extLst>
  </p:cSld>
  <p:clrMapOvr>
    <a:masterClrMapping/>
  </p:clrMapOvr>
</p:sldLayout>
</file>

<file path=ppt/slideLayouts/slideLayout2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8334028"/>
      </p:ext>
    </p:extLst>
  </p:cSld>
  <p:clrMapOvr>
    <a:masterClrMapping/>
  </p:clrMapOvr>
</p:sldLayout>
</file>

<file path=ppt/slideLayouts/slideLayout2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639317213"/>
      </p:ext>
    </p:extLst>
  </p:cSld>
  <p:clrMapOvr>
    <a:masterClrMapping/>
  </p:clrMapOvr>
</p:sldLayout>
</file>

<file path=ppt/slideLayouts/slideLayout2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85529874"/>
      </p:ext>
    </p:extLst>
  </p:cSld>
  <p:clrMapOvr>
    <a:masterClrMapping/>
  </p:clrMapOvr>
</p:sldLayout>
</file>

<file path=ppt/slideLayouts/slideLayout21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160801667"/>
      </p:ext>
    </p:extLst>
  </p:cSld>
  <p:clrMapOvr>
    <a:masterClrMapping/>
  </p:clrMapOvr>
</p:sldLayout>
</file>

<file path=ppt/slideLayouts/slideLayout21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701759541"/>
      </p:ext>
    </p:extLst>
  </p:cSld>
  <p:clrMapOvr>
    <a:masterClrMapping/>
  </p:clrMapOvr>
</p:sldLayout>
</file>

<file path=ppt/slideLayouts/slideLayout21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26231087"/>
      </p:ext>
    </p:extLst>
  </p:cSld>
  <p:clrMapOvr>
    <a:masterClrMapping/>
  </p:clrMapOvr>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644271915"/>
      </p:ext>
    </p:extLst>
  </p:cSld>
  <p:clrMapOvr>
    <a:masterClrMapping/>
  </p:clrMapOvr>
</p:sldLayout>
</file>

<file path=ppt/slideLayouts/slideLayout2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940000535"/>
      </p:ext>
    </p:extLst>
  </p:cSld>
  <p:clrMapOvr>
    <a:masterClrMapping/>
  </p:clrMapOvr>
</p:sldLayout>
</file>

<file path=ppt/slideLayouts/slideLayout2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7562934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7215721"/>
      </p:ext>
    </p:extLst>
  </p:cSld>
  <p:clrMapOvr>
    <a:masterClrMapping/>
  </p:clrMapOvr>
</p:sldLayout>
</file>

<file path=ppt/slideLayouts/slideLayout2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46169832"/>
      </p:ext>
    </p:extLst>
  </p:cSld>
  <p:clrMapOvr>
    <a:masterClrMapping/>
  </p:clrMapOvr>
</p:sldLayout>
</file>

<file path=ppt/slideLayouts/slideLayout2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67896085"/>
      </p:ext>
    </p:extLst>
  </p:cSld>
  <p:clrMapOvr>
    <a:masterClrMapping/>
  </p:clrMapOvr>
</p:sldLayout>
</file>

<file path=ppt/slideLayouts/slideLayout2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2103229"/>
      </p:ext>
    </p:extLst>
  </p:cSld>
  <p:clrMapOvr>
    <a:masterClrMapping/>
  </p:clrMapOvr>
</p:sldLayout>
</file>

<file path=ppt/slideLayouts/slideLayout2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016478"/>
      </p:ext>
    </p:extLst>
  </p:cSld>
  <p:clrMapOvr>
    <a:masterClrMapping/>
  </p:clrMapOvr>
</p:sldLayout>
</file>

<file path=ppt/slideLayouts/slideLayout2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671619410"/>
      </p:ext>
    </p:extLst>
  </p:cSld>
  <p:clrMapOvr>
    <a:masterClrMapping/>
  </p:clrMapOvr>
</p:sldLayout>
</file>

<file path=ppt/slideLayouts/slideLayout2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783383934"/>
      </p:ext>
    </p:extLst>
  </p:cSld>
  <p:clrMapOvr>
    <a:masterClrMapping/>
  </p:clrMapOvr>
</p:sldLayout>
</file>

<file path=ppt/slideLayouts/slideLayout2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06803003"/>
      </p:ext>
    </p:extLst>
  </p:cSld>
  <p:clrMapOvr>
    <a:masterClrMapping/>
  </p:clrMapOvr>
</p:sldLayout>
</file>

<file path=ppt/slideLayouts/slideLayout2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873935481"/>
      </p:ext>
    </p:extLst>
  </p:cSld>
  <p:clrMapOvr>
    <a:masterClrMapping/>
  </p:clrMapOvr>
</p:sldLayout>
</file>

<file path=ppt/slideLayouts/slideLayout22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47181642"/>
      </p:ext>
    </p:extLst>
  </p:cSld>
  <p:clrMapOvr>
    <a:masterClrMapping/>
  </p:clrMapOvr>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75183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25087994"/>
      </p:ext>
    </p:extLst>
  </p:cSld>
  <p:clrMapOvr>
    <a:masterClrMapping/>
  </p:clrMapOvr>
</p:sldLayout>
</file>

<file path=ppt/slideLayouts/slideLayout23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00024267"/>
      </p:ext>
    </p:extLst>
  </p:cSld>
  <p:clrMapOvr>
    <a:masterClrMapping/>
  </p:clrMapOvr>
</p:sldLayout>
</file>

<file path=ppt/slideLayouts/slideLayout23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989319144"/>
      </p:ext>
    </p:extLst>
  </p:cSld>
  <p:clrMapOvr>
    <a:masterClrMapping/>
  </p:clrMapOvr>
</p:sldLayout>
</file>

<file path=ppt/slideLayouts/slideLayout23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47757854"/>
      </p:ext>
    </p:extLst>
  </p:cSld>
  <p:clrMapOvr>
    <a:masterClrMapping/>
  </p:clrMapOvr>
</p:sldLayout>
</file>

<file path=ppt/slideLayouts/slideLayout23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996695064"/>
      </p:ext>
    </p:extLst>
  </p:cSld>
  <p:clrMapOvr>
    <a:masterClrMapping/>
  </p:clrMapOvr>
</p:sldLayout>
</file>

<file path=ppt/slideLayouts/slideLayout23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29745072"/>
      </p:ext>
    </p:extLst>
  </p:cSld>
  <p:clrMapOvr>
    <a:masterClrMapping/>
  </p:clrMapOvr>
</p:sldLayout>
</file>

<file path=ppt/slideLayouts/slideLayout23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52882465"/>
      </p:ext>
    </p:extLst>
  </p:cSld>
  <p:clrMapOvr>
    <a:masterClrMapping/>
  </p:clrMapOvr>
</p:sldLayout>
</file>

<file path=ppt/slideLayouts/slideLayout23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0357211"/>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6364706"/>
      </p:ext>
    </p:extLst>
  </p:cSld>
  <p:clrMapOvr>
    <a:masterClrMapping/>
  </p:clrMapOvr>
</p:sldLayout>
</file>

<file path=ppt/slideLayouts/slideLayout23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9811729"/>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296632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4116621259"/>
      </p:ext>
    </p:extLst>
  </p:cSld>
  <p:clrMapOvr>
    <a:masterClrMapping/>
  </p:clrMapOvr>
</p:sldLayout>
</file>

<file path=ppt/slideLayouts/slideLayout24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55134684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84905008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2596600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66798766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107558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058161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63987991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4130237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452268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9578555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6434675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8831472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05070523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37533466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42491164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187532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528493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6306080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6443819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0486226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696538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468235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46108916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54336603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90933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6943687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2469209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4075993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443945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1524139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7402794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05686816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24677395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42229517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0193948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81891626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84831033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8141801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190972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08097454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244467406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346416532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474329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388795294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25555760"/>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423840146"/>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356568495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96628853"/>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8989005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165149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027788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547962852"/>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34175489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40168297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2010602186"/>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858490780"/>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323790934"/>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5828093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475609376"/>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137714693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32372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76035599"/>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2104382880"/>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426050800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36564147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3366828196"/>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841497287"/>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23383612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425646628"/>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2034258863"/>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2449500288"/>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846935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50160808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extLst>
      <p:ext uri="{BB962C8B-B14F-4D97-AF65-F5344CB8AC3E}">
        <p14:creationId xmlns:p14="http://schemas.microsoft.com/office/powerpoint/2010/main" val="2139004206"/>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6935471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334908436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extLst>
      <p:ext uri="{BB962C8B-B14F-4D97-AF65-F5344CB8AC3E}">
        <p14:creationId xmlns:p14="http://schemas.microsoft.com/office/powerpoint/2010/main" val="1205524051"/>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526081363"/>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916461079"/>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Text Placeholder 2"/>
          <p:cNvSpPr>
            <a:spLocks noGrp="1"/>
          </p:cNvSpPr>
          <p:nvPr>
            <p:ph type="body"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961352454"/>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smtClean="0"/>
              <a:t>Course #</a:t>
            </a:r>
            <a:endParaRPr lang="en-US" dirty="0"/>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smtClean="0"/>
              <a:t>Click to edit Course title</a:t>
            </a:r>
            <a:endParaRPr lang="en-US" dirty="0"/>
          </a:p>
        </p:txBody>
      </p:sp>
    </p:spTree>
    <p:extLst>
      <p:ext uri="{BB962C8B-B14F-4D97-AF65-F5344CB8AC3E}">
        <p14:creationId xmlns:p14="http://schemas.microsoft.com/office/powerpoint/2010/main" val="1849725356"/>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extLst>
      <p:ext uri="{BB962C8B-B14F-4D97-AF65-F5344CB8AC3E}">
        <p14:creationId xmlns:p14="http://schemas.microsoft.com/office/powerpoint/2010/main" val="161997762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extLst>
      <p:ext uri="{BB962C8B-B14F-4D97-AF65-F5344CB8AC3E}">
        <p14:creationId xmlns:p14="http://schemas.microsoft.com/office/powerpoint/2010/main" val="18490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0.xml"/><Relationship Id="rId13" Type="http://schemas.openxmlformats.org/officeDocument/2006/relationships/theme" Target="../theme/theme12.xml"/><Relationship Id="rId3" Type="http://schemas.openxmlformats.org/officeDocument/2006/relationships/slideLayout" Target="../slideLayouts/slideLayout135.xml"/><Relationship Id="rId7" Type="http://schemas.openxmlformats.org/officeDocument/2006/relationships/slideLayout" Target="../slideLayouts/slideLayout139.xml"/><Relationship Id="rId12" Type="http://schemas.openxmlformats.org/officeDocument/2006/relationships/slideLayout" Target="../slideLayouts/slideLayout144.xml"/><Relationship Id="rId2" Type="http://schemas.openxmlformats.org/officeDocument/2006/relationships/slideLayout" Target="../slideLayouts/slideLayout134.xml"/><Relationship Id="rId1" Type="http://schemas.openxmlformats.org/officeDocument/2006/relationships/slideLayout" Target="../slideLayouts/slideLayout133.xml"/><Relationship Id="rId6" Type="http://schemas.openxmlformats.org/officeDocument/2006/relationships/slideLayout" Target="../slideLayouts/slideLayout138.xml"/><Relationship Id="rId11" Type="http://schemas.openxmlformats.org/officeDocument/2006/relationships/slideLayout" Target="../slideLayouts/slideLayout143.xml"/><Relationship Id="rId5" Type="http://schemas.openxmlformats.org/officeDocument/2006/relationships/slideLayout" Target="../slideLayouts/slideLayout137.xml"/><Relationship Id="rId10" Type="http://schemas.openxmlformats.org/officeDocument/2006/relationships/slideLayout" Target="../slideLayouts/slideLayout142.xml"/><Relationship Id="rId4" Type="http://schemas.openxmlformats.org/officeDocument/2006/relationships/slideLayout" Target="../slideLayouts/slideLayout136.xml"/><Relationship Id="rId9" Type="http://schemas.openxmlformats.org/officeDocument/2006/relationships/slideLayout" Target="../slideLayouts/slideLayout141.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2.xml"/><Relationship Id="rId13" Type="http://schemas.openxmlformats.org/officeDocument/2006/relationships/theme" Target="../theme/theme13.xml"/><Relationship Id="rId3" Type="http://schemas.openxmlformats.org/officeDocument/2006/relationships/slideLayout" Target="../slideLayouts/slideLayout147.xml"/><Relationship Id="rId7" Type="http://schemas.openxmlformats.org/officeDocument/2006/relationships/slideLayout" Target="../slideLayouts/slideLayout151.xml"/><Relationship Id="rId12" Type="http://schemas.openxmlformats.org/officeDocument/2006/relationships/slideLayout" Target="../slideLayouts/slideLayout156.xml"/><Relationship Id="rId2" Type="http://schemas.openxmlformats.org/officeDocument/2006/relationships/slideLayout" Target="../slideLayouts/slideLayout146.xml"/><Relationship Id="rId1" Type="http://schemas.openxmlformats.org/officeDocument/2006/relationships/slideLayout" Target="../slideLayouts/slideLayout145.xml"/><Relationship Id="rId6" Type="http://schemas.openxmlformats.org/officeDocument/2006/relationships/slideLayout" Target="../slideLayouts/slideLayout150.xml"/><Relationship Id="rId11" Type="http://schemas.openxmlformats.org/officeDocument/2006/relationships/slideLayout" Target="../slideLayouts/slideLayout155.xml"/><Relationship Id="rId5" Type="http://schemas.openxmlformats.org/officeDocument/2006/relationships/slideLayout" Target="../slideLayouts/slideLayout149.xml"/><Relationship Id="rId10" Type="http://schemas.openxmlformats.org/officeDocument/2006/relationships/slideLayout" Target="../slideLayouts/slideLayout154.xml"/><Relationship Id="rId4" Type="http://schemas.openxmlformats.org/officeDocument/2006/relationships/slideLayout" Target="../slideLayouts/slideLayout148.xml"/><Relationship Id="rId9" Type="http://schemas.openxmlformats.org/officeDocument/2006/relationships/slideLayout" Target="../slideLayouts/slideLayout15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64.xml"/><Relationship Id="rId13" Type="http://schemas.openxmlformats.org/officeDocument/2006/relationships/theme" Target="../theme/theme14.xml"/><Relationship Id="rId3" Type="http://schemas.openxmlformats.org/officeDocument/2006/relationships/slideLayout" Target="../slideLayouts/slideLayout159.xml"/><Relationship Id="rId7" Type="http://schemas.openxmlformats.org/officeDocument/2006/relationships/slideLayout" Target="../slideLayouts/slideLayout163.xml"/><Relationship Id="rId12" Type="http://schemas.openxmlformats.org/officeDocument/2006/relationships/slideLayout" Target="../slideLayouts/slideLayout168.xml"/><Relationship Id="rId2" Type="http://schemas.openxmlformats.org/officeDocument/2006/relationships/slideLayout" Target="../slideLayouts/slideLayout158.xml"/><Relationship Id="rId1" Type="http://schemas.openxmlformats.org/officeDocument/2006/relationships/slideLayout" Target="../slideLayouts/slideLayout157.xml"/><Relationship Id="rId6" Type="http://schemas.openxmlformats.org/officeDocument/2006/relationships/slideLayout" Target="../slideLayouts/slideLayout162.xml"/><Relationship Id="rId11" Type="http://schemas.openxmlformats.org/officeDocument/2006/relationships/slideLayout" Target="../slideLayouts/slideLayout167.xml"/><Relationship Id="rId5" Type="http://schemas.openxmlformats.org/officeDocument/2006/relationships/slideLayout" Target="../slideLayouts/slideLayout161.xml"/><Relationship Id="rId10" Type="http://schemas.openxmlformats.org/officeDocument/2006/relationships/slideLayout" Target="../slideLayouts/slideLayout166.xml"/><Relationship Id="rId4" Type="http://schemas.openxmlformats.org/officeDocument/2006/relationships/slideLayout" Target="../slideLayouts/slideLayout160.xml"/><Relationship Id="rId9" Type="http://schemas.openxmlformats.org/officeDocument/2006/relationships/slideLayout" Target="../slideLayouts/slideLayout165.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76.xml"/><Relationship Id="rId13" Type="http://schemas.openxmlformats.org/officeDocument/2006/relationships/theme" Target="../theme/theme15.xml"/><Relationship Id="rId3" Type="http://schemas.openxmlformats.org/officeDocument/2006/relationships/slideLayout" Target="../slideLayouts/slideLayout171.xml"/><Relationship Id="rId7" Type="http://schemas.openxmlformats.org/officeDocument/2006/relationships/slideLayout" Target="../slideLayouts/slideLayout175.xml"/><Relationship Id="rId12" Type="http://schemas.openxmlformats.org/officeDocument/2006/relationships/slideLayout" Target="../slideLayouts/slideLayout180.xml"/><Relationship Id="rId2" Type="http://schemas.openxmlformats.org/officeDocument/2006/relationships/slideLayout" Target="../slideLayouts/slideLayout170.xml"/><Relationship Id="rId1" Type="http://schemas.openxmlformats.org/officeDocument/2006/relationships/slideLayout" Target="../slideLayouts/slideLayout169.xml"/><Relationship Id="rId6" Type="http://schemas.openxmlformats.org/officeDocument/2006/relationships/slideLayout" Target="../slideLayouts/slideLayout174.xml"/><Relationship Id="rId11" Type="http://schemas.openxmlformats.org/officeDocument/2006/relationships/slideLayout" Target="../slideLayouts/slideLayout179.xml"/><Relationship Id="rId5" Type="http://schemas.openxmlformats.org/officeDocument/2006/relationships/slideLayout" Target="../slideLayouts/slideLayout173.xml"/><Relationship Id="rId10" Type="http://schemas.openxmlformats.org/officeDocument/2006/relationships/slideLayout" Target="../slideLayouts/slideLayout178.xml"/><Relationship Id="rId4" Type="http://schemas.openxmlformats.org/officeDocument/2006/relationships/slideLayout" Target="../slideLayouts/slideLayout172.xml"/><Relationship Id="rId9" Type="http://schemas.openxmlformats.org/officeDocument/2006/relationships/slideLayout" Target="../slideLayouts/slideLayout177.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88.xml"/><Relationship Id="rId13" Type="http://schemas.openxmlformats.org/officeDocument/2006/relationships/theme" Target="../theme/theme16.xml"/><Relationship Id="rId3" Type="http://schemas.openxmlformats.org/officeDocument/2006/relationships/slideLayout" Target="../slideLayouts/slideLayout183.xml"/><Relationship Id="rId7" Type="http://schemas.openxmlformats.org/officeDocument/2006/relationships/slideLayout" Target="../slideLayouts/slideLayout187.xml"/><Relationship Id="rId12" Type="http://schemas.openxmlformats.org/officeDocument/2006/relationships/slideLayout" Target="../slideLayouts/slideLayout192.xml"/><Relationship Id="rId2" Type="http://schemas.openxmlformats.org/officeDocument/2006/relationships/slideLayout" Target="../slideLayouts/slideLayout182.xml"/><Relationship Id="rId1" Type="http://schemas.openxmlformats.org/officeDocument/2006/relationships/slideLayout" Target="../slideLayouts/slideLayout181.xml"/><Relationship Id="rId6" Type="http://schemas.openxmlformats.org/officeDocument/2006/relationships/slideLayout" Target="../slideLayouts/slideLayout186.xml"/><Relationship Id="rId11" Type="http://schemas.openxmlformats.org/officeDocument/2006/relationships/slideLayout" Target="../slideLayouts/slideLayout191.xml"/><Relationship Id="rId5" Type="http://schemas.openxmlformats.org/officeDocument/2006/relationships/slideLayout" Target="../slideLayouts/slideLayout185.xml"/><Relationship Id="rId10" Type="http://schemas.openxmlformats.org/officeDocument/2006/relationships/slideLayout" Target="../slideLayouts/slideLayout190.xml"/><Relationship Id="rId4" Type="http://schemas.openxmlformats.org/officeDocument/2006/relationships/slideLayout" Target="../slideLayouts/slideLayout184.xml"/><Relationship Id="rId9" Type="http://schemas.openxmlformats.org/officeDocument/2006/relationships/slideLayout" Target="../slideLayouts/slideLayout189.xml"/></Relationships>
</file>

<file path=ppt/slideMasters/_rels/slideMaster17.xml.rels><?xml version="1.0" encoding="UTF-8" standalone="yes"?>
<Relationships xmlns="http://schemas.openxmlformats.org/package/2006/relationships"><Relationship Id="rId8" Type="http://schemas.openxmlformats.org/officeDocument/2006/relationships/slideLayout" Target="../slideLayouts/slideLayout200.xml"/><Relationship Id="rId13" Type="http://schemas.openxmlformats.org/officeDocument/2006/relationships/theme" Target="../theme/theme17.xml"/><Relationship Id="rId3" Type="http://schemas.openxmlformats.org/officeDocument/2006/relationships/slideLayout" Target="../slideLayouts/slideLayout195.xml"/><Relationship Id="rId7" Type="http://schemas.openxmlformats.org/officeDocument/2006/relationships/slideLayout" Target="../slideLayouts/slideLayout199.xml"/><Relationship Id="rId12" Type="http://schemas.openxmlformats.org/officeDocument/2006/relationships/slideLayout" Target="../slideLayouts/slideLayout204.xml"/><Relationship Id="rId2" Type="http://schemas.openxmlformats.org/officeDocument/2006/relationships/slideLayout" Target="../slideLayouts/slideLayout194.xml"/><Relationship Id="rId1" Type="http://schemas.openxmlformats.org/officeDocument/2006/relationships/slideLayout" Target="../slideLayouts/slideLayout193.xml"/><Relationship Id="rId6" Type="http://schemas.openxmlformats.org/officeDocument/2006/relationships/slideLayout" Target="../slideLayouts/slideLayout198.xml"/><Relationship Id="rId11" Type="http://schemas.openxmlformats.org/officeDocument/2006/relationships/slideLayout" Target="../slideLayouts/slideLayout203.xml"/><Relationship Id="rId5" Type="http://schemas.openxmlformats.org/officeDocument/2006/relationships/slideLayout" Target="../slideLayouts/slideLayout197.xml"/><Relationship Id="rId10" Type="http://schemas.openxmlformats.org/officeDocument/2006/relationships/slideLayout" Target="../slideLayouts/slideLayout202.xml"/><Relationship Id="rId4" Type="http://schemas.openxmlformats.org/officeDocument/2006/relationships/slideLayout" Target="../slideLayouts/slideLayout196.xml"/><Relationship Id="rId9" Type="http://schemas.openxmlformats.org/officeDocument/2006/relationships/slideLayout" Target="../slideLayouts/slideLayout201.xml"/></Relationships>
</file>

<file path=ppt/slideMasters/_rels/slideMaster18.xml.rels><?xml version="1.0" encoding="UTF-8" standalone="yes"?>
<Relationships xmlns="http://schemas.openxmlformats.org/package/2006/relationships"><Relationship Id="rId8" Type="http://schemas.openxmlformats.org/officeDocument/2006/relationships/slideLayout" Target="../slideLayouts/slideLayout212.xml"/><Relationship Id="rId13" Type="http://schemas.openxmlformats.org/officeDocument/2006/relationships/theme" Target="../theme/theme18.xml"/><Relationship Id="rId3" Type="http://schemas.openxmlformats.org/officeDocument/2006/relationships/slideLayout" Target="../slideLayouts/slideLayout207.xml"/><Relationship Id="rId7" Type="http://schemas.openxmlformats.org/officeDocument/2006/relationships/slideLayout" Target="../slideLayouts/slideLayout211.xml"/><Relationship Id="rId12" Type="http://schemas.openxmlformats.org/officeDocument/2006/relationships/slideLayout" Target="../slideLayouts/slideLayout216.xml"/><Relationship Id="rId2" Type="http://schemas.openxmlformats.org/officeDocument/2006/relationships/slideLayout" Target="../slideLayouts/slideLayout206.xml"/><Relationship Id="rId1" Type="http://schemas.openxmlformats.org/officeDocument/2006/relationships/slideLayout" Target="../slideLayouts/slideLayout205.xml"/><Relationship Id="rId6" Type="http://schemas.openxmlformats.org/officeDocument/2006/relationships/slideLayout" Target="../slideLayouts/slideLayout210.xml"/><Relationship Id="rId11" Type="http://schemas.openxmlformats.org/officeDocument/2006/relationships/slideLayout" Target="../slideLayouts/slideLayout215.xml"/><Relationship Id="rId5" Type="http://schemas.openxmlformats.org/officeDocument/2006/relationships/slideLayout" Target="../slideLayouts/slideLayout209.xml"/><Relationship Id="rId10" Type="http://schemas.openxmlformats.org/officeDocument/2006/relationships/slideLayout" Target="../slideLayouts/slideLayout214.xml"/><Relationship Id="rId4" Type="http://schemas.openxmlformats.org/officeDocument/2006/relationships/slideLayout" Target="../slideLayouts/slideLayout208.xml"/><Relationship Id="rId9" Type="http://schemas.openxmlformats.org/officeDocument/2006/relationships/slideLayout" Target="../slideLayouts/slideLayout213.xml"/></Relationships>
</file>

<file path=ppt/slideMasters/_rels/slideMaster19.xml.rels><?xml version="1.0" encoding="UTF-8" standalone="yes"?>
<Relationships xmlns="http://schemas.openxmlformats.org/package/2006/relationships"><Relationship Id="rId8" Type="http://schemas.openxmlformats.org/officeDocument/2006/relationships/slideLayout" Target="../slideLayouts/slideLayout224.xml"/><Relationship Id="rId13" Type="http://schemas.openxmlformats.org/officeDocument/2006/relationships/theme" Target="../theme/theme19.xml"/><Relationship Id="rId3" Type="http://schemas.openxmlformats.org/officeDocument/2006/relationships/slideLayout" Target="../slideLayouts/slideLayout219.xml"/><Relationship Id="rId7" Type="http://schemas.openxmlformats.org/officeDocument/2006/relationships/slideLayout" Target="../slideLayouts/slideLayout223.xml"/><Relationship Id="rId12" Type="http://schemas.openxmlformats.org/officeDocument/2006/relationships/slideLayout" Target="../slideLayouts/slideLayout228.xml"/><Relationship Id="rId2" Type="http://schemas.openxmlformats.org/officeDocument/2006/relationships/slideLayout" Target="../slideLayouts/slideLayout218.xml"/><Relationship Id="rId1" Type="http://schemas.openxmlformats.org/officeDocument/2006/relationships/slideLayout" Target="../slideLayouts/slideLayout217.xml"/><Relationship Id="rId6" Type="http://schemas.openxmlformats.org/officeDocument/2006/relationships/slideLayout" Target="../slideLayouts/slideLayout222.xml"/><Relationship Id="rId11" Type="http://schemas.openxmlformats.org/officeDocument/2006/relationships/slideLayout" Target="../slideLayouts/slideLayout227.xml"/><Relationship Id="rId5" Type="http://schemas.openxmlformats.org/officeDocument/2006/relationships/slideLayout" Target="../slideLayouts/slideLayout221.xml"/><Relationship Id="rId10" Type="http://schemas.openxmlformats.org/officeDocument/2006/relationships/slideLayout" Target="../slideLayouts/slideLayout226.xml"/><Relationship Id="rId4" Type="http://schemas.openxmlformats.org/officeDocument/2006/relationships/slideLayout" Target="../slideLayouts/slideLayout220.xml"/><Relationship Id="rId9" Type="http://schemas.openxmlformats.org/officeDocument/2006/relationships/slideLayout" Target="../slideLayouts/slideLayout225.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20.xml.rels><?xml version="1.0" encoding="UTF-8" standalone="yes"?>
<Relationships xmlns="http://schemas.openxmlformats.org/package/2006/relationships"><Relationship Id="rId8" Type="http://schemas.openxmlformats.org/officeDocument/2006/relationships/slideLayout" Target="../slideLayouts/slideLayout236.xml"/><Relationship Id="rId13" Type="http://schemas.openxmlformats.org/officeDocument/2006/relationships/theme" Target="../theme/theme20.xml"/><Relationship Id="rId3" Type="http://schemas.openxmlformats.org/officeDocument/2006/relationships/slideLayout" Target="../slideLayouts/slideLayout231.xml"/><Relationship Id="rId7" Type="http://schemas.openxmlformats.org/officeDocument/2006/relationships/slideLayout" Target="../slideLayouts/slideLayout235.xml"/><Relationship Id="rId12" Type="http://schemas.openxmlformats.org/officeDocument/2006/relationships/slideLayout" Target="../slideLayouts/slideLayout240.xml"/><Relationship Id="rId2" Type="http://schemas.openxmlformats.org/officeDocument/2006/relationships/slideLayout" Target="../slideLayouts/slideLayout230.xml"/><Relationship Id="rId1" Type="http://schemas.openxmlformats.org/officeDocument/2006/relationships/slideLayout" Target="../slideLayouts/slideLayout229.xml"/><Relationship Id="rId6" Type="http://schemas.openxmlformats.org/officeDocument/2006/relationships/slideLayout" Target="../slideLayouts/slideLayout234.xml"/><Relationship Id="rId11" Type="http://schemas.openxmlformats.org/officeDocument/2006/relationships/slideLayout" Target="../slideLayouts/slideLayout239.xml"/><Relationship Id="rId5" Type="http://schemas.openxmlformats.org/officeDocument/2006/relationships/slideLayout" Target="../slideLayouts/slideLayout233.xml"/><Relationship Id="rId10" Type="http://schemas.openxmlformats.org/officeDocument/2006/relationships/slideLayout" Target="../slideLayouts/slideLayout238.xml"/><Relationship Id="rId4" Type="http://schemas.openxmlformats.org/officeDocument/2006/relationships/slideLayout" Target="../slideLayouts/slideLayout232.xml"/><Relationship Id="rId9" Type="http://schemas.openxmlformats.org/officeDocument/2006/relationships/slideLayout" Target="../slideLayouts/slideLayout237.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067331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237424934"/>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0196218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277497654"/>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827454988"/>
      </p:ext>
    </p:extLst>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 id="214748382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623567521"/>
      </p:ext>
    </p:extLst>
  </p:cSld>
  <p:clrMap bg1="lt1" tx1="dk1" bg2="lt2" tx2="dk2" accent1="accent1" accent2="accent2" accent3="accent3" accent4="accent4" accent5="accent5" accent6="accent6" hlink="hlink" folHlink="folHlink"/>
  <p:sldLayoutIdLst>
    <p:sldLayoutId id="2147483830" r:id="rId1"/>
    <p:sldLayoutId id="2147483831" r:id="rId2"/>
    <p:sldLayoutId id="2147483832" r:id="rId3"/>
    <p:sldLayoutId id="2147483833" r:id="rId4"/>
    <p:sldLayoutId id="2147483834" r:id="rId5"/>
    <p:sldLayoutId id="2147483835" r:id="rId6"/>
    <p:sldLayoutId id="2147483836" r:id="rId7"/>
    <p:sldLayoutId id="2147483837" r:id="rId8"/>
    <p:sldLayoutId id="2147483838" r:id="rId9"/>
    <p:sldLayoutId id="2147483839" r:id="rId10"/>
    <p:sldLayoutId id="2147483840" r:id="rId11"/>
    <p:sldLayoutId id="214748384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64010517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89553703"/>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759413806"/>
      </p:ext>
    </p:extLst>
  </p:cSld>
  <p:clrMap bg1="lt1" tx1="dk1" bg2="lt2" tx2="dk2" accent1="accent1" accent2="accent2" accent3="accent3" accent4="accent4" accent5="accent5" accent6="accent6" hlink="hlink" folHlink="folHlink"/>
  <p:sldLayoutIdLst>
    <p:sldLayoutId id="2147483869" r:id="rId1"/>
    <p:sldLayoutId id="2147483870" r:id="rId2"/>
    <p:sldLayoutId id="2147483871" r:id="rId3"/>
    <p:sldLayoutId id="2147483872" r:id="rId4"/>
    <p:sldLayoutId id="2147483873" r:id="rId5"/>
    <p:sldLayoutId id="2147483874" r:id="rId6"/>
    <p:sldLayoutId id="2147483875" r:id="rId7"/>
    <p:sldLayoutId id="2147483876" r:id="rId8"/>
    <p:sldLayoutId id="2147483877" r:id="rId9"/>
    <p:sldLayoutId id="2147483878" r:id="rId10"/>
    <p:sldLayoutId id="2147483879" r:id="rId11"/>
    <p:sldLayoutId id="214748388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666814033"/>
      </p:ext>
    </p:extLst>
  </p:cSld>
  <p:clrMap bg1="lt1" tx1="dk1" bg2="lt2" tx2="dk2" accent1="accent1" accent2="accent2" accent3="accent3" accent4="accent4" accent5="accent5" accent6="accent6" hlink="hlink" folHlink="folHlink"/>
  <p:sldLayoutIdLst>
    <p:sldLayoutId id="2147483882" r:id="rId1"/>
    <p:sldLayoutId id="2147483883" r:id="rId2"/>
    <p:sldLayoutId id="2147483884" r:id="rId3"/>
    <p:sldLayoutId id="2147483885" r:id="rId4"/>
    <p:sldLayoutId id="2147483886" r:id="rId5"/>
    <p:sldLayoutId id="2147483887" r:id="rId6"/>
    <p:sldLayoutId id="2147483888" r:id="rId7"/>
    <p:sldLayoutId id="2147483889" r:id="rId8"/>
    <p:sldLayoutId id="2147483890" r:id="rId9"/>
    <p:sldLayoutId id="2147483891" r:id="rId10"/>
    <p:sldLayoutId id="2147483892" r:id="rId11"/>
    <p:sldLayoutId id="214748389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073188428"/>
      </p:ext>
    </p:extLst>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 id="214748390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376018406"/>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2424227583"/>
      </p:ext>
    </p:extLst>
  </p:cSld>
  <p:clrMap bg1="lt1" tx1="dk1" bg2="lt2" tx2="dk2" accent1="accent1" accent2="accent2" accent3="accent3" accent4="accent4" accent5="accent5" accent6="accent6" hlink="hlink" folHlink="folHlink"/>
  <p:sldLayoutIdLst>
    <p:sldLayoutId id="2147483908" r:id="rId1"/>
    <p:sldLayoutId id="2147483909" r:id="rId2"/>
    <p:sldLayoutId id="2147483910" r:id="rId3"/>
    <p:sldLayoutId id="2147483911" r:id="rId4"/>
    <p:sldLayoutId id="2147483912" r:id="rId5"/>
    <p:sldLayoutId id="2147483913" r:id="rId6"/>
    <p:sldLayoutId id="2147483914" r:id="rId7"/>
    <p:sldLayoutId id="2147483915" r:id="rId8"/>
    <p:sldLayoutId id="2147483916" r:id="rId9"/>
    <p:sldLayoutId id="2147483917" r:id="rId10"/>
    <p:sldLayoutId id="2147483918" r:id="rId11"/>
    <p:sldLayoutId id="2147483919"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413609165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0813931"/>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767785839"/>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18588851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37528161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717980372"/>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smtClean="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smtClean="0"/>
              <a:t>Body Text</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Tree>
    <p:extLst>
      <p:ext uri="{BB962C8B-B14F-4D97-AF65-F5344CB8AC3E}">
        <p14:creationId xmlns:p14="http://schemas.microsoft.com/office/powerpoint/2010/main" val="1510729528"/>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68" r:id="rId4"/>
    <p:sldLayoutId id="2147483769" r:id="rId5"/>
    <p:sldLayoutId id="2147483770" r:id="rId6"/>
    <p:sldLayoutId id="2147483771" r:id="rId7"/>
    <p:sldLayoutId id="2147483772" r:id="rId8"/>
    <p:sldLayoutId id="2147483773" r:id="rId9"/>
    <p:sldLayoutId id="2147483774" r:id="rId10"/>
    <p:sldLayoutId id="2147483775" r:id="rId11"/>
    <p:sldLayoutId id="2147483776" r:id="rId12"/>
  </p:sldLayoutIdLst>
  <p:timing>
    <p:tnLst>
      <p:par>
        <p:cTn id="1" dur="indefinite" restart="never" nodeType="tmRoot"/>
      </p:par>
    </p:tnLst>
  </p:timing>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6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8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8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98.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2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8.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GB" dirty="0" smtClean="0"/>
              <a:t>Module 7</a:t>
            </a:r>
            <a:endParaRPr lang="en-GB" dirty="0"/>
          </a:p>
        </p:txBody>
      </p:sp>
      <p:sp>
        <p:nvSpPr>
          <p:cNvPr id="3" name="Subtitle 2"/>
          <p:cNvSpPr>
            <a:spLocks noGrp="1"/>
          </p:cNvSpPr>
          <p:nvPr>
            <p:ph type="subTitle" sz="quarter" idx="1"/>
          </p:nvPr>
        </p:nvSpPr>
        <p:spPr/>
        <p:txBody>
          <a:bodyPr/>
          <a:lstStyle/>
          <a:p>
            <a:r>
              <a:rPr lang="en-GB" dirty="0" smtClean="0"/>
              <a:t>Using DML to Modify Data
</a:t>
            </a:r>
            <a:endParaRPr lang="en-GB" dirty="0"/>
          </a:p>
        </p:txBody>
      </p:sp>
    </p:spTree>
    <p:extLst>
      <p:ext uri="{BB962C8B-B14F-4D97-AF65-F5344CB8AC3E}">
        <p14:creationId xmlns:p14="http://schemas.microsoft.com/office/powerpoint/2010/main" val="31438017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baf14bf-b870-475b-b06d-496e8f8413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UPDATE to Modify Data</a:t>
            </a:r>
            <a:endParaRPr lang="en-GB" dirty="0"/>
          </a:p>
        </p:txBody>
      </p:sp>
      <p:sp>
        <p:nvSpPr>
          <p:cNvPr id="5" name="AutoShape 3"/>
          <p:cNvSpPr>
            <a:spLocks noChangeArrowheads="1"/>
          </p:cNvSpPr>
          <p:nvPr/>
        </p:nvSpPr>
        <p:spPr bwMode="auto">
          <a:xfrm>
            <a:off x="739302" y="3599686"/>
            <a:ext cx="7665396"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FF00FF"/>
                </a:solidFill>
                <a:latin typeface="Lucida Sans Unicode" panose="020B0602030504020204" pitchFamily="34" charset="0"/>
                <a:cs typeface="Lucida Sans Unicode" panose="020B0602030504020204" pitchFamily="34" charset="0"/>
              </a:rPr>
              <a:t>UPDATE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Products</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1.04</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WHERE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categoryid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1 </a:t>
            </a:r>
            <a:r>
              <a:rPr lang="en-US" sz="2000" b="1" dirty="0">
                <a:solidFill>
                  <a:srgbClr val="808080"/>
                </a:solidFill>
                <a:latin typeface="Lucida Sans Unicode" panose="020B0602030504020204" pitchFamily="34" charset="0"/>
                <a:cs typeface="Lucida Sans Unicode" panose="020B0602030504020204" pitchFamily="34" charset="0"/>
              </a:rPr>
              <a:t>AND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discontinued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0</a:t>
            </a:r>
            <a:r>
              <a:rPr lang="en-US" sz="2000" b="1" dirty="0">
                <a:solidFill>
                  <a:srgbClr val="808080"/>
                </a:solidFill>
                <a:latin typeface="Lucida Sans Unicode" panose="020B0602030504020204" pitchFamily="34" charset="0"/>
                <a:cs typeface="Lucida Sans Unicode" panose="020B0602030504020204" pitchFamily="34" charset="0"/>
              </a:rPr>
              <a:t>;</a:t>
            </a:r>
          </a:p>
        </p:txBody>
      </p:sp>
      <p:sp>
        <p:nvSpPr>
          <p:cNvPr id="6" name="Rectangle 3"/>
          <p:cNvSpPr txBox="1">
            <a:spLocks noChangeArrowheads="1"/>
          </p:cNvSpPr>
          <p:nvPr/>
        </p:nvSpPr>
        <p:spPr bwMode="auto">
          <a:xfrm>
            <a:off x="458788" y="992188"/>
            <a:ext cx="7751762" cy="2341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Updates all rows in a table or view</a:t>
            </a:r>
          </a:p>
          <a:p>
            <a:pPr lvl="1"/>
            <a:r>
              <a:rPr lang="en-US" b="0" kern="0" dirty="0" smtClean="0"/>
              <a:t>Set can be filtered with a WHERE clause</a:t>
            </a:r>
          </a:p>
          <a:p>
            <a:pPr lvl="1"/>
            <a:r>
              <a:rPr lang="en-US" b="0" kern="0" dirty="0" smtClean="0"/>
              <a:t>Set can be defined with a JOIN clause</a:t>
            </a:r>
          </a:p>
          <a:p>
            <a:r>
              <a:rPr lang="en-US" b="0" kern="0" dirty="0" smtClean="0"/>
              <a:t>Only columns specified in the SET clause are modified</a:t>
            </a:r>
          </a:p>
        </p:txBody>
      </p:sp>
    </p:spTree>
    <p:extLst>
      <p:ext uri="{BB962C8B-B14F-4D97-AF65-F5344CB8AC3E}">
        <p14:creationId xmlns:p14="http://schemas.microsoft.com/office/powerpoint/2010/main" val="142580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afe04e08-b085-4dc8-9fab-e57b11d28e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MERGE to Modify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MERGE modifies data based on a condition</a:t>
            </a:r>
          </a:p>
          <a:p>
            <a:pPr lvl="1"/>
            <a:r>
              <a:rPr lang="en-US" kern="0" dirty="0">
                <a:solidFill>
                  <a:srgbClr val="000000"/>
                </a:solidFill>
              </a:rPr>
              <a:t>When the source  matches the target</a:t>
            </a:r>
          </a:p>
          <a:p>
            <a:pPr lvl="1"/>
            <a:r>
              <a:rPr lang="en-US" kern="0" dirty="0">
                <a:solidFill>
                  <a:srgbClr val="000000"/>
                </a:solidFill>
              </a:rPr>
              <a:t>When the source has no match in the target</a:t>
            </a:r>
          </a:p>
          <a:p>
            <a:pPr lvl="1"/>
            <a:r>
              <a:rPr lang="en-US" kern="0" dirty="0">
                <a:solidFill>
                  <a:srgbClr val="000000"/>
                </a:solidFill>
              </a:rPr>
              <a:t>When the target has no match in the source</a:t>
            </a:r>
          </a:p>
          <a:p>
            <a:pPr lvl="1"/>
            <a:endParaRPr lang="en-US" kern="0" dirty="0">
              <a:solidFill>
                <a:srgbClr val="000000"/>
              </a:solidFill>
            </a:endParaRPr>
          </a:p>
        </p:txBody>
      </p:sp>
      <p:sp>
        <p:nvSpPr>
          <p:cNvPr id="5" name="AutoShape 3"/>
          <p:cNvSpPr>
            <a:spLocks noChangeArrowheads="1"/>
          </p:cNvSpPr>
          <p:nvPr/>
        </p:nvSpPr>
        <p:spPr bwMode="auto">
          <a:xfrm>
            <a:off x="739302" y="3226147"/>
            <a:ext cx="7665396" cy="2653367"/>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MERGE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schema_name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table_name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TargetTbl</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USING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srgbClr val="008080"/>
                </a:solidFill>
                <a:latin typeface="Lucida Sans Unicode" panose="020B0602030504020204" pitchFamily="34" charset="0"/>
                <a:cs typeface="Lucida Sans Unicode" panose="020B0602030504020204" pitchFamily="34" charset="0"/>
              </a:rPr>
              <a:t>select_list</a:t>
            </a:r>
            <a:r>
              <a:rPr lang="en-US" sz="2000" b="1" dirty="0">
                <a:solidFill>
                  <a:srgbClr val="808080"/>
                </a:solidFill>
                <a:latin typeface="Lucida Sans Unicode" panose="020B0602030504020204" pitchFamily="34" charset="0"/>
                <a:cs typeface="Lucida Sans Unicode" panose="020B0602030504020204" pitchFamily="34" charset="0"/>
              </a:rPr>
              <a:t>&gt;)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SourceTbl</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ON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TargetTbl</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col1</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SourceTbl</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col1</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WHEN</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MATCHED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THEN</a:t>
            </a:r>
            <a:r>
              <a:rPr lang="en-US" sz="2000" b="1" dirty="0">
                <a:solidFill>
                  <a:prstClr val="black"/>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FF"/>
                </a:solidFill>
                <a:latin typeface="Lucida Sans Unicode" panose="020B0602030504020204" pitchFamily="34" charset="0"/>
                <a:cs typeface="Lucida Sans Unicode" panose="020B0602030504020204" pitchFamily="34" charset="0"/>
              </a:rPr>
              <a:t>UPDATE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SET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col2</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SourceTbl</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col2</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WHEN</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MATCHED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THEN</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INSERT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srgbClr val="008080"/>
                </a:solidFill>
                <a:latin typeface="Lucida Sans Unicode" panose="020B0602030504020204" pitchFamily="34" charset="0"/>
                <a:cs typeface="Lucida Sans Unicode" panose="020B0602030504020204" pitchFamily="34" charset="0"/>
              </a:rPr>
              <a:t>column_list</a:t>
            </a:r>
            <a:r>
              <a:rPr lang="en-US" sz="2000" b="1" dirty="0">
                <a:solidFill>
                  <a:srgbClr val="808080"/>
                </a:solidFill>
                <a:latin typeface="Lucida Sans Unicode" panose="020B0602030504020204" pitchFamily="34" charset="0"/>
                <a:cs typeface="Lucida Sans Unicode" panose="020B0602030504020204" pitchFamily="34" charset="0"/>
              </a:rPr>
              <a:t>&gt;)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VALUES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srgbClr val="008080"/>
                </a:solidFill>
                <a:latin typeface="Lucida Sans Unicode" panose="020B0602030504020204" pitchFamily="34" charset="0"/>
                <a:cs typeface="Lucida Sans Unicode" panose="020B0602030504020204" pitchFamily="34" charset="0"/>
              </a:rPr>
              <a:t>value_list</a:t>
            </a:r>
            <a:r>
              <a:rPr lang="en-US" sz="2000" b="1" dirty="0">
                <a:solidFill>
                  <a:srgbClr val="808080"/>
                </a:solidFill>
                <a:latin typeface="Lucida Sans Unicode" panose="020B0602030504020204" pitchFamily="34" charset="0"/>
                <a:cs typeface="Lucida Sans Unicode" panose="020B0602030504020204" pitchFamily="34" charset="0"/>
              </a:rPr>
              <a:t>&gt;);</a:t>
            </a:r>
            <a:endParaRPr lang="en-US" sz="2000" b="1" dirty="0">
              <a:solidFill>
                <a:prstClr val="black"/>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17367034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52d25c6f-c178-4023-9ed6-50d1b59504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DELETE to Remove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TRUNCATE TABLE clears the entire table</a:t>
            </a:r>
          </a:p>
          <a:p>
            <a:pPr lvl="1"/>
            <a:r>
              <a:rPr lang="en-US" sz="2000" kern="0" dirty="0">
                <a:solidFill>
                  <a:srgbClr val="000000"/>
                </a:solidFill>
              </a:rPr>
              <a:t>Storage physically deallocated, rows not individually removed</a:t>
            </a:r>
          </a:p>
          <a:p>
            <a:pPr lvl="0"/>
            <a:r>
              <a:rPr lang="en-US" sz="2400" kern="0" dirty="0">
                <a:solidFill>
                  <a:srgbClr val="000000"/>
                </a:solidFill>
              </a:rPr>
              <a:t>Minimally logged </a:t>
            </a:r>
          </a:p>
          <a:p>
            <a:pPr lvl="1"/>
            <a:r>
              <a:rPr lang="en-US" sz="2000" kern="0" dirty="0">
                <a:solidFill>
                  <a:srgbClr val="000000"/>
                </a:solidFill>
              </a:rPr>
              <a:t>Can be rolled back if TRUNCATE is issued within a transaction</a:t>
            </a:r>
          </a:p>
          <a:p>
            <a:pPr lvl="0"/>
            <a:r>
              <a:rPr lang="en-US" sz="2400" kern="0" dirty="0">
                <a:solidFill>
                  <a:srgbClr val="000000"/>
                </a:solidFill>
              </a:rPr>
              <a:t>TRUNCATE TABLE will fail if the table is referenced by a foreign key constraint in another table</a:t>
            </a:r>
          </a:p>
          <a:p>
            <a:pPr lvl="0"/>
            <a:endParaRPr lang="en-US" sz="2400" kern="0" dirty="0">
              <a:solidFill>
                <a:srgbClr val="000000"/>
              </a:solidFill>
            </a:endParaRPr>
          </a:p>
        </p:txBody>
      </p:sp>
      <p:sp>
        <p:nvSpPr>
          <p:cNvPr id="6" name="AutoShape 3"/>
          <p:cNvSpPr>
            <a:spLocks noChangeArrowheads="1"/>
          </p:cNvSpPr>
          <p:nvPr/>
        </p:nvSpPr>
        <p:spPr bwMode="auto">
          <a:xfrm>
            <a:off x="1523647" y="3795552"/>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r>
              <a:rPr lang="en-US" sz="2000" dirty="0">
                <a:solidFill>
                  <a:srgbClr val="0000FF"/>
                </a:solidFill>
                <a:latin typeface="Lucida Sans Typewriter" pitchFamily="49" charset="0"/>
              </a:rPr>
              <a:t>TRUNCATE</a:t>
            </a:r>
            <a:r>
              <a:rPr lang="en-US" sz="2000" dirty="0">
                <a:solidFill>
                  <a:prstClr val="black"/>
                </a:solidFill>
                <a:latin typeface="Lucida Sans Typewriter" pitchFamily="49" charset="0"/>
              </a:rPr>
              <a:t> </a:t>
            </a:r>
            <a:r>
              <a:rPr lang="en-US" sz="2000" dirty="0">
                <a:solidFill>
                  <a:srgbClr val="0000FF"/>
                </a:solidFill>
                <a:latin typeface="Lucida Sans Typewriter" pitchFamily="49" charset="0"/>
              </a:rPr>
              <a:t>TABLE</a:t>
            </a:r>
            <a:r>
              <a:rPr lang="en-US" sz="2000" dirty="0">
                <a:solidFill>
                  <a:prstClr val="black"/>
                </a:solidFill>
                <a:latin typeface="Lucida Sans Typewriter" pitchFamily="49" charset="0"/>
              </a:rPr>
              <a:t> </a:t>
            </a:r>
            <a:r>
              <a:rPr lang="en-US" sz="2000" dirty="0">
                <a:solidFill>
                  <a:srgbClr val="008080"/>
                </a:solidFill>
                <a:latin typeface="Lucida Sans Typewriter" pitchFamily="49" charset="0"/>
              </a:rPr>
              <a:t>dbo</a:t>
            </a:r>
            <a:r>
              <a:rPr lang="en-US" sz="2000" dirty="0">
                <a:solidFill>
                  <a:srgbClr val="808080"/>
                </a:solidFill>
                <a:latin typeface="Lucida Sans Typewriter" pitchFamily="49" charset="0"/>
              </a:rPr>
              <a:t>.</a:t>
            </a:r>
            <a:r>
              <a:rPr lang="en-US" sz="2000" dirty="0">
                <a:solidFill>
                  <a:srgbClr val="008080"/>
                </a:solidFill>
                <a:latin typeface="Lucida Sans Typewriter" pitchFamily="49" charset="0"/>
              </a:rPr>
              <a:t>Nums</a:t>
            </a:r>
            <a:r>
              <a:rPr lang="en-US" sz="2000" dirty="0">
                <a:solidFill>
                  <a:srgbClr val="808080"/>
                </a:solidFill>
                <a:latin typeface="Lucida Sans Typewriter" pitchFamily="49" charset="0"/>
              </a:rPr>
              <a:t>;</a:t>
            </a:r>
          </a:p>
        </p:txBody>
      </p:sp>
    </p:spTree>
    <p:extLst>
      <p:ext uri="{BB962C8B-B14F-4D97-AF65-F5344CB8AC3E}">
        <p14:creationId xmlns:p14="http://schemas.microsoft.com/office/powerpoint/2010/main" val="1090914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dd6e64d6-cacd-4da8-a13f-9fab6a39d4d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TRUNCATE TABLE to Remove Data</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TRUNCATE TABLE clears the entire table</a:t>
            </a:r>
          </a:p>
          <a:p>
            <a:pPr lvl="1"/>
            <a:r>
              <a:rPr lang="en-US" sz="2000" kern="0" dirty="0">
                <a:solidFill>
                  <a:srgbClr val="000000"/>
                </a:solidFill>
              </a:rPr>
              <a:t>Storage physically deallocated, rows not individually removed</a:t>
            </a:r>
          </a:p>
          <a:p>
            <a:pPr lvl="0"/>
            <a:r>
              <a:rPr lang="en-US" sz="2400" kern="0" dirty="0">
                <a:solidFill>
                  <a:srgbClr val="000000"/>
                </a:solidFill>
              </a:rPr>
              <a:t>Minimally logged </a:t>
            </a:r>
          </a:p>
          <a:p>
            <a:pPr lvl="1"/>
            <a:r>
              <a:rPr lang="en-US" sz="2000" kern="0" dirty="0">
                <a:solidFill>
                  <a:srgbClr val="000000"/>
                </a:solidFill>
              </a:rPr>
              <a:t>Can be rolled back if TRUNCATE issued within a transaction</a:t>
            </a:r>
          </a:p>
          <a:p>
            <a:pPr lvl="0"/>
            <a:r>
              <a:rPr lang="en-US" sz="2400" kern="0" dirty="0">
                <a:solidFill>
                  <a:srgbClr val="000000"/>
                </a:solidFill>
              </a:rPr>
              <a:t>TRUNCATE TABLE will fail if the table is referenced by a foreign key constraint in another table</a:t>
            </a:r>
          </a:p>
          <a:p>
            <a:pPr lvl="0"/>
            <a:endParaRPr lang="en-US" sz="2400" kern="0" dirty="0">
              <a:solidFill>
                <a:srgbClr val="000000"/>
              </a:solidFill>
            </a:endParaRPr>
          </a:p>
        </p:txBody>
      </p:sp>
      <p:sp>
        <p:nvSpPr>
          <p:cNvPr id="5" name="AutoShape 3"/>
          <p:cNvSpPr>
            <a:spLocks noChangeArrowheads="1"/>
          </p:cNvSpPr>
          <p:nvPr/>
        </p:nvSpPr>
        <p:spPr bwMode="auto">
          <a:xfrm>
            <a:off x="1523647" y="4048467"/>
            <a:ext cx="6256338" cy="415588"/>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TRUNCATE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TABLE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Nums</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221508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3706fa0e-063c-4996-aa76-145f989c099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Modifying and Removing Data From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Update and delete data in a table</a:t>
            </a:r>
          </a:p>
        </p:txBody>
      </p:sp>
    </p:spTree>
    <p:extLst>
      <p:ext uri="{BB962C8B-B14F-4D97-AF65-F5344CB8AC3E}">
        <p14:creationId xmlns:p14="http://schemas.microsoft.com/office/powerpoint/2010/main" val="44829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3: Generating Numbers</a:t>
            </a:r>
            <a:endParaRPr lang="en-GB" dirty="0"/>
          </a:p>
        </p:txBody>
      </p:sp>
      <p:sp>
        <p:nvSpPr>
          <p:cNvPr id="3" name="Text Placeholder 2"/>
          <p:cNvSpPr>
            <a:spLocks noGrp="1"/>
          </p:cNvSpPr>
          <p:nvPr>
            <p:ph type="body" idx="1"/>
          </p:nvPr>
        </p:nvSpPr>
        <p:spPr/>
        <p:txBody>
          <a:bodyPr/>
          <a:lstStyle/>
          <a:p>
            <a:r>
              <a:rPr lang="en-GB" dirty="0" smtClean="0"/>
              <a:t>Using IDENTITY
Using Sequences</a:t>
            </a:r>
            <a:endParaRPr lang="en-GB" dirty="0"/>
          </a:p>
        </p:txBody>
      </p:sp>
    </p:spTree>
    <p:extLst>
      <p:ext uri="{BB962C8B-B14F-4D97-AF65-F5344CB8AC3E}">
        <p14:creationId xmlns:p14="http://schemas.microsoft.com/office/powerpoint/2010/main" val="1272110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IDENTITY</a:t>
            </a:r>
            <a:endParaRPr lang="en-GB" dirty="0"/>
          </a:p>
        </p:txBody>
      </p:sp>
      <p:sp>
        <p:nvSpPr>
          <p:cNvPr id="5" name="AutoShape 3"/>
          <p:cNvSpPr>
            <a:spLocks noChangeArrowheads="1"/>
          </p:cNvSpPr>
          <p:nvPr/>
        </p:nvSpPr>
        <p:spPr bwMode="auto">
          <a:xfrm>
            <a:off x="739302" y="4009576"/>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CREATE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TABLE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Products</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productid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IDENTITY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productname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nvarchar</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40</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categoryid</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money</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NOT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NULL)</a:t>
            </a:r>
            <a:r>
              <a:rPr lang="en-US" sz="2000" b="1" dirty="0">
                <a:solidFill>
                  <a:prstClr val="black"/>
                </a:solidFill>
                <a:latin typeface="Lucida Sans Unicode" panose="020B0602030504020204" pitchFamily="34" charset="0"/>
                <a:cs typeface="Lucida Sans Unicode" panose="020B0602030504020204" pitchFamily="34" charset="0"/>
              </a:rPr>
              <a:t>   </a:t>
            </a:r>
          </a:p>
        </p:txBody>
      </p:sp>
      <p:sp>
        <p:nvSpPr>
          <p:cNvPr id="6" name="Rectangle 3"/>
          <p:cNvSpPr txBox="1">
            <a:spLocks noChangeArrowheads="1"/>
          </p:cNvSpPr>
          <p:nvPr/>
        </p:nvSpPr>
        <p:spPr bwMode="auto">
          <a:xfrm>
            <a:off x="458788" y="992188"/>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normAutofit/>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b="0" kern="0" dirty="0" smtClean="0"/>
              <a:t>IDENTITY property of a column generates sequential numbers automatically for insertion into a table</a:t>
            </a:r>
          </a:p>
          <a:p>
            <a:pPr lvl="1"/>
            <a:r>
              <a:rPr lang="en-US" sz="2000" b="0" kern="0" dirty="0" smtClean="0"/>
              <a:t>Can specify optional seed and increment values</a:t>
            </a:r>
          </a:p>
          <a:p>
            <a:r>
              <a:rPr lang="en-US" sz="2400" b="0" kern="0" dirty="0" smtClean="0"/>
              <a:t>Only one column in a table may have IDENTITY property defined</a:t>
            </a:r>
          </a:p>
          <a:p>
            <a:pPr lvl="1"/>
            <a:r>
              <a:rPr lang="en-US" sz="2000" b="0" kern="0" dirty="0" smtClean="0"/>
              <a:t>IDENTITY column omitted in INSERT statements</a:t>
            </a:r>
          </a:p>
          <a:p>
            <a:r>
              <a:rPr lang="en-US" sz="2400" b="0" kern="0" dirty="0" smtClean="0"/>
              <a:t>Functions provided to return last generated values</a:t>
            </a:r>
          </a:p>
        </p:txBody>
      </p:sp>
    </p:spTree>
    <p:extLst>
      <p:ext uri="{BB962C8B-B14F-4D97-AF65-F5344CB8AC3E}">
        <p14:creationId xmlns:p14="http://schemas.microsoft.com/office/powerpoint/2010/main" val="1620806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Sequences</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Sequence objects added in SQL Server 2012</a:t>
            </a:r>
          </a:p>
          <a:p>
            <a:pPr lvl="0"/>
            <a:r>
              <a:rPr lang="en-US" sz="2400" kern="0" dirty="0">
                <a:solidFill>
                  <a:srgbClr val="000000"/>
                </a:solidFill>
              </a:rPr>
              <a:t>Independent objects in database</a:t>
            </a:r>
          </a:p>
          <a:p>
            <a:pPr lvl="1"/>
            <a:r>
              <a:rPr lang="en-US" sz="2000" kern="0" dirty="0">
                <a:solidFill>
                  <a:srgbClr val="000000"/>
                </a:solidFill>
              </a:rPr>
              <a:t>More flexible than the IDENTITY property</a:t>
            </a:r>
          </a:p>
          <a:p>
            <a:pPr lvl="1"/>
            <a:r>
              <a:rPr lang="en-US" sz="2000" kern="0" dirty="0">
                <a:solidFill>
                  <a:srgbClr val="000000"/>
                </a:solidFill>
              </a:rPr>
              <a:t>Can be used as default value for a column</a:t>
            </a:r>
          </a:p>
          <a:p>
            <a:pPr lvl="0"/>
            <a:r>
              <a:rPr lang="en-US" sz="2400" kern="0" dirty="0">
                <a:solidFill>
                  <a:srgbClr val="000000"/>
                </a:solidFill>
              </a:rPr>
              <a:t>Manage with CREATE/ALTER/DROP statements</a:t>
            </a:r>
          </a:p>
          <a:p>
            <a:pPr lvl="0"/>
            <a:r>
              <a:rPr lang="en-US" sz="2400" kern="0" dirty="0">
                <a:solidFill>
                  <a:srgbClr val="000000"/>
                </a:solidFill>
              </a:rPr>
              <a:t>Retrieve value with the NEXT VALUE FOR clause</a:t>
            </a:r>
          </a:p>
        </p:txBody>
      </p:sp>
      <p:sp>
        <p:nvSpPr>
          <p:cNvPr id="5" name="AutoShape 3"/>
          <p:cNvSpPr>
            <a:spLocks noChangeArrowheads="1"/>
          </p:cNvSpPr>
          <p:nvPr/>
        </p:nvSpPr>
        <p:spPr bwMode="auto">
          <a:xfrm>
            <a:off x="549678" y="3945574"/>
            <a:ext cx="7893929" cy="2014002"/>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 Define a sequence</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CREATE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SEQUENCE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InvoiceSeq</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AS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START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WITH</a:t>
            </a:r>
            <a:r>
              <a:rPr lang="en-US" sz="2000" b="1" dirty="0">
                <a:solidFill>
                  <a:prstClr val="black"/>
                </a:solidFill>
                <a:latin typeface="Lucida Sans Unicode" panose="020B0602030504020204" pitchFamily="34" charset="0"/>
                <a:cs typeface="Lucida Sans Unicode" panose="020B0602030504020204" pitchFamily="34" charset="0"/>
              </a:rPr>
              <a:t> 1 </a:t>
            </a:r>
            <a:r>
              <a:rPr lang="en-US" sz="2000" b="1" dirty="0">
                <a:solidFill>
                  <a:srgbClr val="008080"/>
                </a:solidFill>
                <a:latin typeface="Lucida Sans Unicode" panose="020B0602030504020204" pitchFamily="34" charset="0"/>
                <a:cs typeface="Lucida Sans Unicode" panose="020B0602030504020204" pitchFamily="34" charset="0"/>
              </a:rPr>
              <a:t>INCREMENT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BY</a:t>
            </a:r>
            <a:r>
              <a:rPr lang="en-US" sz="2000" b="1" dirty="0">
                <a:solidFill>
                  <a:prstClr val="black"/>
                </a:solidFill>
                <a:latin typeface="Lucida Sans Unicode" panose="020B0602030504020204" pitchFamily="34" charset="0"/>
                <a:cs typeface="Lucida Sans Unicode" panose="020B0602030504020204" pitchFamily="34" charset="0"/>
              </a:rPr>
              <a:t> 1</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8000"/>
                </a:solidFill>
                <a:latin typeface="Lucida Sans Unicode" panose="020B0602030504020204" pitchFamily="34" charset="0"/>
                <a:cs typeface="Lucida Sans Unicode" panose="020B0602030504020204" pitchFamily="34" charset="0"/>
              </a:rPr>
              <a:t>-- Retrieve next available value from sequence</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NEXT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VALUE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FOR</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InvoiceSeq</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endParaRPr lang="en-US" sz="2000" b="1" dirty="0">
              <a:solidFill>
                <a:srgbClr val="808080"/>
              </a:solidFill>
              <a:latin typeface="Lucida Sans Unicode" panose="020B0602030504020204" pitchFamily="34" charset="0"/>
              <a:cs typeface="Lucida Sans Unicode" panose="020B0602030504020204" pitchFamily="34" charset="0"/>
            </a:endParaRPr>
          </a:p>
        </p:txBody>
      </p:sp>
    </p:spTree>
    <p:extLst>
      <p:ext uri="{BB962C8B-B14F-4D97-AF65-F5344CB8AC3E}">
        <p14:creationId xmlns:p14="http://schemas.microsoft.com/office/powerpoint/2010/main" val="648615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76e6688b-5990-43f2-a875-9bdc59c395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Using DML to Modify Data</a:t>
            </a:r>
            <a:endParaRPr lang="en-GB" dirty="0"/>
          </a:p>
        </p:txBody>
      </p:sp>
      <p:sp>
        <p:nvSpPr>
          <p:cNvPr id="3" name="Text Placeholder 2"/>
          <p:cNvSpPr>
            <a:spLocks noGrp="1"/>
          </p:cNvSpPr>
          <p:nvPr>
            <p:ph type="body" idx="1"/>
          </p:nvPr>
        </p:nvSpPr>
        <p:spPr/>
        <p:txBody>
          <a:bodyPr/>
          <a:lstStyle/>
          <a:p>
            <a:r>
              <a:rPr lang="en-GB" dirty="0" smtClean="0"/>
              <a:t>Exercise 1: Inserting Records with DML
Exercise 2: Update and Delete Records Using DML</a:t>
            </a:r>
            <a:endParaRPr lang="en-GB" dirty="0"/>
          </a:p>
        </p:txBody>
      </p:sp>
      <p:sp>
        <p:nvSpPr>
          <p:cNvPr id="4" name="TextBox 3"/>
          <p:cNvSpPr txBox="1"/>
          <p:nvPr/>
        </p:nvSpPr>
        <p:spPr>
          <a:xfrm>
            <a:off x="458788" y="2402116"/>
            <a:ext cx="3146311" cy="523220"/>
          </a:xfrm>
          <a:prstGeom prst="rect">
            <a:avLst/>
          </a:prstGeom>
          <a:noFill/>
        </p:spPr>
        <p:txBody>
          <a:bodyPr vert="horz" wrap="none" rtlCol="0">
            <a:spAutoFit/>
          </a:bodyPr>
          <a:lstStyle/>
          <a:p>
            <a:r>
              <a:rPr lang="en-GB" sz="2800" dirty="0" smtClean="0">
                <a:latin typeface="Segoe UI" panose="020B0502040204020203" pitchFamily="34" charset="0"/>
              </a:rPr>
              <a:t>Logon Information</a:t>
            </a:r>
            <a:endParaRPr lang="en-GB" sz="2800" dirty="0">
              <a:latin typeface="Segoe UI" panose="020B0502040204020203" pitchFamily="34" charset="0"/>
            </a:endParaRPr>
          </a:p>
        </p:txBody>
      </p:sp>
      <p:sp>
        <p:nvSpPr>
          <p:cNvPr id="5" name="TextBox 4"/>
          <p:cNvSpPr txBox="1"/>
          <p:nvPr/>
        </p:nvSpPr>
        <p:spPr>
          <a:xfrm>
            <a:off x="458788" y="2868841"/>
            <a:ext cx="6970050" cy="1384995"/>
          </a:xfrm>
          <a:prstGeom prst="rect">
            <a:avLst/>
          </a:prstGeom>
          <a:noFill/>
        </p:spPr>
        <p:txBody>
          <a:bodyPr vert="horz" wrap="none" rtlCol="0">
            <a:spAutoFit/>
          </a:bodyPr>
          <a:lstStyle/>
          <a:p>
            <a:r>
              <a:rPr lang="en-GB" sz="2800" b="0" i="0" u="none" strike="noStrike" baseline="0" dirty="0" smtClean="0">
                <a:latin typeface="Segoe UI" panose="020B0502040204020203" pitchFamily="34" charset="0"/>
              </a:rPr>
              <a:t>Virtual machine: </a:t>
            </a:r>
            <a:r>
              <a:rPr lang="en-GB" sz="2800" b="1" i="0" u="none" strike="noStrike" baseline="0" dirty="0" smtClean="0">
                <a:latin typeface="Segoe UI" panose="020B0502040204020203" pitchFamily="34" charset="0"/>
              </a:rPr>
              <a:t>20461C-MIA-SQL</a:t>
            </a:r>
          </a:p>
          <a:p>
            <a:r>
              <a:rPr lang="en-GB" sz="2800" b="0" i="0" u="none" strike="noStrike" baseline="0" dirty="0" smtClean="0">
                <a:latin typeface="Segoe UI" panose="020B0502040204020203" pitchFamily="34" charset="0"/>
              </a:rPr>
              <a:t>User name: </a:t>
            </a:r>
            <a:r>
              <a:rPr lang="en-GB" sz="2800" b="1" i="0" u="none" strike="noStrike" baseline="0" dirty="0" smtClean="0">
                <a:latin typeface="Segoe UI" panose="020B0502040204020203" pitchFamily="34" charset="0"/>
              </a:rPr>
              <a:t>ADVENTUREWORKS\Student</a:t>
            </a:r>
          </a:p>
          <a:p>
            <a:r>
              <a:rPr lang="en-GB" sz="2800" b="0" i="0" u="none" strike="noStrike" baseline="0" dirty="0" smtClean="0">
                <a:latin typeface="Segoe UI" panose="020B0502040204020203" pitchFamily="34" charset="0"/>
              </a:rPr>
              <a:t>Password: </a:t>
            </a:r>
            <a:r>
              <a:rPr lang="en-GB" sz="2800" b="1" i="0" u="none" strike="noStrike" baseline="0" dirty="0" smtClean="0">
                <a:latin typeface="Segoe UI" panose="020B0502040204020203" pitchFamily="34" charset="0"/>
              </a:rPr>
              <a:t>Pa$$w0rd</a:t>
            </a:r>
            <a:endParaRPr lang="en-GB" sz="2800" b="1" dirty="0">
              <a:solidFill>
                <a:srgbClr val="000000"/>
              </a:solidFill>
              <a:latin typeface="Segoe UI" panose="020B0502040204020203" pitchFamily="34" charset="0"/>
            </a:endParaRPr>
          </a:p>
        </p:txBody>
      </p:sp>
      <p:sp>
        <p:nvSpPr>
          <p:cNvPr id="6" name="TextBox 5"/>
          <p:cNvSpPr txBox="1"/>
          <p:nvPr/>
        </p:nvSpPr>
        <p:spPr>
          <a:xfrm>
            <a:off x="458788" y="4696506"/>
            <a:ext cx="4542397" cy="523220"/>
          </a:xfrm>
          <a:prstGeom prst="rect">
            <a:avLst/>
          </a:prstGeom>
          <a:noFill/>
        </p:spPr>
        <p:txBody>
          <a:bodyPr vert="horz" wrap="none" rtlCol="0">
            <a:spAutoFit/>
          </a:bodyPr>
          <a:lstStyle/>
          <a:p>
            <a:r>
              <a:rPr lang="en-GB" sz="2800" dirty="0" smtClean="0">
                <a:latin typeface="Segoe UI" panose="020B0502040204020203" pitchFamily="34" charset="0"/>
              </a:rPr>
              <a:t>Estimated Time: 30 Minutes</a:t>
            </a:r>
            <a:endParaRPr lang="en-GB" sz="2800" dirty="0">
              <a:latin typeface="Segoe UI" panose="020B0502040204020203" pitchFamily="34" charset="0"/>
            </a:endParaRPr>
          </a:p>
        </p:txBody>
      </p:sp>
    </p:spTree>
    <p:extLst>
      <p:ext uri="{BB962C8B-B14F-4D97-AF65-F5344CB8AC3E}">
        <p14:creationId xmlns:p14="http://schemas.microsoft.com/office/powerpoint/2010/main" val="1694889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Lab Scenario281444452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Lab Scenario</a:t>
            </a:r>
            <a:endParaRPr lang="en-GB" dirty="0"/>
          </a:p>
        </p:txBody>
      </p:sp>
      <p:sp>
        <p:nvSpPr>
          <p:cNvPr id="4" name="TextBox 3"/>
          <p:cNvSpPr txBox="1"/>
          <p:nvPr/>
        </p:nvSpPr>
        <p:spPr>
          <a:xfrm>
            <a:off x="458788" y="1021215"/>
            <a:ext cx="8119156" cy="5524500"/>
          </a:xfrm>
          <a:prstGeom prst="rect">
            <a:avLst/>
          </a:prstGeom>
          <a:noFill/>
        </p:spPr>
        <p:txBody>
          <a:bodyPr vert="horz" wrap="square" rtlCol="0">
            <a:spAutoFit/>
          </a:bodyPr>
          <a:lstStyle/>
          <a:p>
            <a:pPr>
              <a:spcBef>
                <a:spcPts val="600"/>
              </a:spcBef>
              <a:spcAft>
                <a:spcPts val="800"/>
              </a:spcAft>
            </a:pPr>
            <a:r>
              <a:rPr lang="en-GB" sz="2800" dirty="0" smtClean="0">
                <a:effectLst/>
                <a:latin typeface="Segoe UI" panose="020B0502040204020203" pitchFamily="34" charset="0"/>
                <a:ea typeface="Calibri" panose="020F0502020204030204" pitchFamily="34" charset="0"/>
                <a:cs typeface="Times New Roman" panose="02020603050405020304" pitchFamily="18" charset="0"/>
              </a:rPr>
              <a:t>You are a database developer for Adventure Works and need to create DML statements to update data in the database to support the website development team. The team need T-SQL statements that they can use to carry out updates to data, based on actions performed on the website. You will supply DML statements that they can modify to their specific requirements.</a:t>
            </a:r>
            <a:endParaRPr lang="en-GB" sz="2800" dirty="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7645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Overview</a:t>
            </a:r>
            <a:endParaRPr lang="en-GB" dirty="0"/>
          </a:p>
        </p:txBody>
      </p:sp>
      <p:sp>
        <p:nvSpPr>
          <p:cNvPr id="3" name="Text Placeholder 2"/>
          <p:cNvSpPr>
            <a:spLocks noGrp="1"/>
          </p:cNvSpPr>
          <p:nvPr>
            <p:ph type="body" idx="1"/>
          </p:nvPr>
        </p:nvSpPr>
        <p:spPr/>
        <p:txBody>
          <a:bodyPr/>
          <a:lstStyle/>
          <a:p>
            <a:r>
              <a:rPr lang="en-GB" dirty="0" smtClean="0"/>
              <a:t>Adding Data to Tables
Modifying and Removing Data
Generating Numbers</a:t>
            </a:r>
            <a:endParaRPr lang="en-GB" dirty="0"/>
          </a:p>
        </p:txBody>
      </p:sp>
    </p:spTree>
    <p:extLst>
      <p:ext uri="{BB962C8B-B14F-4D97-AF65-F5344CB8AC3E}">
        <p14:creationId xmlns:p14="http://schemas.microsoft.com/office/powerpoint/2010/main" val="35581434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Module_Review">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Module Review and Takeaways</a:t>
            </a:r>
            <a:endParaRPr lang="en-GB" dirty="0"/>
          </a:p>
        </p:txBody>
      </p:sp>
      <p:sp>
        <p:nvSpPr>
          <p:cNvPr id="3" name="Text Placeholder 2"/>
          <p:cNvSpPr>
            <a:spLocks noGrp="1"/>
          </p:cNvSpPr>
          <p:nvPr>
            <p:ph type="body" idx="1"/>
          </p:nvPr>
        </p:nvSpPr>
        <p:spPr/>
        <p:txBody>
          <a:bodyPr/>
          <a:lstStyle/>
          <a:p>
            <a:r>
              <a:rPr lang="en-GB" dirty="0" smtClean="0"/>
              <a:t>Review Question(s)</a:t>
            </a:r>
            <a:endParaRPr lang="en-GB" dirty="0"/>
          </a:p>
        </p:txBody>
      </p:sp>
    </p:spTree>
    <p:extLst>
      <p:ext uri="{BB962C8B-B14F-4D97-AF65-F5344CB8AC3E}">
        <p14:creationId xmlns:p14="http://schemas.microsoft.com/office/powerpoint/2010/main" val="14848858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1: Adding Data to Tables</a:t>
            </a:r>
            <a:endParaRPr lang="en-GB" dirty="0"/>
          </a:p>
        </p:txBody>
      </p:sp>
      <p:sp>
        <p:nvSpPr>
          <p:cNvPr id="3" name="Text Placeholder 2"/>
          <p:cNvSpPr>
            <a:spLocks noGrp="1"/>
          </p:cNvSpPr>
          <p:nvPr>
            <p:ph type="body" idx="1"/>
          </p:nvPr>
        </p:nvSpPr>
        <p:spPr/>
        <p:txBody>
          <a:bodyPr/>
          <a:lstStyle/>
          <a:p>
            <a:r>
              <a:rPr lang="en-GB" dirty="0" smtClean="0"/>
              <a:t>Using INSERT to Add Data
Using INSERT with SELECT and EXEC
Using SELECT INTO
Demonstration: Inserting Data Into Tables</a:t>
            </a:r>
            <a:endParaRPr lang="en-GB" dirty="0"/>
          </a:p>
        </p:txBody>
      </p:sp>
    </p:spTree>
    <p:extLst>
      <p:ext uri="{BB962C8B-B14F-4D97-AF65-F5344CB8AC3E}">
        <p14:creationId xmlns:p14="http://schemas.microsoft.com/office/powerpoint/2010/main" val="29262367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INSERT to Add Data</a:t>
            </a:r>
            <a:endParaRPr lang="en-GB" dirty="0"/>
          </a:p>
        </p:txBody>
      </p:sp>
      <p:sp>
        <p:nvSpPr>
          <p:cNvPr id="5" name="AutoShape 3"/>
          <p:cNvSpPr>
            <a:spLocks noChangeArrowheads="1"/>
          </p:cNvSpPr>
          <p:nvPr/>
        </p:nvSpPr>
        <p:spPr bwMode="auto">
          <a:xfrm>
            <a:off x="476655" y="4488861"/>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OrderDetails</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discount</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VALUES</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12001</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39</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18</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0.05</a:t>
            </a:r>
            <a:r>
              <a:rPr lang="en-US" sz="2000" b="1" dirty="0">
                <a:solidFill>
                  <a:srgbClr val="808080"/>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prstClr val="black"/>
                </a:solidFill>
                <a:latin typeface="Lucida Sans Unicode" panose="020B0602030504020204" pitchFamily="34" charset="0"/>
                <a:cs typeface="Lucida Sans Unicode" panose="020B0602030504020204" pitchFamily="34" charset="0"/>
              </a:rPr>
              <a:t>12002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39</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18</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0000"/>
                </a:solidFill>
                <a:latin typeface="Lucida Sans Unicode" panose="020B0602030504020204" pitchFamily="34" charset="0"/>
                <a:cs typeface="Lucida Sans Unicode" panose="020B0602030504020204" pitchFamily="34" charset="0"/>
              </a:rPr>
              <a:t>5</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0.10</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476654" y="2198287"/>
            <a:ext cx="7801583"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OrderDetails</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discount</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VALUES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12000</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39</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18</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0.05</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p:txBody>
      </p:sp>
      <p:sp>
        <p:nvSpPr>
          <p:cNvPr id="7" name="Rectangle 3"/>
          <p:cNvSpPr txBox="1">
            <a:spLocks noChangeArrowheads="1"/>
          </p:cNvSpPr>
          <p:nvPr/>
        </p:nvSpPr>
        <p:spPr bwMode="auto">
          <a:xfrm>
            <a:off x="501564" y="1060109"/>
            <a:ext cx="7751762" cy="43862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b="0" kern="0" dirty="0" smtClean="0"/>
              <a:t>The INSERT...VALUES statement inserts a single row by default</a:t>
            </a:r>
          </a:p>
          <a:p>
            <a:endParaRPr lang="en-US" b="0" kern="0" dirty="0" smtClean="0"/>
          </a:p>
          <a:p>
            <a:endParaRPr lang="en-US" b="0" kern="0" dirty="0" smtClean="0"/>
          </a:p>
          <a:p>
            <a:endParaRPr lang="en-US" b="0" kern="0" dirty="0" smtClean="0"/>
          </a:p>
          <a:p>
            <a:r>
              <a:rPr lang="en-US" b="0" kern="0" dirty="0" smtClean="0"/>
              <a:t>Table and row constructors add multi-row capability to INSERT...VALUES</a:t>
            </a:r>
          </a:p>
        </p:txBody>
      </p:sp>
    </p:spTree>
    <p:extLst>
      <p:ext uri="{BB962C8B-B14F-4D97-AF65-F5344CB8AC3E}">
        <p14:creationId xmlns:p14="http://schemas.microsoft.com/office/powerpoint/2010/main" val="2441688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name="b4d39971-f0ae-41b5-a883-f1bf1983508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INSERT with DEFAULT Constraints</a:t>
            </a:r>
            <a:endParaRPr lang="en-GB" dirty="0"/>
          </a:p>
        </p:txBody>
      </p:sp>
      <p:sp>
        <p:nvSpPr>
          <p:cNvPr id="4" name="Content Placeholder 2"/>
          <p:cNvSpPr txBox="1">
            <a:spLocks/>
          </p:cNvSpPr>
          <p:nvPr/>
        </p:nvSpPr>
        <p:spPr>
          <a:xfrm>
            <a:off x="458788" y="992188"/>
            <a:ext cx="7751762" cy="4386262"/>
          </a:xfrm>
          <a:prstGeom prst="rect">
            <a:avLst/>
          </a:prstGeom>
          <a:ln>
            <a:solidFill>
              <a:schemeClr val="accent1"/>
            </a:solidFill>
          </a:ln>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DEFAULT constraints are used to assign a value to a column when none is specified in INSERT statement</a:t>
            </a:r>
          </a:p>
          <a:p>
            <a:pPr lvl="0"/>
            <a:r>
              <a:rPr lang="en-US" kern="0" dirty="0">
                <a:solidFill>
                  <a:srgbClr val="000000"/>
                </a:solidFill>
              </a:rPr>
              <a:t>Defaults defined in CREATE TABLE statement</a:t>
            </a:r>
          </a:p>
          <a:p>
            <a:pPr lvl="0"/>
            <a:r>
              <a:rPr lang="en-US" kern="0" dirty="0">
                <a:solidFill>
                  <a:srgbClr val="000000"/>
                </a:solidFill>
              </a:rPr>
              <a:t>INSERT statement can omit columns which have defaults defined</a:t>
            </a:r>
          </a:p>
          <a:p>
            <a:pPr lvl="1"/>
            <a:r>
              <a:rPr lang="en-US" kern="0" dirty="0">
                <a:solidFill>
                  <a:srgbClr val="000000"/>
                </a:solidFill>
              </a:rPr>
              <a:t>Applies to IDENTITY and NULL too</a:t>
            </a:r>
          </a:p>
          <a:p>
            <a:pPr lvl="0"/>
            <a:r>
              <a:rPr lang="en-US" kern="0" dirty="0">
                <a:solidFill>
                  <a:srgbClr val="000000"/>
                </a:solidFill>
              </a:rPr>
              <a:t>VALUES clause can use DEFAULT keyword</a:t>
            </a:r>
          </a:p>
          <a:p>
            <a:pPr lvl="1"/>
            <a:r>
              <a:rPr lang="en-US" kern="0" dirty="0">
                <a:solidFill>
                  <a:srgbClr val="000000"/>
                </a:solidFill>
              </a:rPr>
              <a:t>If no default constraint assigned, NULL inserted</a:t>
            </a:r>
          </a:p>
          <a:p>
            <a:pPr lvl="0"/>
            <a:endParaRPr lang="en-US" kern="0" dirty="0">
              <a:solidFill>
                <a:srgbClr val="000000"/>
              </a:solidFill>
            </a:endParaRPr>
          </a:p>
        </p:txBody>
      </p:sp>
      <p:sp>
        <p:nvSpPr>
          <p:cNvPr id="5" name="AutoShape 3"/>
          <p:cNvSpPr>
            <a:spLocks noChangeArrowheads="1"/>
          </p:cNvSpPr>
          <p:nvPr/>
        </p:nvSpPr>
        <p:spPr bwMode="auto">
          <a:xfrm>
            <a:off x="690409" y="5267044"/>
            <a:ext cx="7801583"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OrderDetails</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qty</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discount</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VALUES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11077</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72</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34.80</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DEFAULT</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DEFAULT</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05189172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INSERT with SELECT and EXEC</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kern="0" dirty="0">
                <a:solidFill>
                  <a:srgbClr val="000000"/>
                </a:solidFill>
              </a:rPr>
              <a:t>INSERT...SELECT is used to insert the result set of a query into an existing table</a:t>
            </a: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endParaRPr lang="en-US" sz="2400" kern="0" dirty="0">
              <a:solidFill>
                <a:srgbClr val="000000"/>
              </a:solidFill>
            </a:endParaRPr>
          </a:p>
          <a:p>
            <a:pPr lvl="0"/>
            <a:r>
              <a:rPr lang="en-US" sz="2400" kern="0" dirty="0">
                <a:solidFill>
                  <a:srgbClr val="000000"/>
                </a:solidFill>
              </a:rPr>
              <a:t>INSERT...EXEC is used to insert the result of a stored procedure or dynamic SQL expression into an existing table</a:t>
            </a:r>
          </a:p>
          <a:p>
            <a:pPr marL="0" lvl="0" indent="0">
              <a:buNone/>
            </a:pPr>
            <a:endParaRPr lang="en-US" sz="2400" kern="0" dirty="0">
              <a:solidFill>
                <a:srgbClr val="000000"/>
              </a:solidFill>
            </a:endParaRPr>
          </a:p>
        </p:txBody>
      </p:sp>
      <p:sp>
        <p:nvSpPr>
          <p:cNvPr id="5" name="AutoShape 3"/>
          <p:cNvSpPr>
            <a:spLocks noChangeArrowheads="1"/>
          </p:cNvSpPr>
          <p:nvPr/>
        </p:nvSpPr>
        <p:spPr bwMode="auto">
          <a:xfrm>
            <a:off x="571656" y="1831864"/>
            <a:ext cx="7801583"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OrderHist</a:t>
            </a:r>
            <a:r>
              <a:rPr lang="en-US" sz="2000" b="1" dirty="0">
                <a:solidFill>
                  <a:srgbClr val="808080"/>
                </a:solidFill>
                <a:latin typeface="Lucida Sans Unicode" panose="020B0602030504020204" pitchFamily="34" charset="0"/>
                <a:cs typeface="Lucida Sans Unicode" panose="020B0602030504020204" pitchFamily="34" charset="0"/>
              </a:rPr>
              <a:t>(</a:t>
            </a:r>
          </a:p>
          <a:p>
            <a:pPr lvl="0" fontAlgn="base">
              <a:spcBef>
                <a:spcPct val="0"/>
              </a:spcBef>
              <a:spcAft>
                <a:spcPct val="0"/>
              </a:spcAft>
            </a:pP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custid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orderdate</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custid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empid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orderdate</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Orders</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WHERE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orderdate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00"/>
                </a:solidFill>
                <a:latin typeface="Lucida Sans Unicode" panose="020B0602030504020204" pitchFamily="34" charset="0"/>
                <a:cs typeface="Lucida Sans Unicode" panose="020B0602030504020204" pitchFamily="34" charset="0"/>
              </a:rPr>
              <a:t>'20080101'</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p:txBody>
      </p:sp>
      <p:sp>
        <p:nvSpPr>
          <p:cNvPr id="6" name="AutoShape 3"/>
          <p:cNvSpPr>
            <a:spLocks noChangeArrowheads="1"/>
          </p:cNvSpPr>
          <p:nvPr/>
        </p:nvSpPr>
        <p:spPr bwMode="auto">
          <a:xfrm>
            <a:off x="607326" y="4713128"/>
            <a:ext cx="7801583" cy="1054953"/>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INSERT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dbo</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T1</a:t>
            </a: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productid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productname</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unitprice</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EXEC</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Production</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ProdsByCategory</a:t>
            </a:r>
            <a:r>
              <a:rPr lang="en-US" sz="2000" b="1" dirty="0">
                <a:solidFill>
                  <a:srgbClr val="0000FF"/>
                </a:solidFill>
                <a:latin typeface="Lucida Sans Unicode" panose="020B0602030504020204" pitchFamily="34" charset="0"/>
                <a:cs typeface="Lucida Sans Unicode" panose="020B0602030504020204" pitchFamily="34" charset="0"/>
              </a:rPr>
              <a:t> </a:t>
            </a: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@numrows</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5</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@catid</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prstClr val="black"/>
                </a:solidFill>
                <a:latin typeface="Lucida Sans Unicode" panose="020B0602030504020204" pitchFamily="34" charset="0"/>
                <a:cs typeface="Lucida Sans Unicode" panose="020B0602030504020204" pitchFamily="34" charset="0"/>
              </a:rPr>
              <a:t>1</a:t>
            </a:r>
            <a:r>
              <a:rPr lang="en-US" sz="2000" b="1" dirty="0">
                <a:solidFill>
                  <a:srgbClr val="808080"/>
                </a:solidFill>
                <a:latin typeface="Lucida Sans Unicode" panose="020B0602030504020204" pitchFamily="34" charset="0"/>
                <a:cs typeface="Lucida Sans Unicode" panose="020B0602030504020204" pitchFamily="34" charset="0"/>
              </a:rPr>
              <a:t>;</a:t>
            </a:r>
          </a:p>
        </p:txBody>
      </p:sp>
    </p:spTree>
    <p:extLst>
      <p:ext uri="{BB962C8B-B14F-4D97-AF65-F5344CB8AC3E}">
        <p14:creationId xmlns:p14="http://schemas.microsoft.com/office/powerpoint/2010/main" val="2927151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Using SELECT INTO</a:t>
            </a:r>
            <a:endParaRPr lang="en-GB" dirty="0"/>
          </a:p>
        </p:txBody>
      </p:sp>
      <p:sp>
        <p:nvSpPr>
          <p:cNvPr id="4" name="Content Placeholder 2"/>
          <p:cNvSpPr txBox="1">
            <a:spLocks/>
          </p:cNvSpPr>
          <p:nvPr/>
        </p:nvSpPr>
        <p:spPr>
          <a:xfrm>
            <a:off x="458788" y="992188"/>
            <a:ext cx="7751762" cy="43862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kern="0" dirty="0">
                <a:solidFill>
                  <a:srgbClr val="000000"/>
                </a:solidFill>
              </a:rPr>
              <a:t>SELECT...INTO is similar to INSERT...SELECT but SELECT...INTO creates a new table each time the statement is executed</a:t>
            </a:r>
          </a:p>
          <a:p>
            <a:pPr lvl="0"/>
            <a:r>
              <a:rPr lang="en-US" kern="0" dirty="0">
                <a:solidFill>
                  <a:srgbClr val="000000"/>
                </a:solidFill>
              </a:rPr>
              <a:t>Copies column names, data types, and nullability</a:t>
            </a:r>
          </a:p>
          <a:p>
            <a:pPr lvl="0"/>
            <a:r>
              <a:rPr lang="en-US" kern="0" dirty="0">
                <a:solidFill>
                  <a:srgbClr val="000000"/>
                </a:solidFill>
              </a:rPr>
              <a:t>Does not copy constraints or indexes</a:t>
            </a:r>
          </a:p>
          <a:p>
            <a:pPr lvl="0"/>
            <a:endParaRPr lang="en-US" kern="0" dirty="0">
              <a:solidFill>
                <a:srgbClr val="000000"/>
              </a:solidFill>
            </a:endParaRPr>
          </a:p>
        </p:txBody>
      </p:sp>
      <p:sp>
        <p:nvSpPr>
          <p:cNvPr id="5" name="AutoShape 3"/>
          <p:cNvSpPr>
            <a:spLocks noChangeArrowheads="1"/>
          </p:cNvSpPr>
          <p:nvPr/>
        </p:nvSpPr>
        <p:spPr bwMode="auto">
          <a:xfrm>
            <a:off x="739302" y="4099761"/>
            <a:ext cx="7665396" cy="1694319"/>
          </a:xfrm>
          <a:prstGeom prst="roundRect">
            <a:avLst>
              <a:gd name="adj" fmla="val 7093"/>
            </a:avLst>
          </a:prstGeom>
          <a:solidFill>
            <a:schemeClr val="accent2">
              <a:lumMod val="20000"/>
              <a:lumOff val="80000"/>
            </a:schemeClr>
          </a:solidFill>
          <a:ln w="9525" algn="ctr">
            <a:solidFill>
              <a:srgbClr val="808080"/>
            </a:solidFill>
            <a:round/>
            <a:headEnd/>
            <a:tailEnd/>
          </a:ln>
          <a:effectLst>
            <a:outerShdw dist="35921" dir="2700000" algn="ctr" rotWithShape="0">
              <a:schemeClr val="bg2"/>
            </a:outerShdw>
          </a:effectLst>
        </p:spPr>
        <p:txBody>
          <a:bodyPr wrap="square" anchor="ctr">
            <a:spAutoFit/>
          </a:bodyPr>
          <a:lstStyle/>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SELECT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orderid</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custid</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empid</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orderdate</a:t>
            </a:r>
            <a:r>
              <a:rPr lang="en-US" sz="2000" b="1" dirty="0">
                <a:solidFill>
                  <a:srgbClr val="808080"/>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shippeddate</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INTO</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OrderArchive</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FROM</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Sales</a:t>
            </a:r>
            <a:r>
              <a:rPr lang="en-US" sz="2000" b="1" dirty="0">
                <a:solidFill>
                  <a:srgbClr val="808080"/>
                </a:solidFill>
                <a:latin typeface="Lucida Sans Unicode" panose="020B0602030504020204" pitchFamily="34" charset="0"/>
                <a:cs typeface="Lucida Sans Unicode" panose="020B0602030504020204" pitchFamily="34" charset="0"/>
              </a:rPr>
              <a:t>.</a:t>
            </a:r>
            <a:r>
              <a:rPr lang="en-US" sz="2000" b="1" dirty="0">
                <a:solidFill>
                  <a:srgbClr val="008080"/>
                </a:solidFill>
                <a:latin typeface="Lucida Sans Unicode" panose="020B0602030504020204" pitchFamily="34" charset="0"/>
                <a:cs typeface="Lucida Sans Unicode" panose="020B0602030504020204" pitchFamily="34" charset="0"/>
              </a:rPr>
              <a:t>Orders</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r>
              <a:rPr lang="en-US" sz="2000" b="1" dirty="0">
                <a:solidFill>
                  <a:srgbClr val="0000FF"/>
                </a:solidFill>
                <a:latin typeface="Lucida Sans Unicode" panose="020B0602030504020204" pitchFamily="34" charset="0"/>
                <a:cs typeface="Lucida Sans Unicode" panose="020B0602030504020204" pitchFamily="34" charset="0"/>
              </a:rPr>
              <a:t>WHERE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008080"/>
                </a:solidFill>
                <a:latin typeface="Lucida Sans Unicode" panose="020B0602030504020204" pitchFamily="34" charset="0"/>
                <a:cs typeface="Lucida Sans Unicode" panose="020B0602030504020204" pitchFamily="34" charset="0"/>
              </a:rPr>
              <a:t>orderdate</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808080"/>
                </a:solidFill>
                <a:latin typeface="Lucida Sans Unicode" panose="020B0602030504020204" pitchFamily="34" charset="0"/>
                <a:cs typeface="Lucida Sans Unicode" panose="020B0602030504020204" pitchFamily="34" charset="0"/>
              </a:rPr>
              <a:t>&lt;</a:t>
            </a:r>
            <a:r>
              <a:rPr lang="en-US" sz="2000" b="1" dirty="0">
                <a:solidFill>
                  <a:prstClr val="black"/>
                </a:solidFill>
                <a:latin typeface="Lucida Sans Unicode" panose="020B0602030504020204" pitchFamily="34" charset="0"/>
                <a:cs typeface="Lucida Sans Unicode" panose="020B0602030504020204" pitchFamily="34" charset="0"/>
              </a:rPr>
              <a:t> </a:t>
            </a:r>
            <a:r>
              <a:rPr lang="en-US" sz="2000" b="1" dirty="0">
                <a:solidFill>
                  <a:srgbClr val="FF0000"/>
                </a:solidFill>
                <a:latin typeface="Lucida Sans Unicode" panose="020B0602030504020204" pitchFamily="34" charset="0"/>
                <a:cs typeface="Lucida Sans Unicode" panose="020B0602030504020204" pitchFamily="34" charset="0"/>
              </a:rPr>
              <a:t>'20080101'</a:t>
            </a:r>
            <a:r>
              <a:rPr lang="en-US" sz="2000" b="1" dirty="0">
                <a:solidFill>
                  <a:srgbClr val="808080"/>
                </a:solidFill>
                <a:latin typeface="Lucida Sans Unicode" panose="020B0602030504020204" pitchFamily="34" charset="0"/>
                <a:cs typeface="Lucida Sans Unicode" panose="020B0602030504020204" pitchFamily="34" charset="0"/>
              </a:rPr>
              <a:t>;</a:t>
            </a:r>
            <a:endParaRPr lang="en-US" sz="2000" b="1" dirty="0">
              <a:solidFill>
                <a:prstClr val="black"/>
              </a:solidFill>
              <a:latin typeface="Lucida Sans Unicode" panose="020B0602030504020204" pitchFamily="34" charset="0"/>
              <a:cs typeface="Lucida Sans Unicode" panose="020B0602030504020204" pitchFamily="34" charset="0"/>
            </a:endParaRPr>
          </a:p>
          <a:p>
            <a:pPr lvl="0" fontAlgn="base">
              <a:spcBef>
                <a:spcPct val="0"/>
              </a:spcBef>
              <a:spcAft>
                <a:spcPct val="0"/>
              </a:spcAft>
            </a:pPr>
            <a:endParaRPr lang="en-US" sz="2000" b="1" dirty="0">
              <a:solidFill>
                <a:prstClr val="black"/>
              </a:solidFill>
              <a:latin typeface="Consolas"/>
              <a:cs typeface="Arial" charset="0"/>
            </a:endParaRPr>
          </a:p>
        </p:txBody>
      </p:sp>
    </p:spTree>
    <p:extLst>
      <p:ext uri="{BB962C8B-B14F-4D97-AF65-F5344CB8AC3E}">
        <p14:creationId xmlns:p14="http://schemas.microsoft.com/office/powerpoint/2010/main" val="41501572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b9bbb55a-1427-4125-a35a-f3bcade4430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Demonstration: Inserting Data Into Tables</a:t>
            </a:r>
            <a:endParaRPr lang="en-GB" dirty="0"/>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kern="0" dirty="0">
                <a:solidFill>
                  <a:srgbClr val="000000"/>
                </a:solidFill>
              </a:rPr>
              <a:t>In this demonstration, you will see how to:</a:t>
            </a:r>
          </a:p>
          <a:p>
            <a:pPr lvl="0"/>
            <a:r>
              <a:rPr lang="en-US" kern="0" dirty="0">
                <a:solidFill>
                  <a:srgbClr val="000000"/>
                </a:solidFill>
              </a:rPr>
              <a:t>Insert rows into tables</a:t>
            </a:r>
          </a:p>
        </p:txBody>
      </p:sp>
    </p:spTree>
    <p:extLst>
      <p:ext uri="{BB962C8B-B14F-4D97-AF65-F5344CB8AC3E}">
        <p14:creationId xmlns:p14="http://schemas.microsoft.com/office/powerpoint/2010/main" val="17148777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Lesson 2: Modifying and Removing Data</a:t>
            </a:r>
            <a:endParaRPr lang="en-GB" dirty="0"/>
          </a:p>
        </p:txBody>
      </p:sp>
      <p:sp>
        <p:nvSpPr>
          <p:cNvPr id="3" name="Text Placeholder 2"/>
          <p:cNvSpPr>
            <a:spLocks noGrp="1"/>
          </p:cNvSpPr>
          <p:nvPr>
            <p:ph type="body" idx="1"/>
          </p:nvPr>
        </p:nvSpPr>
        <p:spPr/>
        <p:txBody>
          <a:bodyPr/>
          <a:lstStyle/>
          <a:p>
            <a:r>
              <a:rPr lang="en-GB" dirty="0" smtClean="0"/>
              <a:t>Using UPDATE to Modify Data
Using MERGE to Modify Data
Using DELETE to Remove Data
Using TRUNCATE TABLE to Remove Data
Demonstration: Modifying and Removing Data From Tables</a:t>
            </a:r>
            <a:endParaRPr lang="en-GB" dirty="0"/>
          </a:p>
        </p:txBody>
      </p:sp>
    </p:spTree>
    <p:extLst>
      <p:ext uri="{BB962C8B-B14F-4D97-AF65-F5344CB8AC3E}">
        <p14:creationId xmlns:p14="http://schemas.microsoft.com/office/powerpoint/2010/main" val="4193491725"/>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0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1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1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1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6.xml><?xml version="1.0" encoding="utf-8"?>
<a:theme xmlns:a="http://schemas.openxmlformats.org/drawingml/2006/main" name="1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7.xml><?xml version="1.0" encoding="utf-8"?>
<a:theme xmlns:a="http://schemas.openxmlformats.org/drawingml/2006/main" name="1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8.xml><?xml version="1.0" encoding="utf-8"?>
<a:theme xmlns:a="http://schemas.openxmlformats.org/drawingml/2006/main" name="1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19.xml><?xml version="1.0" encoding="utf-8"?>
<a:theme xmlns:a="http://schemas.openxmlformats.org/drawingml/2006/main" name="1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0.xml><?xml version="1.0" encoding="utf-8"?>
<a:theme xmlns:a="http://schemas.openxmlformats.org/drawingml/2006/main" name="19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2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5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6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7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8_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NG_MOC_Core_ModuleNew</Template>
  <TotalTime>52</TotalTime>
  <Words>1647</Words>
  <Application>Microsoft Office PowerPoint</Application>
  <PresentationFormat>On-screen Show (4:3)</PresentationFormat>
  <Paragraphs>246</Paragraphs>
  <Slides>20</Slides>
  <Notes>20</Notes>
  <HiddenSlides>1</HiddenSlides>
  <MMClips>0</MMClips>
  <ScaleCrop>false</ScaleCrop>
  <HeadingPairs>
    <vt:vector size="6" baseType="variant">
      <vt:variant>
        <vt:lpstr>Fonts Used</vt:lpstr>
      </vt:variant>
      <vt:variant>
        <vt:i4>9</vt:i4>
      </vt:variant>
      <vt:variant>
        <vt:lpstr>Theme</vt:lpstr>
      </vt:variant>
      <vt:variant>
        <vt:i4>20</vt:i4>
      </vt:variant>
      <vt:variant>
        <vt:lpstr>Slide Titles</vt:lpstr>
      </vt:variant>
      <vt:variant>
        <vt:i4>20</vt:i4>
      </vt:variant>
    </vt:vector>
  </HeadingPairs>
  <TitlesOfParts>
    <vt:vector size="49" baseType="lpstr">
      <vt:lpstr>Arial</vt:lpstr>
      <vt:lpstr>Segoe UI</vt:lpstr>
      <vt:lpstr>Consolas</vt:lpstr>
      <vt:lpstr>Times New Roman</vt:lpstr>
      <vt:lpstr>Lucida Sans Unicode</vt:lpstr>
      <vt:lpstr>Lucida Sans Typewriter</vt:lpstr>
      <vt:lpstr>Wingdings</vt:lpstr>
      <vt:lpstr>Verdana</vt:lpstr>
      <vt:lpstr>Calibri</vt:lpstr>
      <vt:lpstr>NG_MOC_Core_ModuleNew2</vt:lpstr>
      <vt:lpstr>1_NG_MOC_Core_ModuleNew2</vt:lpstr>
      <vt:lpstr>2_NG_MOC_Core_ModuleNew2</vt:lpstr>
      <vt:lpstr>3_NG_MOC_Core_ModuleNew2</vt:lpstr>
      <vt:lpstr>4_NG_MOC_Core_ModuleNew2</vt:lpstr>
      <vt:lpstr>5_NG_MOC_Core_ModuleNew2</vt:lpstr>
      <vt:lpstr>6_NG_MOC_Core_ModuleNew2</vt:lpstr>
      <vt:lpstr>7_NG_MOC_Core_ModuleNew2</vt:lpstr>
      <vt:lpstr>8_NG_MOC_Core_ModuleNew2</vt:lpstr>
      <vt:lpstr>9_NG_MOC_Core_ModuleNew2</vt:lpstr>
      <vt:lpstr>10_NG_MOC_Core_ModuleNew2</vt:lpstr>
      <vt:lpstr>11_NG_MOC_Core_ModuleNew2</vt:lpstr>
      <vt:lpstr>12_NG_MOC_Core_ModuleNew2</vt:lpstr>
      <vt:lpstr>13_NG_MOC_Core_ModuleNew2</vt:lpstr>
      <vt:lpstr>14_NG_MOC_Core_ModuleNew2</vt:lpstr>
      <vt:lpstr>15_NG_MOC_Core_ModuleNew2</vt:lpstr>
      <vt:lpstr>16_NG_MOC_Core_ModuleNew2</vt:lpstr>
      <vt:lpstr>17_NG_MOC_Core_ModuleNew2</vt:lpstr>
      <vt:lpstr>18_NG_MOC_Core_ModuleNew2</vt:lpstr>
      <vt:lpstr>19_NG_MOC_Core_ModuleNew2</vt:lpstr>
      <vt:lpstr>Module 7</vt:lpstr>
      <vt:lpstr>Module Overview</vt:lpstr>
      <vt:lpstr>Lesson 1: Adding Data to Tables</vt:lpstr>
      <vt:lpstr>Using INSERT to Add Data</vt:lpstr>
      <vt:lpstr>Using INSERT with DEFAULT Constraints</vt:lpstr>
      <vt:lpstr>Using INSERT with SELECT and EXEC</vt:lpstr>
      <vt:lpstr>Using SELECT INTO</vt:lpstr>
      <vt:lpstr>Demonstration: Inserting Data Into Tables</vt:lpstr>
      <vt:lpstr>Lesson 2: Modifying and Removing Data</vt:lpstr>
      <vt:lpstr>Using UPDATE to Modify Data</vt:lpstr>
      <vt:lpstr>Using MERGE to Modify Data</vt:lpstr>
      <vt:lpstr>Using DELETE to Remove Data</vt:lpstr>
      <vt:lpstr>Using TRUNCATE TABLE to Remove Data</vt:lpstr>
      <vt:lpstr>Demonstration: Modifying and Removing Data From Tables</vt:lpstr>
      <vt:lpstr>Lesson 3: Generating Numbers</vt:lpstr>
      <vt:lpstr>Using IDENTITY</vt:lpstr>
      <vt:lpstr>Using Sequences</vt:lpstr>
      <vt:lpstr>Lab: Using DML to Modify Data</vt:lpstr>
      <vt:lpstr>Lab Scenario</vt:lpstr>
      <vt:lpstr>Module Review and Takeaways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7</dc:title>
  <dc:creator>Christopher Bartlett</dc:creator>
  <cp:lastModifiedBy>Richard Strange</cp:lastModifiedBy>
  <cp:revision>6</cp:revision>
  <dcterms:created xsi:type="dcterms:W3CDTF">2014-08-04T14:55:11Z</dcterms:created>
  <dcterms:modified xsi:type="dcterms:W3CDTF">2014-08-06T08:28:11Z</dcterms:modified>
</cp:coreProperties>
</file>