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18"/>
  </p:notesMasterIdLst>
  <p:sldIdLst>
    <p:sldId id="1627" r:id="rId3"/>
    <p:sldId id="1778" r:id="rId4"/>
    <p:sldId id="1684" r:id="rId5"/>
    <p:sldId id="282" r:id="rId6"/>
    <p:sldId id="287" r:id="rId7"/>
    <p:sldId id="288" r:id="rId8"/>
    <p:sldId id="289" r:id="rId9"/>
    <p:sldId id="1795" r:id="rId10"/>
    <p:sldId id="290" r:id="rId11"/>
    <p:sldId id="299" r:id="rId12"/>
    <p:sldId id="291" r:id="rId13"/>
    <p:sldId id="292" r:id="rId14"/>
    <p:sldId id="1896" r:id="rId15"/>
    <p:sldId id="1895" r:id="rId16"/>
    <p:sldId id="1790"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0" autoAdjust="0"/>
    <p:restoredTop sz="55269" autoAdjust="0"/>
  </p:normalViewPr>
  <p:slideViewPr>
    <p:cSldViewPr snapToGrid="0">
      <p:cViewPr varScale="1">
        <p:scale>
          <a:sx n="61" d="100"/>
          <a:sy n="61" d="100"/>
        </p:scale>
        <p:origin x="13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66790BC9-6E2C-44D2-8BF9-4AEA0E8A803D}"/>
    <pc:docChg chg="undo custSel addSld delSld modSld">
      <pc:chgData name="Graeme Malcolm" userId="0828a162-3a1f-48c4-ad15-5bbb25c8ef77" providerId="ADAL" clId="{66790BC9-6E2C-44D2-8BF9-4AEA0E8A803D}" dt="2021-03-23T00:37:45.102" v="2098" actId="20577"/>
      <pc:docMkLst>
        <pc:docMk/>
      </pc:docMkLst>
      <pc:sldChg chg="addSp modSp add mod modAnim">
        <pc:chgData name="Graeme Malcolm" userId="0828a162-3a1f-48c4-ad15-5bbb25c8ef77" providerId="ADAL" clId="{66790BC9-6E2C-44D2-8BF9-4AEA0E8A803D}" dt="2021-03-18T19:51:56.350" v="374"/>
        <pc:sldMkLst>
          <pc:docMk/>
          <pc:sldMk cId="255798916" sldId="282"/>
        </pc:sldMkLst>
        <pc:spChg chg="mod">
          <ac:chgData name="Graeme Malcolm" userId="0828a162-3a1f-48c4-ad15-5bbb25c8ef77" providerId="ADAL" clId="{66790BC9-6E2C-44D2-8BF9-4AEA0E8A803D}" dt="2021-03-18T19:46:27.574" v="258" actId="14100"/>
          <ac:spMkLst>
            <pc:docMk/>
            <pc:sldMk cId="255798916" sldId="282"/>
            <ac:spMk id="3" creationId="{00000000-0000-0000-0000-000000000000}"/>
          </ac:spMkLst>
        </pc:spChg>
        <pc:spChg chg="add mod">
          <ac:chgData name="Graeme Malcolm" userId="0828a162-3a1f-48c4-ad15-5bbb25c8ef77" providerId="ADAL" clId="{66790BC9-6E2C-44D2-8BF9-4AEA0E8A803D}" dt="2021-03-18T19:51:01.396" v="368" actId="1076"/>
          <ac:spMkLst>
            <pc:docMk/>
            <pc:sldMk cId="255798916" sldId="282"/>
            <ac:spMk id="11" creationId="{D02C4255-9784-4E2B-A269-107AF0A724F2}"/>
          </ac:spMkLst>
        </pc:spChg>
        <pc:graphicFrameChg chg="add mod modGraphic">
          <ac:chgData name="Graeme Malcolm" userId="0828a162-3a1f-48c4-ad15-5bbb25c8ef77" providerId="ADAL" clId="{66790BC9-6E2C-44D2-8BF9-4AEA0E8A803D}" dt="2021-03-18T19:51:08.701" v="369" actId="1076"/>
          <ac:graphicFrameMkLst>
            <pc:docMk/>
            <pc:sldMk cId="255798916" sldId="282"/>
            <ac:graphicFrameMk id="12" creationId="{05CE1EBE-D4B3-4C50-B937-D62D1A93F90C}"/>
          </ac:graphicFrameMkLst>
        </pc:graphicFrameChg>
        <pc:picChg chg="add mod">
          <ac:chgData name="Graeme Malcolm" userId="0828a162-3a1f-48c4-ad15-5bbb25c8ef77" providerId="ADAL" clId="{66790BC9-6E2C-44D2-8BF9-4AEA0E8A803D}" dt="2021-03-18T19:51:19.853" v="373" actId="1076"/>
          <ac:picMkLst>
            <pc:docMk/>
            <pc:sldMk cId="255798916" sldId="282"/>
            <ac:picMk id="5" creationId="{12643389-F846-4389-978E-7DB82D14652D}"/>
          </ac:picMkLst>
        </pc:picChg>
        <pc:picChg chg="add mod">
          <ac:chgData name="Graeme Malcolm" userId="0828a162-3a1f-48c4-ad15-5bbb25c8ef77" providerId="ADAL" clId="{66790BC9-6E2C-44D2-8BF9-4AEA0E8A803D}" dt="2021-03-18T19:51:14.868" v="371" actId="1076"/>
          <ac:picMkLst>
            <pc:docMk/>
            <pc:sldMk cId="255798916" sldId="282"/>
            <ac:picMk id="7" creationId="{964A545A-9F7F-4FA9-958B-28878DFCDE27}"/>
          </ac:picMkLst>
        </pc:picChg>
        <pc:cxnChg chg="add mod">
          <ac:chgData name="Graeme Malcolm" userId="0828a162-3a1f-48c4-ad15-5bbb25c8ef77" providerId="ADAL" clId="{66790BC9-6E2C-44D2-8BF9-4AEA0E8A803D}" dt="2021-03-18T19:50:38.853" v="364" actId="1076"/>
          <ac:cxnSpMkLst>
            <pc:docMk/>
            <pc:sldMk cId="255798916" sldId="282"/>
            <ac:cxnSpMk id="9" creationId="{15942008-27C1-4D7F-8D34-FE62C048C411}"/>
          </ac:cxnSpMkLst>
        </pc:cxnChg>
        <pc:cxnChg chg="add mod">
          <ac:chgData name="Graeme Malcolm" userId="0828a162-3a1f-48c4-ad15-5bbb25c8ef77" providerId="ADAL" clId="{66790BC9-6E2C-44D2-8BF9-4AEA0E8A803D}" dt="2021-03-18T19:50:45.021" v="365" actId="1076"/>
          <ac:cxnSpMkLst>
            <pc:docMk/>
            <pc:sldMk cId="255798916" sldId="282"/>
            <ac:cxnSpMk id="10" creationId="{51540EBC-389C-408B-BD19-0FCDE187B299}"/>
          </ac:cxnSpMkLst>
        </pc:cxnChg>
      </pc:sldChg>
      <pc:sldChg chg="addSp delSp modSp add mod modAnim">
        <pc:chgData name="Graeme Malcolm" userId="0828a162-3a1f-48c4-ad15-5bbb25c8ef77" providerId="ADAL" clId="{66790BC9-6E2C-44D2-8BF9-4AEA0E8A803D}" dt="2021-03-18T20:13:18.912" v="536" actId="208"/>
        <pc:sldMkLst>
          <pc:docMk/>
          <pc:sldMk cId="2799401801" sldId="287"/>
        </pc:sldMkLst>
        <pc:spChg chg="mod">
          <ac:chgData name="Graeme Malcolm" userId="0828a162-3a1f-48c4-ad15-5bbb25c8ef77" providerId="ADAL" clId="{66790BC9-6E2C-44D2-8BF9-4AEA0E8A803D}" dt="2021-03-18T19:53:21.748" v="378" actId="1076"/>
          <ac:spMkLst>
            <pc:docMk/>
            <pc:sldMk cId="2799401801" sldId="287"/>
            <ac:spMk id="3" creationId="{00000000-0000-0000-0000-000000000000}"/>
          </ac:spMkLst>
        </pc:spChg>
        <pc:spChg chg="del">
          <ac:chgData name="Graeme Malcolm" userId="0828a162-3a1f-48c4-ad15-5bbb25c8ef77" providerId="ADAL" clId="{66790BC9-6E2C-44D2-8BF9-4AEA0E8A803D}" dt="2021-03-18T19:56:22.564" v="406" actId="478"/>
          <ac:spMkLst>
            <pc:docMk/>
            <pc:sldMk cId="2799401801" sldId="287"/>
            <ac:spMk id="9" creationId="{00000000-0000-0000-0000-000000000000}"/>
          </ac:spMkLst>
        </pc:spChg>
        <pc:spChg chg="add del mod">
          <ac:chgData name="Graeme Malcolm" userId="0828a162-3a1f-48c4-ad15-5bbb25c8ef77" providerId="ADAL" clId="{66790BC9-6E2C-44D2-8BF9-4AEA0E8A803D}" dt="2021-03-18T20:04:55.541" v="503" actId="1038"/>
          <ac:spMkLst>
            <pc:docMk/>
            <pc:sldMk cId="2799401801" sldId="287"/>
            <ac:spMk id="10" creationId="{00000000-0000-0000-0000-000000000000}"/>
          </ac:spMkLst>
        </pc:spChg>
        <pc:spChg chg="add del mod">
          <ac:chgData name="Graeme Malcolm" userId="0828a162-3a1f-48c4-ad15-5bbb25c8ef77" providerId="ADAL" clId="{66790BC9-6E2C-44D2-8BF9-4AEA0E8A803D}" dt="2021-03-18T19:56:22.564" v="406" actId="478"/>
          <ac:spMkLst>
            <pc:docMk/>
            <pc:sldMk cId="2799401801" sldId="287"/>
            <ac:spMk id="11" creationId="{501B2060-3F02-47D8-9EEE-E72CE5D357B8}"/>
          </ac:spMkLst>
        </pc:spChg>
        <pc:spChg chg="mod">
          <ac:chgData name="Graeme Malcolm" userId="0828a162-3a1f-48c4-ad15-5bbb25c8ef77" providerId="ADAL" clId="{66790BC9-6E2C-44D2-8BF9-4AEA0E8A803D}" dt="2021-03-18T20:04:55.541" v="503" actId="1038"/>
          <ac:spMkLst>
            <pc:docMk/>
            <pc:sldMk cId="2799401801" sldId="287"/>
            <ac:spMk id="14" creationId="{00000000-0000-0000-0000-000000000000}"/>
          </ac:spMkLst>
        </pc:spChg>
        <pc:spChg chg="mod">
          <ac:chgData name="Graeme Malcolm" userId="0828a162-3a1f-48c4-ad15-5bbb25c8ef77" providerId="ADAL" clId="{66790BC9-6E2C-44D2-8BF9-4AEA0E8A803D}" dt="2021-03-18T20:04:55.541" v="503" actId="1038"/>
          <ac:spMkLst>
            <pc:docMk/>
            <pc:sldMk cId="2799401801" sldId="287"/>
            <ac:spMk id="15" creationId="{00000000-0000-0000-0000-000000000000}"/>
          </ac:spMkLst>
        </pc:spChg>
        <pc:spChg chg="add del mod">
          <ac:chgData name="Graeme Malcolm" userId="0828a162-3a1f-48c4-ad15-5bbb25c8ef77" providerId="ADAL" clId="{66790BC9-6E2C-44D2-8BF9-4AEA0E8A803D}" dt="2021-03-18T19:56:14.819" v="405" actId="478"/>
          <ac:spMkLst>
            <pc:docMk/>
            <pc:sldMk cId="2799401801" sldId="287"/>
            <ac:spMk id="20" creationId="{52EAF91F-64B6-4227-A6C3-81760E9D3DFA}"/>
          </ac:spMkLst>
        </pc:spChg>
        <pc:spChg chg="mod">
          <ac:chgData name="Graeme Malcolm" userId="0828a162-3a1f-48c4-ad15-5bbb25c8ef77" providerId="ADAL" clId="{66790BC9-6E2C-44D2-8BF9-4AEA0E8A803D}" dt="2021-03-18T20:04:55.541" v="503" actId="1038"/>
          <ac:spMkLst>
            <pc:docMk/>
            <pc:sldMk cId="2799401801" sldId="287"/>
            <ac:spMk id="25" creationId="{00000000-0000-0000-0000-000000000000}"/>
          </ac:spMkLst>
        </pc:spChg>
        <pc:spChg chg="mod">
          <ac:chgData name="Graeme Malcolm" userId="0828a162-3a1f-48c4-ad15-5bbb25c8ef77" providerId="ADAL" clId="{66790BC9-6E2C-44D2-8BF9-4AEA0E8A803D}" dt="2021-03-18T20:04:55.541" v="503" actId="1038"/>
          <ac:spMkLst>
            <pc:docMk/>
            <pc:sldMk cId="2799401801" sldId="287"/>
            <ac:spMk id="26" creationId="{00000000-0000-0000-0000-000000000000}"/>
          </ac:spMkLst>
        </pc:spChg>
        <pc:spChg chg="add mod ord">
          <ac:chgData name="Graeme Malcolm" userId="0828a162-3a1f-48c4-ad15-5bbb25c8ef77" providerId="ADAL" clId="{66790BC9-6E2C-44D2-8BF9-4AEA0E8A803D}" dt="2021-03-18T20:04:55.541" v="503" actId="1038"/>
          <ac:spMkLst>
            <pc:docMk/>
            <pc:sldMk cId="2799401801" sldId="287"/>
            <ac:spMk id="42" creationId="{60E8C0CC-E8DD-4D3A-B763-44508CEE18B8}"/>
          </ac:spMkLst>
        </pc:spChg>
        <pc:graphicFrameChg chg="mod modGraphic">
          <ac:chgData name="Graeme Malcolm" userId="0828a162-3a1f-48c4-ad15-5bbb25c8ef77" providerId="ADAL" clId="{66790BC9-6E2C-44D2-8BF9-4AEA0E8A803D}" dt="2021-03-18T20:04:55.541" v="503" actId="1038"/>
          <ac:graphicFrameMkLst>
            <pc:docMk/>
            <pc:sldMk cId="2799401801" sldId="287"/>
            <ac:graphicFrameMk id="4" creationId="{00000000-0000-0000-0000-000000000000}"/>
          </ac:graphicFrameMkLst>
        </pc:graphicFrameChg>
        <pc:graphicFrameChg chg="mod modGraphic">
          <ac:chgData name="Graeme Malcolm" userId="0828a162-3a1f-48c4-ad15-5bbb25c8ef77" providerId="ADAL" clId="{66790BC9-6E2C-44D2-8BF9-4AEA0E8A803D}" dt="2021-03-18T20:04:55.541" v="503" actId="1038"/>
          <ac:graphicFrameMkLst>
            <pc:docMk/>
            <pc:sldMk cId="2799401801" sldId="287"/>
            <ac:graphicFrameMk id="5" creationId="{00000000-0000-0000-0000-000000000000}"/>
          </ac:graphicFrameMkLst>
        </pc:graphicFrameChg>
        <pc:graphicFrameChg chg="mod modGraphic">
          <ac:chgData name="Graeme Malcolm" userId="0828a162-3a1f-48c4-ad15-5bbb25c8ef77" providerId="ADAL" clId="{66790BC9-6E2C-44D2-8BF9-4AEA0E8A803D}" dt="2021-03-18T20:04:55.541" v="503" actId="1038"/>
          <ac:graphicFrameMkLst>
            <pc:docMk/>
            <pc:sldMk cId="2799401801" sldId="287"/>
            <ac:graphicFrameMk id="6" creationId="{00000000-0000-0000-0000-000000000000}"/>
          </ac:graphicFrameMkLst>
        </pc:graphicFrameChg>
        <pc:graphicFrameChg chg="mod modGraphic">
          <ac:chgData name="Graeme Malcolm" userId="0828a162-3a1f-48c4-ad15-5bbb25c8ef77" providerId="ADAL" clId="{66790BC9-6E2C-44D2-8BF9-4AEA0E8A803D}" dt="2021-03-18T20:04:55.541" v="503" actId="1038"/>
          <ac:graphicFrameMkLst>
            <pc:docMk/>
            <pc:sldMk cId="2799401801" sldId="287"/>
            <ac:graphicFrameMk id="7" creationId="{00000000-0000-0000-0000-000000000000}"/>
          </ac:graphicFrameMkLst>
        </pc:graphicFrameChg>
        <pc:cxnChg chg="mod">
          <ac:chgData name="Graeme Malcolm" userId="0828a162-3a1f-48c4-ad15-5bbb25c8ef77" providerId="ADAL" clId="{66790BC9-6E2C-44D2-8BF9-4AEA0E8A803D}" dt="2021-03-18T20:13:18.912" v="536" actId="208"/>
          <ac:cxnSpMkLst>
            <pc:docMk/>
            <pc:sldMk cId="2799401801" sldId="287"/>
            <ac:cxnSpMk id="12" creationId="{00000000-0000-0000-0000-000000000000}"/>
          </ac:cxnSpMkLst>
        </pc:cxnChg>
        <pc:cxnChg chg="mod">
          <ac:chgData name="Graeme Malcolm" userId="0828a162-3a1f-48c4-ad15-5bbb25c8ef77" providerId="ADAL" clId="{66790BC9-6E2C-44D2-8BF9-4AEA0E8A803D}" dt="2021-03-18T20:13:18.912" v="536" actId="208"/>
          <ac:cxnSpMkLst>
            <pc:docMk/>
            <pc:sldMk cId="2799401801" sldId="287"/>
            <ac:cxnSpMk id="16" creationId="{00000000-0000-0000-0000-000000000000}"/>
          </ac:cxnSpMkLst>
        </pc:cxnChg>
        <pc:cxnChg chg="mod">
          <ac:chgData name="Graeme Malcolm" userId="0828a162-3a1f-48c4-ad15-5bbb25c8ef77" providerId="ADAL" clId="{66790BC9-6E2C-44D2-8BF9-4AEA0E8A803D}" dt="2021-03-18T20:13:18.912" v="536" actId="208"/>
          <ac:cxnSpMkLst>
            <pc:docMk/>
            <pc:sldMk cId="2799401801" sldId="287"/>
            <ac:cxnSpMk id="27" creationId="{00000000-0000-0000-0000-000000000000}"/>
          </ac:cxnSpMkLst>
        </pc:cxnChg>
      </pc:sldChg>
      <pc:sldChg chg="addSp modSp add mod modAnim">
        <pc:chgData name="Graeme Malcolm" userId="0828a162-3a1f-48c4-ad15-5bbb25c8ef77" providerId="ADAL" clId="{66790BC9-6E2C-44D2-8BF9-4AEA0E8A803D}" dt="2021-03-19T21:51:18.118" v="1307" actId="164"/>
        <pc:sldMkLst>
          <pc:docMk/>
          <pc:sldMk cId="1621734122" sldId="288"/>
        </pc:sldMkLst>
        <pc:spChg chg="mod">
          <ac:chgData name="Graeme Malcolm" userId="0828a162-3a1f-48c4-ad15-5bbb25c8ef77" providerId="ADAL" clId="{66790BC9-6E2C-44D2-8BF9-4AEA0E8A803D}" dt="2021-03-18T20:07:39.538" v="520" actId="12"/>
          <ac:spMkLst>
            <pc:docMk/>
            <pc:sldMk cId="1621734122" sldId="288"/>
            <ac:spMk id="3" creationId="{00000000-0000-0000-0000-000000000000}"/>
          </ac:spMkLst>
        </pc:spChg>
        <pc:spChg chg="mod">
          <ac:chgData name="Graeme Malcolm" userId="0828a162-3a1f-48c4-ad15-5bbb25c8ef77" providerId="ADAL" clId="{66790BC9-6E2C-44D2-8BF9-4AEA0E8A803D}" dt="2021-03-18T20:05:57.751" v="510" actId="14100"/>
          <ac:spMkLst>
            <pc:docMk/>
            <pc:sldMk cId="1621734122" sldId="288"/>
            <ac:spMk id="12" creationId="{00000000-0000-0000-0000-000000000000}"/>
          </ac:spMkLst>
        </pc:spChg>
        <pc:spChg chg="mod">
          <ac:chgData name="Graeme Malcolm" userId="0828a162-3a1f-48c4-ad15-5bbb25c8ef77" providerId="ADAL" clId="{66790BC9-6E2C-44D2-8BF9-4AEA0E8A803D}" dt="2021-03-18T20:05:38.753" v="506" actId="1076"/>
          <ac:spMkLst>
            <pc:docMk/>
            <pc:sldMk cId="1621734122" sldId="288"/>
            <ac:spMk id="22" creationId="{00000000-0000-0000-0000-000000000000}"/>
          </ac:spMkLst>
        </pc:spChg>
        <pc:grpChg chg="mod">
          <ac:chgData name="Graeme Malcolm" userId="0828a162-3a1f-48c4-ad15-5bbb25c8ef77" providerId="ADAL" clId="{66790BC9-6E2C-44D2-8BF9-4AEA0E8A803D}" dt="2021-03-18T20:05:20.613" v="504" actId="1076"/>
          <ac:grpSpMkLst>
            <pc:docMk/>
            <pc:sldMk cId="1621734122" sldId="288"/>
            <ac:grpSpMk id="26" creationId="{00000000-0000-0000-0000-000000000000}"/>
          </ac:grpSpMkLst>
        </pc:grpChg>
        <pc:grpChg chg="mod">
          <ac:chgData name="Graeme Malcolm" userId="0828a162-3a1f-48c4-ad15-5bbb25c8ef77" providerId="ADAL" clId="{66790BC9-6E2C-44D2-8BF9-4AEA0E8A803D}" dt="2021-03-18T20:05:41.275" v="507" actId="1076"/>
          <ac:grpSpMkLst>
            <pc:docMk/>
            <pc:sldMk cId="1621734122" sldId="288"/>
            <ac:grpSpMk id="27" creationId="{00000000-0000-0000-0000-000000000000}"/>
          </ac:grpSpMkLst>
        </pc:grpChg>
        <pc:grpChg chg="mod">
          <ac:chgData name="Graeme Malcolm" userId="0828a162-3a1f-48c4-ad15-5bbb25c8ef77" providerId="ADAL" clId="{66790BC9-6E2C-44D2-8BF9-4AEA0E8A803D}" dt="2021-03-18T20:05:20.613" v="504" actId="1076"/>
          <ac:grpSpMkLst>
            <pc:docMk/>
            <pc:sldMk cId="1621734122" sldId="288"/>
            <ac:grpSpMk id="28" creationId="{00000000-0000-0000-0000-000000000000}"/>
          </ac:grpSpMkLst>
        </pc:grpChg>
        <pc:grpChg chg="mod">
          <ac:chgData name="Graeme Malcolm" userId="0828a162-3a1f-48c4-ad15-5bbb25c8ef77" providerId="ADAL" clId="{66790BC9-6E2C-44D2-8BF9-4AEA0E8A803D}" dt="2021-03-18T20:05:20.613" v="504" actId="1076"/>
          <ac:grpSpMkLst>
            <pc:docMk/>
            <pc:sldMk cId="1621734122" sldId="288"/>
            <ac:grpSpMk id="29" creationId="{00000000-0000-0000-0000-000000000000}"/>
          </ac:grpSpMkLst>
        </pc:grpChg>
        <pc:grpChg chg="mod">
          <ac:chgData name="Graeme Malcolm" userId="0828a162-3a1f-48c4-ad15-5bbb25c8ef77" providerId="ADAL" clId="{66790BC9-6E2C-44D2-8BF9-4AEA0E8A803D}" dt="2021-03-18T20:05:20.613" v="504" actId="1076"/>
          <ac:grpSpMkLst>
            <pc:docMk/>
            <pc:sldMk cId="1621734122" sldId="288"/>
            <ac:grpSpMk id="30" creationId="{00000000-0000-0000-0000-000000000000}"/>
          </ac:grpSpMkLst>
        </pc:grpChg>
        <pc:grpChg chg="add">
          <ac:chgData name="Graeme Malcolm" userId="0828a162-3a1f-48c4-ad15-5bbb25c8ef77" providerId="ADAL" clId="{66790BC9-6E2C-44D2-8BF9-4AEA0E8A803D}" dt="2021-03-19T21:51:18.118" v="1307" actId="164"/>
          <ac:grpSpMkLst>
            <pc:docMk/>
            <pc:sldMk cId="1621734122" sldId="288"/>
            <ac:grpSpMk id="31" creationId="{776E67B8-E80F-48B7-A67E-1C568E597969}"/>
          </ac:grpSpMkLst>
        </pc:grpChg>
        <pc:cxnChg chg="mod">
          <ac:chgData name="Graeme Malcolm" userId="0828a162-3a1f-48c4-ad15-5bbb25c8ef77" providerId="ADAL" clId="{66790BC9-6E2C-44D2-8BF9-4AEA0E8A803D}" dt="2021-03-18T20:06:49.124" v="515" actId="1582"/>
          <ac:cxnSpMkLst>
            <pc:docMk/>
            <pc:sldMk cId="1621734122" sldId="288"/>
            <ac:cxnSpMk id="38" creationId="{00000000-0000-0000-0000-000000000000}"/>
          </ac:cxnSpMkLst>
        </pc:cxnChg>
        <pc:cxnChg chg="mod">
          <ac:chgData name="Graeme Malcolm" userId="0828a162-3a1f-48c4-ad15-5bbb25c8ef77" providerId="ADAL" clId="{66790BC9-6E2C-44D2-8BF9-4AEA0E8A803D}" dt="2021-03-18T20:06:55.979" v="516" actId="1582"/>
          <ac:cxnSpMkLst>
            <pc:docMk/>
            <pc:sldMk cId="1621734122" sldId="288"/>
            <ac:cxnSpMk id="39" creationId="{00000000-0000-0000-0000-000000000000}"/>
          </ac:cxnSpMkLst>
        </pc:cxnChg>
        <pc:cxnChg chg="mod">
          <ac:chgData name="Graeme Malcolm" userId="0828a162-3a1f-48c4-ad15-5bbb25c8ef77" providerId="ADAL" clId="{66790BC9-6E2C-44D2-8BF9-4AEA0E8A803D}" dt="2021-03-18T20:07:04.007" v="517" actId="1582"/>
          <ac:cxnSpMkLst>
            <pc:docMk/>
            <pc:sldMk cId="1621734122" sldId="288"/>
            <ac:cxnSpMk id="42" creationId="{00000000-0000-0000-0000-000000000000}"/>
          </ac:cxnSpMkLst>
        </pc:cxnChg>
        <pc:cxnChg chg="mod">
          <ac:chgData name="Graeme Malcolm" userId="0828a162-3a1f-48c4-ad15-5bbb25c8ef77" providerId="ADAL" clId="{66790BC9-6E2C-44D2-8BF9-4AEA0E8A803D}" dt="2021-03-18T20:07:15.730" v="518" actId="1582"/>
          <ac:cxnSpMkLst>
            <pc:docMk/>
            <pc:sldMk cId="1621734122" sldId="288"/>
            <ac:cxnSpMk id="45" creationId="{00000000-0000-0000-0000-000000000000}"/>
          </ac:cxnSpMkLst>
        </pc:cxnChg>
      </pc:sldChg>
      <pc:sldChg chg="modSp add mod modAnim">
        <pc:chgData name="Graeme Malcolm" userId="0828a162-3a1f-48c4-ad15-5bbb25c8ef77" providerId="ADAL" clId="{66790BC9-6E2C-44D2-8BF9-4AEA0E8A803D}" dt="2021-03-18T20:10:18.130" v="533" actId="404"/>
        <pc:sldMkLst>
          <pc:docMk/>
          <pc:sldMk cId="684474517" sldId="289"/>
        </pc:sldMkLst>
        <pc:spChg chg="mod">
          <ac:chgData name="Graeme Malcolm" userId="0828a162-3a1f-48c4-ad15-5bbb25c8ef77" providerId="ADAL" clId="{66790BC9-6E2C-44D2-8BF9-4AEA0E8A803D}" dt="2021-03-18T20:08:45.675" v="525" actId="1076"/>
          <ac:spMkLst>
            <pc:docMk/>
            <pc:sldMk cId="684474517" sldId="289"/>
            <ac:spMk id="16" creationId="{00000000-0000-0000-0000-000000000000}"/>
          </ac:spMkLst>
        </pc:spChg>
        <pc:graphicFrameChg chg="mod modGraphic">
          <ac:chgData name="Graeme Malcolm" userId="0828a162-3a1f-48c4-ad15-5bbb25c8ef77" providerId="ADAL" clId="{66790BC9-6E2C-44D2-8BF9-4AEA0E8A803D}" dt="2021-03-18T20:10:18.130" v="533" actId="404"/>
          <ac:graphicFrameMkLst>
            <pc:docMk/>
            <pc:sldMk cId="684474517" sldId="289"/>
            <ac:graphicFrameMk id="15" creationId="{00000000-0000-0000-0000-000000000000}"/>
          </ac:graphicFrameMkLst>
        </pc:graphicFrameChg>
      </pc:sldChg>
      <pc:sldChg chg="modSp add mod modNotesTx">
        <pc:chgData name="Graeme Malcolm" userId="0828a162-3a1f-48c4-ad15-5bbb25c8ef77" providerId="ADAL" clId="{66790BC9-6E2C-44D2-8BF9-4AEA0E8A803D}" dt="2021-03-18T20:20:08.867" v="1026" actId="20577"/>
        <pc:sldMkLst>
          <pc:docMk/>
          <pc:sldMk cId="1553526045" sldId="290"/>
        </pc:sldMkLst>
        <pc:spChg chg="mod">
          <ac:chgData name="Graeme Malcolm" userId="0828a162-3a1f-48c4-ad15-5bbb25c8ef77" providerId="ADAL" clId="{66790BC9-6E2C-44D2-8BF9-4AEA0E8A803D}" dt="2021-03-18T20:16:13.043" v="548" actId="14100"/>
          <ac:spMkLst>
            <pc:docMk/>
            <pc:sldMk cId="1553526045" sldId="290"/>
            <ac:spMk id="13" creationId="{00000000-0000-0000-0000-000000000000}"/>
          </ac:spMkLst>
        </pc:spChg>
      </pc:sldChg>
      <pc:sldChg chg="addSp delSp modSp add mod">
        <pc:chgData name="Graeme Malcolm" userId="0828a162-3a1f-48c4-ad15-5bbb25c8ef77" providerId="ADAL" clId="{66790BC9-6E2C-44D2-8BF9-4AEA0E8A803D}" dt="2021-03-18T20:29:18.454" v="1151" actId="20577"/>
        <pc:sldMkLst>
          <pc:docMk/>
          <pc:sldMk cId="4232519510" sldId="291"/>
        </pc:sldMkLst>
        <pc:spChg chg="mod">
          <ac:chgData name="Graeme Malcolm" userId="0828a162-3a1f-48c4-ad15-5bbb25c8ef77" providerId="ADAL" clId="{66790BC9-6E2C-44D2-8BF9-4AEA0E8A803D}" dt="2021-03-18T20:25:08.467" v="1093" actId="6549"/>
          <ac:spMkLst>
            <pc:docMk/>
            <pc:sldMk cId="4232519510" sldId="291"/>
            <ac:spMk id="2" creationId="{00000000-0000-0000-0000-000000000000}"/>
          </ac:spMkLst>
        </pc:spChg>
        <pc:spChg chg="add del mod">
          <ac:chgData name="Graeme Malcolm" userId="0828a162-3a1f-48c4-ad15-5bbb25c8ef77" providerId="ADAL" clId="{66790BC9-6E2C-44D2-8BF9-4AEA0E8A803D}" dt="2021-03-18T20:27:42.256" v="1112" actId="478"/>
          <ac:spMkLst>
            <pc:docMk/>
            <pc:sldMk cId="4232519510" sldId="291"/>
            <ac:spMk id="5" creationId="{ABABA43A-2A6B-4AD1-BDA3-6BD754310B59}"/>
          </ac:spMkLst>
        </pc:spChg>
        <pc:spChg chg="add mod">
          <ac:chgData name="Graeme Malcolm" userId="0828a162-3a1f-48c4-ad15-5bbb25c8ef77" providerId="ADAL" clId="{66790BC9-6E2C-44D2-8BF9-4AEA0E8A803D}" dt="2021-03-18T20:29:18.454" v="1151" actId="20577"/>
          <ac:spMkLst>
            <pc:docMk/>
            <pc:sldMk cId="4232519510" sldId="291"/>
            <ac:spMk id="7" creationId="{040ED37A-8BAD-4C6F-A55C-1BD6A334C0D7}"/>
          </ac:spMkLst>
        </pc:spChg>
        <pc:graphicFrameChg chg="mod modGraphic">
          <ac:chgData name="Graeme Malcolm" userId="0828a162-3a1f-48c4-ad15-5bbb25c8ef77" providerId="ADAL" clId="{66790BC9-6E2C-44D2-8BF9-4AEA0E8A803D}" dt="2021-03-18T20:28:33.602" v="1116" actId="1076"/>
          <ac:graphicFrameMkLst>
            <pc:docMk/>
            <pc:sldMk cId="4232519510" sldId="291"/>
            <ac:graphicFrameMk id="6" creationId="{00000000-0000-0000-0000-000000000000}"/>
          </ac:graphicFrameMkLst>
        </pc:graphicFrameChg>
      </pc:sldChg>
      <pc:sldChg chg="modSp add mod modAnim">
        <pc:chgData name="Graeme Malcolm" userId="0828a162-3a1f-48c4-ad15-5bbb25c8ef77" providerId="ADAL" clId="{66790BC9-6E2C-44D2-8BF9-4AEA0E8A803D}" dt="2021-03-18T20:43:23.084" v="1271" actId="1076"/>
        <pc:sldMkLst>
          <pc:docMk/>
          <pc:sldMk cId="547229192" sldId="292"/>
        </pc:sldMkLst>
        <pc:spChg chg="mod">
          <ac:chgData name="Graeme Malcolm" userId="0828a162-3a1f-48c4-ad15-5bbb25c8ef77" providerId="ADAL" clId="{66790BC9-6E2C-44D2-8BF9-4AEA0E8A803D}" dt="2021-03-18T20:34:12.639" v="1244" actId="20577"/>
          <ac:spMkLst>
            <pc:docMk/>
            <pc:sldMk cId="547229192" sldId="292"/>
            <ac:spMk id="2" creationId="{00000000-0000-0000-0000-000000000000}"/>
          </ac:spMkLst>
        </pc:spChg>
        <pc:spChg chg="mod">
          <ac:chgData name="Graeme Malcolm" userId="0828a162-3a1f-48c4-ad15-5bbb25c8ef77" providerId="ADAL" clId="{66790BC9-6E2C-44D2-8BF9-4AEA0E8A803D}" dt="2021-03-18T20:43:23.084" v="1271" actId="1076"/>
          <ac:spMkLst>
            <pc:docMk/>
            <pc:sldMk cId="547229192" sldId="292"/>
            <ac:spMk id="3" creationId="{00000000-0000-0000-0000-000000000000}"/>
          </ac:spMkLst>
        </pc:spChg>
      </pc:sldChg>
      <pc:sldChg chg="add del">
        <pc:chgData name="Graeme Malcolm" userId="0828a162-3a1f-48c4-ad15-5bbb25c8ef77" providerId="ADAL" clId="{66790BC9-6E2C-44D2-8BF9-4AEA0E8A803D}" dt="2021-03-18T20:21:04.342" v="1029" actId="47"/>
        <pc:sldMkLst>
          <pc:docMk/>
          <pc:sldMk cId="3070952551" sldId="293"/>
        </pc:sldMkLst>
      </pc:sldChg>
      <pc:sldChg chg="add del">
        <pc:chgData name="Graeme Malcolm" userId="0828a162-3a1f-48c4-ad15-5bbb25c8ef77" providerId="ADAL" clId="{66790BC9-6E2C-44D2-8BF9-4AEA0E8A803D}" dt="2021-03-18T20:25:36.579" v="1094" actId="47"/>
        <pc:sldMkLst>
          <pc:docMk/>
          <pc:sldMk cId="2862947885" sldId="294"/>
        </pc:sldMkLst>
      </pc:sldChg>
      <pc:sldChg chg="add del">
        <pc:chgData name="Graeme Malcolm" userId="0828a162-3a1f-48c4-ad15-5bbb25c8ef77" providerId="ADAL" clId="{66790BC9-6E2C-44D2-8BF9-4AEA0E8A803D}" dt="2021-03-18T20:24:46.961" v="1092" actId="47"/>
        <pc:sldMkLst>
          <pc:docMk/>
          <pc:sldMk cId="3336822683" sldId="296"/>
        </pc:sldMkLst>
      </pc:sldChg>
      <pc:sldChg chg="add del">
        <pc:chgData name="Graeme Malcolm" userId="0828a162-3a1f-48c4-ad15-5bbb25c8ef77" providerId="ADAL" clId="{66790BC9-6E2C-44D2-8BF9-4AEA0E8A803D}" dt="2021-03-18T20:36:18.562" v="1259" actId="47"/>
        <pc:sldMkLst>
          <pc:docMk/>
          <pc:sldMk cId="746581208" sldId="297"/>
        </pc:sldMkLst>
      </pc:sldChg>
      <pc:sldChg chg="modSp add mod modAnim">
        <pc:chgData name="Graeme Malcolm" userId="0828a162-3a1f-48c4-ad15-5bbb25c8ef77" providerId="ADAL" clId="{66790BC9-6E2C-44D2-8BF9-4AEA0E8A803D}" dt="2021-03-18T20:20:52.877" v="1028"/>
        <pc:sldMkLst>
          <pc:docMk/>
          <pc:sldMk cId="605868810" sldId="299"/>
        </pc:sldMkLst>
        <pc:spChg chg="mod">
          <ac:chgData name="Graeme Malcolm" userId="0828a162-3a1f-48c4-ad15-5bbb25c8ef77" providerId="ADAL" clId="{66790BC9-6E2C-44D2-8BF9-4AEA0E8A803D}" dt="2021-03-18T20:20:33.807" v="1027" actId="207"/>
          <ac:spMkLst>
            <pc:docMk/>
            <pc:sldMk cId="605868810" sldId="299"/>
            <ac:spMk id="4" creationId="{00000000-0000-0000-0000-000000000000}"/>
          </ac:spMkLst>
        </pc:spChg>
        <pc:spChg chg="mod">
          <ac:chgData name="Graeme Malcolm" userId="0828a162-3a1f-48c4-ad15-5bbb25c8ef77" providerId="ADAL" clId="{66790BC9-6E2C-44D2-8BF9-4AEA0E8A803D}" dt="2021-03-18T20:20:33.807" v="1027" actId="207"/>
          <ac:spMkLst>
            <pc:docMk/>
            <pc:sldMk cId="605868810" sldId="299"/>
            <ac:spMk id="5" creationId="{00000000-0000-0000-0000-000000000000}"/>
          </ac:spMkLst>
        </pc:spChg>
        <pc:spChg chg="mod">
          <ac:chgData name="Graeme Malcolm" userId="0828a162-3a1f-48c4-ad15-5bbb25c8ef77" providerId="ADAL" clId="{66790BC9-6E2C-44D2-8BF9-4AEA0E8A803D}" dt="2021-03-18T20:20:33.807" v="1027" actId="207"/>
          <ac:spMkLst>
            <pc:docMk/>
            <pc:sldMk cId="605868810" sldId="299"/>
            <ac:spMk id="6" creationId="{00000000-0000-0000-0000-000000000000}"/>
          </ac:spMkLst>
        </pc:spChg>
      </pc:sldChg>
      <pc:sldChg chg="modSp mod">
        <pc:chgData name="Graeme Malcolm" userId="0828a162-3a1f-48c4-ad15-5bbb25c8ef77" providerId="ADAL" clId="{66790BC9-6E2C-44D2-8BF9-4AEA0E8A803D}" dt="2021-03-18T19:35:28.960" v="36" actId="20577"/>
        <pc:sldMkLst>
          <pc:docMk/>
          <pc:sldMk cId="3018641981" sldId="1627"/>
        </pc:sldMkLst>
        <pc:spChg chg="mod">
          <ac:chgData name="Graeme Malcolm" userId="0828a162-3a1f-48c4-ad15-5bbb25c8ef77" providerId="ADAL" clId="{66790BC9-6E2C-44D2-8BF9-4AEA0E8A803D}" dt="2021-03-18T19:35:28.960" v="36" actId="20577"/>
          <ac:spMkLst>
            <pc:docMk/>
            <pc:sldMk cId="3018641981" sldId="1627"/>
            <ac:spMk id="4" creationId="{841CB59B-EF9E-4E47-BF33-B8075EB6C7A1}"/>
          </ac:spMkLst>
        </pc:spChg>
      </pc:sldChg>
      <pc:sldChg chg="modSp mod">
        <pc:chgData name="Graeme Malcolm" userId="0828a162-3a1f-48c4-ad15-5bbb25c8ef77" providerId="ADAL" clId="{66790BC9-6E2C-44D2-8BF9-4AEA0E8A803D}" dt="2021-03-18T19:36:18.632" v="80"/>
        <pc:sldMkLst>
          <pc:docMk/>
          <pc:sldMk cId="2281750522" sldId="1684"/>
        </pc:sldMkLst>
        <pc:spChg chg="mod">
          <ac:chgData name="Graeme Malcolm" userId="0828a162-3a1f-48c4-ad15-5bbb25c8ef77" providerId="ADAL" clId="{66790BC9-6E2C-44D2-8BF9-4AEA0E8A803D}" dt="2021-03-18T19:36:18.632" v="80"/>
          <ac:spMkLst>
            <pc:docMk/>
            <pc:sldMk cId="2281750522" sldId="1684"/>
            <ac:spMk id="5" creationId="{007C2C26-EFD2-E847-AEA7-5CEF245E0904}"/>
          </ac:spMkLst>
        </pc:spChg>
      </pc:sldChg>
      <pc:sldChg chg="modSp mod">
        <pc:chgData name="Graeme Malcolm" userId="0828a162-3a1f-48c4-ad15-5bbb25c8ef77" providerId="ADAL" clId="{66790BC9-6E2C-44D2-8BF9-4AEA0E8A803D}" dt="2021-03-18T19:36:05.357" v="79" actId="20577"/>
        <pc:sldMkLst>
          <pc:docMk/>
          <pc:sldMk cId="4244671936" sldId="1778"/>
        </pc:sldMkLst>
        <pc:spChg chg="mod">
          <ac:chgData name="Graeme Malcolm" userId="0828a162-3a1f-48c4-ad15-5bbb25c8ef77" providerId="ADAL" clId="{66790BC9-6E2C-44D2-8BF9-4AEA0E8A803D}" dt="2021-03-18T19:36:05.357" v="79" actId="20577"/>
          <ac:spMkLst>
            <pc:docMk/>
            <pc:sldMk cId="4244671936" sldId="1778"/>
            <ac:spMk id="2" creationId="{00000000-0000-0000-0000-000000000000}"/>
          </ac:spMkLst>
        </pc:spChg>
        <pc:spChg chg="mod">
          <ac:chgData name="Graeme Malcolm" userId="0828a162-3a1f-48c4-ad15-5bbb25c8ef77" providerId="ADAL" clId="{66790BC9-6E2C-44D2-8BF9-4AEA0E8A803D}" dt="2021-03-18T19:35:47.480" v="50" actId="20577"/>
          <ac:spMkLst>
            <pc:docMk/>
            <pc:sldMk cId="4244671936" sldId="1778"/>
            <ac:spMk id="6" creationId="{00000000-0000-0000-0000-000000000000}"/>
          </ac:spMkLst>
        </pc:spChg>
      </pc:sldChg>
      <pc:sldChg chg="del">
        <pc:chgData name="Graeme Malcolm" userId="0828a162-3a1f-48c4-ad15-5bbb25c8ef77" providerId="ADAL" clId="{66790BC9-6E2C-44D2-8BF9-4AEA0E8A803D}" dt="2021-03-18T19:36:59.452" v="81" actId="47"/>
        <pc:sldMkLst>
          <pc:docMk/>
          <pc:sldMk cId="2081599491" sldId="1791"/>
        </pc:sldMkLst>
      </pc:sldChg>
      <pc:sldChg chg="del">
        <pc:chgData name="Graeme Malcolm" userId="0828a162-3a1f-48c4-ad15-5bbb25c8ef77" providerId="ADAL" clId="{66790BC9-6E2C-44D2-8BF9-4AEA0E8A803D}" dt="2021-03-18T19:36:59.452" v="81" actId="47"/>
        <pc:sldMkLst>
          <pc:docMk/>
          <pc:sldMk cId="893961789" sldId="1792"/>
        </pc:sldMkLst>
      </pc:sldChg>
      <pc:sldChg chg="del">
        <pc:chgData name="Graeme Malcolm" userId="0828a162-3a1f-48c4-ad15-5bbb25c8ef77" providerId="ADAL" clId="{66790BC9-6E2C-44D2-8BF9-4AEA0E8A803D}" dt="2021-03-18T19:36:59.452" v="81" actId="47"/>
        <pc:sldMkLst>
          <pc:docMk/>
          <pc:sldMk cId="1893651820" sldId="1793"/>
        </pc:sldMkLst>
      </pc:sldChg>
      <pc:sldChg chg="modSp mod">
        <pc:chgData name="Graeme Malcolm" userId="0828a162-3a1f-48c4-ad15-5bbb25c8ef77" providerId="ADAL" clId="{66790BC9-6E2C-44D2-8BF9-4AEA0E8A803D}" dt="2021-03-18T19:37:09.989" v="82"/>
        <pc:sldMkLst>
          <pc:docMk/>
          <pc:sldMk cId="2406153908" sldId="1795"/>
        </pc:sldMkLst>
        <pc:spChg chg="mod">
          <ac:chgData name="Graeme Malcolm" userId="0828a162-3a1f-48c4-ad15-5bbb25c8ef77" providerId="ADAL" clId="{66790BC9-6E2C-44D2-8BF9-4AEA0E8A803D}" dt="2021-03-18T19:37:09.989" v="82"/>
          <ac:spMkLst>
            <pc:docMk/>
            <pc:sldMk cId="2406153908" sldId="1795"/>
            <ac:spMk id="5" creationId="{007C2C26-EFD2-E847-AEA7-5CEF245E0904}"/>
          </ac:spMkLst>
        </pc:spChg>
      </pc:sldChg>
      <pc:sldChg chg="del">
        <pc:chgData name="Graeme Malcolm" userId="0828a162-3a1f-48c4-ad15-5bbb25c8ef77" providerId="ADAL" clId="{66790BC9-6E2C-44D2-8BF9-4AEA0E8A803D}" dt="2021-03-18T19:37:27.855" v="83" actId="47"/>
        <pc:sldMkLst>
          <pc:docMk/>
          <pc:sldMk cId="1420677598" sldId="1796"/>
        </pc:sldMkLst>
      </pc:sldChg>
      <pc:sldChg chg="del">
        <pc:chgData name="Graeme Malcolm" userId="0828a162-3a1f-48c4-ad15-5bbb25c8ef77" providerId="ADAL" clId="{66790BC9-6E2C-44D2-8BF9-4AEA0E8A803D}" dt="2021-03-18T19:37:27.855" v="83" actId="47"/>
        <pc:sldMkLst>
          <pc:docMk/>
          <pc:sldMk cId="3278403572" sldId="1797"/>
        </pc:sldMkLst>
      </pc:sldChg>
      <pc:sldChg chg="del">
        <pc:chgData name="Graeme Malcolm" userId="0828a162-3a1f-48c4-ad15-5bbb25c8ef77" providerId="ADAL" clId="{66790BC9-6E2C-44D2-8BF9-4AEA0E8A803D}" dt="2021-03-18T19:37:27.855" v="83" actId="47"/>
        <pc:sldMkLst>
          <pc:docMk/>
          <pc:sldMk cId="281721047" sldId="1798"/>
        </pc:sldMkLst>
      </pc:sldChg>
      <pc:sldChg chg="del">
        <pc:chgData name="Graeme Malcolm" userId="0828a162-3a1f-48c4-ad15-5bbb25c8ef77" providerId="ADAL" clId="{66790BC9-6E2C-44D2-8BF9-4AEA0E8A803D}" dt="2021-03-18T19:37:27.855" v="83" actId="47"/>
        <pc:sldMkLst>
          <pc:docMk/>
          <pc:sldMk cId="3086316418" sldId="1799"/>
        </pc:sldMkLst>
      </pc:sldChg>
      <pc:sldChg chg="del">
        <pc:chgData name="Graeme Malcolm" userId="0828a162-3a1f-48c4-ad15-5bbb25c8ef77" providerId="ADAL" clId="{66790BC9-6E2C-44D2-8BF9-4AEA0E8A803D}" dt="2021-03-18T19:36:59.452" v="81" actId="47"/>
        <pc:sldMkLst>
          <pc:docMk/>
          <pc:sldMk cId="1189454358" sldId="1894"/>
        </pc:sldMkLst>
      </pc:sldChg>
      <pc:sldChg chg="modSp mod">
        <pc:chgData name="Graeme Malcolm" userId="0828a162-3a1f-48c4-ad15-5bbb25c8ef77" providerId="ADAL" clId="{66790BC9-6E2C-44D2-8BF9-4AEA0E8A803D}" dt="2021-03-23T00:36:36.102" v="1978" actId="1035"/>
        <pc:sldMkLst>
          <pc:docMk/>
          <pc:sldMk cId="1994667610" sldId="1895"/>
        </pc:sldMkLst>
        <pc:spChg chg="mod">
          <ac:chgData name="Graeme Malcolm" userId="0828a162-3a1f-48c4-ad15-5bbb25c8ef77" providerId="ADAL" clId="{66790BC9-6E2C-44D2-8BF9-4AEA0E8A803D}" dt="2021-03-23T00:36:01.983" v="1975" actId="1076"/>
          <ac:spMkLst>
            <pc:docMk/>
            <pc:sldMk cId="1994667610" sldId="1895"/>
            <ac:spMk id="4" creationId="{9675D678-8D9C-404E-AD11-B3AD6027F0FC}"/>
          </ac:spMkLst>
        </pc:spChg>
        <pc:spChg chg="mod">
          <ac:chgData name="Graeme Malcolm" userId="0828a162-3a1f-48c4-ad15-5bbb25c8ef77" providerId="ADAL" clId="{66790BC9-6E2C-44D2-8BF9-4AEA0E8A803D}" dt="2021-03-23T00:36:01.983" v="1975" actId="1076"/>
          <ac:spMkLst>
            <pc:docMk/>
            <pc:sldMk cId="1994667610" sldId="1895"/>
            <ac:spMk id="5" creationId="{55FD6304-2F37-4FEC-8FB1-C9BC50E98F54}"/>
          </ac:spMkLst>
        </pc:spChg>
        <pc:spChg chg="mod">
          <ac:chgData name="Graeme Malcolm" userId="0828a162-3a1f-48c4-ad15-5bbb25c8ef77" providerId="ADAL" clId="{66790BC9-6E2C-44D2-8BF9-4AEA0E8A803D}" dt="2021-03-23T00:36:01.983" v="1975" actId="1076"/>
          <ac:spMkLst>
            <pc:docMk/>
            <pc:sldMk cId="1994667610" sldId="1895"/>
            <ac:spMk id="7" creationId="{C2C59DA6-909C-4010-ADD9-B7AC43CD0A2B}"/>
          </ac:spMkLst>
        </pc:spChg>
        <pc:spChg chg="mod">
          <ac:chgData name="Graeme Malcolm" userId="0828a162-3a1f-48c4-ad15-5bbb25c8ef77" providerId="ADAL" clId="{66790BC9-6E2C-44D2-8BF9-4AEA0E8A803D}" dt="2021-03-23T00:36:01.983" v="1975" actId="1076"/>
          <ac:spMkLst>
            <pc:docMk/>
            <pc:sldMk cId="1994667610" sldId="1895"/>
            <ac:spMk id="8" creationId="{22D567B8-6090-4FC5-BA47-7A8393649D2D}"/>
          </ac:spMkLst>
        </pc:spChg>
        <pc:spChg chg="mod">
          <ac:chgData name="Graeme Malcolm" userId="0828a162-3a1f-48c4-ad15-5bbb25c8ef77" providerId="ADAL" clId="{66790BC9-6E2C-44D2-8BF9-4AEA0E8A803D}" dt="2021-03-23T00:36:01.983" v="1975" actId="1076"/>
          <ac:spMkLst>
            <pc:docMk/>
            <pc:sldMk cId="1994667610" sldId="1895"/>
            <ac:spMk id="14" creationId="{CA531125-EDEF-47AA-B911-60F102D6EE13}"/>
          </ac:spMkLst>
        </pc:spChg>
        <pc:spChg chg="mod">
          <ac:chgData name="Graeme Malcolm" userId="0828a162-3a1f-48c4-ad15-5bbb25c8ef77" providerId="ADAL" clId="{66790BC9-6E2C-44D2-8BF9-4AEA0E8A803D}" dt="2021-03-23T00:36:36.102" v="1978" actId="1035"/>
          <ac:spMkLst>
            <pc:docMk/>
            <pc:sldMk cId="1994667610" sldId="1895"/>
            <ac:spMk id="15" creationId="{3F06D7E1-BFF4-4D05-B86A-83E973F67485}"/>
          </ac:spMkLst>
        </pc:spChg>
        <pc:picChg chg="mod">
          <ac:chgData name="Graeme Malcolm" userId="0828a162-3a1f-48c4-ad15-5bbb25c8ef77" providerId="ADAL" clId="{66790BC9-6E2C-44D2-8BF9-4AEA0E8A803D}" dt="2021-03-23T00:36:01.983" v="1975" actId="1076"/>
          <ac:picMkLst>
            <pc:docMk/>
            <pc:sldMk cId="1994667610" sldId="1895"/>
            <ac:picMk id="11" creationId="{0BA30EB3-97CE-4081-8D65-1A4974C45F56}"/>
          </ac:picMkLst>
        </pc:picChg>
        <pc:picChg chg="mod">
          <ac:chgData name="Graeme Malcolm" userId="0828a162-3a1f-48c4-ad15-5bbb25c8ef77" providerId="ADAL" clId="{66790BC9-6E2C-44D2-8BF9-4AEA0E8A803D}" dt="2021-03-23T00:36:01.983" v="1975" actId="1076"/>
          <ac:picMkLst>
            <pc:docMk/>
            <pc:sldMk cId="1994667610" sldId="1895"/>
            <ac:picMk id="12" creationId="{5F047AE5-0FF4-4E3A-90A8-BCCFD4126B38}"/>
          </ac:picMkLst>
        </pc:picChg>
        <pc:picChg chg="mod">
          <ac:chgData name="Graeme Malcolm" userId="0828a162-3a1f-48c4-ad15-5bbb25c8ef77" providerId="ADAL" clId="{66790BC9-6E2C-44D2-8BF9-4AEA0E8A803D}" dt="2021-03-23T00:36:01.983" v="1975" actId="1076"/>
          <ac:picMkLst>
            <pc:docMk/>
            <pc:sldMk cId="1994667610" sldId="1895"/>
            <ac:picMk id="16" creationId="{9663BBAB-8C60-4BC2-9515-41D4A856F06F}"/>
          </ac:picMkLst>
        </pc:picChg>
        <pc:cxnChg chg="mod">
          <ac:chgData name="Graeme Malcolm" userId="0828a162-3a1f-48c4-ad15-5bbb25c8ef77" providerId="ADAL" clId="{66790BC9-6E2C-44D2-8BF9-4AEA0E8A803D}" dt="2021-03-23T00:36:01.983" v="1975" actId="1076"/>
          <ac:cxnSpMkLst>
            <pc:docMk/>
            <pc:sldMk cId="1994667610" sldId="1895"/>
            <ac:cxnSpMk id="6" creationId="{BD272431-34E9-43E7-9024-F449E9440CBA}"/>
          </ac:cxnSpMkLst>
        </pc:cxnChg>
        <pc:cxnChg chg="mod">
          <ac:chgData name="Graeme Malcolm" userId="0828a162-3a1f-48c4-ad15-5bbb25c8ef77" providerId="ADAL" clId="{66790BC9-6E2C-44D2-8BF9-4AEA0E8A803D}" dt="2021-03-23T00:36:01.983" v="1975" actId="1076"/>
          <ac:cxnSpMkLst>
            <pc:docMk/>
            <pc:sldMk cId="1994667610" sldId="1895"/>
            <ac:cxnSpMk id="13" creationId="{F52DDC64-86F9-448D-8714-4B7D4CE95F4B}"/>
          </ac:cxnSpMkLst>
        </pc:cxnChg>
      </pc:sldChg>
      <pc:sldChg chg="addSp delSp modSp new del mod modClrScheme chgLayout">
        <pc:chgData name="Graeme Malcolm" userId="0828a162-3a1f-48c4-ad15-5bbb25c8ef77" providerId="ADAL" clId="{66790BC9-6E2C-44D2-8BF9-4AEA0E8A803D}" dt="2021-03-18T19:42:19.242" v="86" actId="47"/>
        <pc:sldMkLst>
          <pc:docMk/>
          <pc:sldMk cId="1114676641" sldId="1896"/>
        </pc:sldMkLst>
        <pc:spChg chg="del mod ord">
          <ac:chgData name="Graeme Malcolm" userId="0828a162-3a1f-48c4-ad15-5bbb25c8ef77" providerId="ADAL" clId="{66790BC9-6E2C-44D2-8BF9-4AEA0E8A803D}" dt="2021-03-18T19:37:56.368" v="85" actId="700"/>
          <ac:spMkLst>
            <pc:docMk/>
            <pc:sldMk cId="1114676641" sldId="1896"/>
            <ac:spMk id="2" creationId="{B1894DA4-B616-4138-8810-605576CDD0C2}"/>
          </ac:spMkLst>
        </pc:spChg>
        <pc:spChg chg="del mod ord">
          <ac:chgData name="Graeme Malcolm" userId="0828a162-3a1f-48c4-ad15-5bbb25c8ef77" providerId="ADAL" clId="{66790BC9-6E2C-44D2-8BF9-4AEA0E8A803D}" dt="2021-03-18T19:37:56.368" v="85" actId="700"/>
          <ac:spMkLst>
            <pc:docMk/>
            <pc:sldMk cId="1114676641" sldId="1896"/>
            <ac:spMk id="3" creationId="{806EE050-A10C-4B08-B230-CB3F67D342EB}"/>
          </ac:spMkLst>
        </pc:spChg>
        <pc:spChg chg="add mod ord">
          <ac:chgData name="Graeme Malcolm" userId="0828a162-3a1f-48c4-ad15-5bbb25c8ef77" providerId="ADAL" clId="{66790BC9-6E2C-44D2-8BF9-4AEA0E8A803D}" dt="2021-03-18T19:37:56.368" v="85" actId="700"/>
          <ac:spMkLst>
            <pc:docMk/>
            <pc:sldMk cId="1114676641" sldId="1896"/>
            <ac:spMk id="4" creationId="{F8E4B58A-3EE1-4FF3-BD05-D0F4F7EA57F0}"/>
          </ac:spMkLst>
        </pc:spChg>
        <pc:spChg chg="add mod ord">
          <ac:chgData name="Graeme Malcolm" userId="0828a162-3a1f-48c4-ad15-5bbb25c8ef77" providerId="ADAL" clId="{66790BC9-6E2C-44D2-8BF9-4AEA0E8A803D}" dt="2021-03-18T19:37:56.368" v="85" actId="700"/>
          <ac:spMkLst>
            <pc:docMk/>
            <pc:sldMk cId="1114676641" sldId="1896"/>
            <ac:spMk id="5" creationId="{EBC58F9C-55EC-4AD1-B4C6-EB5D082A48E2}"/>
          </ac:spMkLst>
        </pc:spChg>
      </pc:sldChg>
      <pc:sldChg chg="addSp delSp modSp new mod modClrScheme chgLayout modNotesTx">
        <pc:chgData name="Graeme Malcolm" userId="0828a162-3a1f-48c4-ad15-5bbb25c8ef77" providerId="ADAL" clId="{66790BC9-6E2C-44D2-8BF9-4AEA0E8A803D}" dt="2021-03-23T00:37:45.102" v="2098" actId="20577"/>
        <pc:sldMkLst>
          <pc:docMk/>
          <pc:sldMk cId="2225380124" sldId="1896"/>
        </pc:sldMkLst>
        <pc:spChg chg="mod ord">
          <ac:chgData name="Graeme Malcolm" userId="0828a162-3a1f-48c4-ad15-5bbb25c8ef77" providerId="ADAL" clId="{66790BC9-6E2C-44D2-8BF9-4AEA0E8A803D}" dt="2021-03-23T00:13:18.911" v="1343" actId="700"/>
          <ac:spMkLst>
            <pc:docMk/>
            <pc:sldMk cId="2225380124" sldId="1896"/>
            <ac:spMk id="2" creationId="{D15E95D6-FDD0-49E1-B543-A025FC04BC82}"/>
          </ac:spMkLst>
        </pc:spChg>
        <pc:spChg chg="del mod ord">
          <ac:chgData name="Graeme Malcolm" userId="0828a162-3a1f-48c4-ad15-5bbb25c8ef77" providerId="ADAL" clId="{66790BC9-6E2C-44D2-8BF9-4AEA0E8A803D}" dt="2021-03-23T00:05:18.956" v="1308" actId="700"/>
          <ac:spMkLst>
            <pc:docMk/>
            <pc:sldMk cId="2225380124" sldId="1896"/>
            <ac:spMk id="3" creationId="{874BE528-2DD3-47E3-BF8D-4F5FA96FB36B}"/>
          </ac:spMkLst>
        </pc:spChg>
        <pc:spChg chg="add del mod ord">
          <ac:chgData name="Graeme Malcolm" userId="0828a162-3a1f-48c4-ad15-5bbb25c8ef77" providerId="ADAL" clId="{66790BC9-6E2C-44D2-8BF9-4AEA0E8A803D}" dt="2021-03-23T00:13:18.911" v="1343" actId="700"/>
          <ac:spMkLst>
            <pc:docMk/>
            <pc:sldMk cId="2225380124" sldId="1896"/>
            <ac:spMk id="4" creationId="{073D425C-DFE9-4C5F-B384-EFE50AAEF78A}"/>
          </ac:spMkLst>
        </pc:spChg>
        <pc:spChg chg="add del mod ord">
          <ac:chgData name="Graeme Malcolm" userId="0828a162-3a1f-48c4-ad15-5bbb25c8ef77" providerId="ADAL" clId="{66790BC9-6E2C-44D2-8BF9-4AEA0E8A803D}" dt="2021-03-23T00:13:18.911" v="1343" actId="700"/>
          <ac:spMkLst>
            <pc:docMk/>
            <pc:sldMk cId="2225380124" sldId="1896"/>
            <ac:spMk id="5" creationId="{845FACF8-AD57-4B1D-833A-9CBACC039A33}"/>
          </ac:spMkLst>
        </pc:spChg>
        <pc:spChg chg="add del mod ord">
          <ac:chgData name="Graeme Malcolm" userId="0828a162-3a1f-48c4-ad15-5bbb25c8ef77" providerId="ADAL" clId="{66790BC9-6E2C-44D2-8BF9-4AEA0E8A803D}" dt="2021-03-23T00:13:18.911" v="1343" actId="700"/>
          <ac:spMkLst>
            <pc:docMk/>
            <pc:sldMk cId="2225380124" sldId="1896"/>
            <ac:spMk id="6" creationId="{7251962B-9EB1-4E62-BE03-3F95E8BF31B4}"/>
          </ac:spMkLst>
        </pc:spChg>
        <pc:spChg chg="add del mod ord">
          <ac:chgData name="Graeme Malcolm" userId="0828a162-3a1f-48c4-ad15-5bbb25c8ef77" providerId="ADAL" clId="{66790BC9-6E2C-44D2-8BF9-4AEA0E8A803D}" dt="2021-03-23T00:13:18.911" v="1343" actId="700"/>
          <ac:spMkLst>
            <pc:docMk/>
            <pc:sldMk cId="2225380124" sldId="1896"/>
            <ac:spMk id="7" creationId="{8F662081-BA80-4924-875F-700C19BA6F88}"/>
          </ac:spMkLst>
        </pc:spChg>
        <pc:spChg chg="add del mod ord">
          <ac:chgData name="Graeme Malcolm" userId="0828a162-3a1f-48c4-ad15-5bbb25c8ef77" providerId="ADAL" clId="{66790BC9-6E2C-44D2-8BF9-4AEA0E8A803D}" dt="2021-03-23T00:13:18.911" v="1343" actId="700"/>
          <ac:spMkLst>
            <pc:docMk/>
            <pc:sldMk cId="2225380124" sldId="1896"/>
            <ac:spMk id="8" creationId="{7DAE74CC-3052-4341-8B00-3ED85CD8ACAD}"/>
          </ac:spMkLst>
        </pc:spChg>
        <pc:spChg chg="add del mod ord">
          <ac:chgData name="Graeme Malcolm" userId="0828a162-3a1f-48c4-ad15-5bbb25c8ef77" providerId="ADAL" clId="{66790BC9-6E2C-44D2-8BF9-4AEA0E8A803D}" dt="2021-03-23T00:12:20.475" v="1339" actId="478"/>
          <ac:spMkLst>
            <pc:docMk/>
            <pc:sldMk cId="2225380124" sldId="1896"/>
            <ac:spMk id="9" creationId="{2A051606-BC1B-4854-B0D8-0ABCCA250ADA}"/>
          </ac:spMkLst>
        </pc:spChg>
        <pc:spChg chg="add del mod ord">
          <ac:chgData name="Graeme Malcolm" userId="0828a162-3a1f-48c4-ad15-5bbb25c8ef77" providerId="ADAL" clId="{66790BC9-6E2C-44D2-8BF9-4AEA0E8A803D}" dt="2021-03-23T00:13:31.405" v="1344" actId="478"/>
          <ac:spMkLst>
            <pc:docMk/>
            <pc:sldMk cId="2225380124" sldId="1896"/>
            <ac:spMk id="12" creationId="{43F84CF4-936A-447B-8D2D-002CDE6D45EB}"/>
          </ac:spMkLst>
        </pc:spChg>
        <pc:spChg chg="add mod ord">
          <ac:chgData name="Graeme Malcolm" userId="0828a162-3a1f-48c4-ad15-5bbb25c8ef77" providerId="ADAL" clId="{66790BC9-6E2C-44D2-8BF9-4AEA0E8A803D}" dt="2021-03-23T00:14:22.754" v="1348" actId="114"/>
          <ac:spMkLst>
            <pc:docMk/>
            <pc:sldMk cId="2225380124" sldId="1896"/>
            <ac:spMk id="13" creationId="{636ED1A2-4A48-4A6F-96DF-0775BF72AEB4}"/>
          </ac:spMkLst>
        </pc:spChg>
        <pc:spChg chg="add mod ord">
          <ac:chgData name="Graeme Malcolm" userId="0828a162-3a1f-48c4-ad15-5bbb25c8ef77" providerId="ADAL" clId="{66790BC9-6E2C-44D2-8BF9-4AEA0E8A803D}" dt="2021-03-23T00:15:34.103" v="1389" actId="1076"/>
          <ac:spMkLst>
            <pc:docMk/>
            <pc:sldMk cId="2225380124" sldId="1896"/>
            <ac:spMk id="14" creationId="{8710EE88-6360-4D7D-B352-CBFDADE70196}"/>
          </ac:spMkLst>
        </pc:spChg>
        <pc:spChg chg="add mod ord">
          <ac:chgData name="Graeme Malcolm" userId="0828a162-3a1f-48c4-ad15-5bbb25c8ef77" providerId="ADAL" clId="{66790BC9-6E2C-44D2-8BF9-4AEA0E8A803D}" dt="2021-03-23T00:15:44.263" v="1391" actId="1076"/>
          <ac:spMkLst>
            <pc:docMk/>
            <pc:sldMk cId="2225380124" sldId="1896"/>
            <ac:spMk id="15" creationId="{FA4AB17E-F478-4908-B08C-408D28528A8A}"/>
          </ac:spMkLst>
        </pc:spChg>
        <pc:spChg chg="add mod ord">
          <ac:chgData name="Graeme Malcolm" userId="0828a162-3a1f-48c4-ad15-5bbb25c8ef77" providerId="ADAL" clId="{66790BC9-6E2C-44D2-8BF9-4AEA0E8A803D}" dt="2021-03-23T00:15:38.943" v="1390" actId="1076"/>
          <ac:spMkLst>
            <pc:docMk/>
            <pc:sldMk cId="2225380124" sldId="1896"/>
            <ac:spMk id="16" creationId="{D6EA4E73-8ADA-438F-B437-7A4FC3D7EAAF}"/>
          </ac:spMkLst>
        </pc:spChg>
        <pc:spChg chg="add del mod ord">
          <ac:chgData name="Graeme Malcolm" userId="0828a162-3a1f-48c4-ad15-5bbb25c8ef77" providerId="ADAL" clId="{66790BC9-6E2C-44D2-8BF9-4AEA0E8A803D}" dt="2021-03-23T00:15:14.403" v="1387" actId="478"/>
          <ac:spMkLst>
            <pc:docMk/>
            <pc:sldMk cId="2225380124" sldId="1896"/>
            <ac:spMk id="17" creationId="{DB8A8656-3D8E-4FD3-89C5-238138F74B9E}"/>
          </ac:spMkLst>
        </pc:spChg>
        <pc:spChg chg="add del mod ord">
          <ac:chgData name="Graeme Malcolm" userId="0828a162-3a1f-48c4-ad15-5bbb25c8ef77" providerId="ADAL" clId="{66790BC9-6E2C-44D2-8BF9-4AEA0E8A803D}" dt="2021-03-23T00:15:17.723" v="1388" actId="478"/>
          <ac:spMkLst>
            <pc:docMk/>
            <pc:sldMk cId="2225380124" sldId="1896"/>
            <ac:spMk id="18" creationId="{D304AD5D-314A-4BE3-B066-DCE3096BFF51}"/>
          </ac:spMkLst>
        </pc:spChg>
        <pc:picChg chg="add del mod">
          <ac:chgData name="Graeme Malcolm" userId="0828a162-3a1f-48c4-ad15-5bbb25c8ef77" providerId="ADAL" clId="{66790BC9-6E2C-44D2-8BF9-4AEA0E8A803D}" dt="2021-03-23T00:12:51.669" v="1342" actId="478"/>
          <ac:picMkLst>
            <pc:docMk/>
            <pc:sldMk cId="2225380124" sldId="1896"/>
            <ac:picMk id="11" creationId="{8D0A0B27-2338-47BE-A43E-357CA0CFDE91}"/>
          </ac:picMkLst>
        </pc:picChg>
      </pc:sldChg>
      <pc:sldMasterChg chg="addSldLayout modSldLayout">
        <pc:chgData name="Graeme Malcolm" userId="0828a162-3a1f-48c4-ad15-5bbb25c8ef77" providerId="ADAL" clId="{66790BC9-6E2C-44D2-8BF9-4AEA0E8A803D}" dt="2021-03-18T20:14:54.164" v="537" actId="22"/>
        <pc:sldMasterMkLst>
          <pc:docMk/>
          <pc:sldMasterMk cId="1881724970" sldId="2147484551"/>
        </pc:sldMasterMkLst>
        <pc:sldLayoutChg chg="add mod">
          <pc:chgData name="Graeme Malcolm" userId="0828a162-3a1f-48c4-ad15-5bbb25c8ef77" providerId="ADAL" clId="{66790BC9-6E2C-44D2-8BF9-4AEA0E8A803D}" dt="2021-03-18T19:42:21.525" v="87" actId="22"/>
          <pc:sldLayoutMkLst>
            <pc:docMk/>
            <pc:sldMasterMk cId="1881724970" sldId="2147484551"/>
            <pc:sldLayoutMk cId="1454140961" sldId="2147484705"/>
          </pc:sldLayoutMkLst>
        </pc:sldLayoutChg>
        <pc:sldLayoutChg chg="add mod">
          <pc:chgData name="Graeme Malcolm" userId="0828a162-3a1f-48c4-ad15-5bbb25c8ef77" providerId="ADAL" clId="{66790BC9-6E2C-44D2-8BF9-4AEA0E8A803D}" dt="2021-03-18T20:14:54.164" v="537" actId="22"/>
          <pc:sldLayoutMkLst>
            <pc:docMk/>
            <pc:sldMasterMk cId="1881724970" sldId="2147484551"/>
            <pc:sldLayoutMk cId="1774192342" sldId="2147484706"/>
          </pc:sldLayoutMkLst>
        </pc:sldLayoutChg>
      </pc:sldMasterChg>
    </pc:docChg>
  </pc:docChgLst>
  <pc:docChgLst>
    <pc:chgData name="Kalen Delaney" userId="3f5ce9f5-1df8-430e-995f-2dd4fd30689a" providerId="ADAL" clId="{14D3BE84-07D6-4FF9-893E-CF3F5AFE4787}"/>
    <pc:docChg chg="modSld">
      <pc:chgData name="Kalen Delaney" userId="3f5ce9f5-1df8-430e-995f-2dd4fd30689a" providerId="ADAL" clId="{14D3BE84-07D6-4FF9-893E-CF3F5AFE4787}" dt="2021-04-09T18:35:11.842" v="5" actId="1076"/>
      <pc:docMkLst>
        <pc:docMk/>
      </pc:docMkLst>
      <pc:sldChg chg="modSp mod">
        <pc:chgData name="Kalen Delaney" userId="3f5ce9f5-1df8-430e-995f-2dd4fd30689a" providerId="ADAL" clId="{14D3BE84-07D6-4FF9-893E-CF3F5AFE4787}" dt="2021-04-09T18:35:11.842" v="5" actId="1076"/>
        <pc:sldMkLst>
          <pc:docMk/>
          <pc:sldMk cId="2225380124" sldId="1896"/>
        </pc:sldMkLst>
        <pc:spChg chg="mod">
          <ac:chgData name="Kalen Delaney" userId="3f5ce9f5-1df8-430e-995f-2dd4fd30689a" providerId="ADAL" clId="{14D3BE84-07D6-4FF9-893E-CF3F5AFE4787}" dt="2021-04-09T17:36:00.183" v="1" actId="20577"/>
          <ac:spMkLst>
            <pc:docMk/>
            <pc:sldMk cId="2225380124" sldId="1896"/>
            <ac:spMk id="13" creationId="{636ED1A2-4A48-4A6F-96DF-0775BF72AEB4}"/>
          </ac:spMkLst>
        </pc:spChg>
        <pc:spChg chg="mod">
          <ac:chgData name="Kalen Delaney" userId="3f5ce9f5-1df8-430e-995f-2dd4fd30689a" providerId="ADAL" clId="{14D3BE84-07D6-4FF9-893E-CF3F5AFE4787}" dt="2021-04-09T18:35:05.048" v="3" actId="1076"/>
          <ac:spMkLst>
            <pc:docMk/>
            <pc:sldMk cId="2225380124" sldId="1896"/>
            <ac:spMk id="14" creationId="{8710EE88-6360-4D7D-B352-CBFDADE70196}"/>
          </ac:spMkLst>
        </pc:spChg>
        <pc:spChg chg="mod">
          <ac:chgData name="Kalen Delaney" userId="3f5ce9f5-1df8-430e-995f-2dd4fd30689a" providerId="ADAL" clId="{14D3BE84-07D6-4FF9-893E-CF3F5AFE4787}" dt="2021-04-09T18:35:11.842" v="5" actId="1076"/>
          <ac:spMkLst>
            <pc:docMk/>
            <pc:sldMk cId="2225380124" sldId="1896"/>
            <ac:spMk id="15" creationId="{FA4AB17E-F478-4908-B08C-408D28528A8A}"/>
          </ac:spMkLst>
        </pc:spChg>
        <pc:spChg chg="mod">
          <ac:chgData name="Kalen Delaney" userId="3f5ce9f5-1df8-430e-995f-2dd4fd30689a" providerId="ADAL" clId="{14D3BE84-07D6-4FF9-893E-CF3F5AFE4787}" dt="2021-04-09T18:35:08.353" v="4" actId="1076"/>
          <ac:spMkLst>
            <pc:docMk/>
            <pc:sldMk cId="2225380124" sldId="1896"/>
            <ac:spMk id="16" creationId="{D6EA4E73-8ADA-438F-B437-7A4FC3D7EA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4/21/2021 5:53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5</a:t>
            </a:fld>
            <a:endParaRPr lang="en-US"/>
          </a:p>
        </p:txBody>
      </p:sp>
    </p:spTree>
    <p:extLst>
      <p:ext uri="{BB962C8B-B14F-4D97-AF65-F5344CB8AC3E}">
        <p14:creationId xmlns:p14="http://schemas.microsoft.com/office/powerpoint/2010/main" val="2008416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build slide.</a:t>
            </a:r>
          </a:p>
          <a:p>
            <a:r>
              <a:rPr lang="en-US" dirty="0"/>
              <a:t>Use the animated build to show how the order of statement processing is different from the order in which the clauses appear in the statement – this has some implications for the way queries are written, so bear it in mind as we progress through the course.</a:t>
            </a:r>
          </a:p>
          <a:p>
            <a:r>
              <a:rPr lang="en-US" dirty="0"/>
              <a:t>We'll explore each of the clauses shown in the example, starting with SELECT…FROM and adding clauses as the course progresses.</a:t>
            </a:r>
          </a:p>
        </p:txBody>
      </p:sp>
      <p:sp>
        <p:nvSpPr>
          <p:cNvPr id="4" name="Slide Number Placeholder 3"/>
          <p:cNvSpPr>
            <a:spLocks noGrp="1"/>
          </p:cNvSpPr>
          <p:nvPr>
            <p:ph type="sldNum" sz="quarter" idx="5"/>
          </p:nvPr>
        </p:nvSpPr>
        <p:spPr/>
        <p:txBody>
          <a:bodyPr/>
          <a:lstStyle/>
          <a:p>
            <a:fld id="{97E04F8E-88E9-481C-A2B3-C92BCE611EF5}" type="slidenum">
              <a:rPr lang="en-US" smtClean="0"/>
              <a:t>9</a:t>
            </a:fld>
            <a:endParaRPr lang="en-US"/>
          </a:p>
        </p:txBody>
      </p:sp>
    </p:spTree>
    <p:extLst>
      <p:ext uri="{BB962C8B-B14F-4D97-AF65-F5344CB8AC3E}">
        <p14:creationId xmlns:p14="http://schemas.microsoft.com/office/powerpoint/2010/main" val="3019548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hosted lab environment provided by the lab hosting provider.</a:t>
            </a:r>
          </a:p>
          <a:p>
            <a:r>
              <a:rPr lang="en-US" dirty="0"/>
              <a:t>The lab instructions are also in GitHub at https://microsoftlearning.github.io/dp-080-Transact-SQL/</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13</a:t>
            </a:fld>
            <a:endParaRPr lang="en-US"/>
          </a:p>
        </p:txBody>
      </p:sp>
    </p:spTree>
    <p:extLst>
      <p:ext uri="{BB962C8B-B14F-4D97-AF65-F5344CB8AC3E}">
        <p14:creationId xmlns:p14="http://schemas.microsoft.com/office/powerpoint/2010/main" val="280670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15</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0088570"/>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41409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1923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theme" Target="../theme/theme2.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slideLayout" Target="../slideLayouts/slideLayout95.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68" r:id="rId30"/>
    <p:sldLayoutId id="2147484688" r:id="rId31"/>
    <p:sldLayoutId id="2147484689" r:id="rId32"/>
    <p:sldLayoutId id="2147484690" r:id="rId33"/>
    <p:sldLayoutId id="2147484683" r:id="rId34"/>
    <p:sldLayoutId id="2147484685" r:id="rId35"/>
    <p:sldLayoutId id="2147484673" r:id="rId36"/>
    <p:sldLayoutId id="2147484678" r:id="rId37"/>
    <p:sldLayoutId id="2147484679" r:id="rId38"/>
    <p:sldLayoutId id="2147484686" r:id="rId39"/>
    <p:sldLayoutId id="2147484674" r:id="rId40"/>
    <p:sldLayoutId id="2147484702" r:id="rId41"/>
    <p:sldLayoutId id="2147484701" r:id="rId42"/>
    <p:sldLayoutId id="2147484699" r:id="rId43"/>
    <p:sldLayoutId id="2147484700" r:id="rId44"/>
    <p:sldLayoutId id="2147484698" r:id="rId45"/>
    <p:sldLayoutId id="2147484681" r:id="rId46"/>
    <p:sldLayoutId id="2147484704" r:id="rId47"/>
    <p:sldLayoutId id="2147484705" r:id="rId48"/>
    <p:sldLayoutId id="2147484706" r:id="rId49"/>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4.xml"/><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94.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099733"/>
            <a:ext cx="5428936" cy="2225819"/>
          </a:xfrm>
        </p:spPr>
        <p:txBody>
          <a:bodyPr/>
          <a:lstStyle/>
          <a:p>
            <a:r>
              <a:rPr lang="en-US" dirty="0">
                <a:solidFill>
                  <a:schemeClr val="tx1"/>
                </a:solidFill>
              </a:rPr>
              <a:t>Module 1:</a:t>
            </a:r>
            <a:br>
              <a:rPr lang="en-US" dirty="0">
                <a:solidFill>
                  <a:schemeClr val="tx1"/>
                </a:solidFill>
              </a:rPr>
            </a:br>
            <a:r>
              <a:rPr lang="en-US" dirty="0">
                <a:solidFill>
                  <a:schemeClr val="tx1"/>
                </a:solidFill>
              </a:rPr>
              <a:t>Getting Started with Transact-SQL</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SELECT Query Examples</a:t>
            </a:r>
          </a:p>
        </p:txBody>
      </p:sp>
      <p:sp>
        <p:nvSpPr>
          <p:cNvPr id="7" name="Content Placeholder 6"/>
          <p:cNvSpPr>
            <a:spLocks noGrp="1"/>
          </p:cNvSpPr>
          <p:nvPr>
            <p:ph sz="quarter" idx="10"/>
          </p:nvPr>
        </p:nvSpPr>
        <p:spPr>
          <a:xfrm>
            <a:off x="1114815" y="1388226"/>
            <a:ext cx="10789847" cy="5290388"/>
          </a:xfrm>
        </p:spPr>
        <p:txBody>
          <a:bodyPr/>
          <a:lstStyle/>
          <a:p>
            <a:r>
              <a:rPr lang="en-GB" dirty="0"/>
              <a:t>All columns</a:t>
            </a:r>
          </a:p>
          <a:p>
            <a:endParaRPr lang="en-GB" dirty="0"/>
          </a:p>
          <a:p>
            <a:r>
              <a:rPr lang="en-GB" dirty="0"/>
              <a:t>Specific columns</a:t>
            </a:r>
          </a:p>
          <a:p>
            <a:endParaRPr lang="en-GB" dirty="0"/>
          </a:p>
          <a:p>
            <a:endParaRPr lang="en-GB" dirty="0"/>
          </a:p>
          <a:p>
            <a:r>
              <a:rPr lang="en-GB" dirty="0"/>
              <a:t>Expressions and Aliases</a:t>
            </a:r>
          </a:p>
        </p:txBody>
      </p:sp>
      <p:sp>
        <p:nvSpPr>
          <p:cNvPr id="4" name="AutoShape 3"/>
          <p:cNvSpPr>
            <a:spLocks noChangeArrowheads="1"/>
          </p:cNvSpPr>
          <p:nvPr/>
        </p:nvSpPr>
        <p:spPr bwMode="auto">
          <a:xfrm>
            <a:off x="1717007" y="1952360"/>
            <a:ext cx="9179709" cy="432947"/>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 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5" name="AutoShape 3"/>
          <p:cNvSpPr>
            <a:spLocks noChangeArrowheads="1"/>
          </p:cNvSpPr>
          <p:nvPr/>
        </p:nvSpPr>
        <p:spPr bwMode="auto">
          <a:xfrm>
            <a:off x="1717007" y="3151663"/>
            <a:ext cx="9179709" cy="758273"/>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6" name="AutoShape 3"/>
          <p:cNvSpPr>
            <a:spLocks noChangeArrowheads="1"/>
          </p:cNvSpPr>
          <p:nvPr/>
        </p:nvSpPr>
        <p:spPr bwMode="auto">
          <a:xfrm>
            <a:off x="1717006" y="4820612"/>
            <a:ext cx="9179709" cy="749237"/>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AS Product,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586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Data Types</a:t>
            </a:r>
            <a:endParaRPr lang="en-GB" dirty="0">
              <a:solidFill>
                <a:schemeClr val="bg1">
                  <a:lumMod val="50000"/>
                </a:schemeClr>
              </a:solidFill>
            </a:endParaRP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2761636311"/>
              </p:ext>
            </p:extLst>
          </p:nvPr>
        </p:nvGraphicFramePr>
        <p:xfrm>
          <a:off x="418643" y="1189783"/>
          <a:ext cx="11326647" cy="3708400"/>
        </p:xfrm>
        <a:graphic>
          <a:graphicData uri="http://schemas.openxmlformats.org/drawingml/2006/table">
            <a:tbl>
              <a:tblPr firstRow="1" bandRow="1">
                <a:tableStyleId>{5C22544A-7EE6-4342-B048-85BDC9FD1C3A}</a:tableStyleId>
              </a:tblPr>
              <a:tblGrid>
                <a:gridCol w="2126808">
                  <a:extLst>
                    <a:ext uri="{9D8B030D-6E8A-4147-A177-3AD203B41FA5}">
                      <a16:colId xmlns:a16="http://schemas.microsoft.com/office/drawing/2014/main" val="20000"/>
                    </a:ext>
                  </a:extLst>
                </a:gridCol>
                <a:gridCol w="2086041">
                  <a:extLst>
                    <a:ext uri="{9D8B030D-6E8A-4147-A177-3AD203B41FA5}">
                      <a16:colId xmlns:a16="http://schemas.microsoft.com/office/drawing/2014/main" val="20001"/>
                    </a:ext>
                  </a:extLst>
                </a:gridCol>
                <a:gridCol w="1900372">
                  <a:extLst>
                    <a:ext uri="{9D8B030D-6E8A-4147-A177-3AD203B41FA5}">
                      <a16:colId xmlns:a16="http://schemas.microsoft.com/office/drawing/2014/main" val="20002"/>
                    </a:ext>
                  </a:extLst>
                </a:gridCol>
                <a:gridCol w="1900372">
                  <a:extLst>
                    <a:ext uri="{9D8B030D-6E8A-4147-A177-3AD203B41FA5}">
                      <a16:colId xmlns:a16="http://schemas.microsoft.com/office/drawing/2014/main" val="20003"/>
                    </a:ext>
                  </a:extLst>
                </a:gridCol>
                <a:gridCol w="1287846">
                  <a:extLst>
                    <a:ext uri="{9D8B030D-6E8A-4147-A177-3AD203B41FA5}">
                      <a16:colId xmlns:a16="http://schemas.microsoft.com/office/drawing/2014/main" val="20004"/>
                    </a:ext>
                  </a:extLst>
                </a:gridCol>
                <a:gridCol w="2025208">
                  <a:extLst>
                    <a:ext uri="{9D8B030D-6E8A-4147-A177-3AD203B41FA5}">
                      <a16:colId xmlns:a16="http://schemas.microsoft.com/office/drawing/2014/main" val="20005"/>
                    </a:ext>
                  </a:extLst>
                </a:gridCol>
              </a:tblGrid>
              <a:tr h="370840">
                <a:tc>
                  <a:txBody>
                    <a:bodyPr/>
                    <a:lstStyle/>
                    <a:p>
                      <a:r>
                        <a:rPr lang="en-GB" sz="1400" dirty="0"/>
                        <a:t>Exact Numeric</a:t>
                      </a:r>
                    </a:p>
                  </a:txBody>
                  <a:tcPr marL="88679" marR="88679"/>
                </a:tc>
                <a:tc>
                  <a:txBody>
                    <a:bodyPr/>
                    <a:lstStyle/>
                    <a:p>
                      <a:r>
                        <a:rPr lang="en-GB" sz="1400" dirty="0"/>
                        <a:t>Approximate Numeric</a:t>
                      </a:r>
                    </a:p>
                  </a:txBody>
                  <a:tcPr marL="88679" marR="88679"/>
                </a:tc>
                <a:tc>
                  <a:txBody>
                    <a:bodyPr/>
                    <a:lstStyle/>
                    <a:p>
                      <a:r>
                        <a:rPr lang="en-GB" sz="1400" dirty="0"/>
                        <a:t>Character</a:t>
                      </a:r>
                    </a:p>
                  </a:txBody>
                  <a:tcPr marL="88679" marR="88679"/>
                </a:tc>
                <a:tc>
                  <a:txBody>
                    <a:bodyPr/>
                    <a:lstStyle/>
                    <a:p>
                      <a:r>
                        <a:rPr lang="en-GB" sz="1400" dirty="0"/>
                        <a:t>Date/Time</a:t>
                      </a:r>
                    </a:p>
                  </a:txBody>
                  <a:tcPr marL="88679" marR="88679"/>
                </a:tc>
                <a:tc>
                  <a:txBody>
                    <a:bodyPr/>
                    <a:lstStyle/>
                    <a:p>
                      <a:r>
                        <a:rPr lang="en-GB" sz="1400" dirty="0"/>
                        <a:t>Binary</a:t>
                      </a:r>
                    </a:p>
                  </a:txBody>
                  <a:tcPr marL="88679" marR="88679"/>
                </a:tc>
                <a:tc>
                  <a:txBody>
                    <a:bodyPr/>
                    <a:lstStyle/>
                    <a:p>
                      <a:r>
                        <a:rPr lang="en-GB" sz="1400" dirty="0"/>
                        <a:t>Other</a:t>
                      </a:r>
                    </a:p>
                  </a:txBody>
                  <a:tcPr marL="88679" marR="88679"/>
                </a:tc>
                <a:extLst>
                  <a:ext uri="{0D108BD9-81ED-4DB2-BD59-A6C34878D82A}">
                    <a16:rowId xmlns:a16="http://schemas.microsoft.com/office/drawing/2014/main" val="10000"/>
                  </a:ext>
                </a:extLst>
              </a:tr>
              <a:tr h="370840">
                <a:tc>
                  <a:txBody>
                    <a:bodyPr/>
                    <a:lstStyle/>
                    <a:p>
                      <a:r>
                        <a:rPr lang="en-GB" sz="1600" dirty="0" err="1"/>
                        <a:t>tinyint</a:t>
                      </a:r>
                      <a:endParaRPr lang="en-GB" sz="1600" dirty="0"/>
                    </a:p>
                  </a:txBody>
                  <a:tcPr marL="88679" marR="88679"/>
                </a:tc>
                <a:tc>
                  <a:txBody>
                    <a:bodyPr/>
                    <a:lstStyle/>
                    <a:p>
                      <a:r>
                        <a:rPr lang="en-GB" sz="1600" dirty="0"/>
                        <a:t>float</a:t>
                      </a:r>
                    </a:p>
                  </a:txBody>
                  <a:tcPr marL="88679" marR="88679"/>
                </a:tc>
                <a:tc>
                  <a:txBody>
                    <a:bodyPr/>
                    <a:lstStyle/>
                    <a:p>
                      <a:r>
                        <a:rPr lang="en-GB" sz="1600" dirty="0"/>
                        <a:t>char</a:t>
                      </a:r>
                    </a:p>
                  </a:txBody>
                  <a:tcPr marL="88679" marR="88679"/>
                </a:tc>
                <a:tc>
                  <a:txBody>
                    <a:bodyPr/>
                    <a:lstStyle/>
                    <a:p>
                      <a:r>
                        <a:rPr lang="en-GB" sz="1600" dirty="0"/>
                        <a:t>date</a:t>
                      </a:r>
                    </a:p>
                  </a:txBody>
                  <a:tcPr marL="88679" marR="88679"/>
                </a:tc>
                <a:tc>
                  <a:txBody>
                    <a:bodyPr/>
                    <a:lstStyle/>
                    <a:p>
                      <a:r>
                        <a:rPr lang="en-GB" sz="1600" dirty="0"/>
                        <a:t>binary</a:t>
                      </a:r>
                    </a:p>
                  </a:txBody>
                  <a:tcPr marL="88679" marR="88679"/>
                </a:tc>
                <a:tc>
                  <a:txBody>
                    <a:bodyPr/>
                    <a:lstStyle/>
                    <a:p>
                      <a:r>
                        <a:rPr lang="en-GB" sz="1600" dirty="0"/>
                        <a:t>cursor</a:t>
                      </a:r>
                    </a:p>
                  </a:txBody>
                  <a:tcPr marL="88679" marR="88679"/>
                </a:tc>
                <a:extLst>
                  <a:ext uri="{0D108BD9-81ED-4DB2-BD59-A6C34878D82A}">
                    <a16:rowId xmlns:a16="http://schemas.microsoft.com/office/drawing/2014/main" val="10001"/>
                  </a:ext>
                </a:extLst>
              </a:tr>
              <a:tr h="370840">
                <a:tc>
                  <a:txBody>
                    <a:bodyPr/>
                    <a:lstStyle/>
                    <a:p>
                      <a:r>
                        <a:rPr lang="en-GB" sz="1600" dirty="0" err="1"/>
                        <a:t>smallint</a:t>
                      </a:r>
                      <a:endParaRPr lang="en-GB" sz="1600" dirty="0"/>
                    </a:p>
                  </a:txBody>
                  <a:tcPr marL="88679" marR="88679"/>
                </a:tc>
                <a:tc>
                  <a:txBody>
                    <a:bodyPr/>
                    <a:lstStyle/>
                    <a:p>
                      <a:r>
                        <a:rPr lang="en-GB" sz="1600" dirty="0"/>
                        <a:t>real</a:t>
                      </a:r>
                    </a:p>
                  </a:txBody>
                  <a:tcPr marL="88679" marR="88679"/>
                </a:tc>
                <a:tc>
                  <a:txBody>
                    <a:bodyPr/>
                    <a:lstStyle/>
                    <a:p>
                      <a:r>
                        <a:rPr lang="en-GB" sz="1600" dirty="0" err="1"/>
                        <a:t>varchar</a:t>
                      </a:r>
                      <a:endParaRPr lang="en-GB" sz="1600" dirty="0"/>
                    </a:p>
                  </a:txBody>
                  <a:tcPr marL="88679" marR="88679"/>
                </a:tc>
                <a:tc>
                  <a:txBody>
                    <a:bodyPr/>
                    <a:lstStyle/>
                    <a:p>
                      <a:r>
                        <a:rPr lang="en-GB" sz="1600" dirty="0"/>
                        <a:t>time</a:t>
                      </a:r>
                    </a:p>
                  </a:txBody>
                  <a:tcPr marL="88679" marR="88679"/>
                </a:tc>
                <a:tc>
                  <a:txBody>
                    <a:bodyPr/>
                    <a:lstStyle/>
                    <a:p>
                      <a:r>
                        <a:rPr lang="en-GB" sz="1600" dirty="0" err="1"/>
                        <a:t>varbinary</a:t>
                      </a:r>
                      <a:endParaRPr lang="en-GB" sz="1600" dirty="0"/>
                    </a:p>
                  </a:txBody>
                  <a:tcPr marL="88679" marR="88679"/>
                </a:tc>
                <a:tc>
                  <a:txBody>
                    <a:bodyPr/>
                    <a:lstStyle/>
                    <a:p>
                      <a:r>
                        <a:rPr lang="en-GB" sz="1600" dirty="0" err="1"/>
                        <a:t>hierarchyid</a:t>
                      </a:r>
                      <a:endParaRPr lang="en-GB" sz="1600" dirty="0"/>
                    </a:p>
                  </a:txBody>
                  <a:tcPr marL="88679" marR="88679"/>
                </a:tc>
                <a:extLst>
                  <a:ext uri="{0D108BD9-81ED-4DB2-BD59-A6C34878D82A}">
                    <a16:rowId xmlns:a16="http://schemas.microsoft.com/office/drawing/2014/main" val="10002"/>
                  </a:ext>
                </a:extLst>
              </a:tr>
              <a:tr h="370840">
                <a:tc>
                  <a:txBody>
                    <a:bodyPr/>
                    <a:lstStyle/>
                    <a:p>
                      <a:r>
                        <a:rPr lang="en-GB" sz="1600" dirty="0" err="1"/>
                        <a:t>int</a:t>
                      </a:r>
                      <a:endParaRPr lang="en-GB" sz="1600" dirty="0"/>
                    </a:p>
                  </a:txBody>
                  <a:tcPr marL="88679" marR="88679"/>
                </a:tc>
                <a:tc>
                  <a:txBody>
                    <a:bodyPr/>
                    <a:lstStyle/>
                    <a:p>
                      <a:endParaRPr lang="en-GB" sz="1600" dirty="0"/>
                    </a:p>
                  </a:txBody>
                  <a:tcPr marL="88679" marR="88679"/>
                </a:tc>
                <a:tc>
                  <a:txBody>
                    <a:bodyPr/>
                    <a:lstStyle/>
                    <a:p>
                      <a:r>
                        <a:rPr lang="en-GB" sz="1600" dirty="0"/>
                        <a:t>text</a:t>
                      </a:r>
                    </a:p>
                  </a:txBody>
                  <a:tcPr marL="88679" marR="88679"/>
                </a:tc>
                <a:tc>
                  <a:txBody>
                    <a:bodyPr/>
                    <a:lstStyle/>
                    <a:p>
                      <a:r>
                        <a:rPr lang="en-GB" sz="1600" dirty="0" err="1"/>
                        <a:t>datetime</a:t>
                      </a:r>
                      <a:endParaRPr lang="en-GB" sz="1600" dirty="0"/>
                    </a:p>
                  </a:txBody>
                  <a:tcPr marL="88679" marR="88679"/>
                </a:tc>
                <a:tc>
                  <a:txBody>
                    <a:bodyPr/>
                    <a:lstStyle/>
                    <a:p>
                      <a:r>
                        <a:rPr lang="en-GB" sz="1600" dirty="0"/>
                        <a:t>image</a:t>
                      </a:r>
                    </a:p>
                  </a:txBody>
                  <a:tcPr marL="88679" marR="88679"/>
                </a:tc>
                <a:tc>
                  <a:txBody>
                    <a:bodyPr/>
                    <a:lstStyle/>
                    <a:p>
                      <a:r>
                        <a:rPr lang="en-GB" sz="1600" dirty="0" err="1"/>
                        <a:t>sql_variant</a:t>
                      </a:r>
                      <a:endParaRPr lang="en-GB" sz="1600" dirty="0"/>
                    </a:p>
                  </a:txBody>
                  <a:tcPr marL="88679" marR="88679"/>
                </a:tc>
                <a:extLst>
                  <a:ext uri="{0D108BD9-81ED-4DB2-BD59-A6C34878D82A}">
                    <a16:rowId xmlns:a16="http://schemas.microsoft.com/office/drawing/2014/main" val="10003"/>
                  </a:ext>
                </a:extLst>
              </a:tr>
              <a:tr h="370840">
                <a:tc>
                  <a:txBody>
                    <a:bodyPr/>
                    <a:lstStyle/>
                    <a:p>
                      <a:r>
                        <a:rPr lang="en-GB" sz="1600" dirty="0" err="1"/>
                        <a:t>bigint</a:t>
                      </a:r>
                      <a:endParaRPr lang="en-GB" sz="1600" dirty="0"/>
                    </a:p>
                  </a:txBody>
                  <a:tcPr marL="88679" marR="88679"/>
                </a:tc>
                <a:tc>
                  <a:txBody>
                    <a:bodyPr/>
                    <a:lstStyle/>
                    <a:p>
                      <a:endParaRPr lang="en-GB" sz="1600" dirty="0"/>
                    </a:p>
                  </a:txBody>
                  <a:tcPr marL="88679" marR="88679"/>
                </a:tc>
                <a:tc>
                  <a:txBody>
                    <a:bodyPr/>
                    <a:lstStyle/>
                    <a:p>
                      <a:r>
                        <a:rPr lang="en-GB" sz="1600" dirty="0" err="1"/>
                        <a:t>nchar</a:t>
                      </a:r>
                      <a:endParaRPr lang="en-GB" sz="1600" dirty="0"/>
                    </a:p>
                  </a:txBody>
                  <a:tcPr marL="88679" marR="88679"/>
                </a:tc>
                <a:tc>
                  <a:txBody>
                    <a:bodyPr/>
                    <a:lstStyle/>
                    <a:p>
                      <a:r>
                        <a:rPr lang="en-GB" sz="1600" dirty="0"/>
                        <a:t>datetime2</a:t>
                      </a:r>
                    </a:p>
                  </a:txBody>
                  <a:tcPr marL="88679" marR="88679"/>
                </a:tc>
                <a:tc>
                  <a:txBody>
                    <a:bodyPr/>
                    <a:lstStyle/>
                    <a:p>
                      <a:endParaRPr lang="en-GB" sz="1600" dirty="0"/>
                    </a:p>
                  </a:txBody>
                  <a:tcPr marL="88679" marR="88679"/>
                </a:tc>
                <a:tc>
                  <a:txBody>
                    <a:bodyPr/>
                    <a:lstStyle/>
                    <a:p>
                      <a:r>
                        <a:rPr lang="en-GB" sz="1600" dirty="0"/>
                        <a:t>table</a:t>
                      </a:r>
                    </a:p>
                  </a:txBody>
                  <a:tcPr marL="88679" marR="88679"/>
                </a:tc>
                <a:extLst>
                  <a:ext uri="{0D108BD9-81ED-4DB2-BD59-A6C34878D82A}">
                    <a16:rowId xmlns:a16="http://schemas.microsoft.com/office/drawing/2014/main" val="10004"/>
                  </a:ext>
                </a:extLst>
              </a:tr>
              <a:tr h="370840">
                <a:tc>
                  <a:txBody>
                    <a:bodyPr/>
                    <a:lstStyle/>
                    <a:p>
                      <a:r>
                        <a:rPr lang="en-GB" sz="1600" dirty="0"/>
                        <a:t>bit</a:t>
                      </a:r>
                    </a:p>
                  </a:txBody>
                  <a:tcPr marL="88679" marR="88679"/>
                </a:tc>
                <a:tc>
                  <a:txBody>
                    <a:bodyPr/>
                    <a:lstStyle/>
                    <a:p>
                      <a:endParaRPr lang="en-GB" sz="1600" dirty="0"/>
                    </a:p>
                  </a:txBody>
                  <a:tcPr marL="88679" marR="88679"/>
                </a:tc>
                <a:tc>
                  <a:txBody>
                    <a:bodyPr/>
                    <a:lstStyle/>
                    <a:p>
                      <a:r>
                        <a:rPr lang="en-GB" sz="1600" dirty="0" err="1"/>
                        <a:t>nvarchar</a:t>
                      </a:r>
                      <a:endParaRPr lang="en-GB" sz="1600" dirty="0"/>
                    </a:p>
                  </a:txBody>
                  <a:tcPr marL="88679" marR="88679"/>
                </a:tc>
                <a:tc>
                  <a:txBody>
                    <a:bodyPr/>
                    <a:lstStyle/>
                    <a:p>
                      <a:r>
                        <a:rPr lang="en-GB" sz="1600" dirty="0" err="1"/>
                        <a:t>smalldatetime</a:t>
                      </a:r>
                      <a:endParaRPr lang="en-GB" sz="1600" dirty="0"/>
                    </a:p>
                  </a:txBody>
                  <a:tcPr marL="88679" marR="88679"/>
                </a:tc>
                <a:tc>
                  <a:txBody>
                    <a:bodyPr/>
                    <a:lstStyle/>
                    <a:p>
                      <a:endParaRPr lang="en-GB" sz="1600" dirty="0"/>
                    </a:p>
                  </a:txBody>
                  <a:tcPr marL="88679" marR="88679"/>
                </a:tc>
                <a:tc>
                  <a:txBody>
                    <a:bodyPr/>
                    <a:lstStyle/>
                    <a:p>
                      <a:r>
                        <a:rPr lang="en-GB" sz="1600" dirty="0"/>
                        <a:t>timestamp</a:t>
                      </a:r>
                    </a:p>
                  </a:txBody>
                  <a:tcPr marL="88679" marR="88679"/>
                </a:tc>
                <a:extLst>
                  <a:ext uri="{0D108BD9-81ED-4DB2-BD59-A6C34878D82A}">
                    <a16:rowId xmlns:a16="http://schemas.microsoft.com/office/drawing/2014/main" val="10005"/>
                  </a:ext>
                </a:extLst>
              </a:tr>
              <a:tr h="370840">
                <a:tc>
                  <a:txBody>
                    <a:bodyPr/>
                    <a:lstStyle/>
                    <a:p>
                      <a:r>
                        <a:rPr lang="en-GB" sz="1600" dirty="0"/>
                        <a:t>decimal/numeric</a:t>
                      </a:r>
                    </a:p>
                  </a:txBody>
                  <a:tcPr marL="88679" marR="88679"/>
                </a:tc>
                <a:tc>
                  <a:txBody>
                    <a:bodyPr/>
                    <a:lstStyle/>
                    <a:p>
                      <a:endParaRPr lang="en-GB" sz="1600" dirty="0"/>
                    </a:p>
                  </a:txBody>
                  <a:tcPr marL="88679" marR="88679"/>
                </a:tc>
                <a:tc>
                  <a:txBody>
                    <a:bodyPr/>
                    <a:lstStyle/>
                    <a:p>
                      <a:r>
                        <a:rPr lang="en-GB" sz="1600" dirty="0" err="1"/>
                        <a:t>ntext</a:t>
                      </a:r>
                      <a:endParaRPr lang="en-GB" sz="1600" dirty="0"/>
                    </a:p>
                  </a:txBody>
                  <a:tcPr marL="88679" marR="88679"/>
                </a:tc>
                <a:tc>
                  <a:txBody>
                    <a:bodyPr/>
                    <a:lstStyle/>
                    <a:p>
                      <a:r>
                        <a:rPr lang="en-GB" sz="1600" dirty="0" err="1"/>
                        <a:t>datetimeoffset</a:t>
                      </a:r>
                      <a:endParaRPr lang="en-GB" sz="1600" dirty="0"/>
                    </a:p>
                  </a:txBody>
                  <a:tcPr marL="88679" marR="88679"/>
                </a:tc>
                <a:tc>
                  <a:txBody>
                    <a:bodyPr/>
                    <a:lstStyle/>
                    <a:p>
                      <a:endParaRPr lang="en-GB" sz="1600" dirty="0"/>
                    </a:p>
                  </a:txBody>
                  <a:tcPr marL="88679" marR="88679"/>
                </a:tc>
                <a:tc>
                  <a:txBody>
                    <a:bodyPr/>
                    <a:lstStyle/>
                    <a:p>
                      <a:r>
                        <a:rPr lang="en-GB" sz="1600" dirty="0" err="1"/>
                        <a:t>uniqueidentifier</a:t>
                      </a:r>
                      <a:endParaRPr lang="en-GB" sz="1600" dirty="0"/>
                    </a:p>
                  </a:txBody>
                  <a:tcPr marL="88679" marR="88679"/>
                </a:tc>
                <a:extLst>
                  <a:ext uri="{0D108BD9-81ED-4DB2-BD59-A6C34878D82A}">
                    <a16:rowId xmlns:a16="http://schemas.microsoft.com/office/drawing/2014/main" val="10006"/>
                  </a:ext>
                </a:extLst>
              </a:tr>
              <a:tr h="370840">
                <a:tc>
                  <a:txBody>
                    <a:bodyPr/>
                    <a:lstStyle/>
                    <a:p>
                      <a:r>
                        <a:rPr lang="en-GB" sz="1600" dirty="0"/>
                        <a:t>numeric</a:t>
                      </a:r>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r>
                        <a:rPr lang="en-GB" sz="1600" dirty="0"/>
                        <a:t>xml</a:t>
                      </a:r>
                    </a:p>
                  </a:txBody>
                  <a:tcPr marL="88679" marR="88679"/>
                </a:tc>
                <a:extLst>
                  <a:ext uri="{0D108BD9-81ED-4DB2-BD59-A6C34878D82A}">
                    <a16:rowId xmlns:a16="http://schemas.microsoft.com/office/drawing/2014/main" val="10007"/>
                  </a:ext>
                </a:extLst>
              </a:tr>
              <a:tr h="370840">
                <a:tc>
                  <a:txBody>
                    <a:bodyPr/>
                    <a:lstStyle/>
                    <a:p>
                      <a:r>
                        <a:rPr lang="en-GB" sz="1600" dirty="0"/>
                        <a:t>money</a:t>
                      </a:r>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r>
                        <a:rPr lang="en-GB" sz="1600" dirty="0"/>
                        <a:t>geography</a:t>
                      </a:r>
                    </a:p>
                  </a:txBody>
                  <a:tcPr marL="88679" marR="88679"/>
                </a:tc>
                <a:extLst>
                  <a:ext uri="{0D108BD9-81ED-4DB2-BD59-A6C34878D82A}">
                    <a16:rowId xmlns:a16="http://schemas.microsoft.com/office/drawing/2014/main" val="10008"/>
                  </a:ext>
                </a:extLst>
              </a:tr>
              <a:tr h="370840">
                <a:tc>
                  <a:txBody>
                    <a:bodyPr/>
                    <a:lstStyle/>
                    <a:p>
                      <a:r>
                        <a:rPr lang="en-GB" sz="1600" dirty="0" err="1"/>
                        <a:t>smallmoney</a:t>
                      </a:r>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endParaRPr lang="en-GB" sz="1600" dirty="0"/>
                    </a:p>
                  </a:txBody>
                  <a:tcPr marL="88679" marR="88679"/>
                </a:tc>
                <a:tc>
                  <a:txBody>
                    <a:bodyPr/>
                    <a:lstStyle/>
                    <a:p>
                      <a:r>
                        <a:rPr lang="en-GB" sz="1600" dirty="0"/>
                        <a:t>geometry</a:t>
                      </a:r>
                    </a:p>
                  </a:txBody>
                  <a:tcPr marL="88679" marR="88679"/>
                </a:tc>
                <a:extLst>
                  <a:ext uri="{0D108BD9-81ED-4DB2-BD59-A6C34878D82A}">
                    <a16:rowId xmlns:a16="http://schemas.microsoft.com/office/drawing/2014/main" val="10009"/>
                  </a:ext>
                </a:extLst>
              </a:tr>
            </a:tbl>
          </a:graphicData>
        </a:graphic>
      </p:graphicFrame>
      <p:sp>
        <p:nvSpPr>
          <p:cNvPr id="7" name="TextBox 6">
            <a:extLst>
              <a:ext uri="{FF2B5EF4-FFF2-40B4-BE49-F238E27FC236}">
                <a16:creationId xmlns:a16="http://schemas.microsoft.com/office/drawing/2014/main" id="{040ED37A-8BAD-4C6F-A55C-1BD6A334C0D7}"/>
              </a:ext>
            </a:extLst>
          </p:cNvPr>
          <p:cNvSpPr txBox="1"/>
          <p:nvPr/>
        </p:nvSpPr>
        <p:spPr>
          <a:xfrm>
            <a:off x="418642" y="5097903"/>
            <a:ext cx="8059151" cy="1692771"/>
          </a:xfrm>
          <a:prstGeom prst="rect">
            <a:avLst/>
          </a:prstGeom>
          <a:noFill/>
        </p:spPr>
        <p:txBody>
          <a:bodyPr wrap="square">
            <a:spAutoFit/>
          </a:bodyPr>
          <a:lstStyle/>
          <a:p>
            <a:pPr marL="285750" indent="-285750">
              <a:buFont typeface="Arial" panose="020B0604020202020204" pitchFamily="34" charset="0"/>
              <a:buChar char="•"/>
            </a:pPr>
            <a:r>
              <a:rPr lang="en-GB" sz="2000" dirty="0"/>
              <a:t>Compatible data types can be implicitly converted</a:t>
            </a:r>
          </a:p>
          <a:p>
            <a:pPr marL="285750" indent="-285750">
              <a:buFont typeface="Arial" panose="020B0604020202020204" pitchFamily="34" charset="0"/>
              <a:buChar char="•"/>
            </a:pPr>
            <a:r>
              <a:rPr lang="en-GB" sz="2000" dirty="0"/>
              <a:t>Explicit conversion requires an explicit conversion function:</a:t>
            </a:r>
          </a:p>
          <a:p>
            <a:pPr lvl="1"/>
            <a:r>
              <a:rPr lang="en-GB" sz="1600" dirty="0">
                <a:latin typeface="Courier New" panose="02070309020205020404" pitchFamily="49" charset="0"/>
                <a:cs typeface="Courier New" panose="02070309020205020404" pitchFamily="49" charset="0"/>
              </a:rPr>
              <a:t>CAST / TRY_CAST</a:t>
            </a:r>
          </a:p>
          <a:p>
            <a:pPr lvl="1"/>
            <a:r>
              <a:rPr lang="en-GB" sz="1600" dirty="0">
                <a:latin typeface="Courier New" panose="02070309020205020404" pitchFamily="49" charset="0"/>
                <a:cs typeface="Courier New" panose="02070309020205020404" pitchFamily="49" charset="0"/>
              </a:rPr>
              <a:t>CONVERT / TRY_CONVERT</a:t>
            </a:r>
          </a:p>
          <a:p>
            <a:pPr lvl="1"/>
            <a:r>
              <a:rPr lang="en-GB" sz="1600" dirty="0">
                <a:latin typeface="Courier New" panose="02070309020205020404" pitchFamily="49" charset="0"/>
                <a:cs typeface="Courier New" panose="02070309020205020404" pitchFamily="49" charset="0"/>
              </a:rPr>
              <a:t>PARSE / TRY_PARSE</a:t>
            </a:r>
          </a:p>
          <a:p>
            <a:pPr lvl="1"/>
            <a:r>
              <a:rPr lang="en-GB" sz="1600" dirty="0">
                <a:latin typeface="Courier New" panose="02070309020205020404" pitchFamily="49" charset="0"/>
                <a:cs typeface="Courier New" panose="02070309020205020404" pitchFamily="49" charset="0"/>
              </a:rPr>
              <a:t>STR</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25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NULL Values</a:t>
            </a:r>
            <a:br>
              <a:rPr lang="en-GB" dirty="0"/>
            </a:br>
            <a:endParaRPr lang="en-GB" sz="4000" dirty="0">
              <a:solidFill>
                <a:schemeClr val="bg1">
                  <a:lumMod val="50000"/>
                </a:schemeClr>
              </a:solidFill>
            </a:endParaRPr>
          </a:p>
        </p:txBody>
      </p:sp>
      <p:sp>
        <p:nvSpPr>
          <p:cNvPr id="3" name="Content Placeholder 2"/>
          <p:cNvSpPr>
            <a:spLocks noGrp="1"/>
          </p:cNvSpPr>
          <p:nvPr>
            <p:ph sz="quarter" idx="10"/>
          </p:nvPr>
        </p:nvSpPr>
        <p:spPr>
          <a:xfrm>
            <a:off x="418643" y="1265307"/>
            <a:ext cx="11710220" cy="5277150"/>
          </a:xfrm>
        </p:spPr>
        <p:txBody>
          <a:bodyPr/>
          <a:lstStyle/>
          <a:p>
            <a:r>
              <a:rPr lang="en-GB" dirty="0"/>
              <a:t>NULL represents a </a:t>
            </a:r>
            <a:r>
              <a:rPr lang="en-GB" i="1" dirty="0"/>
              <a:t>missing</a:t>
            </a:r>
            <a:r>
              <a:rPr lang="en-GB" dirty="0"/>
              <a:t> or </a:t>
            </a:r>
            <a:r>
              <a:rPr lang="en-GB" i="1" dirty="0"/>
              <a:t>unknown</a:t>
            </a:r>
            <a:r>
              <a:rPr lang="en-GB" dirty="0"/>
              <a:t> value</a:t>
            </a:r>
          </a:p>
          <a:p>
            <a:r>
              <a:rPr lang="en-GB" dirty="0"/>
              <a:t>ANSI behaviour for NULL values:</a:t>
            </a:r>
          </a:p>
          <a:p>
            <a:pPr marL="342900" lvl="1" indent="-342900">
              <a:buFont typeface="Arial" panose="020B0604020202020204" pitchFamily="34" charset="0"/>
              <a:buChar char="•"/>
            </a:pPr>
            <a:r>
              <a:rPr lang="en-GB" dirty="0"/>
              <a:t>The result of any expression containing a NULL value is NULL</a:t>
            </a:r>
          </a:p>
          <a:p>
            <a:pPr marL="856960" lvl="2"/>
            <a:r>
              <a:rPr lang="en-GB" b="1" dirty="0">
                <a:latin typeface="Courier New" panose="02070309020205020404" pitchFamily="49" charset="0"/>
                <a:cs typeface="Courier New" panose="02070309020205020404" pitchFamily="49" charset="0"/>
              </a:rPr>
              <a:t>2 + NULL = NULL</a:t>
            </a:r>
          </a:p>
          <a:p>
            <a:pPr marL="856960" lvl="2"/>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MyString</a:t>
            </a:r>
            <a:r>
              <a:rPr lang="en-GB" b="1" dirty="0">
                <a:latin typeface="Courier New" panose="02070309020205020404" pitchFamily="49" charset="0"/>
                <a:cs typeface="Courier New" panose="02070309020205020404" pitchFamily="49" charset="0"/>
              </a:rPr>
              <a:t>: ' + NULL = NULL</a:t>
            </a:r>
          </a:p>
          <a:p>
            <a:pPr marL="342900" lvl="1" indent="-342900">
              <a:buFont typeface="Arial" panose="020B0604020202020204" pitchFamily="34" charset="0"/>
              <a:buChar char="•"/>
            </a:pPr>
            <a:r>
              <a:rPr lang="en-GB"/>
              <a:t>Equality comparisons (=) </a:t>
            </a:r>
            <a:r>
              <a:rPr lang="en-GB" dirty="0"/>
              <a:t>always return false for </a:t>
            </a:r>
            <a:r>
              <a:rPr lang="en-GB"/>
              <a:t>NULL values, use IS NULL</a:t>
            </a:r>
            <a:endParaRPr lang="en-GB" dirty="0"/>
          </a:p>
          <a:p>
            <a:pPr marL="856960" lvl="2"/>
            <a:r>
              <a:rPr lang="en-GB" b="1" dirty="0">
                <a:latin typeface="Courier New" panose="02070309020205020404" pitchFamily="49" charset="0"/>
                <a:cs typeface="Courier New" panose="02070309020205020404" pitchFamily="49" charset="0"/>
              </a:rPr>
              <a:t>NULL = NULL </a:t>
            </a:r>
            <a:r>
              <a:rPr lang="en-GB" dirty="0">
                <a:latin typeface="+mn-lt"/>
                <a:cs typeface="Courier New" panose="02070309020205020404" pitchFamily="49" charset="0"/>
              </a:rPr>
              <a:t>returns false</a:t>
            </a:r>
          </a:p>
          <a:p>
            <a:pPr marL="856960" lvl="2"/>
            <a:r>
              <a:rPr lang="en-GB" b="1" dirty="0">
                <a:latin typeface="Courier New" panose="02070309020205020404" pitchFamily="49" charset="0"/>
                <a:cs typeface="Courier New" panose="02070309020205020404" pitchFamily="49" charset="0"/>
              </a:rPr>
              <a:t>NULL IS NULL </a:t>
            </a:r>
            <a:r>
              <a:rPr lang="en-GB" dirty="0">
                <a:latin typeface="+mn-lt"/>
                <a:cs typeface="Courier New" panose="02070309020205020404" pitchFamily="49" charset="0"/>
              </a:rPr>
              <a:t>returns true</a:t>
            </a:r>
          </a:p>
          <a:p>
            <a:r>
              <a:rPr lang="en-GB" dirty="0"/>
              <a:t>Useful functions:</a:t>
            </a:r>
          </a:p>
          <a:p>
            <a:r>
              <a:rPr lang="en-GB" sz="1600" b="1" dirty="0">
                <a:latin typeface="Courier New" panose="02070309020205020404" pitchFamily="49" charset="0"/>
                <a:cs typeface="Courier New" panose="02070309020205020404" pitchFamily="49" charset="0"/>
              </a:rPr>
              <a:t>ISNULL(</a:t>
            </a:r>
            <a:r>
              <a:rPr lang="en-GB" sz="1600" b="1" i="1" dirty="0">
                <a:latin typeface="Courier New" panose="02070309020205020404" pitchFamily="49" charset="0"/>
                <a:cs typeface="Courier New" panose="02070309020205020404" pitchFamily="49" charset="0"/>
              </a:rPr>
              <a:t>column/variable</a:t>
            </a:r>
            <a:r>
              <a:rPr lang="en-GB" sz="1600" b="1" dirty="0">
                <a:latin typeface="Courier New" panose="02070309020205020404" pitchFamily="49" charset="0"/>
                <a:cs typeface="Courier New" panose="02070309020205020404" pitchFamily="49" charset="0"/>
              </a:rPr>
              <a:t>, </a:t>
            </a:r>
            <a:r>
              <a:rPr lang="en-GB" sz="1600" b="1" i="1" dirty="0">
                <a:latin typeface="Courier New" panose="02070309020205020404" pitchFamily="49" charset="0"/>
                <a:cs typeface="Courier New" panose="02070309020205020404" pitchFamily="49" charset="0"/>
              </a:rPr>
              <a:t>value</a:t>
            </a:r>
            <a:r>
              <a:rPr lang="en-GB" sz="1600" b="1" dirty="0">
                <a:latin typeface="Courier New" panose="02070309020205020404" pitchFamily="49" charset="0"/>
                <a:cs typeface="Courier New" panose="02070309020205020404" pitchFamily="49" charset="0"/>
              </a:rPr>
              <a:t>)</a:t>
            </a:r>
            <a:r>
              <a:rPr lang="en-GB" sz="1600" dirty="0">
                <a:latin typeface="+mn-lt"/>
              </a:rPr>
              <a:t>: Returns </a:t>
            </a:r>
            <a:r>
              <a:rPr lang="en-GB" sz="1600" i="1" dirty="0">
                <a:latin typeface="+mn-lt"/>
              </a:rPr>
              <a:t>value</a:t>
            </a:r>
            <a:r>
              <a:rPr lang="en-GB" sz="1600" dirty="0">
                <a:latin typeface="+mn-lt"/>
              </a:rPr>
              <a:t> if the column or variable is NULL</a:t>
            </a:r>
          </a:p>
          <a:p>
            <a:r>
              <a:rPr lang="en-GB" sz="1600" b="1" dirty="0">
                <a:latin typeface="Courier New" panose="02070309020205020404" pitchFamily="49" charset="0"/>
                <a:cs typeface="Courier New" panose="02070309020205020404" pitchFamily="49" charset="0"/>
              </a:rPr>
              <a:t>NULLIF(</a:t>
            </a:r>
            <a:r>
              <a:rPr lang="en-GB" sz="1600" b="1" i="1" dirty="0">
                <a:latin typeface="Courier New" panose="02070309020205020404" pitchFamily="49" charset="0"/>
                <a:cs typeface="Courier New" panose="02070309020205020404" pitchFamily="49" charset="0"/>
              </a:rPr>
              <a:t>column/variable</a:t>
            </a:r>
            <a:r>
              <a:rPr lang="en-GB" sz="1600" b="1" dirty="0">
                <a:latin typeface="Courier New" panose="02070309020205020404" pitchFamily="49" charset="0"/>
                <a:cs typeface="Courier New" panose="02070309020205020404" pitchFamily="49" charset="0"/>
              </a:rPr>
              <a:t>, </a:t>
            </a:r>
            <a:r>
              <a:rPr lang="en-GB" sz="1600" b="1" i="1" dirty="0">
                <a:latin typeface="Courier New" panose="02070309020205020404" pitchFamily="49" charset="0"/>
                <a:cs typeface="Courier New" panose="02070309020205020404" pitchFamily="49" charset="0"/>
              </a:rPr>
              <a:t>value</a:t>
            </a:r>
            <a:r>
              <a:rPr lang="en-GB" sz="1600" b="1" dirty="0">
                <a:latin typeface="Courier New" panose="02070309020205020404" pitchFamily="49" charset="0"/>
                <a:cs typeface="Courier New" panose="02070309020205020404" pitchFamily="49" charset="0"/>
              </a:rPr>
              <a:t>)</a:t>
            </a:r>
            <a:r>
              <a:rPr lang="en-GB" sz="1600" dirty="0">
                <a:latin typeface="+mn-lt"/>
              </a:rPr>
              <a:t>: Returns NULL if the column or variable is </a:t>
            </a:r>
            <a:r>
              <a:rPr lang="en-GB" sz="1600" i="1" dirty="0">
                <a:latin typeface="+mn-lt"/>
              </a:rPr>
              <a:t>value</a:t>
            </a:r>
            <a:endParaRPr lang="en-GB" sz="1600" dirty="0">
              <a:latin typeface="+mn-lt"/>
            </a:endParaRPr>
          </a:p>
          <a:p>
            <a:r>
              <a:rPr lang="en-GB" sz="1600" b="1" dirty="0">
                <a:latin typeface="Courier New" panose="02070309020205020404" pitchFamily="49" charset="0"/>
                <a:cs typeface="Courier New" panose="02070309020205020404" pitchFamily="49" charset="0"/>
              </a:rPr>
              <a:t>COALESCE(</a:t>
            </a:r>
            <a:r>
              <a:rPr lang="en-GB" sz="1600" b="1" i="1" dirty="0">
                <a:latin typeface="Courier New" panose="02070309020205020404" pitchFamily="49" charset="0"/>
                <a:cs typeface="Courier New" panose="02070309020205020404" pitchFamily="49" charset="0"/>
              </a:rPr>
              <a:t>column/variable1</a:t>
            </a:r>
            <a:r>
              <a:rPr lang="en-GB" sz="1600" b="1" dirty="0">
                <a:latin typeface="Courier New" panose="02070309020205020404" pitchFamily="49" charset="0"/>
                <a:cs typeface="Courier New" panose="02070309020205020404" pitchFamily="49" charset="0"/>
              </a:rPr>
              <a:t>, </a:t>
            </a:r>
            <a:r>
              <a:rPr lang="en-GB" sz="1600" b="1" i="1" dirty="0">
                <a:latin typeface="Courier New" panose="02070309020205020404" pitchFamily="49" charset="0"/>
                <a:cs typeface="Courier New" panose="02070309020205020404" pitchFamily="49" charset="0"/>
              </a:rPr>
              <a:t>column/variable2,</a:t>
            </a:r>
            <a:r>
              <a:rPr lang="en-GB" sz="1600" b="1" dirty="0">
                <a:latin typeface="Courier New" panose="02070309020205020404" pitchFamily="49" charset="0"/>
                <a:cs typeface="Courier New" panose="02070309020205020404" pitchFamily="49" charset="0"/>
              </a:rPr>
              <a:t> ...)</a:t>
            </a:r>
            <a:r>
              <a:rPr lang="en-GB" sz="1600" dirty="0">
                <a:latin typeface="+mn-lt"/>
              </a:rPr>
              <a:t>: Returns the value of the first non-NULL column or variable in the list</a:t>
            </a:r>
            <a:endParaRPr lang="en-GB" sz="1600" i="1" dirty="0">
              <a:latin typeface="+mn-lt"/>
            </a:endParaRPr>
          </a:p>
        </p:txBody>
      </p:sp>
    </p:spTree>
    <p:extLst>
      <p:ext uri="{BB962C8B-B14F-4D97-AF65-F5344CB8AC3E}">
        <p14:creationId xmlns:p14="http://schemas.microsoft.com/office/powerpoint/2010/main" val="54722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95D6-FDD0-49E1-B543-A025FC04BC82}"/>
              </a:ext>
            </a:extLst>
          </p:cNvPr>
          <p:cNvSpPr>
            <a:spLocks noGrp="1"/>
          </p:cNvSpPr>
          <p:nvPr>
            <p:ph type="title"/>
          </p:nvPr>
        </p:nvSpPr>
        <p:spPr/>
        <p:txBody>
          <a:bodyPr/>
          <a:lstStyle/>
          <a:p>
            <a:r>
              <a:rPr lang="en-US" dirty="0"/>
              <a:t>Lab: Get Started with Transact-SQL</a:t>
            </a:r>
          </a:p>
        </p:txBody>
      </p:sp>
      <p:sp>
        <p:nvSpPr>
          <p:cNvPr id="13" name="Text Placeholder 12">
            <a:extLst>
              <a:ext uri="{FF2B5EF4-FFF2-40B4-BE49-F238E27FC236}">
                <a16:creationId xmlns:a16="http://schemas.microsoft.com/office/drawing/2014/main" id="{636ED1A2-4A48-4A6F-96DF-0775BF72AEB4}"/>
              </a:ext>
            </a:extLst>
          </p:cNvPr>
          <p:cNvSpPr>
            <a:spLocks noGrp="1"/>
          </p:cNvSpPr>
          <p:nvPr>
            <p:ph type="body" sz="quarter" idx="16"/>
          </p:nvPr>
        </p:nvSpPr>
        <p:spPr/>
        <p:txBody>
          <a:bodyPr/>
          <a:lstStyle/>
          <a:p>
            <a:r>
              <a:rPr lang="en-US" dirty="0"/>
              <a:t>Explore the </a:t>
            </a:r>
            <a:r>
              <a:rPr lang="en-US" i="1" dirty="0"/>
              <a:t>AdventureWorks</a:t>
            </a:r>
            <a:r>
              <a:rPr lang="en-US" dirty="0"/>
              <a:t> database</a:t>
            </a:r>
          </a:p>
        </p:txBody>
      </p:sp>
      <p:sp>
        <p:nvSpPr>
          <p:cNvPr id="14" name="Text Placeholder 13">
            <a:extLst>
              <a:ext uri="{FF2B5EF4-FFF2-40B4-BE49-F238E27FC236}">
                <a16:creationId xmlns:a16="http://schemas.microsoft.com/office/drawing/2014/main" id="{8710EE88-6360-4D7D-B352-CBFDADE70196}"/>
              </a:ext>
            </a:extLst>
          </p:cNvPr>
          <p:cNvSpPr>
            <a:spLocks noGrp="1"/>
          </p:cNvSpPr>
          <p:nvPr>
            <p:ph type="body" sz="quarter" idx="17"/>
          </p:nvPr>
        </p:nvSpPr>
        <p:spPr>
          <a:xfrm>
            <a:off x="5702876" y="1959286"/>
            <a:ext cx="3650357" cy="1752428"/>
          </a:xfrm>
        </p:spPr>
        <p:txBody>
          <a:bodyPr/>
          <a:lstStyle/>
          <a:p>
            <a:r>
              <a:rPr lang="en-US" dirty="0"/>
              <a:t>Use SELECT queries to retrieve data</a:t>
            </a:r>
          </a:p>
        </p:txBody>
      </p:sp>
      <p:sp>
        <p:nvSpPr>
          <p:cNvPr id="15" name="Text Placeholder 14">
            <a:extLst>
              <a:ext uri="{FF2B5EF4-FFF2-40B4-BE49-F238E27FC236}">
                <a16:creationId xmlns:a16="http://schemas.microsoft.com/office/drawing/2014/main" id="{FA4AB17E-F478-4908-B08C-408D28528A8A}"/>
              </a:ext>
            </a:extLst>
          </p:cNvPr>
          <p:cNvSpPr>
            <a:spLocks noGrp="1"/>
          </p:cNvSpPr>
          <p:nvPr>
            <p:ph type="body" sz="quarter" idx="18"/>
          </p:nvPr>
        </p:nvSpPr>
        <p:spPr>
          <a:xfrm>
            <a:off x="7214008" y="4122434"/>
            <a:ext cx="3650357" cy="1752428"/>
          </a:xfrm>
        </p:spPr>
        <p:txBody>
          <a:bodyPr/>
          <a:lstStyle/>
          <a:p>
            <a:r>
              <a:rPr lang="en-US" dirty="0"/>
              <a:t>Work with data types</a:t>
            </a:r>
          </a:p>
        </p:txBody>
      </p:sp>
      <p:sp>
        <p:nvSpPr>
          <p:cNvPr id="16" name="Text Placeholder 15">
            <a:extLst>
              <a:ext uri="{FF2B5EF4-FFF2-40B4-BE49-F238E27FC236}">
                <a16:creationId xmlns:a16="http://schemas.microsoft.com/office/drawing/2014/main" id="{D6EA4E73-8ADA-438F-B437-7A4FC3D7EAAF}"/>
              </a:ext>
            </a:extLst>
          </p:cNvPr>
          <p:cNvSpPr>
            <a:spLocks noGrp="1"/>
          </p:cNvSpPr>
          <p:nvPr>
            <p:ph type="body" sz="quarter" idx="19"/>
          </p:nvPr>
        </p:nvSpPr>
        <p:spPr>
          <a:xfrm>
            <a:off x="2514208" y="4199945"/>
            <a:ext cx="3650357" cy="1752428"/>
          </a:xfrm>
        </p:spPr>
        <p:txBody>
          <a:bodyPr/>
          <a:lstStyle/>
          <a:p>
            <a:r>
              <a:rPr lang="en-US" dirty="0"/>
              <a:t>Handle NULL values</a:t>
            </a:r>
          </a:p>
        </p:txBody>
      </p:sp>
    </p:spTree>
    <p:extLst>
      <p:ext uri="{BB962C8B-B14F-4D97-AF65-F5344CB8AC3E}">
        <p14:creationId xmlns:p14="http://schemas.microsoft.com/office/powerpoint/2010/main" val="22253801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39404" y="1071885"/>
            <a:ext cx="10554536" cy="157506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must return the </a:t>
            </a:r>
            <a:r>
              <a:rPr lang="en-US" sz="1800" i="1" spc="0" dirty="0"/>
              <a:t>Name</a:t>
            </a:r>
            <a:r>
              <a:rPr lang="en-US" sz="1800" spc="0" dirty="0"/>
              <a:t> and </a:t>
            </a:r>
            <a:r>
              <a:rPr lang="en-US" sz="1800" i="1" spc="0" dirty="0"/>
              <a:t>Price</a:t>
            </a:r>
            <a:r>
              <a:rPr lang="en-US" sz="1800" spc="0" dirty="0"/>
              <a:t> columns from a table named </a:t>
            </a:r>
            <a:r>
              <a:rPr lang="en-US" sz="1800" i="1" spc="0" dirty="0"/>
              <a:t>Product</a:t>
            </a:r>
            <a:r>
              <a:rPr lang="en-US" sz="1800" spc="0" dirty="0"/>
              <a:t> in the </a:t>
            </a:r>
            <a:r>
              <a:rPr lang="en-US" sz="1800" i="1" spc="0" dirty="0"/>
              <a:t>Production</a:t>
            </a:r>
            <a:r>
              <a:rPr lang="en-US" sz="1800" spc="0" dirty="0"/>
              <a:t> schema. In the resulting </a:t>
            </a:r>
            <a:r>
              <a:rPr lang="en-US" sz="1800" spc="0" dirty="0" err="1"/>
              <a:t>rowset</a:t>
            </a:r>
            <a:r>
              <a:rPr lang="en-US" sz="1800" spc="0" dirty="0"/>
              <a:t>, you want the </a:t>
            </a:r>
            <a:r>
              <a:rPr lang="en-US" sz="1800" i="1" spc="0" dirty="0"/>
              <a:t>Name</a:t>
            </a:r>
            <a:r>
              <a:rPr lang="en-US" sz="1800" spc="0" dirty="0"/>
              <a:t> column to be named </a:t>
            </a:r>
            <a:r>
              <a:rPr lang="en-US" sz="1800" i="1" spc="0" dirty="0"/>
              <a:t>ProductName</a:t>
            </a:r>
            <a:r>
              <a:rPr lang="en-US" sz="1800" spc="0" dirty="0"/>
              <a:t>. Which of the following Transact-SQL statements should you use?</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 FROM Product AS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Name AS ProductName, Price FROM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ProductName, Price FROM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45022" y="23191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413825" y="296626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425640" y="2985703"/>
            <a:ext cx="10617802" cy="183087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must retrieve data from a column that is defined as char(1). If the value in the column is a digit between 0 and 9, the query should return it as an integer value. Otherwise, the query should return NULL.</a:t>
            </a:r>
          </a:p>
          <a:p>
            <a:pPr>
              <a:defRPr/>
            </a:pPr>
            <a:r>
              <a:rPr lang="en-US" sz="1800" dirty="0"/>
              <a:t>Which function should you use?</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CAST</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NULLIF</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TRY_CONVERT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527010" y="456250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9133" y="1146511"/>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54" y="294810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413825" y="487707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425640" y="4943584"/>
            <a:ext cx="10383899" cy="1609605"/>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must return the </a:t>
            </a:r>
            <a:r>
              <a:rPr lang="en-US" sz="1800" i="1" dirty="0">
                <a:latin typeface="+mj-lt"/>
              </a:rPr>
              <a:t>Cellphone</a:t>
            </a:r>
            <a:r>
              <a:rPr lang="en-US" sz="1800" dirty="0">
                <a:latin typeface="+mj-lt"/>
              </a:rPr>
              <a:t> column from the </a:t>
            </a:r>
            <a:r>
              <a:rPr lang="en-US" sz="1800" i="1" dirty="0" err="1">
                <a:latin typeface="+mj-lt"/>
              </a:rPr>
              <a:t>Sales.Customer</a:t>
            </a:r>
            <a:r>
              <a:rPr lang="en-US" sz="1800" i="1" dirty="0">
                <a:latin typeface="+mj-lt"/>
              </a:rPr>
              <a:t> </a:t>
            </a:r>
            <a:r>
              <a:rPr lang="en-US" sz="1800" dirty="0">
                <a:latin typeface="+mj-lt"/>
              </a:rPr>
              <a:t>table. </a:t>
            </a:r>
            <a:r>
              <a:rPr lang="en-US" sz="1800" i="1" dirty="0">
                <a:latin typeface="+mj-lt"/>
              </a:rPr>
              <a:t>Cellphone</a:t>
            </a:r>
            <a:r>
              <a:rPr lang="en-US" sz="1800" dirty="0">
                <a:latin typeface="+mj-lt"/>
              </a:rPr>
              <a:t> is a varchar column that permits NULL values. For rows where the </a:t>
            </a:r>
            <a:r>
              <a:rPr lang="en-US" sz="1800" i="1" dirty="0">
                <a:latin typeface="+mj-lt"/>
              </a:rPr>
              <a:t>Cellphone</a:t>
            </a:r>
            <a:r>
              <a:rPr lang="en-US" sz="1800" dirty="0">
                <a:latin typeface="+mj-lt"/>
              </a:rPr>
              <a:t> value is NULL, your query should return the text 'None'. What query should you use?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ISNULL(Cellphone, 'None') AS Cellphone FROM </a:t>
            </a:r>
            <a:r>
              <a:rPr lang="en-US" sz="1400" spc="-49" dirty="0" err="1">
                <a:solidFill>
                  <a:srgbClr val="000000"/>
                </a:solidFill>
                <a:latin typeface="Lucida Sans Typewriter" panose="020B0509030504030204" pitchFamily="49" charset="0"/>
              </a:rPr>
              <a:t>Sales.Customer</a:t>
            </a:r>
            <a:r>
              <a:rPr lang="en-US" sz="1400" spc="-49" dirty="0">
                <a:solidFill>
                  <a:srgbClr val="000000"/>
                </a:solidFill>
                <a:latin typeface="Lucida Sans Typewriter" panose="020B0509030504030204" pitchFamily="49" charset="0"/>
              </a:rPr>
              <a: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NULLIF(Cellphone, 'None') AS Cellphone FROM </a:t>
            </a:r>
            <a:r>
              <a:rPr lang="en-US" sz="1400" spc="-49" dirty="0" err="1">
                <a:solidFill>
                  <a:srgbClr val="000000"/>
                </a:solidFill>
                <a:latin typeface="Lucida Sans Typewriter" panose="020B0509030504030204" pitchFamily="49" charset="0"/>
              </a:rPr>
              <a:t>Sales.Customer</a:t>
            </a:r>
            <a:r>
              <a:rPr lang="en-US" sz="1400" spc="-49" dirty="0">
                <a:solidFill>
                  <a:srgbClr val="000000"/>
                </a:solidFill>
                <a:latin typeface="Lucida Sans Typewriter" panose="020B0509030504030204" pitchFamily="49" charset="0"/>
              </a:rPr>
              <a: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CONVERT(varchar, Cellphone) AS None FROM </a:t>
            </a:r>
            <a:r>
              <a:rPr lang="en-US" sz="1400" spc="-49" dirty="0" err="1">
                <a:solidFill>
                  <a:srgbClr val="000000"/>
                </a:solidFill>
                <a:latin typeface="Lucida Sans Typewriter" panose="020B0509030504030204" pitchFamily="49" charset="0"/>
              </a:rPr>
              <a:t>Sales.Customer</a:t>
            </a:r>
            <a:r>
              <a:rPr lang="en-US" sz="1400" spc="-49" dirty="0">
                <a:solidFill>
                  <a:srgbClr val="000000"/>
                </a:solidFill>
                <a:latin typeface="Lucida Sans Typewriter" panose="020B0509030504030204" pitchFamily="49" charset="0"/>
              </a:rPr>
              <a:t>;</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28650" y="573314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554" y="482336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Introduction to Transact-SQL</a:t>
            </a:r>
          </a:p>
        </p:txBody>
      </p:sp>
      <p:sp>
        <p:nvSpPr>
          <p:cNvPr id="2" name="Text Placeholder 1"/>
          <p:cNvSpPr>
            <a:spLocks noGrp="1"/>
          </p:cNvSpPr>
          <p:nvPr>
            <p:ph type="body" sz="quarter" idx="15"/>
          </p:nvPr>
        </p:nvSpPr>
        <p:spPr/>
        <p:txBody>
          <a:bodyPr/>
          <a:lstStyle/>
          <a:p>
            <a:pPr lvl="1"/>
            <a:r>
              <a:rPr lang="en-US" sz="2400" dirty="0"/>
              <a:t>Using the SELECT Statement</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t>
            </a:r>
            <a:r>
              <a:rPr lang="en-US" sz="3600" dirty="0"/>
              <a:t>Introduction to Transact-SQL</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Transact-SQL?</a:t>
            </a:r>
          </a:p>
        </p:txBody>
      </p:sp>
      <p:sp>
        <p:nvSpPr>
          <p:cNvPr id="3" name="Content Placeholder 2"/>
          <p:cNvSpPr>
            <a:spLocks noGrp="1"/>
          </p:cNvSpPr>
          <p:nvPr>
            <p:ph sz="quarter" idx="10"/>
          </p:nvPr>
        </p:nvSpPr>
        <p:spPr>
          <a:xfrm>
            <a:off x="418643" y="1381059"/>
            <a:ext cx="6581247" cy="5242433"/>
          </a:xfrm>
          <a:solidFill>
            <a:schemeClr val="accent6"/>
          </a:solidFill>
        </p:spPr>
        <p:txBody>
          <a:bodyPr lIns="91440"/>
          <a:lstStyle/>
          <a:p>
            <a:r>
              <a:rPr lang="en-US" dirty="0"/>
              <a:t>Structured Query Language (SQL)</a:t>
            </a:r>
          </a:p>
          <a:p>
            <a:pPr marL="342900" lvl="1" indent="-342900">
              <a:buFont typeface="Arial" panose="020B0604020202020204" pitchFamily="34" charset="0"/>
              <a:buChar char="•"/>
            </a:pPr>
            <a:r>
              <a:rPr lang="en-US" dirty="0"/>
              <a:t>Developed in the 1970s as a language for querying databases</a:t>
            </a:r>
          </a:p>
          <a:p>
            <a:pPr marL="342900" lvl="1" indent="-342900">
              <a:buFont typeface="Arial" panose="020B0604020202020204" pitchFamily="34" charset="0"/>
              <a:buChar char="•"/>
            </a:pPr>
            <a:r>
              <a:rPr lang="en-US" dirty="0"/>
              <a:t>Adopted as a standard by ANSI and ISO standards bodies</a:t>
            </a:r>
          </a:p>
          <a:p>
            <a:pPr marL="342900" lvl="1" indent="-342900">
              <a:buFont typeface="Arial" panose="020B0604020202020204" pitchFamily="34" charset="0"/>
              <a:buChar char="•"/>
            </a:pPr>
            <a:r>
              <a:rPr lang="en-US" dirty="0"/>
              <a:t>Widely used across multiple database systems</a:t>
            </a:r>
          </a:p>
          <a:p>
            <a:r>
              <a:rPr lang="en-US" dirty="0"/>
              <a:t>Microsoft’s implementation is Transact-SQL</a:t>
            </a:r>
          </a:p>
          <a:p>
            <a:pPr marL="342900" lvl="1" indent="-342900">
              <a:buFont typeface="Arial" panose="020B0604020202020204" pitchFamily="34" charset="0"/>
              <a:buChar char="•"/>
            </a:pPr>
            <a:r>
              <a:rPr lang="en-US" dirty="0"/>
              <a:t>Often referred to as T-SQL</a:t>
            </a:r>
          </a:p>
          <a:p>
            <a:pPr marL="342900" lvl="1" indent="-342900">
              <a:buFont typeface="Arial" panose="020B0604020202020204" pitchFamily="34" charset="0"/>
              <a:buChar char="•"/>
            </a:pPr>
            <a:r>
              <a:rPr lang="en-US" dirty="0"/>
              <a:t>Query language for SQL Server, Azure SQL Database, and other Microsoft relational database services</a:t>
            </a:r>
          </a:p>
          <a:p>
            <a:r>
              <a:rPr lang="en-US" dirty="0"/>
              <a:t>SQL is </a:t>
            </a:r>
            <a:r>
              <a:rPr lang="en-US" i="1" dirty="0"/>
              <a:t>declarative</a:t>
            </a:r>
            <a:r>
              <a:rPr lang="en-US" dirty="0"/>
              <a:t>, not </a:t>
            </a:r>
            <a:r>
              <a:rPr lang="en-US" i="1" dirty="0"/>
              <a:t>procedural</a:t>
            </a:r>
          </a:p>
          <a:p>
            <a:pPr marL="342900" lvl="1" indent="-342900">
              <a:buFont typeface="Arial" panose="020B0604020202020204" pitchFamily="34" charset="0"/>
              <a:buChar char="•"/>
            </a:pPr>
            <a:r>
              <a:rPr lang="en-US" dirty="0"/>
              <a:t>Describe what you want, don’t specify steps</a:t>
            </a:r>
          </a:p>
        </p:txBody>
      </p:sp>
      <p:pic>
        <p:nvPicPr>
          <p:cNvPr id="5" name="Graphic 4" descr="Browser window with solid fill">
            <a:extLst>
              <a:ext uri="{FF2B5EF4-FFF2-40B4-BE49-F238E27FC236}">
                <a16:creationId xmlns:a16="http://schemas.microsoft.com/office/drawing/2014/main" id="{12643389-F846-4389-978E-7DB82D146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4960" y="4241192"/>
            <a:ext cx="2137199" cy="2137199"/>
          </a:xfrm>
          <a:prstGeom prst="rect">
            <a:avLst/>
          </a:prstGeom>
        </p:spPr>
      </p:pic>
      <p:pic>
        <p:nvPicPr>
          <p:cNvPr id="7" name="Graphic 6" descr="Database with solid fill">
            <a:extLst>
              <a:ext uri="{FF2B5EF4-FFF2-40B4-BE49-F238E27FC236}">
                <a16:creationId xmlns:a16="http://schemas.microsoft.com/office/drawing/2014/main" id="{964A545A-9F7F-4FA9-958B-28878DFCDE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09922" y="825647"/>
            <a:ext cx="1966486" cy="1966486"/>
          </a:xfrm>
          <a:prstGeom prst="rect">
            <a:avLst/>
          </a:prstGeom>
        </p:spPr>
      </p:pic>
      <p:cxnSp>
        <p:nvCxnSpPr>
          <p:cNvPr id="9" name="Straight Arrow Connector 8">
            <a:extLst>
              <a:ext uri="{FF2B5EF4-FFF2-40B4-BE49-F238E27FC236}">
                <a16:creationId xmlns:a16="http://schemas.microsoft.com/office/drawing/2014/main" id="{15942008-27C1-4D7F-8D34-FE62C048C411}"/>
              </a:ext>
            </a:extLst>
          </p:cNvPr>
          <p:cNvCxnSpPr/>
          <p:nvPr/>
        </p:nvCxnSpPr>
        <p:spPr>
          <a:xfrm flipV="1">
            <a:off x="9221636" y="2730095"/>
            <a:ext cx="0" cy="1570245"/>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1540EBC-389C-408B-BD19-0FCDE187B299}"/>
              </a:ext>
            </a:extLst>
          </p:cNvPr>
          <p:cNvCxnSpPr>
            <a:cxnSpLocks/>
          </p:cNvCxnSpPr>
          <p:nvPr/>
        </p:nvCxnSpPr>
        <p:spPr>
          <a:xfrm>
            <a:off x="10236025" y="2769475"/>
            <a:ext cx="0" cy="1570245"/>
          </a:xfrm>
          <a:prstGeom prst="straightConnector1">
            <a:avLst/>
          </a:prstGeom>
          <a:ln w="762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02C4255-9784-4E2B-A269-107AF0A724F2}"/>
              </a:ext>
            </a:extLst>
          </p:cNvPr>
          <p:cNvSpPr txBox="1"/>
          <p:nvPr/>
        </p:nvSpPr>
        <p:spPr>
          <a:xfrm>
            <a:off x="8604960" y="3074138"/>
            <a:ext cx="1233351" cy="523220"/>
          </a:xfrm>
          <a:prstGeom prst="rect">
            <a:avLst/>
          </a:prstGeom>
          <a:solidFill>
            <a:schemeClr val="bg1"/>
          </a:solid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SELECT…</a:t>
            </a:r>
          </a:p>
        </p:txBody>
      </p:sp>
      <p:graphicFrame>
        <p:nvGraphicFramePr>
          <p:cNvPr id="12" name="Table 12">
            <a:extLst>
              <a:ext uri="{FF2B5EF4-FFF2-40B4-BE49-F238E27FC236}">
                <a16:creationId xmlns:a16="http://schemas.microsoft.com/office/drawing/2014/main" id="{05CE1EBE-D4B3-4C50-B937-D62D1A93F90C}"/>
              </a:ext>
            </a:extLst>
          </p:cNvPr>
          <p:cNvGraphicFramePr>
            <a:graphicFrameLocks noGrp="1"/>
          </p:cNvGraphicFramePr>
          <p:nvPr>
            <p:extLst>
              <p:ext uri="{D42A27DB-BD31-4B8C-83A1-F6EECF244321}">
                <p14:modId xmlns:p14="http://schemas.microsoft.com/office/powerpoint/2010/main" val="1903003550"/>
              </p:ext>
            </p:extLst>
          </p:nvPr>
        </p:nvGraphicFramePr>
        <p:xfrm>
          <a:off x="9771463" y="3089020"/>
          <a:ext cx="1367048" cy="853440"/>
        </p:xfrm>
        <a:graphic>
          <a:graphicData uri="http://schemas.openxmlformats.org/drawingml/2006/table">
            <a:tbl>
              <a:tblPr firstRow="1" bandRow="1">
                <a:tableStyleId>{5C22544A-7EE6-4342-B048-85BDC9FD1C3A}</a:tableStyleId>
              </a:tblPr>
              <a:tblGrid>
                <a:gridCol w="341762">
                  <a:extLst>
                    <a:ext uri="{9D8B030D-6E8A-4147-A177-3AD203B41FA5}">
                      <a16:colId xmlns:a16="http://schemas.microsoft.com/office/drawing/2014/main" val="3233682972"/>
                    </a:ext>
                  </a:extLst>
                </a:gridCol>
                <a:gridCol w="341762">
                  <a:extLst>
                    <a:ext uri="{9D8B030D-6E8A-4147-A177-3AD203B41FA5}">
                      <a16:colId xmlns:a16="http://schemas.microsoft.com/office/drawing/2014/main" val="199063556"/>
                    </a:ext>
                  </a:extLst>
                </a:gridCol>
                <a:gridCol w="341762">
                  <a:extLst>
                    <a:ext uri="{9D8B030D-6E8A-4147-A177-3AD203B41FA5}">
                      <a16:colId xmlns:a16="http://schemas.microsoft.com/office/drawing/2014/main" val="1589503088"/>
                    </a:ext>
                  </a:extLst>
                </a:gridCol>
                <a:gridCol w="341762">
                  <a:extLst>
                    <a:ext uri="{9D8B030D-6E8A-4147-A177-3AD203B41FA5}">
                      <a16:colId xmlns:a16="http://schemas.microsoft.com/office/drawing/2014/main" val="2416147086"/>
                    </a:ext>
                  </a:extLst>
                </a:gridCol>
              </a:tblGrid>
              <a:tr h="0">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2101657"/>
                  </a:ext>
                </a:extLst>
              </a:tr>
              <a:tr h="0">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468487"/>
                  </a:ext>
                </a:extLst>
              </a:tr>
              <a:tr h="0">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6544604"/>
                  </a:ext>
                </a:extLst>
              </a:tr>
              <a:tr h="0">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b="1"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68241"/>
                  </a:ext>
                </a:extLst>
              </a:tr>
            </a:tbl>
          </a:graphicData>
        </a:graphic>
      </p:graphicFrame>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42412926"/>
              </p:ext>
            </p:extLst>
          </p:nvPr>
        </p:nvGraphicFramePr>
        <p:xfrm>
          <a:off x="7081166" y="3005447"/>
          <a:ext cx="4039746" cy="1828800"/>
        </p:xfrm>
        <a:graphic>
          <a:graphicData uri="http://schemas.openxmlformats.org/drawingml/2006/table">
            <a:tbl>
              <a:tblPr firstRow="1" bandRow="1">
                <a:tableStyleId>{5C22544A-7EE6-4342-B048-85BDC9FD1C3A}</a:tableStyleId>
              </a:tblPr>
              <a:tblGrid>
                <a:gridCol w="880743">
                  <a:extLst>
                    <a:ext uri="{9D8B030D-6E8A-4147-A177-3AD203B41FA5}">
                      <a16:colId xmlns:a16="http://schemas.microsoft.com/office/drawing/2014/main" val="20000"/>
                    </a:ext>
                  </a:extLst>
                </a:gridCol>
                <a:gridCol w="1169828">
                  <a:extLst>
                    <a:ext uri="{9D8B030D-6E8A-4147-A177-3AD203B41FA5}">
                      <a16:colId xmlns:a16="http://schemas.microsoft.com/office/drawing/2014/main" val="20001"/>
                    </a:ext>
                  </a:extLst>
                </a:gridCol>
                <a:gridCol w="1042493">
                  <a:extLst>
                    <a:ext uri="{9D8B030D-6E8A-4147-A177-3AD203B41FA5}">
                      <a16:colId xmlns:a16="http://schemas.microsoft.com/office/drawing/2014/main" val="20002"/>
                    </a:ext>
                  </a:extLst>
                </a:gridCol>
                <a:gridCol w="946682">
                  <a:extLst>
                    <a:ext uri="{9D8B030D-6E8A-4147-A177-3AD203B41FA5}">
                      <a16:colId xmlns:a16="http://schemas.microsoft.com/office/drawing/2014/main" val="20003"/>
                    </a:ext>
                  </a:extLst>
                </a:gridCol>
              </a:tblGrid>
              <a:tr h="197126">
                <a:tc gridSpan="4">
                  <a:txBody>
                    <a:bodyPr/>
                    <a:lstStyle/>
                    <a:p>
                      <a:pPr algn="ctr"/>
                      <a:r>
                        <a:rPr lang="en-GB" sz="1400" dirty="0" err="1"/>
                        <a:t>SalesOrderDetail</a:t>
                      </a:r>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197126">
                <a:tc>
                  <a:txBody>
                    <a:bodyPr/>
                    <a:lstStyle/>
                    <a:p>
                      <a:r>
                        <a:rPr lang="en-GB" sz="1400" dirty="0" err="1">
                          <a:solidFill>
                            <a:schemeClr val="bg1"/>
                          </a:solidFill>
                        </a:rPr>
                        <a:t>OrderID</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LineItemNo</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ProductID</a:t>
                      </a:r>
                      <a:endParaRPr lang="en-GB" sz="1400" dirty="0">
                        <a:solidFill>
                          <a:schemeClr val="bg1"/>
                        </a:solidFill>
                      </a:endParaRPr>
                    </a:p>
                  </a:txBody>
                  <a:tcPr>
                    <a:solidFill>
                      <a:schemeClr val="accent1"/>
                    </a:solidFill>
                  </a:tcPr>
                </a:tc>
                <a:tc>
                  <a:txBody>
                    <a:bodyPr/>
                    <a:lstStyle/>
                    <a:p>
                      <a:r>
                        <a:rPr lang="en-GB" sz="1400" dirty="0">
                          <a:solidFill>
                            <a:schemeClr val="bg1"/>
                          </a:solidFill>
                        </a:rPr>
                        <a:t>Quantity</a:t>
                      </a:r>
                    </a:p>
                  </a:txBody>
                  <a:tcPr>
                    <a:solidFill>
                      <a:schemeClr val="accent1"/>
                    </a:solidFill>
                  </a:tcPr>
                </a:tc>
                <a:extLst>
                  <a:ext uri="{0D108BD9-81ED-4DB2-BD59-A6C34878D82A}">
                    <a16:rowId xmlns:a16="http://schemas.microsoft.com/office/drawing/2014/main" val="10001"/>
                  </a:ext>
                </a:extLst>
              </a:tr>
              <a:tr h="197126">
                <a:tc>
                  <a:txBody>
                    <a:bodyPr/>
                    <a:lstStyle/>
                    <a:p>
                      <a:r>
                        <a:rPr lang="en-GB" sz="1400" dirty="0"/>
                        <a:t>1</a:t>
                      </a:r>
                    </a:p>
                  </a:txBody>
                  <a:tcPr/>
                </a:tc>
                <a:tc>
                  <a:txBody>
                    <a:bodyPr/>
                    <a:lstStyle/>
                    <a:p>
                      <a:r>
                        <a:rPr lang="en-GB" sz="1400" dirty="0"/>
                        <a:t>1</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2"/>
                  </a:ext>
                </a:extLst>
              </a:tr>
              <a:tr h="197126">
                <a:tc>
                  <a:txBody>
                    <a:bodyPr/>
                    <a:lstStyle/>
                    <a:p>
                      <a:r>
                        <a:rPr lang="en-GB" sz="1400" dirty="0"/>
                        <a:t>2</a:t>
                      </a:r>
                    </a:p>
                  </a:txBody>
                  <a:tcPr/>
                </a:tc>
                <a:tc>
                  <a:txBody>
                    <a:bodyPr/>
                    <a:lstStyle/>
                    <a:p>
                      <a:r>
                        <a:rPr lang="en-GB" sz="1400" dirty="0"/>
                        <a:t>1</a:t>
                      </a:r>
                    </a:p>
                  </a:txBody>
                  <a:tcPr/>
                </a:tc>
                <a:tc>
                  <a:txBody>
                    <a:bodyPr/>
                    <a:lstStyle/>
                    <a:p>
                      <a:r>
                        <a:rPr lang="en-GB" sz="1400" dirty="0"/>
                        <a:t>2</a:t>
                      </a:r>
                    </a:p>
                  </a:txBody>
                  <a:tcPr/>
                </a:tc>
                <a:tc>
                  <a:txBody>
                    <a:bodyPr/>
                    <a:lstStyle/>
                    <a:p>
                      <a:r>
                        <a:rPr lang="en-GB" sz="1400" dirty="0"/>
                        <a:t>5</a:t>
                      </a:r>
                    </a:p>
                  </a:txBody>
                  <a:tcPr/>
                </a:tc>
                <a:extLst>
                  <a:ext uri="{0D108BD9-81ED-4DB2-BD59-A6C34878D82A}">
                    <a16:rowId xmlns:a16="http://schemas.microsoft.com/office/drawing/2014/main" val="10003"/>
                  </a:ext>
                </a:extLst>
              </a:tr>
              <a:tr h="197126">
                <a:tc>
                  <a:txBody>
                    <a:bodyPr/>
                    <a:lstStyle/>
                    <a:p>
                      <a:r>
                        <a:rPr lang="en-GB" sz="1400" dirty="0"/>
                        <a:t>2</a:t>
                      </a:r>
                    </a:p>
                  </a:txBody>
                  <a:tcPr/>
                </a:tc>
                <a:tc>
                  <a:txBody>
                    <a:bodyPr/>
                    <a:lstStyle/>
                    <a:p>
                      <a:r>
                        <a:rPr lang="en-GB" sz="1400" dirty="0"/>
                        <a:t>2</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4"/>
                  </a:ext>
                </a:extLst>
              </a:tr>
              <a:tr h="197126">
                <a:tc>
                  <a:txBody>
                    <a:bodyPr/>
                    <a:lstStyle/>
                    <a:p>
                      <a:r>
                        <a:rPr lang="en-GB" sz="1400" dirty="0"/>
                        <a:t>3</a:t>
                      </a:r>
                    </a:p>
                  </a:txBody>
                  <a:tcPr/>
                </a:tc>
                <a:tc>
                  <a:txBody>
                    <a:bodyPr/>
                    <a:lstStyle/>
                    <a:p>
                      <a:r>
                        <a:rPr lang="en-GB" sz="1400" dirty="0"/>
                        <a:t>1</a:t>
                      </a:r>
                    </a:p>
                  </a:txBody>
                  <a:tcPr/>
                </a:tc>
                <a:tc>
                  <a:txBody>
                    <a:bodyPr/>
                    <a:lstStyle/>
                    <a:p>
                      <a:r>
                        <a:rPr lang="en-GB" sz="1400" dirty="0"/>
                        <a:t>1</a:t>
                      </a:r>
                    </a:p>
                  </a:txBody>
                  <a:tcPr/>
                </a:tc>
                <a:tc>
                  <a:txBody>
                    <a:bodyPr/>
                    <a:lstStyle/>
                    <a:p>
                      <a:r>
                        <a:rPr lang="en-GB" sz="1400" dirty="0"/>
                        <a:t>1</a:t>
                      </a:r>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GB" dirty="0"/>
              <a:t>Relational Databases</a:t>
            </a:r>
          </a:p>
        </p:txBody>
      </p:sp>
      <p:sp>
        <p:nvSpPr>
          <p:cNvPr id="3" name="Content Placeholder 2"/>
          <p:cNvSpPr>
            <a:spLocks noGrp="1"/>
          </p:cNvSpPr>
          <p:nvPr>
            <p:ph sz="quarter" idx="10"/>
          </p:nvPr>
        </p:nvSpPr>
        <p:spPr>
          <a:xfrm>
            <a:off x="418643" y="1097844"/>
            <a:ext cx="11525250" cy="1812547"/>
          </a:xfrm>
        </p:spPr>
        <p:txBody>
          <a:bodyPr/>
          <a:lstStyle/>
          <a:p>
            <a:pPr marL="342900" indent="-342900">
              <a:buFont typeface="Arial" panose="020B0604020202020204" pitchFamily="34" charset="0"/>
              <a:buChar char="•"/>
            </a:pPr>
            <a:r>
              <a:rPr lang="en-GB" dirty="0"/>
              <a:t>Entities are represented as </a:t>
            </a:r>
            <a:r>
              <a:rPr lang="en-GB" i="1" dirty="0"/>
              <a:t>relations</a:t>
            </a:r>
            <a:r>
              <a:rPr lang="en-GB" dirty="0"/>
              <a:t> (tables), in which their attributes are represented as </a:t>
            </a:r>
            <a:r>
              <a:rPr lang="en-GB" i="1" dirty="0"/>
              <a:t>domains</a:t>
            </a:r>
            <a:r>
              <a:rPr lang="en-GB" dirty="0"/>
              <a:t> (columns)</a:t>
            </a:r>
          </a:p>
          <a:p>
            <a:pPr marL="342900" indent="-342900">
              <a:buFont typeface="Arial" panose="020B0604020202020204" pitchFamily="34" charset="0"/>
              <a:buChar char="•"/>
            </a:pPr>
            <a:r>
              <a:rPr lang="en-GB" dirty="0"/>
              <a:t>Most relational databases are </a:t>
            </a:r>
            <a:r>
              <a:rPr lang="en-GB" i="1" dirty="0"/>
              <a:t>normalized</a:t>
            </a:r>
            <a:r>
              <a:rPr lang="en-GB" dirty="0"/>
              <a:t>, with relationships defined between tables through </a:t>
            </a:r>
            <a:r>
              <a:rPr lang="en-GB" i="1" dirty="0"/>
              <a:t>primary</a:t>
            </a:r>
            <a:r>
              <a:rPr lang="en-GB" dirty="0"/>
              <a:t> and </a:t>
            </a:r>
            <a:r>
              <a:rPr lang="en-GB" i="1" dirty="0"/>
              <a:t>foreign</a:t>
            </a:r>
            <a:r>
              <a:rPr lang="en-GB" dirty="0"/>
              <a:t> keys</a:t>
            </a:r>
          </a:p>
        </p:txBody>
      </p:sp>
      <p:graphicFrame>
        <p:nvGraphicFramePr>
          <p:cNvPr id="4" name="Table 3"/>
          <p:cNvGraphicFramePr>
            <a:graphicFrameLocks noGrp="1"/>
          </p:cNvGraphicFramePr>
          <p:nvPr>
            <p:extLst>
              <p:ext uri="{D42A27DB-BD31-4B8C-83A1-F6EECF244321}">
                <p14:modId xmlns:p14="http://schemas.microsoft.com/office/powerpoint/2010/main" val="1699847046"/>
              </p:ext>
            </p:extLst>
          </p:nvPr>
        </p:nvGraphicFramePr>
        <p:xfrm>
          <a:off x="154198" y="3185610"/>
          <a:ext cx="3263789" cy="1524000"/>
        </p:xfrm>
        <a:graphic>
          <a:graphicData uri="http://schemas.openxmlformats.org/drawingml/2006/table">
            <a:tbl>
              <a:tblPr firstRow="1" bandRow="1">
                <a:tableStyleId>{5C22544A-7EE6-4342-B048-85BDC9FD1C3A}</a:tableStyleId>
              </a:tblPr>
              <a:tblGrid>
                <a:gridCol w="1187628">
                  <a:extLst>
                    <a:ext uri="{9D8B030D-6E8A-4147-A177-3AD203B41FA5}">
                      <a16:colId xmlns:a16="http://schemas.microsoft.com/office/drawing/2014/main" val="20000"/>
                    </a:ext>
                  </a:extLst>
                </a:gridCol>
                <a:gridCol w="1063018">
                  <a:extLst>
                    <a:ext uri="{9D8B030D-6E8A-4147-A177-3AD203B41FA5}">
                      <a16:colId xmlns:a16="http://schemas.microsoft.com/office/drawing/2014/main" val="20001"/>
                    </a:ext>
                  </a:extLst>
                </a:gridCol>
                <a:gridCol w="1013143">
                  <a:extLst>
                    <a:ext uri="{9D8B030D-6E8A-4147-A177-3AD203B41FA5}">
                      <a16:colId xmlns:a16="http://schemas.microsoft.com/office/drawing/2014/main" val="20002"/>
                    </a:ext>
                  </a:extLst>
                </a:gridCol>
              </a:tblGrid>
              <a:tr h="203542">
                <a:tc gridSpan="3">
                  <a:txBody>
                    <a:bodyPr/>
                    <a:lstStyle/>
                    <a:p>
                      <a:pPr algn="ctr"/>
                      <a:r>
                        <a:rPr lang="en-GB" sz="1400" dirty="0"/>
                        <a:t>Customer</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FirstName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LastName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400" dirty="0"/>
                        <a:t>1</a:t>
                      </a:r>
                    </a:p>
                  </a:txBody>
                  <a:tcPr/>
                </a:tc>
                <a:tc>
                  <a:txBody>
                    <a:bodyPr/>
                    <a:lstStyle/>
                    <a:p>
                      <a:r>
                        <a:rPr lang="en-GB" sz="1400" dirty="0"/>
                        <a:t>Dan</a:t>
                      </a:r>
                    </a:p>
                  </a:txBody>
                  <a:tcPr/>
                </a:tc>
                <a:tc>
                  <a:txBody>
                    <a:bodyPr/>
                    <a:lstStyle/>
                    <a:p>
                      <a:r>
                        <a:rPr lang="en-GB" sz="1400" dirty="0"/>
                        <a:t>Drayton</a:t>
                      </a:r>
                    </a:p>
                  </a:txBody>
                  <a:tcPr/>
                </a:tc>
                <a:extLst>
                  <a:ext uri="{0D108BD9-81ED-4DB2-BD59-A6C34878D82A}">
                    <a16:rowId xmlns:a16="http://schemas.microsoft.com/office/drawing/2014/main" val="10002"/>
                  </a:ext>
                </a:extLst>
              </a:tr>
              <a:tr h="203542">
                <a:tc>
                  <a:txBody>
                    <a:bodyPr/>
                    <a:lstStyle/>
                    <a:p>
                      <a:r>
                        <a:rPr lang="en-GB" sz="1400" dirty="0"/>
                        <a:t>2</a:t>
                      </a:r>
                    </a:p>
                  </a:txBody>
                  <a:tcPr/>
                </a:tc>
                <a:tc>
                  <a:txBody>
                    <a:bodyPr/>
                    <a:lstStyle/>
                    <a:p>
                      <a:r>
                        <a:rPr lang="en-GB" sz="1400" dirty="0"/>
                        <a:t>Aisha</a:t>
                      </a:r>
                    </a:p>
                  </a:txBody>
                  <a:tcPr/>
                </a:tc>
                <a:tc>
                  <a:txBody>
                    <a:bodyPr/>
                    <a:lstStyle/>
                    <a:p>
                      <a:r>
                        <a:rPr lang="en-GB" sz="1400" dirty="0"/>
                        <a:t>Witt</a:t>
                      </a:r>
                    </a:p>
                  </a:txBody>
                  <a:tcPr/>
                </a:tc>
                <a:extLst>
                  <a:ext uri="{0D108BD9-81ED-4DB2-BD59-A6C34878D82A}">
                    <a16:rowId xmlns:a16="http://schemas.microsoft.com/office/drawing/2014/main" val="10003"/>
                  </a:ext>
                </a:extLst>
              </a:tr>
              <a:tr h="203542">
                <a:tc>
                  <a:txBody>
                    <a:bodyPr/>
                    <a:lstStyle/>
                    <a:p>
                      <a:r>
                        <a:rPr lang="en-GB" sz="1400" dirty="0"/>
                        <a:t>3</a:t>
                      </a:r>
                    </a:p>
                  </a:txBody>
                  <a:tcPr/>
                </a:tc>
                <a:tc>
                  <a:txBody>
                    <a:bodyPr/>
                    <a:lstStyle/>
                    <a:p>
                      <a:r>
                        <a:rPr lang="en-GB" sz="1400" dirty="0"/>
                        <a:t>Rosie</a:t>
                      </a:r>
                    </a:p>
                  </a:txBody>
                  <a:tcPr/>
                </a:tc>
                <a:tc>
                  <a:txBody>
                    <a:bodyPr/>
                    <a:lstStyle/>
                    <a:p>
                      <a:r>
                        <a:rPr lang="en-GB" sz="1400" dirty="0"/>
                        <a:t>Reeves</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42819857"/>
              </p:ext>
            </p:extLst>
          </p:nvPr>
        </p:nvGraphicFramePr>
        <p:xfrm>
          <a:off x="8402807" y="5042599"/>
          <a:ext cx="3653411" cy="1524000"/>
        </p:xfrm>
        <a:graphic>
          <a:graphicData uri="http://schemas.openxmlformats.org/drawingml/2006/table">
            <a:tbl>
              <a:tblPr firstRow="1" bandRow="1">
                <a:tableStyleId>{5C22544A-7EE6-4342-B048-85BDC9FD1C3A}</a:tableStyleId>
              </a:tblPr>
              <a:tblGrid>
                <a:gridCol w="1221648">
                  <a:extLst>
                    <a:ext uri="{9D8B030D-6E8A-4147-A177-3AD203B41FA5}">
                      <a16:colId xmlns:a16="http://schemas.microsoft.com/office/drawing/2014/main" val="20000"/>
                    </a:ext>
                  </a:extLst>
                </a:gridCol>
                <a:gridCol w="1250605">
                  <a:extLst>
                    <a:ext uri="{9D8B030D-6E8A-4147-A177-3AD203B41FA5}">
                      <a16:colId xmlns:a16="http://schemas.microsoft.com/office/drawing/2014/main" val="20001"/>
                    </a:ext>
                  </a:extLst>
                </a:gridCol>
                <a:gridCol w="1181158">
                  <a:extLst>
                    <a:ext uri="{9D8B030D-6E8A-4147-A177-3AD203B41FA5}">
                      <a16:colId xmlns:a16="http://schemas.microsoft.com/office/drawing/2014/main" val="20002"/>
                    </a:ext>
                  </a:extLst>
                </a:gridCol>
              </a:tblGrid>
              <a:tr h="206833">
                <a:tc gridSpan="3">
                  <a:txBody>
                    <a:bodyPr/>
                    <a:lstStyle/>
                    <a:p>
                      <a:pPr algn="ctr"/>
                      <a:r>
                        <a:rPr lang="en-GB" sz="1400" dirty="0"/>
                        <a:t>Product</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6833">
                <a:tc>
                  <a:txBody>
                    <a:bodyPr/>
                    <a:lstStyle/>
                    <a:p>
                      <a:r>
                        <a:rPr lang="en-GB" sz="1400" b="0" dirty="0" err="1">
                          <a:solidFill>
                            <a:schemeClr val="bg1"/>
                          </a:solidFill>
                        </a:rPr>
                        <a:t>ProductID</a:t>
                      </a:r>
                      <a:endParaRPr lang="en-GB" sz="1400" b="0" dirty="0">
                        <a:solidFill>
                          <a:schemeClr val="bg1"/>
                        </a:solidFill>
                      </a:endParaRPr>
                    </a:p>
                  </a:txBody>
                  <a:tcPr>
                    <a:solidFill>
                      <a:schemeClr val="accent1"/>
                    </a:solidFill>
                  </a:tcPr>
                </a:tc>
                <a:tc>
                  <a:txBody>
                    <a:bodyPr/>
                    <a:lstStyle/>
                    <a:p>
                      <a:r>
                        <a:rPr lang="en-GB" sz="1400" b="0" dirty="0">
                          <a:solidFill>
                            <a:schemeClr val="bg1"/>
                          </a:solidFill>
                        </a:rPr>
                        <a:t>Name</a:t>
                      </a:r>
                    </a:p>
                  </a:txBody>
                  <a:tcPr>
                    <a:solidFill>
                      <a:schemeClr val="accent1"/>
                    </a:solidFill>
                  </a:tcPr>
                </a:tc>
                <a:tc>
                  <a:txBody>
                    <a:bodyPr/>
                    <a:lstStyle/>
                    <a:p>
                      <a:r>
                        <a:rPr lang="en-GB" sz="1400" b="0" dirty="0" err="1">
                          <a:solidFill>
                            <a:schemeClr val="bg1"/>
                          </a:solidFill>
                        </a:rPr>
                        <a:t>ListPrice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6833">
                <a:tc>
                  <a:txBody>
                    <a:bodyPr/>
                    <a:lstStyle/>
                    <a:p>
                      <a:r>
                        <a:rPr lang="en-GB" sz="1400" dirty="0"/>
                        <a:t>1</a:t>
                      </a:r>
                    </a:p>
                  </a:txBody>
                  <a:tcPr/>
                </a:tc>
                <a:tc>
                  <a:txBody>
                    <a:bodyPr/>
                    <a:lstStyle/>
                    <a:p>
                      <a:r>
                        <a:rPr lang="en-GB" sz="1400" dirty="0"/>
                        <a:t>Widget</a:t>
                      </a:r>
                    </a:p>
                  </a:txBody>
                  <a:tcPr/>
                </a:tc>
                <a:tc>
                  <a:txBody>
                    <a:bodyPr/>
                    <a:lstStyle/>
                    <a:p>
                      <a:r>
                        <a:rPr lang="en-GB" sz="1400" dirty="0"/>
                        <a:t>2.99</a:t>
                      </a:r>
                    </a:p>
                  </a:txBody>
                  <a:tcPr/>
                </a:tc>
                <a:extLst>
                  <a:ext uri="{0D108BD9-81ED-4DB2-BD59-A6C34878D82A}">
                    <a16:rowId xmlns:a16="http://schemas.microsoft.com/office/drawing/2014/main" val="10002"/>
                  </a:ext>
                </a:extLst>
              </a:tr>
              <a:tr h="206833">
                <a:tc>
                  <a:txBody>
                    <a:bodyPr/>
                    <a:lstStyle/>
                    <a:p>
                      <a:r>
                        <a:rPr lang="en-GB" sz="1400" dirty="0"/>
                        <a:t>2</a:t>
                      </a:r>
                    </a:p>
                  </a:txBody>
                  <a:tcPr/>
                </a:tc>
                <a:tc>
                  <a:txBody>
                    <a:bodyPr/>
                    <a:lstStyle/>
                    <a:p>
                      <a:r>
                        <a:rPr lang="en-GB" sz="1400" dirty="0"/>
                        <a:t>Gizmo</a:t>
                      </a:r>
                    </a:p>
                  </a:txBody>
                  <a:tcPr/>
                </a:tc>
                <a:tc>
                  <a:txBody>
                    <a:bodyPr/>
                    <a:lstStyle/>
                    <a:p>
                      <a:r>
                        <a:rPr lang="en-GB" sz="1400" dirty="0"/>
                        <a:t>1.79</a:t>
                      </a:r>
                    </a:p>
                  </a:txBody>
                  <a:tcPr/>
                </a:tc>
                <a:extLst>
                  <a:ext uri="{0D108BD9-81ED-4DB2-BD59-A6C34878D82A}">
                    <a16:rowId xmlns:a16="http://schemas.microsoft.com/office/drawing/2014/main" val="10003"/>
                  </a:ext>
                </a:extLst>
              </a:tr>
              <a:tr h="206833">
                <a:tc>
                  <a:txBody>
                    <a:bodyPr/>
                    <a:lstStyle/>
                    <a:p>
                      <a:r>
                        <a:rPr lang="en-GB" sz="1400" dirty="0"/>
                        <a:t>3</a:t>
                      </a:r>
                    </a:p>
                  </a:txBody>
                  <a:tcPr/>
                </a:tc>
                <a:tc>
                  <a:txBody>
                    <a:bodyPr/>
                    <a:lstStyle/>
                    <a:p>
                      <a:r>
                        <a:rPr lang="en-GB" sz="1400" dirty="0" err="1"/>
                        <a:t>Thingybob</a:t>
                      </a:r>
                      <a:endParaRPr lang="en-GB" sz="1400" dirty="0"/>
                    </a:p>
                  </a:txBody>
                  <a:tcPr/>
                </a:tc>
                <a:tc>
                  <a:txBody>
                    <a:bodyPr/>
                    <a:lstStyle/>
                    <a:p>
                      <a:r>
                        <a:rPr lang="en-GB" sz="1400" dirty="0"/>
                        <a:t>3.49</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8139320"/>
              </p:ext>
            </p:extLst>
          </p:nvPr>
        </p:nvGraphicFramePr>
        <p:xfrm>
          <a:off x="3665962" y="5046693"/>
          <a:ext cx="3485492" cy="1524000"/>
        </p:xfrm>
        <a:graphic>
          <a:graphicData uri="http://schemas.openxmlformats.org/drawingml/2006/table">
            <a:tbl>
              <a:tblPr firstRow="1" bandRow="1">
                <a:tableStyleId>{5C22544A-7EE6-4342-B048-85BDC9FD1C3A}</a:tableStyleId>
              </a:tblPr>
              <a:tblGrid>
                <a:gridCol w="974786">
                  <a:extLst>
                    <a:ext uri="{9D8B030D-6E8A-4147-A177-3AD203B41FA5}">
                      <a16:colId xmlns:a16="http://schemas.microsoft.com/office/drawing/2014/main" val="20000"/>
                    </a:ext>
                  </a:extLst>
                </a:gridCol>
                <a:gridCol w="1198752">
                  <a:extLst>
                    <a:ext uri="{9D8B030D-6E8A-4147-A177-3AD203B41FA5}">
                      <a16:colId xmlns:a16="http://schemas.microsoft.com/office/drawing/2014/main" val="20001"/>
                    </a:ext>
                  </a:extLst>
                </a:gridCol>
                <a:gridCol w="1311954">
                  <a:extLst>
                    <a:ext uri="{9D8B030D-6E8A-4147-A177-3AD203B41FA5}">
                      <a16:colId xmlns:a16="http://schemas.microsoft.com/office/drawing/2014/main" val="20002"/>
                    </a:ext>
                  </a:extLst>
                </a:gridCol>
              </a:tblGrid>
              <a:tr h="290803">
                <a:tc gridSpan="3">
                  <a:txBody>
                    <a:bodyPr/>
                    <a:lstStyle/>
                    <a:p>
                      <a:pPr algn="ctr"/>
                      <a:r>
                        <a:rPr lang="en-GB" sz="1400" dirty="0" err="1"/>
                        <a:t>SalesOrderHeader</a:t>
                      </a:r>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90803">
                <a:tc>
                  <a:txBody>
                    <a:bodyPr/>
                    <a:lstStyle/>
                    <a:p>
                      <a:r>
                        <a:rPr lang="en-GB" sz="1400" b="0" dirty="0" err="1">
                          <a:solidFill>
                            <a:schemeClr val="bg1"/>
                          </a:solidFill>
                        </a:rPr>
                        <a:t>OrderID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OrderDate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90803">
                <a:tc>
                  <a:txBody>
                    <a:bodyPr/>
                    <a:lstStyle/>
                    <a:p>
                      <a:r>
                        <a:rPr lang="en-GB" sz="1400" dirty="0"/>
                        <a:t>1</a:t>
                      </a:r>
                    </a:p>
                  </a:txBody>
                  <a:tcPr/>
                </a:tc>
                <a:tc>
                  <a:txBody>
                    <a:bodyPr/>
                    <a:lstStyle/>
                    <a:p>
                      <a:r>
                        <a:rPr lang="en-GB" sz="1400" dirty="0"/>
                        <a:t>1/1/2015</a:t>
                      </a:r>
                    </a:p>
                  </a:txBody>
                  <a:tcPr/>
                </a:tc>
                <a:tc>
                  <a:txBody>
                    <a:bodyPr/>
                    <a:lstStyle/>
                    <a:p>
                      <a:r>
                        <a:rPr lang="en-GB" sz="1400" dirty="0"/>
                        <a:t>1</a:t>
                      </a:r>
                    </a:p>
                  </a:txBody>
                  <a:tcPr/>
                </a:tc>
                <a:extLst>
                  <a:ext uri="{0D108BD9-81ED-4DB2-BD59-A6C34878D82A}">
                    <a16:rowId xmlns:a16="http://schemas.microsoft.com/office/drawing/2014/main" val="10002"/>
                  </a:ext>
                </a:extLst>
              </a:tr>
              <a:tr h="290803">
                <a:tc>
                  <a:txBody>
                    <a:bodyPr/>
                    <a:lstStyle/>
                    <a:p>
                      <a:r>
                        <a:rPr lang="en-GB" sz="1400" dirty="0"/>
                        <a:t>2</a:t>
                      </a:r>
                    </a:p>
                  </a:txBody>
                  <a:tcPr/>
                </a:tc>
                <a:tc>
                  <a:txBody>
                    <a:bodyPr/>
                    <a:lstStyle/>
                    <a:p>
                      <a:r>
                        <a:rPr lang="en-GB" sz="1400" dirty="0"/>
                        <a:t>1/1/2015</a:t>
                      </a:r>
                    </a:p>
                  </a:txBody>
                  <a:tcPr/>
                </a:tc>
                <a:tc>
                  <a:txBody>
                    <a:bodyPr/>
                    <a:lstStyle/>
                    <a:p>
                      <a:r>
                        <a:rPr lang="en-GB" sz="1400" dirty="0"/>
                        <a:t>3</a:t>
                      </a:r>
                    </a:p>
                  </a:txBody>
                  <a:tcPr/>
                </a:tc>
                <a:extLst>
                  <a:ext uri="{0D108BD9-81ED-4DB2-BD59-A6C34878D82A}">
                    <a16:rowId xmlns:a16="http://schemas.microsoft.com/office/drawing/2014/main" val="10003"/>
                  </a:ext>
                </a:extLst>
              </a:tr>
              <a:tr h="290803">
                <a:tc>
                  <a:txBody>
                    <a:bodyPr/>
                    <a:lstStyle/>
                    <a:p>
                      <a:r>
                        <a:rPr lang="en-GB" sz="1400" dirty="0"/>
                        <a:t>3</a:t>
                      </a:r>
                    </a:p>
                  </a:txBody>
                  <a:tcPr/>
                </a:tc>
                <a:tc>
                  <a:txBody>
                    <a:bodyPr/>
                    <a:lstStyle/>
                    <a:p>
                      <a:r>
                        <a:rPr lang="en-GB" sz="1400" dirty="0"/>
                        <a:t>1/2/2015</a:t>
                      </a:r>
                    </a:p>
                  </a:txBody>
                  <a:tcPr/>
                </a:tc>
                <a:tc>
                  <a:txBody>
                    <a:bodyPr/>
                    <a:lstStyle/>
                    <a:p>
                      <a:r>
                        <a:rPr lang="en-GB" sz="1400" dirty="0"/>
                        <a:t>1</a:t>
                      </a:r>
                    </a:p>
                  </a:txBody>
                  <a:tcPr/>
                </a:tc>
                <a:extLst>
                  <a:ext uri="{0D108BD9-81ED-4DB2-BD59-A6C34878D82A}">
                    <a16:rowId xmlns:a16="http://schemas.microsoft.com/office/drawing/2014/main" val="10004"/>
                  </a:ext>
                </a:extLst>
              </a:tr>
            </a:tbl>
          </a:graphicData>
        </a:graphic>
      </p:graphicFrame>
      <p:sp>
        <p:nvSpPr>
          <p:cNvPr id="10" name="Rectangle 9"/>
          <p:cNvSpPr/>
          <p:nvPr/>
        </p:nvSpPr>
        <p:spPr>
          <a:xfrm>
            <a:off x="6044717" y="5471993"/>
            <a:ext cx="1061884" cy="1098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1"/>
          <p:cNvCxnSpPr>
            <a:cxnSpLocks/>
            <a:stCxn id="10" idx="2"/>
            <a:endCxn id="42" idx="2"/>
          </p:cNvCxnSpPr>
          <p:nvPr/>
        </p:nvCxnSpPr>
        <p:spPr>
          <a:xfrm rot="5400000" flipH="1">
            <a:off x="2740826" y="2735860"/>
            <a:ext cx="1861082" cy="5808584"/>
          </a:xfrm>
          <a:prstGeom prst="bentConnector3">
            <a:avLst>
              <a:gd name="adj1" fmla="val -9233"/>
            </a:avLst>
          </a:prstGeom>
          <a:ln w="38100">
            <a:solidFill>
              <a:schemeClr val="accent3"/>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3665962" y="5305523"/>
            <a:ext cx="1001526" cy="324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081165" y="3285862"/>
            <a:ext cx="902489" cy="15483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Elbow Connector 15"/>
          <p:cNvCxnSpPr>
            <a:cxnSpLocks/>
            <a:stCxn id="7" idx="1"/>
            <a:endCxn id="14" idx="1"/>
          </p:cNvCxnSpPr>
          <p:nvPr/>
        </p:nvCxnSpPr>
        <p:spPr>
          <a:xfrm rot="10800000" flipV="1">
            <a:off x="3665962" y="3919847"/>
            <a:ext cx="3415204" cy="1547936"/>
          </a:xfrm>
          <a:prstGeom prst="bentConnector3">
            <a:avLst>
              <a:gd name="adj1" fmla="val 105401"/>
            </a:avLst>
          </a:prstGeom>
          <a:ln w="38100">
            <a:solidFill>
              <a:schemeClr val="accent3"/>
            </a:solidFill>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9144326" y="3353794"/>
            <a:ext cx="1009264" cy="1420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9616963" y="5309223"/>
            <a:ext cx="1269810" cy="1257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Elbow Connector 26"/>
          <p:cNvCxnSpPr>
            <a:cxnSpLocks/>
            <a:endCxn id="5" idx="2"/>
          </p:cNvCxnSpPr>
          <p:nvPr/>
        </p:nvCxnSpPr>
        <p:spPr>
          <a:xfrm rot="16200000" flipH="1">
            <a:off x="9107513" y="5444600"/>
            <a:ext cx="1732350" cy="511647"/>
          </a:xfrm>
          <a:prstGeom prst="bentConnector5">
            <a:avLst>
              <a:gd name="adj1" fmla="val 6014"/>
              <a:gd name="adj2" fmla="val -301704"/>
              <a:gd name="adj3" fmla="val 113196"/>
            </a:avLst>
          </a:prstGeom>
          <a:ln w="38100">
            <a:solidFill>
              <a:schemeClr val="accent3"/>
            </a:solidFill>
            <a:tailEnd type="triangle"/>
          </a:ln>
        </p:spPr>
        <p:style>
          <a:lnRef idx="2">
            <a:schemeClr val="accent2"/>
          </a:lnRef>
          <a:fillRef idx="0">
            <a:schemeClr val="accent2"/>
          </a:fillRef>
          <a:effectRef idx="1">
            <a:schemeClr val="accent2"/>
          </a:effectRef>
          <a:fontRef idx="minor">
            <a:schemeClr val="tx1"/>
          </a:fontRef>
        </p:style>
      </p:cxnSp>
      <p:sp>
        <p:nvSpPr>
          <p:cNvPr id="42" name="Rectangle 41">
            <a:extLst>
              <a:ext uri="{FF2B5EF4-FFF2-40B4-BE49-F238E27FC236}">
                <a16:creationId xmlns:a16="http://schemas.microsoft.com/office/drawing/2014/main" id="{60E8C0CC-E8DD-4D3A-B763-44508CEE18B8}"/>
              </a:ext>
            </a:extLst>
          </p:cNvPr>
          <p:cNvSpPr/>
          <p:nvPr/>
        </p:nvSpPr>
        <p:spPr>
          <a:xfrm>
            <a:off x="178317" y="3498923"/>
            <a:ext cx="1177515" cy="12106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940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Schemas and Object Names</a:t>
            </a:r>
          </a:p>
        </p:txBody>
      </p:sp>
      <p:sp>
        <p:nvSpPr>
          <p:cNvPr id="3" name="Content Placeholder 2"/>
          <p:cNvSpPr>
            <a:spLocks noGrp="1"/>
          </p:cNvSpPr>
          <p:nvPr>
            <p:ph sz="quarter" idx="10"/>
          </p:nvPr>
        </p:nvSpPr>
        <p:spPr>
          <a:xfrm>
            <a:off x="379514" y="1450428"/>
            <a:ext cx="11525250" cy="2425087"/>
          </a:xfrm>
        </p:spPr>
        <p:txBody>
          <a:bodyPr/>
          <a:lstStyle/>
          <a:p>
            <a:r>
              <a:rPr lang="en-GB" dirty="0"/>
              <a:t>Schemas are namespaces for database objects</a:t>
            </a:r>
          </a:p>
          <a:p>
            <a:pPr marL="342900" indent="-342900">
              <a:buFont typeface="Arial" panose="020B0604020202020204" pitchFamily="34" charset="0"/>
              <a:buChar char="•"/>
            </a:pPr>
            <a:r>
              <a:rPr lang="en-GB" dirty="0"/>
              <a:t>Fully-qualified names:</a:t>
            </a:r>
          </a:p>
          <a:p>
            <a:pPr marL="457046" lvl="1" indent="0">
              <a:buNone/>
            </a:pPr>
            <a:r>
              <a:rPr lang="en-GB" dirty="0"/>
              <a:t>[</a:t>
            </a:r>
            <a:r>
              <a:rPr lang="en-GB" i="1" dirty="0" err="1"/>
              <a:t>server_name</a:t>
            </a:r>
            <a:r>
              <a:rPr lang="en-GB" dirty="0"/>
              <a:t>.][</a:t>
            </a:r>
            <a:r>
              <a:rPr lang="en-GB" i="1" dirty="0" err="1"/>
              <a:t>database_name</a:t>
            </a:r>
            <a:r>
              <a:rPr lang="en-GB" dirty="0"/>
              <a:t>.][</a:t>
            </a:r>
            <a:r>
              <a:rPr lang="en-GB" i="1" dirty="0" err="1"/>
              <a:t>schema_name</a:t>
            </a:r>
            <a:r>
              <a:rPr lang="en-GB" dirty="0"/>
              <a:t>.]</a:t>
            </a:r>
            <a:r>
              <a:rPr lang="en-GB" i="1" dirty="0" err="1"/>
              <a:t>object_name</a:t>
            </a:r>
            <a:endParaRPr lang="en-GB" i="1" dirty="0"/>
          </a:p>
          <a:p>
            <a:pPr marL="342900" indent="-342900">
              <a:buFont typeface="Arial" panose="020B0604020202020204" pitchFamily="34" charset="0"/>
              <a:buChar char="•"/>
            </a:pPr>
            <a:r>
              <a:rPr lang="en-GB" dirty="0"/>
              <a:t>Within database context, best practice is to include schema name:</a:t>
            </a:r>
          </a:p>
          <a:p>
            <a:pPr marL="457046" lvl="1" indent="0">
              <a:buNone/>
            </a:pPr>
            <a:r>
              <a:rPr lang="en-GB" i="1" dirty="0" err="1"/>
              <a:t>schema_name</a:t>
            </a:r>
            <a:r>
              <a:rPr lang="en-GB" dirty="0" err="1"/>
              <a:t>.</a:t>
            </a:r>
            <a:r>
              <a:rPr lang="en-GB" i="1" dirty="0" err="1"/>
              <a:t>object_name</a:t>
            </a:r>
            <a:endParaRPr lang="en-GB" i="1" dirty="0"/>
          </a:p>
        </p:txBody>
      </p:sp>
      <p:grpSp>
        <p:nvGrpSpPr>
          <p:cNvPr id="31" name="Group 30">
            <a:extLst>
              <a:ext uri="{FF2B5EF4-FFF2-40B4-BE49-F238E27FC236}">
                <a16:creationId xmlns:a16="http://schemas.microsoft.com/office/drawing/2014/main" id="{776E67B8-E80F-48B7-A67E-1C568E597969}"/>
              </a:ext>
            </a:extLst>
          </p:cNvPr>
          <p:cNvGrpSpPr/>
          <p:nvPr/>
        </p:nvGrpSpPr>
        <p:grpSpPr>
          <a:xfrm>
            <a:off x="1210063" y="4291499"/>
            <a:ext cx="10349532" cy="1937984"/>
            <a:chOff x="1210063" y="4291499"/>
            <a:chExt cx="10349532" cy="1937984"/>
          </a:xfrm>
        </p:grpSpPr>
        <p:grpSp>
          <p:nvGrpSpPr>
            <p:cNvPr id="26" name="Group 25"/>
            <p:cNvGrpSpPr/>
            <p:nvPr/>
          </p:nvGrpSpPr>
          <p:grpSpPr>
            <a:xfrm>
              <a:off x="3560748" y="4291499"/>
              <a:ext cx="4842386" cy="1937984"/>
              <a:chOff x="3794077" y="4814914"/>
              <a:chExt cx="4842386" cy="1937984"/>
            </a:xfrm>
          </p:grpSpPr>
          <p:sp>
            <p:nvSpPr>
              <p:cNvPr id="4" name="Rectangle 3"/>
              <p:cNvSpPr/>
              <p:nvPr/>
            </p:nvSpPr>
            <p:spPr>
              <a:xfrm>
                <a:off x="3794077" y="4814915"/>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Sales</a:t>
                </a:r>
              </a:p>
            </p:txBody>
          </p:sp>
          <p:sp>
            <p:nvSpPr>
              <p:cNvPr id="5" name="Rectangle 4"/>
              <p:cNvSpPr/>
              <p:nvPr/>
            </p:nvSpPr>
            <p:spPr>
              <a:xfrm>
                <a:off x="6375044" y="4814914"/>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Production</a:t>
                </a:r>
              </a:p>
            </p:txBody>
          </p:sp>
          <p:grpSp>
            <p:nvGrpSpPr>
              <p:cNvPr id="9" name="Group 8"/>
              <p:cNvGrpSpPr/>
              <p:nvPr/>
            </p:nvGrpSpPr>
            <p:grpSpPr>
              <a:xfrm>
                <a:off x="4030197" y="5218475"/>
                <a:ext cx="1115007" cy="594853"/>
                <a:chOff x="4139381" y="5392992"/>
                <a:chExt cx="788782" cy="594853"/>
              </a:xfrm>
            </p:grpSpPr>
            <p:sp>
              <p:nvSpPr>
                <p:cNvPr id="6" name="Rectangle 5"/>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7" name="Rectangle 6"/>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0" name="Group 9"/>
              <p:cNvGrpSpPr/>
              <p:nvPr/>
            </p:nvGrpSpPr>
            <p:grpSpPr>
              <a:xfrm>
                <a:off x="4774359" y="5917957"/>
                <a:ext cx="1140836" cy="594853"/>
                <a:chOff x="4139381" y="5392992"/>
                <a:chExt cx="788782" cy="594853"/>
              </a:xfrm>
            </p:grpSpPr>
            <p:sp>
              <p:nvSpPr>
                <p:cNvPr id="11" name="Rectangle 10"/>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Customer</a:t>
                  </a:r>
                </a:p>
              </p:txBody>
            </p:sp>
            <p:sp>
              <p:nvSpPr>
                <p:cNvPr id="12" name="Rectangle 11"/>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12"/>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4" name="Group 13"/>
              <p:cNvGrpSpPr/>
              <p:nvPr/>
            </p:nvGrpSpPr>
            <p:grpSpPr>
              <a:xfrm>
                <a:off x="6630489" y="5218475"/>
                <a:ext cx="1115007" cy="594853"/>
                <a:chOff x="4139381" y="5392992"/>
                <a:chExt cx="788782" cy="594853"/>
              </a:xfrm>
            </p:grpSpPr>
            <p:sp>
              <p:nvSpPr>
                <p:cNvPr id="15" name="Rectangle 14"/>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Product</a:t>
                  </a:r>
                </a:p>
              </p:txBody>
            </p:sp>
            <p:sp>
              <p:nvSpPr>
                <p:cNvPr id="16" name="Rectangle 15"/>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Rectangle 16"/>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8" name="Group 17"/>
              <p:cNvGrpSpPr/>
              <p:nvPr/>
            </p:nvGrpSpPr>
            <p:grpSpPr>
              <a:xfrm>
                <a:off x="7294742" y="5991147"/>
                <a:ext cx="1115007" cy="594853"/>
                <a:chOff x="4139381" y="5392992"/>
                <a:chExt cx="788782" cy="594853"/>
              </a:xfrm>
            </p:grpSpPr>
            <p:sp>
              <p:nvSpPr>
                <p:cNvPr id="19" name="Rectangle 18"/>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20" name="Rectangle 19"/>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tangle 20"/>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grpSp>
          <p:nvGrpSpPr>
            <p:cNvPr id="27" name="Group 26"/>
            <p:cNvGrpSpPr/>
            <p:nvPr/>
          </p:nvGrpSpPr>
          <p:grpSpPr>
            <a:xfrm>
              <a:off x="1210063" y="4599566"/>
              <a:ext cx="2559045" cy="400110"/>
              <a:chOff x="1471152" y="5020115"/>
              <a:chExt cx="2559045" cy="400110"/>
            </a:xfrm>
          </p:grpSpPr>
          <p:sp>
            <p:nvSpPr>
              <p:cNvPr id="22" name="TextBox 21"/>
              <p:cNvSpPr txBox="1"/>
              <p:nvPr/>
            </p:nvSpPr>
            <p:spPr>
              <a:xfrm>
                <a:off x="1471152" y="5020115"/>
                <a:ext cx="1385444" cy="400110"/>
              </a:xfrm>
              <a:prstGeom prst="rect">
                <a:avLst/>
              </a:prstGeom>
              <a:noFill/>
            </p:spPr>
            <p:txBody>
              <a:bodyPr wrap="none" rtlCol="0">
                <a:spAutoFit/>
              </a:bodyPr>
              <a:lstStyle/>
              <a:p>
                <a:r>
                  <a:rPr lang="en-GB" sz="2000" dirty="0" err="1"/>
                  <a:t>Sales.Order</a:t>
                </a:r>
                <a:endParaRPr lang="en-GB" sz="2000" dirty="0"/>
              </a:p>
            </p:txBody>
          </p:sp>
          <p:cxnSp>
            <p:nvCxnSpPr>
              <p:cNvPr id="38" name="Straight Arrow Connector 37"/>
              <p:cNvCxnSpPr>
                <a:stCxn id="22" idx="3"/>
                <a:endCxn id="7" idx="1"/>
              </p:cNvCxnSpPr>
              <p:nvPr/>
            </p:nvCxnSpPr>
            <p:spPr>
              <a:xfrm>
                <a:off x="2856596" y="5220170"/>
                <a:ext cx="1173601" cy="69743"/>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210063" y="5364600"/>
              <a:ext cx="3273650" cy="400110"/>
              <a:chOff x="1443392" y="5846051"/>
              <a:chExt cx="3273650" cy="400110"/>
            </a:xfrm>
          </p:grpSpPr>
          <p:sp>
            <p:nvSpPr>
              <p:cNvPr id="23" name="TextBox 22"/>
              <p:cNvSpPr txBox="1"/>
              <p:nvPr/>
            </p:nvSpPr>
            <p:spPr>
              <a:xfrm>
                <a:off x="1443392" y="5846051"/>
                <a:ext cx="1785553" cy="400110"/>
              </a:xfrm>
              <a:prstGeom prst="rect">
                <a:avLst/>
              </a:prstGeom>
              <a:noFill/>
            </p:spPr>
            <p:txBody>
              <a:bodyPr wrap="none" rtlCol="0">
                <a:spAutoFit/>
              </a:bodyPr>
              <a:lstStyle/>
              <a:p>
                <a:r>
                  <a:rPr lang="en-GB" sz="2000" dirty="0" err="1"/>
                  <a:t>Sales.Customer</a:t>
                </a:r>
                <a:endParaRPr lang="en-GB" sz="2000" dirty="0"/>
              </a:p>
            </p:txBody>
          </p:sp>
          <p:cxnSp>
            <p:nvCxnSpPr>
              <p:cNvPr id="39" name="Straight Arrow Connector 38"/>
              <p:cNvCxnSpPr>
                <a:cxnSpLocks/>
                <a:stCxn id="23" idx="3"/>
              </p:cNvCxnSpPr>
              <p:nvPr/>
            </p:nvCxnSpPr>
            <p:spPr>
              <a:xfrm>
                <a:off x="3228945" y="6046106"/>
                <a:ext cx="1488097"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7512167" y="4808930"/>
              <a:ext cx="4047428" cy="400110"/>
              <a:chOff x="7512167" y="5218475"/>
              <a:chExt cx="4047428" cy="400110"/>
            </a:xfrm>
          </p:grpSpPr>
          <p:sp>
            <p:nvSpPr>
              <p:cNvPr id="24" name="TextBox 23"/>
              <p:cNvSpPr txBox="1"/>
              <p:nvPr/>
            </p:nvSpPr>
            <p:spPr>
              <a:xfrm>
                <a:off x="9345719" y="5218475"/>
                <a:ext cx="2213876" cy="400110"/>
              </a:xfrm>
              <a:prstGeom prst="rect">
                <a:avLst/>
              </a:prstGeom>
              <a:noFill/>
            </p:spPr>
            <p:txBody>
              <a:bodyPr wrap="none" rtlCol="0">
                <a:spAutoFit/>
              </a:bodyPr>
              <a:lstStyle/>
              <a:p>
                <a:r>
                  <a:rPr lang="en-GB" sz="2000" dirty="0" err="1"/>
                  <a:t>Production.Product</a:t>
                </a:r>
                <a:endParaRPr lang="en-GB" sz="2000" dirty="0"/>
              </a:p>
            </p:txBody>
          </p:sp>
          <p:cxnSp>
            <p:nvCxnSpPr>
              <p:cNvPr id="42" name="Straight Arrow Connector 41"/>
              <p:cNvCxnSpPr>
                <a:cxnSpLocks/>
                <a:stCxn id="24" idx="1"/>
              </p:cNvCxnSpPr>
              <p:nvPr/>
            </p:nvCxnSpPr>
            <p:spPr>
              <a:xfrm flipH="1" flipV="1">
                <a:off x="7512167" y="5218475"/>
                <a:ext cx="1833552" cy="20005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nvGrpSpPr>
            <p:cNvPr id="30" name="Group 29"/>
            <p:cNvGrpSpPr/>
            <p:nvPr/>
          </p:nvGrpSpPr>
          <p:grpSpPr>
            <a:xfrm>
              <a:off x="8176420" y="5580492"/>
              <a:ext cx="3154729" cy="626740"/>
              <a:chOff x="8176420" y="5877277"/>
              <a:chExt cx="3154729" cy="626740"/>
            </a:xfrm>
          </p:grpSpPr>
          <p:sp>
            <p:nvSpPr>
              <p:cNvPr id="25" name="TextBox 24"/>
              <p:cNvSpPr txBox="1"/>
              <p:nvPr/>
            </p:nvSpPr>
            <p:spPr>
              <a:xfrm>
                <a:off x="9329447" y="6103907"/>
                <a:ext cx="2001702" cy="400110"/>
              </a:xfrm>
              <a:prstGeom prst="rect">
                <a:avLst/>
              </a:prstGeom>
              <a:noFill/>
            </p:spPr>
            <p:txBody>
              <a:bodyPr wrap="none" rtlCol="0">
                <a:spAutoFit/>
              </a:bodyPr>
              <a:lstStyle/>
              <a:p>
                <a:r>
                  <a:rPr lang="en-GB" sz="2000" dirty="0" err="1"/>
                  <a:t>Production.Order</a:t>
                </a:r>
                <a:endParaRPr lang="en-GB" sz="2000" dirty="0"/>
              </a:p>
            </p:txBody>
          </p:sp>
          <p:cxnSp>
            <p:nvCxnSpPr>
              <p:cNvPr id="45" name="Straight Arrow Connector 44"/>
              <p:cNvCxnSpPr>
                <a:stCxn id="25" idx="1"/>
                <a:endCxn id="21" idx="3"/>
              </p:cNvCxnSpPr>
              <p:nvPr/>
            </p:nvCxnSpPr>
            <p:spPr>
              <a:xfrm flipH="1" flipV="1">
                <a:off x="8176420" y="5877277"/>
                <a:ext cx="1153027" cy="42668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162173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Statement Types</a:t>
            </a:r>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2143587792"/>
              </p:ext>
            </p:extLst>
          </p:nvPr>
        </p:nvGraphicFramePr>
        <p:xfrm>
          <a:off x="93406" y="1890395"/>
          <a:ext cx="12005187" cy="2900680"/>
        </p:xfrm>
        <a:graphic>
          <a:graphicData uri="http://schemas.openxmlformats.org/drawingml/2006/table">
            <a:tbl>
              <a:tblPr firstRow="1" bandRow="1">
                <a:tableStyleId>{5C22544A-7EE6-4342-B048-85BDC9FD1C3A}</a:tableStyleId>
              </a:tblPr>
              <a:tblGrid>
                <a:gridCol w="4001729">
                  <a:extLst>
                    <a:ext uri="{9D8B030D-6E8A-4147-A177-3AD203B41FA5}">
                      <a16:colId xmlns:a16="http://schemas.microsoft.com/office/drawing/2014/main" val="20000"/>
                    </a:ext>
                  </a:extLst>
                </a:gridCol>
                <a:gridCol w="4001729">
                  <a:extLst>
                    <a:ext uri="{9D8B030D-6E8A-4147-A177-3AD203B41FA5}">
                      <a16:colId xmlns:a16="http://schemas.microsoft.com/office/drawing/2014/main" val="20001"/>
                    </a:ext>
                  </a:extLst>
                </a:gridCol>
                <a:gridCol w="4001729">
                  <a:extLst>
                    <a:ext uri="{9D8B030D-6E8A-4147-A177-3AD203B41FA5}">
                      <a16:colId xmlns:a16="http://schemas.microsoft.com/office/drawing/2014/main" val="20002"/>
                    </a:ext>
                  </a:extLst>
                </a:gridCol>
              </a:tblGrid>
              <a:tr h="370840">
                <a:tc>
                  <a:txBody>
                    <a:bodyPr/>
                    <a:lstStyle/>
                    <a:p>
                      <a:r>
                        <a:rPr lang="en-GB" sz="1600" dirty="0"/>
                        <a:t>Data Manipulation Language (DML)</a:t>
                      </a:r>
                    </a:p>
                  </a:txBody>
                  <a:tcPr/>
                </a:tc>
                <a:tc>
                  <a:txBody>
                    <a:bodyPr/>
                    <a:lstStyle/>
                    <a:p>
                      <a:r>
                        <a:rPr lang="en-GB" sz="1600" dirty="0"/>
                        <a:t>Data Definition Language (DDL)</a:t>
                      </a:r>
                    </a:p>
                  </a:txBody>
                  <a:tcPr/>
                </a:tc>
                <a:tc>
                  <a:txBody>
                    <a:bodyPr/>
                    <a:lstStyle/>
                    <a:p>
                      <a:r>
                        <a:rPr lang="en-GB" sz="1600" dirty="0"/>
                        <a:t>Data Control Language (DCL)</a:t>
                      </a:r>
                    </a:p>
                  </a:txBody>
                  <a:tcPr/>
                </a:tc>
                <a:extLst>
                  <a:ext uri="{0D108BD9-81ED-4DB2-BD59-A6C34878D82A}">
                    <a16:rowId xmlns:a16="http://schemas.microsoft.com/office/drawing/2014/main" val="10000"/>
                  </a:ext>
                </a:extLst>
              </a:tr>
              <a:tr h="370840">
                <a:tc>
                  <a:txBody>
                    <a:bodyPr/>
                    <a:lstStyle/>
                    <a:p>
                      <a:r>
                        <a:rPr lang="en-GB" sz="2000" dirty="0"/>
                        <a:t>Statements for querying and modifying data:</a:t>
                      </a:r>
                    </a:p>
                    <a:p>
                      <a:endParaRPr lang="en-GB" sz="2400" dirty="0"/>
                    </a:p>
                    <a:p>
                      <a:pPr marL="285750" indent="-285750">
                        <a:buFont typeface="Arial" panose="020B0604020202020204" pitchFamily="34" charset="0"/>
                        <a:buChar char="•"/>
                      </a:pPr>
                      <a:r>
                        <a:rPr lang="en-GB" sz="2400" dirty="0"/>
                        <a:t>SELECT</a:t>
                      </a:r>
                    </a:p>
                    <a:p>
                      <a:pPr marL="285750" indent="-285750">
                        <a:buFont typeface="Arial" panose="020B0604020202020204" pitchFamily="34" charset="0"/>
                        <a:buChar char="•"/>
                      </a:pPr>
                      <a:r>
                        <a:rPr lang="en-GB" sz="2400" dirty="0"/>
                        <a:t>INSERT</a:t>
                      </a:r>
                    </a:p>
                    <a:p>
                      <a:pPr marL="285750" indent="-285750">
                        <a:buFont typeface="Arial" panose="020B0604020202020204" pitchFamily="34" charset="0"/>
                        <a:buChar char="•"/>
                      </a:pPr>
                      <a:r>
                        <a:rPr lang="en-GB" sz="2400" dirty="0"/>
                        <a:t>UPDATE</a:t>
                      </a:r>
                    </a:p>
                    <a:p>
                      <a:pPr marL="285750" indent="-285750">
                        <a:buFont typeface="Arial" panose="020B0604020202020204" pitchFamily="34" charset="0"/>
                        <a:buChar char="•"/>
                      </a:pPr>
                      <a:r>
                        <a:rPr lang="en-GB" sz="2400" dirty="0"/>
                        <a:t>DELETE</a:t>
                      </a:r>
                    </a:p>
                  </a:txBody>
                  <a:tcPr>
                    <a:solidFill>
                      <a:schemeClr val="accent6"/>
                    </a:solidFill>
                  </a:tcPr>
                </a:tc>
                <a:tc>
                  <a:txBody>
                    <a:bodyPr/>
                    <a:lstStyle/>
                    <a:p>
                      <a:r>
                        <a:rPr lang="en-GB" sz="2000" dirty="0"/>
                        <a:t>Statements for defining</a:t>
                      </a:r>
                      <a:r>
                        <a:rPr lang="en-GB" sz="2000" baseline="0" dirty="0"/>
                        <a:t> database objects:</a:t>
                      </a:r>
                    </a:p>
                    <a:p>
                      <a:endParaRPr lang="en-GB" sz="2400" baseline="0" dirty="0"/>
                    </a:p>
                    <a:p>
                      <a:pPr marL="285750" indent="-285750">
                        <a:buFont typeface="Arial" panose="020B0604020202020204" pitchFamily="34" charset="0"/>
                        <a:buChar char="•"/>
                      </a:pPr>
                      <a:r>
                        <a:rPr lang="en-GB" sz="2400" baseline="0" dirty="0"/>
                        <a:t>CREATE</a:t>
                      </a:r>
                    </a:p>
                    <a:p>
                      <a:pPr marL="285750" indent="-285750">
                        <a:buFont typeface="Arial" panose="020B0604020202020204" pitchFamily="34" charset="0"/>
                        <a:buChar char="•"/>
                      </a:pPr>
                      <a:r>
                        <a:rPr lang="en-GB" sz="2400" baseline="0" dirty="0"/>
                        <a:t>ALTER</a:t>
                      </a:r>
                    </a:p>
                    <a:p>
                      <a:pPr marL="285750" indent="-285750">
                        <a:buFont typeface="Arial" panose="020B0604020202020204" pitchFamily="34" charset="0"/>
                        <a:buChar char="•"/>
                      </a:pPr>
                      <a:r>
                        <a:rPr lang="en-GB" sz="2400" baseline="0" dirty="0"/>
                        <a:t>DROP</a:t>
                      </a:r>
                      <a:endParaRPr lang="en-GB" sz="2400" dirty="0"/>
                    </a:p>
                  </a:txBody>
                  <a:tcPr>
                    <a:solidFill>
                      <a:schemeClr val="accent6"/>
                    </a:solidFill>
                  </a:tcPr>
                </a:tc>
                <a:tc>
                  <a:txBody>
                    <a:bodyPr/>
                    <a:lstStyle/>
                    <a:p>
                      <a:r>
                        <a:rPr lang="en-GB" sz="2000" dirty="0"/>
                        <a:t>Statements for assigning security permissions:</a:t>
                      </a:r>
                    </a:p>
                    <a:p>
                      <a:endParaRPr lang="en-GB" sz="2400" dirty="0"/>
                    </a:p>
                    <a:p>
                      <a:pPr marL="285750" indent="-285750">
                        <a:buFont typeface="Arial" panose="020B0604020202020204" pitchFamily="34" charset="0"/>
                        <a:buChar char="•"/>
                      </a:pPr>
                      <a:r>
                        <a:rPr lang="en-GB" sz="2400" dirty="0"/>
                        <a:t>GRANT</a:t>
                      </a:r>
                    </a:p>
                    <a:p>
                      <a:pPr marL="285750" indent="-285750">
                        <a:buFont typeface="Arial" panose="020B0604020202020204" pitchFamily="34" charset="0"/>
                        <a:buChar char="•"/>
                      </a:pPr>
                      <a:r>
                        <a:rPr lang="en-GB" sz="2400" dirty="0"/>
                        <a:t>REVOKE</a:t>
                      </a:r>
                    </a:p>
                    <a:p>
                      <a:pPr marL="285750" indent="-285750">
                        <a:buFont typeface="Arial" panose="020B0604020202020204" pitchFamily="34" charset="0"/>
                        <a:buChar char="•"/>
                      </a:pPr>
                      <a:r>
                        <a:rPr lang="en-GB" sz="2400" dirty="0"/>
                        <a:t>DENY</a:t>
                      </a:r>
                    </a:p>
                  </a:txBody>
                  <a:tcPr>
                    <a:solidFill>
                      <a:schemeClr val="accent6"/>
                    </a:solidFill>
                  </a:tcPr>
                </a:tc>
                <a:extLst>
                  <a:ext uri="{0D108BD9-81ED-4DB2-BD59-A6C34878D82A}">
                    <a16:rowId xmlns:a16="http://schemas.microsoft.com/office/drawing/2014/main" val="10001"/>
                  </a:ext>
                </a:extLst>
              </a:tr>
            </a:tbl>
          </a:graphicData>
        </a:graphic>
      </p:graphicFrame>
      <p:sp>
        <p:nvSpPr>
          <p:cNvPr id="16" name="Rounded Rectangular Callout 15"/>
          <p:cNvSpPr/>
          <p:nvPr/>
        </p:nvSpPr>
        <p:spPr>
          <a:xfrm>
            <a:off x="4036142" y="5301062"/>
            <a:ext cx="3647767" cy="1179871"/>
          </a:xfrm>
          <a:prstGeom prst="wedgeRoundRectCallout">
            <a:avLst>
              <a:gd name="adj1" fmla="val -96305"/>
              <a:gd name="adj2" fmla="val -1741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a:t>Focus of this course</a:t>
            </a:r>
          </a:p>
        </p:txBody>
      </p:sp>
    </p:spTree>
    <p:extLst>
      <p:ext uri="{BB962C8B-B14F-4D97-AF65-F5344CB8AC3E}">
        <p14:creationId xmlns:p14="http://schemas.microsoft.com/office/powerpoint/2010/main" val="68447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Using the SELECT Statement</a:t>
            </a:r>
            <a:endParaRPr lang="en-US" dirty="0"/>
          </a:p>
        </p:txBody>
      </p:sp>
      <p:pic>
        <p:nvPicPr>
          <p:cNvPr id="2" name="Picture 1" descr="Icon of three concentric arcs">
            <a:extLst>
              <a:ext uri="{FF2B5EF4-FFF2-40B4-BE49-F238E27FC236}">
                <a16:creationId xmlns:a16="http://schemas.microsoft.com/office/drawing/2014/main" id="{BB25CD90-BC6B-4B19-98FB-9D12A55597A6}"/>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4061539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SELECT Statement</a:t>
            </a:r>
          </a:p>
        </p:txBody>
      </p:sp>
      <p:graphicFrame>
        <p:nvGraphicFramePr>
          <p:cNvPr id="5" name="Table 4"/>
          <p:cNvGraphicFramePr>
            <a:graphicFrameLocks noGrp="1"/>
          </p:cNvGraphicFramePr>
          <p:nvPr/>
        </p:nvGraphicFramePr>
        <p:xfrm>
          <a:off x="1027072" y="1245704"/>
          <a:ext cx="10073440" cy="3200400"/>
        </p:xfrm>
        <a:graphic>
          <a:graphicData uri="http://schemas.openxmlformats.org/drawingml/2006/table">
            <a:tbl>
              <a:tblPr firstRow="1" bandRow="1">
                <a:tableStyleId>{B301B821-A1FF-4177-AEE7-76D212191A09}</a:tableStyleId>
              </a:tblPr>
              <a:tblGrid>
                <a:gridCol w="2072249">
                  <a:extLst>
                    <a:ext uri="{9D8B030D-6E8A-4147-A177-3AD203B41FA5}">
                      <a16:colId xmlns:a16="http://schemas.microsoft.com/office/drawing/2014/main" val="20000"/>
                    </a:ext>
                  </a:extLst>
                </a:gridCol>
                <a:gridCol w="3024315">
                  <a:extLst>
                    <a:ext uri="{9D8B030D-6E8A-4147-A177-3AD203B41FA5}">
                      <a16:colId xmlns:a16="http://schemas.microsoft.com/office/drawing/2014/main" val="20001"/>
                    </a:ext>
                  </a:extLst>
                </a:gridCol>
                <a:gridCol w="4976876">
                  <a:extLst>
                    <a:ext uri="{9D8B030D-6E8A-4147-A177-3AD203B41FA5}">
                      <a16:colId xmlns:a16="http://schemas.microsoft.com/office/drawing/2014/main" val="20002"/>
                    </a:ext>
                  </a:extLst>
                </a:gridCol>
              </a:tblGrid>
              <a:tr h="322179">
                <a:tc>
                  <a:txBody>
                    <a:bodyPr/>
                    <a:lstStyle/>
                    <a:p>
                      <a:r>
                        <a:rPr lang="en-US" sz="2400" dirty="0"/>
                        <a:t>Element</a:t>
                      </a:r>
                      <a:endParaRPr lang="en-US" sz="2400" dirty="0">
                        <a:latin typeface="Segoe UI" pitchFamily="34" charset="0"/>
                        <a:cs typeface="Segoe UI" pitchFamily="34" charset="0"/>
                      </a:endParaRPr>
                    </a:p>
                  </a:txBody>
                  <a:tcPr/>
                </a:tc>
                <a:tc>
                  <a:txBody>
                    <a:bodyPr/>
                    <a:lstStyle/>
                    <a:p>
                      <a:r>
                        <a:rPr lang="en-US" sz="2400" dirty="0"/>
                        <a:t>Expression</a:t>
                      </a:r>
                      <a:endParaRPr lang="en-US" sz="2400" dirty="0">
                        <a:latin typeface="Segoe UI" pitchFamily="34" charset="0"/>
                        <a:cs typeface="Segoe UI" pitchFamily="34" charset="0"/>
                      </a:endParaRPr>
                    </a:p>
                  </a:txBody>
                  <a:tcPr/>
                </a:tc>
                <a:tc>
                  <a:txBody>
                    <a:bodyPr/>
                    <a:lstStyle/>
                    <a:p>
                      <a:r>
                        <a:rPr lang="en-US" sz="2400" dirty="0"/>
                        <a:t>Role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0"/>
                  </a:ext>
                </a:extLst>
              </a:tr>
              <a:tr h="322179">
                <a:tc>
                  <a:txBody>
                    <a:bodyPr/>
                    <a:lstStyle/>
                    <a:p>
                      <a:r>
                        <a:rPr lang="en-US" sz="2400" dirty="0"/>
                        <a:t>SELECT</a:t>
                      </a:r>
                      <a:endParaRPr lang="en-US" sz="2400" dirty="0">
                        <a:latin typeface="Segoe UI" pitchFamily="34" charset="0"/>
                        <a:cs typeface="Segoe UI" pitchFamily="34" charset="0"/>
                      </a:endParaRPr>
                    </a:p>
                  </a:txBody>
                  <a:tcPr/>
                </a:tc>
                <a:tc>
                  <a:txBody>
                    <a:bodyPr/>
                    <a:lstStyle/>
                    <a:p>
                      <a:r>
                        <a:rPr lang="en-US" sz="2400" dirty="0"/>
                        <a:t>&lt;select list&gt;</a:t>
                      </a:r>
                      <a:endParaRPr lang="en-US" sz="2400" dirty="0">
                        <a:latin typeface="Segoe UI" pitchFamily="34" charset="0"/>
                        <a:cs typeface="Segoe UI" pitchFamily="34" charset="0"/>
                      </a:endParaRPr>
                    </a:p>
                  </a:txBody>
                  <a:tcPr/>
                </a:tc>
                <a:tc>
                  <a:txBody>
                    <a:bodyPr/>
                    <a:lstStyle/>
                    <a:p>
                      <a:r>
                        <a:rPr lang="en-US" sz="2400" baseline="0" dirty="0"/>
                        <a:t>Defines which columns to return</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1"/>
                  </a:ext>
                </a:extLst>
              </a:tr>
              <a:tr h="322179">
                <a:tc>
                  <a:txBody>
                    <a:bodyPr/>
                    <a:lstStyle/>
                    <a:p>
                      <a:r>
                        <a:rPr lang="en-US" sz="2400" dirty="0"/>
                        <a:t>FROM</a:t>
                      </a:r>
                      <a:endParaRPr lang="en-US" sz="2400" dirty="0">
                        <a:latin typeface="Segoe UI" pitchFamily="34" charset="0"/>
                        <a:cs typeface="Segoe UI" pitchFamily="34" charset="0"/>
                      </a:endParaRPr>
                    </a:p>
                  </a:txBody>
                  <a:tcPr/>
                </a:tc>
                <a:tc>
                  <a:txBody>
                    <a:bodyPr/>
                    <a:lstStyle/>
                    <a:p>
                      <a:r>
                        <a:rPr lang="en-US" sz="2400" dirty="0"/>
                        <a:t>&lt;table source&gt;</a:t>
                      </a:r>
                      <a:endParaRPr lang="en-US" sz="2400" dirty="0">
                        <a:latin typeface="Segoe UI" pitchFamily="34" charset="0"/>
                        <a:cs typeface="Segoe UI" pitchFamily="34" charset="0"/>
                      </a:endParaRPr>
                    </a:p>
                  </a:txBody>
                  <a:tcPr/>
                </a:tc>
                <a:tc>
                  <a:txBody>
                    <a:bodyPr/>
                    <a:lstStyle/>
                    <a:p>
                      <a:r>
                        <a:rPr lang="en-US" sz="2400" baseline="0" dirty="0"/>
                        <a:t>Defines table(s) to query</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2"/>
                  </a:ext>
                </a:extLst>
              </a:tr>
              <a:tr h="447983">
                <a:tc>
                  <a:txBody>
                    <a:bodyPr/>
                    <a:lstStyle/>
                    <a:p>
                      <a:r>
                        <a:rPr lang="en-US" sz="2400" dirty="0"/>
                        <a:t>WHERE</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Filters rows using a predicate</a:t>
                      </a:r>
                    </a:p>
                  </a:txBody>
                  <a:tcPr/>
                </a:tc>
                <a:extLst>
                  <a:ext uri="{0D108BD9-81ED-4DB2-BD59-A6C34878D82A}">
                    <a16:rowId xmlns:a16="http://schemas.microsoft.com/office/drawing/2014/main" val="10003"/>
                  </a:ext>
                </a:extLst>
              </a:tr>
              <a:tr h="322179">
                <a:tc>
                  <a:txBody>
                    <a:bodyPr/>
                    <a:lstStyle/>
                    <a:p>
                      <a:r>
                        <a:rPr lang="en-US" sz="2400" dirty="0"/>
                        <a:t>GROUP BY</a:t>
                      </a:r>
                      <a:endParaRPr lang="en-US" sz="2400" dirty="0">
                        <a:latin typeface="Segoe UI" pitchFamily="34" charset="0"/>
                        <a:cs typeface="Segoe UI" pitchFamily="34" charset="0"/>
                      </a:endParaRPr>
                    </a:p>
                  </a:txBody>
                  <a:tcPr/>
                </a:tc>
                <a:tc>
                  <a:txBody>
                    <a:bodyPr/>
                    <a:lstStyle/>
                    <a:p>
                      <a:r>
                        <a:rPr lang="en-US" sz="2400" dirty="0"/>
                        <a:t>&lt;group by list&gt;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Arranges rows by groups</a:t>
                      </a:r>
                      <a:endParaRPr lang="en-US" sz="2400" baseline="0" dirty="0">
                        <a:latin typeface="Segoe UI" pitchFamily="34" charset="0"/>
                        <a:cs typeface="Segoe UI" pitchFamily="34" charset="0"/>
                      </a:endParaRPr>
                    </a:p>
                  </a:txBody>
                  <a:tcPr/>
                </a:tc>
                <a:extLst>
                  <a:ext uri="{0D108BD9-81ED-4DB2-BD59-A6C34878D82A}">
                    <a16:rowId xmlns:a16="http://schemas.microsoft.com/office/drawing/2014/main" val="10004"/>
                  </a:ext>
                </a:extLst>
              </a:tr>
              <a:tr h="429786">
                <a:tc>
                  <a:txBody>
                    <a:bodyPr/>
                    <a:lstStyle/>
                    <a:p>
                      <a:r>
                        <a:rPr lang="en-US" sz="2400" dirty="0"/>
                        <a:t>HAVING</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r>
                        <a:rPr lang="en-US" sz="2400" baseline="0" dirty="0"/>
                        <a:t>Filters groups using a predicate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5"/>
                  </a:ext>
                </a:extLst>
              </a:tr>
              <a:tr h="322179">
                <a:tc>
                  <a:txBody>
                    <a:bodyPr/>
                    <a:lstStyle/>
                    <a:p>
                      <a:r>
                        <a:rPr lang="en-US" sz="2400" dirty="0"/>
                        <a:t>ORDER BY</a:t>
                      </a:r>
                      <a:endParaRPr lang="en-US" sz="2400" dirty="0">
                        <a:latin typeface="Segoe UI" pitchFamily="34" charset="0"/>
                        <a:cs typeface="Segoe UI" pitchFamily="34" charset="0"/>
                      </a:endParaRPr>
                    </a:p>
                  </a:txBody>
                  <a:tcPr/>
                </a:tc>
                <a:tc>
                  <a:txBody>
                    <a:bodyPr/>
                    <a:lstStyle/>
                    <a:p>
                      <a:r>
                        <a:rPr lang="en-US" sz="2400" dirty="0"/>
                        <a:t>&lt;order by list&gt;</a:t>
                      </a:r>
                      <a:endParaRPr lang="en-US" sz="2400" dirty="0">
                        <a:latin typeface="Segoe UI" pitchFamily="34" charset="0"/>
                        <a:cs typeface="Segoe UI" pitchFamily="34" charset="0"/>
                      </a:endParaRPr>
                    </a:p>
                  </a:txBody>
                  <a:tcPr/>
                </a:tc>
                <a:tc>
                  <a:txBody>
                    <a:bodyPr/>
                    <a:lstStyle/>
                    <a:p>
                      <a:r>
                        <a:rPr lang="en-US" sz="2400" baseline="0" dirty="0"/>
                        <a:t>Sorts the output</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73206" y="1658422"/>
            <a:ext cx="367408" cy="523220"/>
          </a:xfrm>
          <a:prstGeom prst="rect">
            <a:avLst/>
          </a:prstGeom>
          <a:noFill/>
        </p:spPr>
        <p:txBody>
          <a:bodyPr wrap="none" rtlCol="0">
            <a:spAutoFit/>
          </a:bodyPr>
          <a:lstStyle/>
          <a:p>
            <a:r>
              <a:rPr lang="en-GB" sz="2800" b="1" dirty="0">
                <a:solidFill>
                  <a:srgbClr val="C00000"/>
                </a:solidFill>
              </a:rPr>
              <a:t>5</a:t>
            </a:r>
          </a:p>
        </p:txBody>
      </p:sp>
      <p:sp>
        <p:nvSpPr>
          <p:cNvPr id="7" name="TextBox 6"/>
          <p:cNvSpPr txBox="1"/>
          <p:nvPr/>
        </p:nvSpPr>
        <p:spPr>
          <a:xfrm>
            <a:off x="573206" y="2133953"/>
            <a:ext cx="367408" cy="523220"/>
          </a:xfrm>
          <a:prstGeom prst="rect">
            <a:avLst/>
          </a:prstGeom>
          <a:noFill/>
        </p:spPr>
        <p:txBody>
          <a:bodyPr wrap="none" rtlCol="0">
            <a:spAutoFit/>
          </a:bodyPr>
          <a:lstStyle/>
          <a:p>
            <a:r>
              <a:rPr lang="en-GB" sz="2800" b="1" dirty="0">
                <a:solidFill>
                  <a:srgbClr val="C00000"/>
                </a:solidFill>
              </a:rPr>
              <a:t>1</a:t>
            </a:r>
          </a:p>
        </p:txBody>
      </p:sp>
      <p:sp>
        <p:nvSpPr>
          <p:cNvPr id="8" name="TextBox 7"/>
          <p:cNvSpPr txBox="1"/>
          <p:nvPr/>
        </p:nvSpPr>
        <p:spPr>
          <a:xfrm>
            <a:off x="573206" y="2593632"/>
            <a:ext cx="367408" cy="523220"/>
          </a:xfrm>
          <a:prstGeom prst="rect">
            <a:avLst/>
          </a:prstGeom>
          <a:noFill/>
        </p:spPr>
        <p:txBody>
          <a:bodyPr wrap="none" rtlCol="0">
            <a:spAutoFit/>
          </a:bodyPr>
          <a:lstStyle/>
          <a:p>
            <a:r>
              <a:rPr lang="en-GB" sz="2800" b="1" dirty="0">
                <a:solidFill>
                  <a:srgbClr val="C00000"/>
                </a:solidFill>
              </a:rPr>
              <a:t>2</a:t>
            </a:r>
          </a:p>
        </p:txBody>
      </p:sp>
      <p:sp>
        <p:nvSpPr>
          <p:cNvPr id="9" name="TextBox 8"/>
          <p:cNvSpPr txBox="1"/>
          <p:nvPr/>
        </p:nvSpPr>
        <p:spPr>
          <a:xfrm>
            <a:off x="573206" y="3028158"/>
            <a:ext cx="367408" cy="523220"/>
          </a:xfrm>
          <a:prstGeom prst="rect">
            <a:avLst/>
          </a:prstGeom>
          <a:noFill/>
        </p:spPr>
        <p:txBody>
          <a:bodyPr wrap="none" rtlCol="0">
            <a:spAutoFit/>
          </a:bodyPr>
          <a:lstStyle/>
          <a:p>
            <a:r>
              <a:rPr lang="en-GB" sz="2800" b="1" dirty="0">
                <a:solidFill>
                  <a:srgbClr val="C00000"/>
                </a:solidFill>
              </a:rPr>
              <a:t>3</a:t>
            </a:r>
          </a:p>
        </p:txBody>
      </p:sp>
      <p:sp>
        <p:nvSpPr>
          <p:cNvPr id="10" name="TextBox 9"/>
          <p:cNvSpPr txBox="1"/>
          <p:nvPr/>
        </p:nvSpPr>
        <p:spPr>
          <a:xfrm>
            <a:off x="573206" y="3492180"/>
            <a:ext cx="367408" cy="523220"/>
          </a:xfrm>
          <a:prstGeom prst="rect">
            <a:avLst/>
          </a:prstGeom>
          <a:noFill/>
        </p:spPr>
        <p:txBody>
          <a:bodyPr wrap="none" rtlCol="0">
            <a:spAutoFit/>
          </a:bodyPr>
          <a:lstStyle/>
          <a:p>
            <a:r>
              <a:rPr lang="en-GB" sz="2800" b="1" dirty="0">
                <a:solidFill>
                  <a:srgbClr val="C00000"/>
                </a:solidFill>
              </a:rPr>
              <a:t>4</a:t>
            </a:r>
          </a:p>
        </p:txBody>
      </p:sp>
      <p:sp>
        <p:nvSpPr>
          <p:cNvPr id="11" name="TextBox 10"/>
          <p:cNvSpPr txBox="1"/>
          <p:nvPr/>
        </p:nvSpPr>
        <p:spPr>
          <a:xfrm>
            <a:off x="573206" y="3946369"/>
            <a:ext cx="367408" cy="523220"/>
          </a:xfrm>
          <a:prstGeom prst="rect">
            <a:avLst/>
          </a:prstGeom>
          <a:noFill/>
        </p:spPr>
        <p:txBody>
          <a:bodyPr wrap="none" rtlCol="0">
            <a:spAutoFit/>
          </a:bodyPr>
          <a:lstStyle/>
          <a:p>
            <a:r>
              <a:rPr lang="en-GB" sz="2800" b="1" dirty="0">
                <a:solidFill>
                  <a:srgbClr val="C00000"/>
                </a:solidFill>
              </a:rPr>
              <a:t>6</a:t>
            </a:r>
          </a:p>
        </p:txBody>
      </p:sp>
      <p:sp>
        <p:nvSpPr>
          <p:cNvPr id="13" name="Rectangle 12"/>
          <p:cNvSpPr/>
          <p:nvPr/>
        </p:nvSpPr>
        <p:spPr>
          <a:xfrm>
            <a:off x="2922739" y="4702526"/>
            <a:ext cx="7331603" cy="1928990"/>
          </a:xfrm>
          <a:prstGeom prst="rect">
            <a:avLst/>
          </a:prstGeom>
        </p:spPr>
        <p:txBody>
          <a:bodyPr wrap="square">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AS Orders</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Sales.SalesOrder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GROUP BY </a:t>
            </a:r>
            <a:r>
              <a:rPr lang="en-US" sz="2200" kern="0" dirty="0" err="1">
                <a:solidFill>
                  <a:srgbClr val="000000"/>
                </a:solidFill>
                <a:latin typeface="Courier New" panose="02070309020205020404" pitchFamily="49" charset="0"/>
                <a:cs typeface="Courier New" panose="02070309020205020404" pitchFamily="49" charset="0"/>
              </a:rPr>
              <a:t>OrderDate</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HAVING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Theme1</Template>
  <TotalTime>3487</TotalTime>
  <Words>1109</Words>
  <Application>Microsoft Office PowerPoint</Application>
  <PresentationFormat>Widescreen</PresentationFormat>
  <Paragraphs>280</Paragraphs>
  <Slides>15</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Courier New</vt:lpstr>
      <vt:lpstr>Lucida Sans Typewriter</vt:lpstr>
      <vt:lpstr>Segoe UI</vt:lpstr>
      <vt:lpstr>Segoe UI Light</vt:lpstr>
      <vt:lpstr>Segoe UI Semibold</vt:lpstr>
      <vt:lpstr>Wingdings</vt:lpstr>
      <vt:lpstr>Theme1</vt:lpstr>
      <vt:lpstr>Microsoft Power Platform Template</vt:lpstr>
      <vt:lpstr>Module 1: Getting Started with Transact-SQL</vt:lpstr>
      <vt:lpstr> Module Agenda </vt:lpstr>
      <vt:lpstr>Lesson 1: Introduction to Transact-SQL</vt:lpstr>
      <vt:lpstr>What is Transact-SQL?</vt:lpstr>
      <vt:lpstr>Relational Databases</vt:lpstr>
      <vt:lpstr>Schemas and Object Names</vt:lpstr>
      <vt:lpstr>SQL Statement Types</vt:lpstr>
      <vt:lpstr>Lesson 2: Using the SELECT Statement</vt:lpstr>
      <vt:lpstr>The SELECT Statement</vt:lpstr>
      <vt:lpstr>Basic SELECT Query Examples</vt:lpstr>
      <vt:lpstr>Data Types</vt:lpstr>
      <vt:lpstr>NULL Values </vt:lpstr>
      <vt:lpstr>Lab: Get Started with Transact-SQL</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Graeme Malcolm</cp:lastModifiedBy>
  <cp:revision>55</cp:revision>
  <dcterms:created xsi:type="dcterms:W3CDTF">2020-10-14T03:28:01Z</dcterms:created>
  <dcterms:modified xsi:type="dcterms:W3CDTF">2021-04-21T12:55:16Z</dcterms:modified>
</cp:coreProperties>
</file>