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4551" r:id="rId2"/>
  </p:sldMasterIdLst>
  <p:notesMasterIdLst>
    <p:notesMasterId r:id="rId15"/>
  </p:notesMasterIdLst>
  <p:sldIdLst>
    <p:sldId id="1627" r:id="rId3"/>
    <p:sldId id="1778" r:id="rId4"/>
    <p:sldId id="1684" r:id="rId5"/>
    <p:sldId id="284" r:id="rId6"/>
    <p:sldId id="285" r:id="rId7"/>
    <p:sldId id="292" r:id="rId8"/>
    <p:sldId id="1799" r:id="rId9"/>
    <p:sldId id="283" r:id="rId10"/>
    <p:sldId id="287" r:id="rId11"/>
    <p:sldId id="1896" r:id="rId12"/>
    <p:sldId id="1895" r:id="rId13"/>
    <p:sldId id="1790"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B0F086-EA17-45DB-A4CD-D5B505C9F0BD}" v="7" dt="2021-04-09T19:53:21.5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60" autoAdjust="0"/>
    <p:restoredTop sz="74516" autoAdjust="0"/>
  </p:normalViewPr>
  <p:slideViewPr>
    <p:cSldViewPr snapToGrid="0">
      <p:cViewPr varScale="1">
        <p:scale>
          <a:sx n="85" d="100"/>
          <a:sy n="85" d="100"/>
        </p:scale>
        <p:origin x="46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en Delaney" userId="3f5ce9f5-1df8-430e-995f-2dd4fd30689a" providerId="ADAL" clId="{89B0F086-EA17-45DB-A4CD-D5B505C9F0BD}"/>
    <pc:docChg chg="custSel modSld">
      <pc:chgData name="Kalen Delaney" userId="3f5ce9f5-1df8-430e-995f-2dd4fd30689a" providerId="ADAL" clId="{89B0F086-EA17-45DB-A4CD-D5B505C9F0BD}" dt="2021-04-09T19:53:34.121" v="234" actId="478"/>
      <pc:docMkLst>
        <pc:docMk/>
      </pc:docMkLst>
      <pc:sldChg chg="modSp">
        <pc:chgData name="Kalen Delaney" userId="3f5ce9f5-1df8-430e-995f-2dd4fd30689a" providerId="ADAL" clId="{89B0F086-EA17-45DB-A4CD-D5B505C9F0BD}" dt="2021-04-09T19:53:21.576" v="233" actId="20577"/>
        <pc:sldMkLst>
          <pc:docMk/>
          <pc:sldMk cId="3639816989" sldId="283"/>
        </pc:sldMkLst>
        <pc:spChg chg="mod">
          <ac:chgData name="Kalen Delaney" userId="3f5ce9f5-1df8-430e-995f-2dd4fd30689a" providerId="ADAL" clId="{89B0F086-EA17-45DB-A4CD-D5B505C9F0BD}" dt="2021-04-09T19:53:21.576" v="233" actId="20577"/>
          <ac:spMkLst>
            <pc:docMk/>
            <pc:sldMk cId="3639816989" sldId="283"/>
            <ac:spMk id="4" creationId="{00000000-0000-0000-0000-000000000000}"/>
          </ac:spMkLst>
        </pc:spChg>
      </pc:sldChg>
      <pc:sldChg chg="modSp mod">
        <pc:chgData name="Kalen Delaney" userId="3f5ce9f5-1df8-430e-995f-2dd4fd30689a" providerId="ADAL" clId="{89B0F086-EA17-45DB-A4CD-D5B505C9F0BD}" dt="2021-04-09T17:39:46.393" v="10" actId="20577"/>
        <pc:sldMkLst>
          <pc:docMk/>
          <pc:sldMk cId="342119816" sldId="292"/>
        </pc:sldMkLst>
        <pc:spChg chg="mod">
          <ac:chgData name="Kalen Delaney" userId="3f5ce9f5-1df8-430e-995f-2dd4fd30689a" providerId="ADAL" clId="{89B0F086-EA17-45DB-A4CD-D5B505C9F0BD}" dt="2021-04-09T17:39:46.393" v="10" actId="20577"/>
          <ac:spMkLst>
            <pc:docMk/>
            <pc:sldMk cId="342119816" sldId="292"/>
            <ac:spMk id="3" creationId="{00000000-0000-0000-0000-000000000000}"/>
          </ac:spMkLst>
        </pc:spChg>
      </pc:sldChg>
      <pc:sldChg chg="addSp delSp modSp mod modClrScheme chgLayout">
        <pc:chgData name="Kalen Delaney" userId="3f5ce9f5-1df8-430e-995f-2dd4fd30689a" providerId="ADAL" clId="{89B0F086-EA17-45DB-A4CD-D5B505C9F0BD}" dt="2021-04-09T19:53:34.121" v="234" actId="478"/>
        <pc:sldMkLst>
          <pc:docMk/>
          <pc:sldMk cId="1727394509" sldId="1896"/>
        </pc:sldMkLst>
        <pc:spChg chg="mod ord">
          <ac:chgData name="Kalen Delaney" userId="3f5ce9f5-1df8-430e-995f-2dd4fd30689a" providerId="ADAL" clId="{89B0F086-EA17-45DB-A4CD-D5B505C9F0BD}" dt="2021-04-09T18:30:36.493" v="161" actId="700"/>
          <ac:spMkLst>
            <pc:docMk/>
            <pc:sldMk cId="1727394509" sldId="1896"/>
            <ac:spMk id="2" creationId="{D3F5B28C-86A9-4BC2-B239-B548EA68B8CA}"/>
          </ac:spMkLst>
        </pc:spChg>
        <pc:spChg chg="del mod ord">
          <ac:chgData name="Kalen Delaney" userId="3f5ce9f5-1df8-430e-995f-2dd4fd30689a" providerId="ADAL" clId="{89B0F086-EA17-45DB-A4CD-D5B505C9F0BD}" dt="2021-04-09T18:27:13.291" v="17" actId="700"/>
          <ac:spMkLst>
            <pc:docMk/>
            <pc:sldMk cId="1727394509" sldId="1896"/>
            <ac:spMk id="3" creationId="{EC0DABB0-0679-40BD-8C93-2CE22703C1B2}"/>
          </ac:spMkLst>
        </pc:spChg>
        <pc:spChg chg="add del mod ord">
          <ac:chgData name="Kalen Delaney" userId="3f5ce9f5-1df8-430e-995f-2dd4fd30689a" providerId="ADAL" clId="{89B0F086-EA17-45DB-A4CD-D5B505C9F0BD}" dt="2021-04-09T18:30:36.493" v="161" actId="700"/>
          <ac:spMkLst>
            <pc:docMk/>
            <pc:sldMk cId="1727394509" sldId="1896"/>
            <ac:spMk id="4" creationId="{AF4FE825-3AEF-4AE1-A532-0035A0BAB9CB}"/>
          </ac:spMkLst>
        </pc:spChg>
        <pc:spChg chg="add mod ord">
          <ac:chgData name="Kalen Delaney" userId="3f5ce9f5-1df8-430e-995f-2dd4fd30689a" providerId="ADAL" clId="{89B0F086-EA17-45DB-A4CD-D5B505C9F0BD}" dt="2021-04-09T18:30:36.493" v="161" actId="700"/>
          <ac:spMkLst>
            <pc:docMk/>
            <pc:sldMk cId="1727394509" sldId="1896"/>
            <ac:spMk id="5" creationId="{C67DBE4F-B065-43CA-A1C9-2B2A5E288C85}"/>
          </ac:spMkLst>
        </pc:spChg>
        <pc:spChg chg="add mod ord">
          <ac:chgData name="Kalen Delaney" userId="3f5ce9f5-1df8-430e-995f-2dd4fd30689a" providerId="ADAL" clId="{89B0F086-EA17-45DB-A4CD-D5B505C9F0BD}" dt="2021-04-09T18:30:36.493" v="161" actId="700"/>
          <ac:spMkLst>
            <pc:docMk/>
            <pc:sldMk cId="1727394509" sldId="1896"/>
            <ac:spMk id="6" creationId="{98F19313-3ED3-458A-8643-A61FE0D9177D}"/>
          </ac:spMkLst>
        </pc:spChg>
        <pc:spChg chg="add mod ord">
          <ac:chgData name="Kalen Delaney" userId="3f5ce9f5-1df8-430e-995f-2dd4fd30689a" providerId="ADAL" clId="{89B0F086-EA17-45DB-A4CD-D5B505C9F0BD}" dt="2021-04-09T18:30:36.493" v="161" actId="700"/>
          <ac:spMkLst>
            <pc:docMk/>
            <pc:sldMk cId="1727394509" sldId="1896"/>
            <ac:spMk id="7" creationId="{0FD39ED8-D394-4B43-A8F6-7764DCDF2DCA}"/>
          </ac:spMkLst>
        </pc:spChg>
        <pc:spChg chg="add del mod ord">
          <ac:chgData name="Kalen Delaney" userId="3f5ce9f5-1df8-430e-995f-2dd4fd30689a" providerId="ADAL" clId="{89B0F086-EA17-45DB-A4CD-D5B505C9F0BD}" dt="2021-04-09T19:53:34.121" v="234" actId="478"/>
          <ac:spMkLst>
            <pc:docMk/>
            <pc:sldMk cId="1727394509" sldId="1896"/>
            <ac:spMk id="8" creationId="{E760844C-2E8F-45BB-8791-40A0A80F296C}"/>
          </ac:spMkLst>
        </pc:spChg>
        <pc:spChg chg="add mod ord">
          <ac:chgData name="Kalen Delaney" userId="3f5ce9f5-1df8-430e-995f-2dd4fd30689a" providerId="ADAL" clId="{89B0F086-EA17-45DB-A4CD-D5B505C9F0BD}" dt="2021-04-09T18:31:32.525" v="232" actId="1076"/>
          <ac:spMkLst>
            <pc:docMk/>
            <pc:sldMk cId="1727394509" sldId="1896"/>
            <ac:spMk id="9" creationId="{B1CFA61F-E683-45C8-BFBE-B3EAB987A6C4}"/>
          </ac:spMkLst>
        </pc:spChg>
        <pc:spChg chg="add mod ord">
          <ac:chgData name="Kalen Delaney" userId="3f5ce9f5-1df8-430e-995f-2dd4fd30689a" providerId="ADAL" clId="{89B0F086-EA17-45DB-A4CD-D5B505C9F0BD}" dt="2021-04-09T18:31:27.462" v="231" actId="1076"/>
          <ac:spMkLst>
            <pc:docMk/>
            <pc:sldMk cId="1727394509" sldId="1896"/>
            <ac:spMk id="10" creationId="{F9FA2918-A98C-4AB1-9EE2-6A97E7AB97C0}"/>
          </ac:spMkLst>
        </pc:spChg>
        <pc:spChg chg="add del mod ord">
          <ac:chgData name="Kalen Delaney" userId="3f5ce9f5-1df8-430e-995f-2dd4fd30689a" providerId="ADAL" clId="{89B0F086-EA17-45DB-A4CD-D5B505C9F0BD}" dt="2021-04-09T18:31:24.867" v="230" actId="478"/>
          <ac:spMkLst>
            <pc:docMk/>
            <pc:sldMk cId="1727394509" sldId="1896"/>
            <ac:spMk id="11" creationId="{DC72E294-7BA2-4F5B-9B89-FEAD5EE89EA5}"/>
          </ac:spMkLst>
        </pc:spChg>
      </pc:sldChg>
    </pc:docChg>
  </pc:docChgLst>
  <pc:docChgLst>
    <pc:chgData name="Graeme Malcolm" userId="0828a162-3a1f-48c4-ad15-5bbb25c8ef77" providerId="ADAL" clId="{915FBA16-538C-40C1-B342-25290F8FE8EA}"/>
    <pc:docChg chg="undo custSel addSld delSld modSld">
      <pc:chgData name="Graeme Malcolm" userId="0828a162-3a1f-48c4-ad15-5bbb25c8ef77" providerId="ADAL" clId="{915FBA16-538C-40C1-B342-25290F8FE8EA}" dt="2021-03-23T01:13:06.309" v="640" actId="1076"/>
      <pc:docMkLst>
        <pc:docMk/>
      </pc:docMkLst>
      <pc:sldChg chg="addSp delSp modSp add del mod delAnim modAnim">
        <pc:chgData name="Graeme Malcolm" userId="0828a162-3a1f-48c4-ad15-5bbb25c8ef77" providerId="ADAL" clId="{915FBA16-538C-40C1-B342-25290F8FE8EA}" dt="2021-03-21T20:35:48.067" v="507" actId="14734"/>
        <pc:sldMkLst>
          <pc:docMk/>
          <pc:sldMk cId="3639816989" sldId="283"/>
        </pc:sldMkLst>
        <pc:spChg chg="mod">
          <ac:chgData name="Graeme Malcolm" userId="0828a162-3a1f-48c4-ad15-5bbb25c8ef77" providerId="ADAL" clId="{915FBA16-538C-40C1-B342-25290F8FE8EA}" dt="2021-03-21T20:34:55.041" v="500" actId="403"/>
          <ac:spMkLst>
            <pc:docMk/>
            <pc:sldMk cId="3639816989" sldId="283"/>
            <ac:spMk id="3" creationId="{00000000-0000-0000-0000-000000000000}"/>
          </ac:spMkLst>
        </pc:spChg>
        <pc:spChg chg="mod">
          <ac:chgData name="Graeme Malcolm" userId="0828a162-3a1f-48c4-ad15-5bbb25c8ef77" providerId="ADAL" clId="{915FBA16-538C-40C1-B342-25290F8FE8EA}" dt="2021-03-21T20:31:17.059" v="460" actId="1076"/>
          <ac:spMkLst>
            <pc:docMk/>
            <pc:sldMk cId="3639816989" sldId="283"/>
            <ac:spMk id="4" creationId="{00000000-0000-0000-0000-000000000000}"/>
          </ac:spMkLst>
        </pc:spChg>
        <pc:spChg chg="mod">
          <ac:chgData name="Graeme Malcolm" userId="0828a162-3a1f-48c4-ad15-5bbb25c8ef77" providerId="ADAL" clId="{915FBA16-538C-40C1-B342-25290F8FE8EA}" dt="2021-03-21T20:34:50.850" v="497" actId="1076"/>
          <ac:spMkLst>
            <pc:docMk/>
            <pc:sldMk cId="3639816989" sldId="283"/>
            <ac:spMk id="5" creationId="{00000000-0000-0000-0000-000000000000}"/>
          </ac:spMkLst>
        </pc:spChg>
        <pc:graphicFrameChg chg="mod modGraphic">
          <ac:chgData name="Graeme Malcolm" userId="0828a162-3a1f-48c4-ad15-5bbb25c8ef77" providerId="ADAL" clId="{915FBA16-538C-40C1-B342-25290F8FE8EA}" dt="2021-03-21T20:35:36.943" v="504" actId="14734"/>
          <ac:graphicFrameMkLst>
            <pc:docMk/>
            <pc:sldMk cId="3639816989" sldId="283"/>
            <ac:graphicFrameMk id="6" creationId="{00000000-0000-0000-0000-000000000000}"/>
          </ac:graphicFrameMkLst>
        </pc:graphicFrameChg>
        <pc:graphicFrameChg chg="del">
          <ac:chgData name="Graeme Malcolm" userId="0828a162-3a1f-48c4-ad15-5bbb25c8ef77" providerId="ADAL" clId="{915FBA16-538C-40C1-B342-25290F8FE8EA}" dt="2021-03-21T20:34:09.189" v="489" actId="478"/>
          <ac:graphicFrameMkLst>
            <pc:docMk/>
            <pc:sldMk cId="3639816989" sldId="283"/>
            <ac:graphicFrameMk id="7" creationId="{00000000-0000-0000-0000-000000000000}"/>
          </ac:graphicFrameMkLst>
        </pc:graphicFrameChg>
        <pc:graphicFrameChg chg="del modGraphic">
          <ac:chgData name="Graeme Malcolm" userId="0828a162-3a1f-48c4-ad15-5bbb25c8ef77" providerId="ADAL" clId="{915FBA16-538C-40C1-B342-25290F8FE8EA}" dt="2021-03-21T20:34:11.838" v="490" actId="478"/>
          <ac:graphicFrameMkLst>
            <pc:docMk/>
            <pc:sldMk cId="3639816989" sldId="283"/>
            <ac:graphicFrameMk id="9" creationId="{D6C8AE57-039D-4A32-8798-0ABC04025D17}"/>
          </ac:graphicFrameMkLst>
        </pc:graphicFrameChg>
        <pc:graphicFrameChg chg="add mod modGraphic">
          <ac:chgData name="Graeme Malcolm" userId="0828a162-3a1f-48c4-ad15-5bbb25c8ef77" providerId="ADAL" clId="{915FBA16-538C-40C1-B342-25290F8FE8EA}" dt="2021-03-21T20:35:48.067" v="507" actId="14734"/>
          <ac:graphicFrameMkLst>
            <pc:docMk/>
            <pc:sldMk cId="3639816989" sldId="283"/>
            <ac:graphicFrameMk id="10" creationId="{F73CC623-61C6-4EBE-9D1A-1E017554BBE7}"/>
          </ac:graphicFrameMkLst>
        </pc:graphicFrameChg>
      </pc:sldChg>
      <pc:sldChg chg="modSp add mod">
        <pc:chgData name="Graeme Malcolm" userId="0828a162-3a1f-48c4-ad15-5bbb25c8ef77" providerId="ADAL" clId="{915FBA16-538C-40C1-B342-25290F8FE8EA}" dt="2021-03-21T19:48:21.348" v="449" actId="20577"/>
        <pc:sldMkLst>
          <pc:docMk/>
          <pc:sldMk cId="925797513" sldId="284"/>
        </pc:sldMkLst>
        <pc:spChg chg="mod">
          <ac:chgData name="Graeme Malcolm" userId="0828a162-3a1f-48c4-ad15-5bbb25c8ef77" providerId="ADAL" clId="{915FBA16-538C-40C1-B342-25290F8FE8EA}" dt="2021-03-18T21:13:14.578" v="110" actId="12"/>
          <ac:spMkLst>
            <pc:docMk/>
            <pc:sldMk cId="925797513" sldId="284"/>
            <ac:spMk id="3" creationId="{00000000-0000-0000-0000-000000000000}"/>
          </ac:spMkLst>
        </pc:spChg>
        <pc:spChg chg="mod">
          <ac:chgData name="Graeme Malcolm" userId="0828a162-3a1f-48c4-ad15-5bbb25c8ef77" providerId="ADAL" clId="{915FBA16-538C-40C1-B342-25290F8FE8EA}" dt="2021-03-21T19:48:21.348" v="449" actId="20577"/>
          <ac:spMkLst>
            <pc:docMk/>
            <pc:sldMk cId="925797513" sldId="284"/>
            <ac:spMk id="4" creationId="{00000000-0000-0000-0000-000000000000}"/>
          </ac:spMkLst>
        </pc:spChg>
      </pc:sldChg>
      <pc:sldChg chg="modSp add mod modAnim">
        <pc:chgData name="Graeme Malcolm" userId="0828a162-3a1f-48c4-ad15-5bbb25c8ef77" providerId="ADAL" clId="{915FBA16-538C-40C1-B342-25290F8FE8EA}" dt="2021-03-21T19:56:23.235" v="450" actId="20577"/>
        <pc:sldMkLst>
          <pc:docMk/>
          <pc:sldMk cId="2579933271" sldId="285"/>
        </pc:sldMkLst>
        <pc:spChg chg="mod">
          <ac:chgData name="Graeme Malcolm" userId="0828a162-3a1f-48c4-ad15-5bbb25c8ef77" providerId="ADAL" clId="{915FBA16-538C-40C1-B342-25290F8FE8EA}" dt="2021-03-18T21:18:33.936" v="218" actId="114"/>
          <ac:spMkLst>
            <pc:docMk/>
            <pc:sldMk cId="2579933271" sldId="285"/>
            <ac:spMk id="3" creationId="{00000000-0000-0000-0000-000000000000}"/>
          </ac:spMkLst>
        </pc:spChg>
        <pc:spChg chg="mod">
          <ac:chgData name="Graeme Malcolm" userId="0828a162-3a1f-48c4-ad15-5bbb25c8ef77" providerId="ADAL" clId="{915FBA16-538C-40C1-B342-25290F8FE8EA}" dt="2021-03-21T19:56:23.235" v="450" actId="20577"/>
          <ac:spMkLst>
            <pc:docMk/>
            <pc:sldMk cId="2579933271" sldId="285"/>
            <ac:spMk id="4" creationId="{00000000-0000-0000-0000-000000000000}"/>
          </ac:spMkLst>
        </pc:spChg>
      </pc:sldChg>
      <pc:sldChg chg="addSp delSp modSp add mod delAnim modAnim">
        <pc:chgData name="Graeme Malcolm" userId="0828a162-3a1f-48c4-ad15-5bbb25c8ef77" providerId="ADAL" clId="{915FBA16-538C-40C1-B342-25290F8FE8EA}" dt="2021-03-18T21:27:32.416" v="408" actId="1076"/>
        <pc:sldMkLst>
          <pc:docMk/>
          <pc:sldMk cId="4293911242" sldId="287"/>
        </pc:sldMkLst>
        <pc:spChg chg="add mod">
          <ac:chgData name="Graeme Malcolm" userId="0828a162-3a1f-48c4-ad15-5bbb25c8ef77" providerId="ADAL" clId="{915FBA16-538C-40C1-B342-25290F8FE8EA}" dt="2021-03-18T21:27:15.825" v="407" actId="1076"/>
          <ac:spMkLst>
            <pc:docMk/>
            <pc:sldMk cId="4293911242" sldId="287"/>
            <ac:spMk id="3" creationId="{A854BD16-BE8A-485F-B7EC-57FB1D0A494D}"/>
          </ac:spMkLst>
        </pc:spChg>
        <pc:spChg chg="add del mod">
          <ac:chgData name="Graeme Malcolm" userId="0828a162-3a1f-48c4-ad15-5bbb25c8ef77" providerId="ADAL" clId="{915FBA16-538C-40C1-B342-25290F8FE8EA}" dt="2021-03-18T21:25:02.318" v="339" actId="478"/>
          <ac:spMkLst>
            <pc:docMk/>
            <pc:sldMk cId="4293911242" sldId="287"/>
            <ac:spMk id="6" creationId="{EA77A9A2-C288-4556-8191-1A59E319DF85}"/>
          </ac:spMkLst>
        </pc:spChg>
        <pc:spChg chg="del mod">
          <ac:chgData name="Graeme Malcolm" userId="0828a162-3a1f-48c4-ad15-5bbb25c8ef77" providerId="ADAL" clId="{915FBA16-538C-40C1-B342-25290F8FE8EA}" dt="2021-03-18T21:24:34.764" v="336" actId="478"/>
          <ac:spMkLst>
            <pc:docMk/>
            <pc:sldMk cId="4293911242" sldId="287"/>
            <ac:spMk id="7" creationId="{00000000-0000-0000-0000-000000000000}"/>
          </ac:spMkLst>
        </pc:spChg>
        <pc:graphicFrameChg chg="mod modGraphic">
          <ac:chgData name="Graeme Malcolm" userId="0828a162-3a1f-48c4-ad15-5bbb25c8ef77" providerId="ADAL" clId="{915FBA16-538C-40C1-B342-25290F8FE8EA}" dt="2021-03-18T21:27:32.416" v="408" actId="1076"/>
          <ac:graphicFrameMkLst>
            <pc:docMk/>
            <pc:sldMk cId="4293911242" sldId="287"/>
            <ac:graphicFrameMk id="5" creationId="{00000000-0000-0000-0000-000000000000}"/>
          </ac:graphicFrameMkLst>
        </pc:graphicFrameChg>
      </pc:sldChg>
      <pc:sldChg chg="modSp add mod">
        <pc:chgData name="Graeme Malcolm" userId="0828a162-3a1f-48c4-ad15-5bbb25c8ef77" providerId="ADAL" clId="{915FBA16-538C-40C1-B342-25290F8FE8EA}" dt="2021-03-18T21:23:07.022" v="327" actId="20577"/>
        <pc:sldMkLst>
          <pc:docMk/>
          <pc:sldMk cId="342119816" sldId="292"/>
        </pc:sldMkLst>
        <pc:spChg chg="mod">
          <ac:chgData name="Graeme Malcolm" userId="0828a162-3a1f-48c4-ad15-5bbb25c8ef77" providerId="ADAL" clId="{915FBA16-538C-40C1-B342-25290F8FE8EA}" dt="2021-03-18T21:19:51.866" v="226" actId="1076"/>
          <ac:spMkLst>
            <pc:docMk/>
            <pc:sldMk cId="342119816" sldId="292"/>
            <ac:spMk id="3" creationId="{00000000-0000-0000-0000-000000000000}"/>
          </ac:spMkLst>
        </pc:spChg>
        <pc:spChg chg="mod">
          <ac:chgData name="Graeme Malcolm" userId="0828a162-3a1f-48c4-ad15-5bbb25c8ef77" providerId="ADAL" clId="{915FBA16-538C-40C1-B342-25290F8FE8EA}" dt="2021-03-18T21:23:07.022" v="327" actId="20577"/>
          <ac:spMkLst>
            <pc:docMk/>
            <pc:sldMk cId="342119816" sldId="292"/>
            <ac:spMk id="5" creationId="{00000000-0000-0000-0000-000000000000}"/>
          </ac:spMkLst>
        </pc:spChg>
      </pc:sldChg>
      <pc:sldChg chg="modSp mod">
        <pc:chgData name="Graeme Malcolm" userId="0828a162-3a1f-48c4-ad15-5bbb25c8ef77" providerId="ADAL" clId="{915FBA16-538C-40C1-B342-25290F8FE8EA}" dt="2021-03-19T17:56:06.079" v="445" actId="14100"/>
        <pc:sldMkLst>
          <pc:docMk/>
          <pc:sldMk cId="3018641981" sldId="1627"/>
        </pc:sldMkLst>
        <pc:spChg chg="mod">
          <ac:chgData name="Graeme Malcolm" userId="0828a162-3a1f-48c4-ad15-5bbb25c8ef77" providerId="ADAL" clId="{915FBA16-538C-40C1-B342-25290F8FE8EA}" dt="2021-03-19T17:56:06.079" v="445" actId="14100"/>
          <ac:spMkLst>
            <pc:docMk/>
            <pc:sldMk cId="3018641981" sldId="1627"/>
            <ac:spMk id="4" creationId="{841CB59B-EF9E-4E47-BF33-B8075EB6C7A1}"/>
          </ac:spMkLst>
        </pc:spChg>
      </pc:sldChg>
      <pc:sldChg chg="modSp mod">
        <pc:chgData name="Graeme Malcolm" userId="0828a162-3a1f-48c4-ad15-5bbb25c8ef77" providerId="ADAL" clId="{915FBA16-538C-40C1-B342-25290F8FE8EA}" dt="2021-03-18T21:07:17.657" v="80" actId="20577"/>
        <pc:sldMkLst>
          <pc:docMk/>
          <pc:sldMk cId="2281750522" sldId="1684"/>
        </pc:sldMkLst>
        <pc:spChg chg="mod">
          <ac:chgData name="Graeme Malcolm" userId="0828a162-3a1f-48c4-ad15-5bbb25c8ef77" providerId="ADAL" clId="{915FBA16-538C-40C1-B342-25290F8FE8EA}" dt="2021-03-18T21:07:17.657" v="80" actId="20577"/>
          <ac:spMkLst>
            <pc:docMk/>
            <pc:sldMk cId="2281750522" sldId="1684"/>
            <ac:spMk id="5" creationId="{007C2C26-EFD2-E847-AEA7-5CEF245E0904}"/>
          </ac:spMkLst>
        </pc:spChg>
      </pc:sldChg>
      <pc:sldChg chg="del">
        <pc:chgData name="Graeme Malcolm" userId="0828a162-3a1f-48c4-ad15-5bbb25c8ef77" providerId="ADAL" clId="{915FBA16-538C-40C1-B342-25290F8FE8EA}" dt="2021-03-18T21:07:40.341" v="105" actId="47"/>
        <pc:sldMkLst>
          <pc:docMk/>
          <pc:sldMk cId="2961506866" sldId="1729"/>
        </pc:sldMkLst>
      </pc:sldChg>
      <pc:sldChg chg="del">
        <pc:chgData name="Graeme Malcolm" userId="0828a162-3a1f-48c4-ad15-5bbb25c8ef77" providerId="ADAL" clId="{915FBA16-538C-40C1-B342-25290F8FE8EA}" dt="2021-03-18T21:07:25.806" v="81" actId="47"/>
        <pc:sldMkLst>
          <pc:docMk/>
          <pc:sldMk cId="2690299215" sldId="1751"/>
        </pc:sldMkLst>
      </pc:sldChg>
      <pc:sldChg chg="del">
        <pc:chgData name="Graeme Malcolm" userId="0828a162-3a1f-48c4-ad15-5bbb25c8ef77" providerId="ADAL" clId="{915FBA16-538C-40C1-B342-25290F8FE8EA}" dt="2021-03-18T21:07:25.806" v="81" actId="47"/>
        <pc:sldMkLst>
          <pc:docMk/>
          <pc:sldMk cId="921283711" sldId="1755"/>
        </pc:sldMkLst>
      </pc:sldChg>
      <pc:sldChg chg="modSp mod">
        <pc:chgData name="Graeme Malcolm" userId="0828a162-3a1f-48c4-ad15-5bbb25c8ef77" providerId="ADAL" clId="{915FBA16-538C-40C1-B342-25290F8FE8EA}" dt="2021-03-18T21:07:02.148" v="59" actId="20577"/>
        <pc:sldMkLst>
          <pc:docMk/>
          <pc:sldMk cId="4244671936" sldId="1778"/>
        </pc:sldMkLst>
        <pc:spChg chg="mod">
          <ac:chgData name="Graeme Malcolm" userId="0828a162-3a1f-48c4-ad15-5bbb25c8ef77" providerId="ADAL" clId="{915FBA16-538C-40C1-B342-25290F8FE8EA}" dt="2021-03-18T21:07:02.148" v="59" actId="20577"/>
          <ac:spMkLst>
            <pc:docMk/>
            <pc:sldMk cId="4244671936" sldId="1778"/>
            <ac:spMk id="2" creationId="{00000000-0000-0000-0000-000000000000}"/>
          </ac:spMkLst>
        </pc:spChg>
        <pc:spChg chg="mod">
          <ac:chgData name="Graeme Malcolm" userId="0828a162-3a1f-48c4-ad15-5bbb25c8ef77" providerId="ADAL" clId="{915FBA16-538C-40C1-B342-25290F8FE8EA}" dt="2021-03-18T21:06:59.602" v="53" actId="20577"/>
          <ac:spMkLst>
            <pc:docMk/>
            <pc:sldMk cId="4244671936" sldId="1778"/>
            <ac:spMk id="6" creationId="{00000000-0000-0000-0000-000000000000}"/>
          </ac:spMkLst>
        </pc:spChg>
      </pc:sldChg>
      <pc:sldChg chg="del">
        <pc:chgData name="Graeme Malcolm" userId="0828a162-3a1f-48c4-ad15-5bbb25c8ef77" providerId="ADAL" clId="{915FBA16-538C-40C1-B342-25290F8FE8EA}" dt="2021-03-18T21:07:25.806" v="81" actId="47"/>
        <pc:sldMkLst>
          <pc:docMk/>
          <pc:sldMk cId="4287347477" sldId="1779"/>
        </pc:sldMkLst>
      </pc:sldChg>
      <pc:sldChg chg="del">
        <pc:chgData name="Graeme Malcolm" userId="0828a162-3a1f-48c4-ad15-5bbb25c8ef77" providerId="ADAL" clId="{915FBA16-538C-40C1-B342-25290F8FE8EA}" dt="2021-03-18T21:07:25.806" v="81" actId="47"/>
        <pc:sldMkLst>
          <pc:docMk/>
          <pc:sldMk cId="380936526" sldId="1797"/>
        </pc:sldMkLst>
      </pc:sldChg>
      <pc:sldChg chg="del">
        <pc:chgData name="Graeme Malcolm" userId="0828a162-3a1f-48c4-ad15-5bbb25c8ef77" providerId="ADAL" clId="{915FBA16-538C-40C1-B342-25290F8FE8EA}" dt="2021-03-18T21:07:25.806" v="81" actId="47"/>
        <pc:sldMkLst>
          <pc:docMk/>
          <pc:sldMk cId="2242229344" sldId="1798"/>
        </pc:sldMkLst>
      </pc:sldChg>
      <pc:sldChg chg="modSp mod">
        <pc:chgData name="Graeme Malcolm" userId="0828a162-3a1f-48c4-ad15-5bbb25c8ef77" providerId="ADAL" clId="{915FBA16-538C-40C1-B342-25290F8FE8EA}" dt="2021-03-18T21:07:32.319" v="104" actId="20577"/>
        <pc:sldMkLst>
          <pc:docMk/>
          <pc:sldMk cId="3451801229" sldId="1799"/>
        </pc:sldMkLst>
        <pc:spChg chg="mod">
          <ac:chgData name="Graeme Malcolm" userId="0828a162-3a1f-48c4-ad15-5bbb25c8ef77" providerId="ADAL" clId="{915FBA16-538C-40C1-B342-25290F8FE8EA}" dt="2021-03-18T21:07:32.319" v="104" actId="20577"/>
          <ac:spMkLst>
            <pc:docMk/>
            <pc:sldMk cId="3451801229" sldId="1799"/>
            <ac:spMk id="5" creationId="{007C2C26-EFD2-E847-AEA7-5CEF245E0904}"/>
          </ac:spMkLst>
        </pc:spChg>
      </pc:sldChg>
      <pc:sldChg chg="del">
        <pc:chgData name="Graeme Malcolm" userId="0828a162-3a1f-48c4-ad15-5bbb25c8ef77" providerId="ADAL" clId="{915FBA16-538C-40C1-B342-25290F8FE8EA}" dt="2021-03-18T21:07:40.341" v="105" actId="47"/>
        <pc:sldMkLst>
          <pc:docMk/>
          <pc:sldMk cId="2445735416" sldId="1800"/>
        </pc:sldMkLst>
      </pc:sldChg>
      <pc:sldChg chg="del">
        <pc:chgData name="Graeme Malcolm" userId="0828a162-3a1f-48c4-ad15-5bbb25c8ef77" providerId="ADAL" clId="{915FBA16-538C-40C1-B342-25290F8FE8EA}" dt="2021-03-18T21:07:40.341" v="105" actId="47"/>
        <pc:sldMkLst>
          <pc:docMk/>
          <pc:sldMk cId="1411985833" sldId="1801"/>
        </pc:sldMkLst>
      </pc:sldChg>
      <pc:sldChg chg="del">
        <pc:chgData name="Graeme Malcolm" userId="0828a162-3a1f-48c4-ad15-5bbb25c8ef77" providerId="ADAL" clId="{915FBA16-538C-40C1-B342-25290F8FE8EA}" dt="2021-03-18T21:07:40.341" v="105" actId="47"/>
        <pc:sldMkLst>
          <pc:docMk/>
          <pc:sldMk cId="803446320" sldId="1802"/>
        </pc:sldMkLst>
      </pc:sldChg>
      <pc:sldChg chg="del">
        <pc:chgData name="Graeme Malcolm" userId="0828a162-3a1f-48c4-ad15-5bbb25c8ef77" providerId="ADAL" clId="{915FBA16-538C-40C1-B342-25290F8FE8EA}" dt="2021-03-18T21:07:40.341" v="105" actId="47"/>
        <pc:sldMkLst>
          <pc:docMk/>
          <pc:sldMk cId="2403994265" sldId="1803"/>
        </pc:sldMkLst>
      </pc:sldChg>
      <pc:sldChg chg="del">
        <pc:chgData name="Graeme Malcolm" userId="0828a162-3a1f-48c4-ad15-5bbb25c8ef77" providerId="ADAL" clId="{915FBA16-538C-40C1-B342-25290F8FE8EA}" dt="2021-03-18T21:07:40.341" v="105" actId="47"/>
        <pc:sldMkLst>
          <pc:docMk/>
          <pc:sldMk cId="3368471887" sldId="1804"/>
        </pc:sldMkLst>
      </pc:sldChg>
      <pc:sldChg chg="modSp mod">
        <pc:chgData name="Graeme Malcolm" userId="0828a162-3a1f-48c4-ad15-5bbb25c8ef77" providerId="ADAL" clId="{915FBA16-538C-40C1-B342-25290F8FE8EA}" dt="2021-03-23T01:13:06.309" v="640" actId="1076"/>
        <pc:sldMkLst>
          <pc:docMk/>
          <pc:sldMk cId="1994667610" sldId="1895"/>
        </pc:sldMkLst>
        <pc:spChg chg="mod">
          <ac:chgData name="Graeme Malcolm" userId="0828a162-3a1f-48c4-ad15-5bbb25c8ef77" providerId="ADAL" clId="{915FBA16-538C-40C1-B342-25290F8FE8EA}" dt="2021-03-23T01:08:15.849" v="562" actId="20577"/>
          <ac:spMkLst>
            <pc:docMk/>
            <pc:sldMk cId="1994667610" sldId="1895"/>
            <ac:spMk id="4" creationId="{9675D678-8D9C-404E-AD11-B3AD6027F0FC}"/>
          </ac:spMkLst>
        </pc:spChg>
        <pc:spChg chg="mod">
          <ac:chgData name="Graeme Malcolm" userId="0828a162-3a1f-48c4-ad15-5bbb25c8ef77" providerId="ADAL" clId="{915FBA16-538C-40C1-B342-25290F8FE8EA}" dt="2021-03-23T01:07:21.708" v="552" actId="1076"/>
          <ac:spMkLst>
            <pc:docMk/>
            <pc:sldMk cId="1994667610" sldId="1895"/>
            <ac:spMk id="5" creationId="{55FD6304-2F37-4FEC-8FB1-C9BC50E98F54}"/>
          </ac:spMkLst>
        </pc:spChg>
        <pc:spChg chg="mod">
          <ac:chgData name="Graeme Malcolm" userId="0828a162-3a1f-48c4-ad15-5bbb25c8ef77" providerId="ADAL" clId="{915FBA16-538C-40C1-B342-25290F8FE8EA}" dt="2021-03-23T01:09:06.692" v="571" actId="2711"/>
          <ac:spMkLst>
            <pc:docMk/>
            <pc:sldMk cId="1994667610" sldId="1895"/>
            <ac:spMk id="7" creationId="{C2C59DA6-909C-4010-ADD9-B7AC43CD0A2B}"/>
          </ac:spMkLst>
        </pc:spChg>
        <pc:spChg chg="mod">
          <ac:chgData name="Graeme Malcolm" userId="0828a162-3a1f-48c4-ad15-5bbb25c8ef77" providerId="ADAL" clId="{915FBA16-538C-40C1-B342-25290F8FE8EA}" dt="2021-03-23T01:09:28.237" v="574" actId="1036"/>
          <ac:spMkLst>
            <pc:docMk/>
            <pc:sldMk cId="1994667610" sldId="1895"/>
            <ac:spMk id="8" creationId="{22D567B8-6090-4FC5-BA47-7A8393649D2D}"/>
          </ac:spMkLst>
        </pc:spChg>
        <pc:spChg chg="mod">
          <ac:chgData name="Graeme Malcolm" userId="0828a162-3a1f-48c4-ad15-5bbb25c8ef77" providerId="ADAL" clId="{915FBA16-538C-40C1-B342-25290F8FE8EA}" dt="2021-03-23T01:13:00.303" v="639" actId="404"/>
          <ac:spMkLst>
            <pc:docMk/>
            <pc:sldMk cId="1994667610" sldId="1895"/>
            <ac:spMk id="14" creationId="{CA531125-EDEF-47AA-B911-60F102D6EE13}"/>
          </ac:spMkLst>
        </pc:spChg>
        <pc:spChg chg="mod">
          <ac:chgData name="Graeme Malcolm" userId="0828a162-3a1f-48c4-ad15-5bbb25c8ef77" providerId="ADAL" clId="{915FBA16-538C-40C1-B342-25290F8FE8EA}" dt="2021-03-23T01:13:06.309" v="640" actId="1076"/>
          <ac:spMkLst>
            <pc:docMk/>
            <pc:sldMk cId="1994667610" sldId="1895"/>
            <ac:spMk id="15" creationId="{3F06D7E1-BFF4-4D05-B86A-83E973F67485}"/>
          </ac:spMkLst>
        </pc:spChg>
      </pc:sldChg>
      <pc:sldChg chg="new del">
        <pc:chgData name="Graeme Malcolm" userId="0828a162-3a1f-48c4-ad15-5bbb25c8ef77" providerId="ADAL" clId="{915FBA16-538C-40C1-B342-25290F8FE8EA}" dt="2021-03-18T21:07:53.198" v="107" actId="47"/>
        <pc:sldMkLst>
          <pc:docMk/>
          <pc:sldMk cId="524970556" sldId="1896"/>
        </pc:sldMkLst>
      </pc:sldChg>
      <pc:sldChg chg="modSp new mod">
        <pc:chgData name="Graeme Malcolm" userId="0828a162-3a1f-48c4-ad15-5bbb25c8ef77" providerId="ADAL" clId="{915FBA16-538C-40C1-B342-25290F8FE8EA}" dt="2021-03-18T21:28:29.780" v="443" actId="20577"/>
        <pc:sldMkLst>
          <pc:docMk/>
          <pc:sldMk cId="1727394509" sldId="1896"/>
        </pc:sldMkLst>
        <pc:spChg chg="mod">
          <ac:chgData name="Graeme Malcolm" userId="0828a162-3a1f-48c4-ad15-5bbb25c8ef77" providerId="ADAL" clId="{915FBA16-538C-40C1-B342-25290F8FE8EA}" dt="2021-03-18T21:28:29.780" v="443" actId="20577"/>
          <ac:spMkLst>
            <pc:docMk/>
            <pc:sldMk cId="1727394509" sldId="1896"/>
            <ac:spMk id="2" creationId="{D3F5B28C-86A9-4BC2-B239-B548EA68B8CA}"/>
          </ac:spMkLst>
        </pc:spChg>
      </pc:sldChg>
      <pc:sldMasterChg chg="addSldLayout delSldLayout modSldLayout">
        <pc:chgData name="Graeme Malcolm" userId="0828a162-3a1f-48c4-ad15-5bbb25c8ef77" providerId="ADAL" clId="{915FBA16-538C-40C1-B342-25290F8FE8EA}" dt="2021-03-18T21:13:06.073" v="108" actId="22"/>
        <pc:sldMasterMkLst>
          <pc:docMk/>
          <pc:sldMasterMk cId="1881724970" sldId="2147484551"/>
        </pc:sldMasterMkLst>
        <pc:sldLayoutChg chg="del">
          <pc:chgData name="Graeme Malcolm" userId="0828a162-3a1f-48c4-ad15-5bbb25c8ef77" providerId="ADAL" clId="{915FBA16-538C-40C1-B342-25290F8FE8EA}" dt="2021-03-18T21:07:40.341" v="105" actId="47"/>
          <pc:sldLayoutMkLst>
            <pc:docMk/>
            <pc:sldMasterMk cId="1881724970" sldId="2147484551"/>
            <pc:sldLayoutMk cId="1272191929" sldId="2147484668"/>
          </pc:sldLayoutMkLst>
        </pc:sldLayoutChg>
        <pc:sldLayoutChg chg="add mod">
          <pc:chgData name="Graeme Malcolm" userId="0828a162-3a1f-48c4-ad15-5bbb25c8ef77" providerId="ADAL" clId="{915FBA16-538C-40C1-B342-25290F8FE8EA}" dt="2021-03-18T21:13:06.073" v="108" actId="22"/>
          <pc:sldLayoutMkLst>
            <pc:docMk/>
            <pc:sldMasterMk cId="1881724970" sldId="2147484551"/>
            <pc:sldLayoutMk cId="2020539569" sldId="214748470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46376-457B-4E40-BE2F-99259E1A8F2E}" type="datetimeFigureOut">
              <a:rPr lang="en-US" smtClean="0"/>
              <a:t>4/9/2021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E04F8E-88E9-481C-A2B3-C92BCE611EF5}" type="slidenum">
              <a:rPr lang="en-US" smtClean="0"/>
              <a:t>‹#›</a:t>
            </a:fld>
            <a:endParaRPr lang="en-US"/>
          </a:p>
        </p:txBody>
      </p:sp>
    </p:spTree>
    <p:extLst>
      <p:ext uri="{BB962C8B-B14F-4D97-AF65-F5344CB8AC3E}">
        <p14:creationId xmlns:p14="http://schemas.microsoft.com/office/powerpoint/2010/main" val="4287633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4/9/2021 10:29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5</a:t>
            </a:fld>
            <a:endParaRPr lang="en-US"/>
          </a:p>
        </p:txBody>
      </p:sp>
    </p:spTree>
    <p:extLst>
      <p:ext uri="{BB962C8B-B14F-4D97-AF65-F5344CB8AC3E}">
        <p14:creationId xmlns:p14="http://schemas.microsoft.com/office/powerpoint/2010/main" val="3969956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095895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slide animation to reveal the correct answers.</a:t>
            </a:r>
          </a:p>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11</a:t>
            </a:fld>
            <a:endParaRPr lang="en-US"/>
          </a:p>
        </p:txBody>
      </p:sp>
    </p:spTree>
    <p:extLst>
      <p:ext uri="{BB962C8B-B14F-4D97-AF65-F5344CB8AC3E}">
        <p14:creationId xmlns:p14="http://schemas.microsoft.com/office/powerpoint/2010/main" val="34198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12</a:t>
            </a:fld>
            <a:endParaRPr lang="en-US"/>
          </a:p>
        </p:txBody>
      </p:sp>
    </p:spTree>
    <p:extLst>
      <p:ext uri="{BB962C8B-B14F-4D97-AF65-F5344CB8AC3E}">
        <p14:creationId xmlns:p14="http://schemas.microsoft.com/office/powerpoint/2010/main" val="1713269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382122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395424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497111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8217587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05454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731382"/>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17873469"/>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45147770"/>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7565186"/>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26146686"/>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9918843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6077645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340272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4709048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8770896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8338955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3290494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600471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47563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9775049"/>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81726865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7352675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858500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31764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4165827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8300745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228583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49925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6361365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88692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3120265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4177344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009780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4935263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0976778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667863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371810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0691140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9184367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34073650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95220172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4271042445"/>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34044962"/>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9223292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5060497"/>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95842048"/>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EF8BB023-DB21-4E4C-A6D8-FDC6731272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2012" y="499153"/>
            <a:ext cx="2351988" cy="33501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userDrawn="1"/>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80392640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0539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9" Type="http://schemas.openxmlformats.org/officeDocument/2006/relationships/slideLayout" Target="../slideLayouts/slideLayout85.xml"/><Relationship Id="rId3" Type="http://schemas.openxmlformats.org/officeDocument/2006/relationships/slideLayout" Target="../slideLayouts/slideLayout49.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42" Type="http://schemas.openxmlformats.org/officeDocument/2006/relationships/slideLayout" Target="../slideLayouts/slideLayout88.xml"/><Relationship Id="rId47" Type="http://schemas.openxmlformats.org/officeDocument/2006/relationships/theme" Target="../theme/theme2.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slideLayout" Target="../slideLayouts/slideLayout84.xml"/><Relationship Id="rId46" Type="http://schemas.openxmlformats.org/officeDocument/2006/relationships/slideLayout" Target="../slideLayouts/slideLayout92.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29" Type="http://schemas.openxmlformats.org/officeDocument/2006/relationships/slideLayout" Target="../slideLayouts/slideLayout75.xml"/><Relationship Id="rId41" Type="http://schemas.openxmlformats.org/officeDocument/2006/relationships/slideLayout" Target="../slideLayouts/slideLayout87.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slideLayout" Target="../slideLayouts/slideLayout83.xml"/><Relationship Id="rId40" Type="http://schemas.openxmlformats.org/officeDocument/2006/relationships/slideLayout" Target="../slideLayouts/slideLayout86.xml"/><Relationship Id="rId45" Type="http://schemas.openxmlformats.org/officeDocument/2006/relationships/slideLayout" Target="../slideLayouts/slideLayout91.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slideLayout" Target="../slideLayouts/slideLayout82.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4" Type="http://schemas.openxmlformats.org/officeDocument/2006/relationships/slideLayout" Target="../slideLayouts/slideLayout90.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 Id="rId43"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780583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Lst>
  <p:transition>
    <p:fade/>
  </p:transition>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 id="2147484681" r:id="rId45"/>
    <p:sldLayoutId id="2147484704" r:id="rId46"/>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4.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0.xml"/></Relationships>
</file>

<file path=ppt/slides/_rels/slide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6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2099733"/>
            <a:ext cx="5773336" cy="2790319"/>
          </a:xfrm>
        </p:spPr>
        <p:txBody>
          <a:bodyPr/>
          <a:lstStyle/>
          <a:p>
            <a:r>
              <a:rPr lang="en-US" dirty="0">
                <a:solidFill>
                  <a:schemeClr val="tx1"/>
                </a:solidFill>
              </a:rPr>
              <a:t>Module 2:</a:t>
            </a:r>
            <a:br>
              <a:rPr lang="en-US" dirty="0">
                <a:solidFill>
                  <a:schemeClr val="tx1"/>
                </a:solidFill>
              </a:rPr>
            </a:br>
            <a:r>
              <a:rPr lang="en-US" dirty="0">
                <a:solidFill>
                  <a:schemeClr val="tx1"/>
                </a:solidFill>
              </a:rPr>
              <a:t>Sorting and Filtering Query Results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5B28C-86A9-4BC2-B239-B548EA68B8CA}"/>
              </a:ext>
            </a:extLst>
          </p:cNvPr>
          <p:cNvSpPr>
            <a:spLocks noGrp="1"/>
          </p:cNvSpPr>
          <p:nvPr>
            <p:ph type="title"/>
          </p:nvPr>
        </p:nvSpPr>
        <p:spPr/>
        <p:txBody>
          <a:bodyPr/>
          <a:lstStyle/>
          <a:p>
            <a:r>
              <a:rPr lang="en-US" dirty="0"/>
              <a:t>Lab: Sort and Filter Query Results</a:t>
            </a:r>
          </a:p>
        </p:txBody>
      </p:sp>
      <p:sp>
        <p:nvSpPr>
          <p:cNvPr id="5" name="Text Placeholder 4">
            <a:extLst>
              <a:ext uri="{FF2B5EF4-FFF2-40B4-BE49-F238E27FC236}">
                <a16:creationId xmlns:a16="http://schemas.microsoft.com/office/drawing/2014/main" id="{C67DBE4F-B065-43CA-A1C9-2B2A5E288C85}"/>
              </a:ext>
            </a:extLst>
          </p:cNvPr>
          <p:cNvSpPr>
            <a:spLocks noGrp="1"/>
          </p:cNvSpPr>
          <p:nvPr>
            <p:ph type="body" sz="quarter" idx="16"/>
          </p:nvPr>
        </p:nvSpPr>
        <p:spPr/>
        <p:txBody>
          <a:bodyPr/>
          <a:lstStyle/>
          <a:p>
            <a:r>
              <a:rPr lang="en-US" dirty="0"/>
              <a:t>Sort  results using the </a:t>
            </a:r>
            <a:br>
              <a:rPr lang="en-US" dirty="0"/>
            </a:br>
            <a:r>
              <a:rPr lang="en-US" dirty="0"/>
              <a:t>ORDER BY clause</a:t>
            </a:r>
          </a:p>
        </p:txBody>
      </p:sp>
      <p:sp>
        <p:nvSpPr>
          <p:cNvPr id="6" name="Text Placeholder 5">
            <a:extLst>
              <a:ext uri="{FF2B5EF4-FFF2-40B4-BE49-F238E27FC236}">
                <a16:creationId xmlns:a16="http://schemas.microsoft.com/office/drawing/2014/main" id="{98F19313-3ED3-458A-8643-A61FE0D9177D}"/>
              </a:ext>
            </a:extLst>
          </p:cNvPr>
          <p:cNvSpPr>
            <a:spLocks noGrp="1"/>
          </p:cNvSpPr>
          <p:nvPr>
            <p:ph type="body" sz="quarter" idx="17"/>
          </p:nvPr>
        </p:nvSpPr>
        <p:spPr/>
        <p:txBody>
          <a:bodyPr/>
          <a:lstStyle/>
          <a:p>
            <a:r>
              <a:rPr lang="en-US" dirty="0"/>
              <a:t>Restrict results using TOP</a:t>
            </a:r>
          </a:p>
        </p:txBody>
      </p:sp>
      <p:sp>
        <p:nvSpPr>
          <p:cNvPr id="7" name="Text Placeholder 6">
            <a:extLst>
              <a:ext uri="{FF2B5EF4-FFF2-40B4-BE49-F238E27FC236}">
                <a16:creationId xmlns:a16="http://schemas.microsoft.com/office/drawing/2014/main" id="{0FD39ED8-D394-4B43-A8F6-7764DCDF2DCA}"/>
              </a:ext>
            </a:extLst>
          </p:cNvPr>
          <p:cNvSpPr>
            <a:spLocks noGrp="1"/>
          </p:cNvSpPr>
          <p:nvPr>
            <p:ph type="body" sz="quarter" idx="18"/>
          </p:nvPr>
        </p:nvSpPr>
        <p:spPr/>
        <p:txBody>
          <a:bodyPr/>
          <a:lstStyle/>
          <a:p>
            <a:r>
              <a:rPr lang="en-US" dirty="0"/>
              <a:t>Retrieve pages of results with OFFSET and FETCH</a:t>
            </a:r>
          </a:p>
        </p:txBody>
      </p:sp>
      <p:sp>
        <p:nvSpPr>
          <p:cNvPr id="9" name="Text Placeholder 8">
            <a:extLst>
              <a:ext uri="{FF2B5EF4-FFF2-40B4-BE49-F238E27FC236}">
                <a16:creationId xmlns:a16="http://schemas.microsoft.com/office/drawing/2014/main" id="{B1CFA61F-E683-45C8-BFBE-B3EAB987A6C4}"/>
              </a:ext>
            </a:extLst>
          </p:cNvPr>
          <p:cNvSpPr>
            <a:spLocks noGrp="1"/>
          </p:cNvSpPr>
          <p:nvPr>
            <p:ph type="body" sz="quarter" idx="19"/>
          </p:nvPr>
        </p:nvSpPr>
        <p:spPr>
          <a:xfrm>
            <a:off x="2200377" y="3987715"/>
            <a:ext cx="3650357" cy="1752428"/>
          </a:xfrm>
        </p:spPr>
        <p:txBody>
          <a:bodyPr/>
          <a:lstStyle/>
          <a:p>
            <a:r>
              <a:rPr lang="en-US" dirty="0"/>
              <a:t>Use the ALL and DISTINCT options</a:t>
            </a:r>
          </a:p>
        </p:txBody>
      </p:sp>
      <p:sp>
        <p:nvSpPr>
          <p:cNvPr id="10" name="Text Placeholder 9">
            <a:extLst>
              <a:ext uri="{FF2B5EF4-FFF2-40B4-BE49-F238E27FC236}">
                <a16:creationId xmlns:a16="http://schemas.microsoft.com/office/drawing/2014/main" id="{F9FA2918-A98C-4AB1-9EE2-6A97E7AB97C0}"/>
              </a:ext>
            </a:extLst>
          </p:cNvPr>
          <p:cNvSpPr>
            <a:spLocks noGrp="1"/>
          </p:cNvSpPr>
          <p:nvPr>
            <p:ph type="body" sz="quarter" idx="20"/>
          </p:nvPr>
        </p:nvSpPr>
        <p:spPr>
          <a:xfrm>
            <a:off x="6166856" y="3902232"/>
            <a:ext cx="3650357" cy="1752428"/>
          </a:xfrm>
        </p:spPr>
        <p:txBody>
          <a:bodyPr/>
          <a:lstStyle/>
          <a:p>
            <a:r>
              <a:rPr lang="en-US" dirty="0"/>
              <a:t>Filter results with the WHERE clause</a:t>
            </a:r>
          </a:p>
        </p:txBody>
      </p:sp>
    </p:spTree>
    <p:extLst>
      <p:ext uri="{BB962C8B-B14F-4D97-AF65-F5344CB8AC3E}">
        <p14:creationId xmlns:p14="http://schemas.microsoft.com/office/powerpoint/2010/main" val="172739450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5FCF-B252-4FCE-BD44-0A5779C8AFE7}"/>
              </a:ext>
            </a:extLst>
          </p:cNvPr>
          <p:cNvSpPr>
            <a:spLocks noGrp="1"/>
          </p:cNvSpPr>
          <p:nvPr>
            <p:ph type="title"/>
          </p:nvPr>
        </p:nvSpPr>
        <p:spPr/>
        <p:txBody>
          <a:bodyPr/>
          <a:lstStyle/>
          <a:p>
            <a:r>
              <a:rPr lang="en-US" dirty="0"/>
              <a:t>Module Review</a:t>
            </a:r>
          </a:p>
        </p:txBody>
      </p:sp>
      <p:sp>
        <p:nvSpPr>
          <p:cNvPr id="4" name="Text Placeholder 7">
            <a:extLst>
              <a:ext uri="{FF2B5EF4-FFF2-40B4-BE49-F238E27FC236}">
                <a16:creationId xmlns:a16="http://schemas.microsoft.com/office/drawing/2014/main" id="{9675D678-8D9C-404E-AD11-B3AD6027F0FC}"/>
              </a:ext>
            </a:extLst>
          </p:cNvPr>
          <p:cNvSpPr txBox="1">
            <a:spLocks/>
          </p:cNvSpPr>
          <p:nvPr/>
        </p:nvSpPr>
        <p:spPr>
          <a:xfrm>
            <a:off x="1308924" y="1272215"/>
            <a:ext cx="10554536" cy="1577934"/>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buSzTx/>
              <a:defRPr/>
            </a:pPr>
            <a:r>
              <a:rPr lang="en-US" sz="1800" spc="0" dirty="0"/>
              <a:t>You write a Transact-SQL query to list the available sizes for products. Each individual size should be listed only once. Which query should you use?</a:t>
            </a:r>
          </a:p>
          <a:p>
            <a:pPr marL="288925" indent="-288925" defTabSz="932742">
              <a:spcBef>
                <a:spcPts val="300"/>
              </a:spcBef>
              <a:spcAft>
                <a:spcPts val="600"/>
              </a:spcAft>
              <a:buSzTx/>
              <a:buFont typeface="Wingdings" panose="05000000000000000000" pitchFamily="2" charset="2"/>
              <a:buChar char="q"/>
              <a:defRPr/>
            </a:pPr>
            <a:r>
              <a:rPr lang="en-US" sz="1400" dirty="0">
                <a:latin typeface="Lucida Sans Typewriter" panose="020B0509030504030204" pitchFamily="49" charset="0"/>
              </a:rPr>
              <a:t>SELECT Size FROM </a:t>
            </a:r>
            <a:r>
              <a:rPr lang="en-US" sz="1400" dirty="0" err="1">
                <a:latin typeface="Lucida Sans Typewriter" panose="020B0509030504030204" pitchFamily="49" charset="0"/>
              </a:rPr>
              <a:t>Production.Product</a:t>
            </a:r>
            <a:r>
              <a:rPr lang="en-US" sz="1400" dirty="0">
                <a:latin typeface="Lucida Sans Typewriter" panose="020B0509030504030204" pitchFamily="49" charset="0"/>
              </a:rPr>
              <a:t>;</a:t>
            </a:r>
          </a:p>
          <a:p>
            <a:pPr marL="288925" indent="-288925" defTabSz="932742">
              <a:spcBef>
                <a:spcPts val="300"/>
              </a:spcBef>
              <a:spcAft>
                <a:spcPts val="600"/>
              </a:spcAft>
              <a:buSzTx/>
              <a:buFont typeface="Wingdings" panose="05000000000000000000" pitchFamily="2" charset="2"/>
              <a:buChar char="q"/>
              <a:defRPr/>
            </a:pPr>
            <a:r>
              <a:rPr lang="en-US" sz="1400" dirty="0">
                <a:latin typeface="Lucida Sans Typewriter" panose="020B0509030504030204" pitchFamily="49" charset="0"/>
              </a:rPr>
              <a:t>SELECT DISTINCT Size FROM </a:t>
            </a:r>
            <a:r>
              <a:rPr lang="en-US" sz="1400" dirty="0" err="1">
                <a:latin typeface="Lucida Sans Typewriter" panose="020B0509030504030204" pitchFamily="49" charset="0"/>
              </a:rPr>
              <a:t>Production.Product</a:t>
            </a:r>
            <a:r>
              <a:rPr lang="en-US" sz="1400" dirty="0">
                <a:latin typeface="Lucida Sans Typewriter" panose="020B0509030504030204" pitchFamily="49" charset="0"/>
              </a:rPr>
              <a:t>;</a:t>
            </a:r>
          </a:p>
          <a:p>
            <a:pPr marL="288925" indent="-288925" defTabSz="932742">
              <a:spcBef>
                <a:spcPts val="300"/>
              </a:spcBef>
              <a:spcAft>
                <a:spcPts val="600"/>
              </a:spcAft>
              <a:buSzTx/>
              <a:buFont typeface="Wingdings" panose="05000000000000000000" pitchFamily="2" charset="2"/>
              <a:buChar char="q"/>
              <a:defRPr/>
            </a:pPr>
            <a:r>
              <a:rPr lang="en-US" sz="1400" dirty="0">
                <a:latin typeface="Lucida Sans Typewriter" panose="020B0509030504030204" pitchFamily="49" charset="0"/>
              </a:rPr>
              <a:t>SELECT ALL Size FROM </a:t>
            </a:r>
            <a:r>
              <a:rPr lang="en-US" sz="1400" dirty="0" err="1">
                <a:latin typeface="Lucida Sans Typewriter" panose="020B0509030504030204" pitchFamily="49" charset="0"/>
              </a:rPr>
              <a:t>Production.Product</a:t>
            </a:r>
            <a:r>
              <a:rPr lang="en-US" sz="1400" dirty="0">
                <a:latin typeface="Lucida Sans Typewriter" panose="020B0509030504030204" pitchFamily="49" charset="0"/>
              </a:rPr>
              <a:t>;</a:t>
            </a:r>
          </a:p>
        </p:txBody>
      </p:sp>
      <p:sp>
        <p:nvSpPr>
          <p:cNvPr id="5" name="Graphic 26" descr="Checkmark on Backing up and restoring databases">
            <a:extLst>
              <a:ext uri="{FF2B5EF4-FFF2-40B4-BE49-F238E27FC236}">
                <a16:creationId xmlns:a16="http://schemas.microsoft.com/office/drawing/2014/main" id="{55FD6304-2F37-4FEC-8FB1-C9BC50E98F54}"/>
              </a:ext>
            </a:extLst>
          </p:cNvPr>
          <p:cNvSpPr/>
          <p:nvPr/>
        </p:nvSpPr>
        <p:spPr>
          <a:xfrm>
            <a:off x="1412161" y="2256366"/>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6" name="Straight Connector 5">
            <a:extLst>
              <a:ext uri="{FF2B5EF4-FFF2-40B4-BE49-F238E27FC236}">
                <a16:creationId xmlns:a16="http://schemas.microsoft.com/office/drawing/2014/main" id="{BD272431-34E9-43E7-9024-F449E9440CBA}"/>
              </a:ext>
              <a:ext uri="{C183D7F6-B498-43B3-948B-1728B52AA6E4}">
                <adec:decorative xmlns:adec="http://schemas.microsoft.com/office/drawing/2017/decorative" val="1"/>
              </a:ext>
            </a:extLst>
          </p:cNvPr>
          <p:cNvCxnSpPr>
            <a:cxnSpLocks/>
          </p:cNvCxnSpPr>
          <p:nvPr/>
        </p:nvCxnSpPr>
        <p:spPr>
          <a:xfrm>
            <a:off x="1383345" y="296118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9">
            <a:extLst>
              <a:ext uri="{FF2B5EF4-FFF2-40B4-BE49-F238E27FC236}">
                <a16:creationId xmlns:a16="http://schemas.microsoft.com/office/drawing/2014/main" id="{C2C59DA6-909C-4010-ADD9-B7AC43CD0A2B}"/>
              </a:ext>
            </a:extLst>
          </p:cNvPr>
          <p:cNvSpPr txBox="1">
            <a:spLocks/>
          </p:cNvSpPr>
          <p:nvPr/>
        </p:nvSpPr>
        <p:spPr>
          <a:xfrm>
            <a:off x="1395160" y="3072063"/>
            <a:ext cx="10617802" cy="1526341"/>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t>You must return the </a:t>
            </a:r>
            <a:r>
              <a:rPr lang="en-US" sz="1800" dirty="0" err="1"/>
              <a:t>InvoiceNo</a:t>
            </a:r>
            <a:r>
              <a:rPr lang="en-US" sz="1800" dirty="0"/>
              <a:t> and </a:t>
            </a:r>
            <a:r>
              <a:rPr lang="en-US" sz="1800" dirty="0" err="1"/>
              <a:t>TotalDue</a:t>
            </a:r>
            <a:r>
              <a:rPr lang="en-US" sz="1800" dirty="0"/>
              <a:t> columns from the </a:t>
            </a:r>
            <a:r>
              <a:rPr lang="en-US" sz="1800" dirty="0" err="1"/>
              <a:t>Sales.Invoice</a:t>
            </a:r>
            <a:r>
              <a:rPr lang="en-US" sz="1800" dirty="0"/>
              <a:t> table in decreasing order of </a:t>
            </a:r>
            <a:r>
              <a:rPr lang="en-US" sz="1800" dirty="0" err="1"/>
              <a:t>TotalDue</a:t>
            </a:r>
            <a:r>
              <a:rPr lang="en-US" sz="1800" dirty="0"/>
              <a:t> value. Which query should you use?</a:t>
            </a:r>
          </a:p>
          <a:p>
            <a:pPr marL="288925" indent="-288925">
              <a:spcBef>
                <a:spcPts val="300"/>
              </a:spcBef>
              <a:spcAft>
                <a:spcPts val="600"/>
              </a:spcAft>
              <a:buFont typeface="Wingdings" panose="05000000000000000000" pitchFamily="2" charset="2"/>
              <a:buChar char="q"/>
              <a:defRPr/>
            </a:pPr>
            <a:r>
              <a:rPr lang="en-US" sz="1400" dirty="0">
                <a:latin typeface="Lucida Sans Typewriter" panose="020B0509030504030204" pitchFamily="49" charset="0"/>
              </a:rPr>
              <a:t>SELECT * FROM </a:t>
            </a:r>
            <a:r>
              <a:rPr lang="en-US" sz="1400" dirty="0" err="1">
                <a:latin typeface="Lucida Sans Typewriter" panose="020B0509030504030204" pitchFamily="49" charset="0"/>
              </a:rPr>
              <a:t>Sales.Invoice</a:t>
            </a:r>
            <a:r>
              <a:rPr lang="en-US" sz="1400" dirty="0">
                <a:latin typeface="Lucida Sans Typewriter" panose="020B0509030504030204" pitchFamily="49" charset="0"/>
              </a:rPr>
              <a:t> ORDER BY </a:t>
            </a:r>
            <a:r>
              <a:rPr lang="en-US" sz="1400" dirty="0" err="1">
                <a:latin typeface="Lucida Sans Typewriter" panose="020B0509030504030204" pitchFamily="49" charset="0"/>
              </a:rPr>
              <a:t>TotalDue</a:t>
            </a:r>
            <a:r>
              <a:rPr lang="en-US" sz="1400" dirty="0">
                <a:latin typeface="Lucida Sans Typewriter" panose="020B0509030504030204" pitchFamily="49" charset="0"/>
              </a:rPr>
              <a:t>, </a:t>
            </a:r>
            <a:r>
              <a:rPr lang="en-US" sz="1400" dirty="0" err="1">
                <a:latin typeface="Lucida Sans Typewriter" panose="020B0509030504030204" pitchFamily="49" charset="0"/>
              </a:rPr>
              <a:t>InvoiceNo</a:t>
            </a:r>
            <a:r>
              <a:rPr lang="en-US" sz="1400" dirty="0">
                <a:latin typeface="Lucida Sans Typewriter" panose="020B0509030504030204" pitchFamily="49" charset="0"/>
              </a:rPr>
              <a:t>;</a:t>
            </a:r>
          </a:p>
          <a:p>
            <a:pPr marL="288925" indent="-288925">
              <a:spcBef>
                <a:spcPts val="300"/>
              </a:spcBef>
              <a:spcAft>
                <a:spcPts val="600"/>
              </a:spcAft>
              <a:buFont typeface="Wingdings" panose="05000000000000000000" pitchFamily="2" charset="2"/>
              <a:buChar char="q"/>
              <a:defRPr/>
            </a:pPr>
            <a:r>
              <a:rPr lang="en-US" sz="1400" dirty="0">
                <a:latin typeface="Lucida Sans Typewriter" panose="020B0509030504030204" pitchFamily="49" charset="0"/>
              </a:rPr>
              <a:t>SELECT </a:t>
            </a:r>
            <a:r>
              <a:rPr lang="en-US" sz="1400" dirty="0" err="1">
                <a:latin typeface="Lucida Sans Typewriter" panose="020B0509030504030204" pitchFamily="49" charset="0"/>
              </a:rPr>
              <a:t>InvoiceNo</a:t>
            </a:r>
            <a:r>
              <a:rPr lang="en-US" sz="1400" dirty="0">
                <a:latin typeface="Lucida Sans Typewriter" panose="020B0509030504030204" pitchFamily="49" charset="0"/>
              </a:rPr>
              <a:t>, </a:t>
            </a:r>
            <a:r>
              <a:rPr lang="en-US" sz="1400" dirty="0" err="1">
                <a:latin typeface="Lucida Sans Typewriter" panose="020B0509030504030204" pitchFamily="49" charset="0"/>
              </a:rPr>
              <a:t>TotalDue</a:t>
            </a:r>
            <a:r>
              <a:rPr lang="en-US" sz="1400" dirty="0">
                <a:latin typeface="Lucida Sans Typewriter" panose="020B0509030504030204" pitchFamily="49" charset="0"/>
              </a:rPr>
              <a:t> FROM </a:t>
            </a:r>
            <a:r>
              <a:rPr lang="en-US" sz="1400" dirty="0" err="1">
                <a:latin typeface="Lucida Sans Typewriter" panose="020B0509030504030204" pitchFamily="49" charset="0"/>
              </a:rPr>
              <a:t>Sales.Invoice</a:t>
            </a:r>
            <a:r>
              <a:rPr lang="en-US" sz="1400" dirty="0">
                <a:latin typeface="Lucida Sans Typewriter" panose="020B0509030504030204" pitchFamily="49" charset="0"/>
              </a:rPr>
              <a:t> ORDER BY </a:t>
            </a:r>
            <a:r>
              <a:rPr lang="en-US" sz="1400" dirty="0" err="1">
                <a:latin typeface="Lucida Sans Typewriter" panose="020B0509030504030204" pitchFamily="49" charset="0"/>
              </a:rPr>
              <a:t>TotalDue</a:t>
            </a:r>
            <a:r>
              <a:rPr lang="en-US" sz="1400" dirty="0">
                <a:latin typeface="Lucida Sans Typewriter" panose="020B0509030504030204" pitchFamily="49" charset="0"/>
              </a:rPr>
              <a:t> DESC;</a:t>
            </a:r>
          </a:p>
          <a:p>
            <a:pPr marL="288925" indent="-288925">
              <a:spcBef>
                <a:spcPts val="300"/>
              </a:spcBef>
              <a:spcAft>
                <a:spcPts val="600"/>
              </a:spcAft>
              <a:buFont typeface="Wingdings" panose="05000000000000000000" pitchFamily="2" charset="2"/>
              <a:buChar char="q"/>
              <a:defRPr/>
            </a:pPr>
            <a:r>
              <a:rPr lang="en-US" sz="1400" dirty="0">
                <a:latin typeface="Lucida Sans Typewriter" panose="020B0509030504030204" pitchFamily="49" charset="0"/>
              </a:rPr>
              <a:t>SELECT </a:t>
            </a:r>
            <a:r>
              <a:rPr lang="en-US" sz="1400" dirty="0" err="1">
                <a:latin typeface="Lucida Sans Typewriter" panose="020B0509030504030204" pitchFamily="49" charset="0"/>
              </a:rPr>
              <a:t>TotalDue</a:t>
            </a:r>
            <a:r>
              <a:rPr lang="en-US" sz="1400" dirty="0">
                <a:latin typeface="Lucida Sans Typewriter" panose="020B0509030504030204" pitchFamily="49" charset="0"/>
              </a:rPr>
              <a:t> AS DESC, </a:t>
            </a:r>
            <a:r>
              <a:rPr lang="en-US" sz="1400" dirty="0" err="1">
                <a:latin typeface="Lucida Sans Typewriter" panose="020B0509030504030204" pitchFamily="49" charset="0"/>
              </a:rPr>
              <a:t>InvoiceNo</a:t>
            </a:r>
            <a:r>
              <a:rPr lang="en-US" sz="1400" dirty="0">
                <a:latin typeface="Lucida Sans Typewriter" panose="020B0509030504030204" pitchFamily="49" charset="0"/>
              </a:rPr>
              <a:t> FROM </a:t>
            </a:r>
            <a:r>
              <a:rPr lang="en-US" sz="1400" dirty="0" err="1">
                <a:latin typeface="Lucida Sans Typewriter" panose="020B0509030504030204" pitchFamily="49" charset="0"/>
              </a:rPr>
              <a:t>Sales.Invoice</a:t>
            </a:r>
            <a:r>
              <a:rPr lang="en-US" sz="1400" dirty="0">
                <a:latin typeface="Lucida Sans Typewriter" panose="020B0509030504030204" pitchFamily="49" charset="0"/>
              </a:rPr>
              <a:t>;</a:t>
            </a:r>
          </a:p>
        </p:txBody>
      </p:sp>
      <p:sp>
        <p:nvSpPr>
          <p:cNvPr id="8" name="Graphic 26" descr="Checkmark on Systems Administrator">
            <a:extLst>
              <a:ext uri="{FF2B5EF4-FFF2-40B4-BE49-F238E27FC236}">
                <a16:creationId xmlns:a16="http://schemas.microsoft.com/office/drawing/2014/main" id="{22D567B8-6090-4FC5-BA47-7A8393649D2D}"/>
              </a:ext>
            </a:extLst>
          </p:cNvPr>
          <p:cNvSpPr/>
          <p:nvPr/>
        </p:nvSpPr>
        <p:spPr>
          <a:xfrm>
            <a:off x="1496530" y="406611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1" name="Graphic 10" descr="Badge Question Mark with solid fill">
            <a:extLst>
              <a:ext uri="{FF2B5EF4-FFF2-40B4-BE49-F238E27FC236}">
                <a16:creationId xmlns:a16="http://schemas.microsoft.com/office/drawing/2014/main" id="{0BA30EB3-97CE-4081-8D65-1A4974C45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8653" y="1349711"/>
            <a:ext cx="702232" cy="702232"/>
          </a:xfrm>
          <a:prstGeom prst="rect">
            <a:avLst/>
          </a:prstGeom>
        </p:spPr>
      </p:pic>
      <p:pic>
        <p:nvPicPr>
          <p:cNvPr id="12" name="Graphic 11" descr="Badge Question Mark with solid fill">
            <a:extLst>
              <a:ext uri="{FF2B5EF4-FFF2-40B4-BE49-F238E27FC236}">
                <a16:creationId xmlns:a16="http://schemas.microsoft.com/office/drawing/2014/main" id="{5F047AE5-0FF4-4E3A-90A8-BCCFD4126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3034469"/>
            <a:ext cx="702232" cy="702232"/>
          </a:xfrm>
          <a:prstGeom prst="rect">
            <a:avLst/>
          </a:prstGeom>
        </p:spPr>
      </p:pic>
      <p:cxnSp>
        <p:nvCxnSpPr>
          <p:cNvPr id="13" name="Straight Connector 12">
            <a:extLst>
              <a:ext uri="{FF2B5EF4-FFF2-40B4-BE49-F238E27FC236}">
                <a16:creationId xmlns:a16="http://schemas.microsoft.com/office/drawing/2014/main" id="{F52DDC64-86F9-448D-8714-4B7D4CE95F4B}"/>
              </a:ext>
              <a:ext uri="{C183D7F6-B498-43B3-948B-1728B52AA6E4}">
                <adec:decorative xmlns:adec="http://schemas.microsoft.com/office/drawing/2017/decorative" val="1"/>
              </a:ext>
            </a:extLst>
          </p:cNvPr>
          <p:cNvCxnSpPr>
            <a:cxnSpLocks/>
          </p:cNvCxnSpPr>
          <p:nvPr/>
        </p:nvCxnSpPr>
        <p:spPr>
          <a:xfrm>
            <a:off x="1383345" y="470943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9">
            <a:extLst>
              <a:ext uri="{FF2B5EF4-FFF2-40B4-BE49-F238E27FC236}">
                <a16:creationId xmlns:a16="http://schemas.microsoft.com/office/drawing/2014/main" id="{CA531125-EDEF-47AA-B911-60F102D6EE13}"/>
              </a:ext>
            </a:extLst>
          </p:cNvPr>
          <p:cNvSpPr txBox="1">
            <a:spLocks/>
          </p:cNvSpPr>
          <p:nvPr/>
        </p:nvSpPr>
        <p:spPr>
          <a:xfrm>
            <a:off x="1395160" y="4997963"/>
            <a:ext cx="10383899" cy="1348696"/>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latin typeface="+mj-lt"/>
              </a:rPr>
              <a:t>Complete this query to return only products that have a Category value of 2 or 4:</a:t>
            </a:r>
          </a:p>
          <a:p>
            <a:pPr>
              <a:defRPr/>
            </a:pPr>
            <a:r>
              <a:rPr lang="en-US" sz="1400" dirty="0">
                <a:latin typeface="Lucida Sans Typewriter" panose="020B0509030504030204" pitchFamily="49" charset="0"/>
              </a:rPr>
              <a:t>SELECT Name, Price FROM </a:t>
            </a:r>
            <a:r>
              <a:rPr lang="en-US" sz="1400" dirty="0" err="1">
                <a:latin typeface="Lucida Sans Typewriter" panose="020B0509030504030204" pitchFamily="49" charset="0"/>
              </a:rPr>
              <a:t>Production.Product</a:t>
            </a:r>
            <a:endParaRPr lang="en-US" sz="1400" dirty="0">
              <a:latin typeface="Lucida Sans Typewriter" panose="020B0509030504030204" pitchFamily="49" charset="0"/>
            </a:endParaRP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Lucida Sans Typewriter" panose="020B0509030504030204" pitchFamily="49" charset="0"/>
              </a:rPr>
              <a:t>ORDER BY Category;</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Lucida Sans Typewriter" panose="020B0509030504030204" pitchFamily="49" charset="0"/>
              </a:rPr>
              <a:t>WHERE Category BETWEEN 2 AND 4;</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Lucida Sans Typewriter" panose="020B0509030504030204" pitchFamily="49" charset="0"/>
              </a:rPr>
              <a:t>WHERE Category IN (2, 4);</a:t>
            </a:r>
          </a:p>
        </p:txBody>
      </p:sp>
      <p:sp>
        <p:nvSpPr>
          <p:cNvPr id="15" name="Graphic 26" descr="Checkmark on Systems Administrator">
            <a:extLst>
              <a:ext uri="{FF2B5EF4-FFF2-40B4-BE49-F238E27FC236}">
                <a16:creationId xmlns:a16="http://schemas.microsoft.com/office/drawing/2014/main" id="{3F06D7E1-BFF4-4D05-B86A-83E973F67485}"/>
              </a:ext>
            </a:extLst>
          </p:cNvPr>
          <p:cNvSpPr/>
          <p:nvPr/>
        </p:nvSpPr>
        <p:spPr>
          <a:xfrm>
            <a:off x="1403204" y="6231486"/>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6" name="Graphic 15" descr="Badge Question Mark with solid fill">
            <a:extLst>
              <a:ext uri="{FF2B5EF4-FFF2-40B4-BE49-F238E27FC236}">
                <a16:creationId xmlns:a16="http://schemas.microsoft.com/office/drawing/2014/main" id="{9663BBAB-8C60-4BC2-9515-41D4A856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4782724"/>
            <a:ext cx="702232" cy="702232"/>
          </a:xfrm>
          <a:prstGeom prst="rect">
            <a:avLst/>
          </a:prstGeom>
        </p:spPr>
      </p:pic>
    </p:spTree>
    <p:extLst>
      <p:ext uri="{BB962C8B-B14F-4D97-AF65-F5344CB8AC3E}">
        <p14:creationId xmlns:p14="http://schemas.microsoft.com/office/powerpoint/2010/main" val="1994667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58947"/>
            <a:ext cx="1959432" cy="910151"/>
          </a:xfrm>
        </p:spPr>
        <p:txBody>
          <a:bodyPr tIns="0" rIns="0" bIns="0">
            <a:noAutofit/>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a:xfrm>
            <a:off x="4078288" y="1941771"/>
            <a:ext cx="7695070" cy="875013"/>
          </a:xfrm>
        </p:spPr>
        <p:txBody>
          <a:bodyPr/>
          <a:lstStyle/>
          <a:p>
            <a:pPr lvl="1"/>
            <a:r>
              <a:rPr lang="en-US" sz="2400" dirty="0"/>
              <a:t>Sorting Query Results</a:t>
            </a:r>
          </a:p>
        </p:txBody>
      </p:sp>
      <p:sp>
        <p:nvSpPr>
          <p:cNvPr id="2" name="Text Placeholder 1"/>
          <p:cNvSpPr>
            <a:spLocks noGrp="1"/>
          </p:cNvSpPr>
          <p:nvPr>
            <p:ph type="body" sz="quarter" idx="15"/>
          </p:nvPr>
        </p:nvSpPr>
        <p:spPr/>
        <p:txBody>
          <a:bodyPr/>
          <a:lstStyle/>
          <a:p>
            <a:pPr lvl="1"/>
            <a:r>
              <a:rPr lang="en-US" sz="2400" dirty="0">
                <a:effectLst/>
                <a:latin typeface="Calibri" panose="020F0502020204030204" pitchFamily="34" charset="0"/>
              </a:rPr>
              <a:t>Filtering Query Results</a:t>
            </a:r>
            <a:endParaRPr lang="en-US" sz="2400" dirty="0"/>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2805" y="2017058"/>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30" name="Group 29" descr="Icon of three concentric arcs">
            <a:extLst>
              <a:ext uri="{FF2B5EF4-FFF2-40B4-BE49-F238E27FC236}">
                <a16:creationId xmlns:a16="http://schemas.microsoft.com/office/drawing/2014/main" id="{288AA661-0649-4F12-9DF8-10F91B2B4C10}"/>
              </a:ext>
            </a:extLst>
          </p:cNvPr>
          <p:cNvGrpSpPr/>
          <p:nvPr/>
        </p:nvGrpSpPr>
        <p:grpSpPr>
          <a:xfrm>
            <a:off x="3032806" y="3077884"/>
            <a:ext cx="702132" cy="702231"/>
            <a:chOff x="3031669" y="1620003"/>
            <a:chExt cx="702132" cy="702231"/>
          </a:xfrm>
        </p:grpSpPr>
        <p:grpSp>
          <p:nvGrpSpPr>
            <p:cNvPr id="31" name="Group 30">
              <a:extLst>
                <a:ext uri="{FF2B5EF4-FFF2-40B4-BE49-F238E27FC236}">
                  <a16:creationId xmlns:a16="http://schemas.microsoft.com/office/drawing/2014/main" id="{095209FD-B76F-4C48-A4F8-E01E0F2C7B3B}"/>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33" name="Freeform 5">
                <a:extLst>
                  <a:ext uri="{FF2B5EF4-FFF2-40B4-BE49-F238E27FC236}">
                    <a16:creationId xmlns:a16="http://schemas.microsoft.com/office/drawing/2014/main" id="{49E40703-D1CA-47E6-BD24-386C8E59DE1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CEEBACED-1570-4EF1-BCAB-516D7970294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2" name="Picture 31" descr="Icon of three concentric arcs">
              <a:extLst>
                <a:ext uri="{FF2B5EF4-FFF2-40B4-BE49-F238E27FC236}">
                  <a16:creationId xmlns:a16="http://schemas.microsoft.com/office/drawing/2014/main" id="{BDE78284-BF9B-405D-BE7A-6C98D2E895C8}"/>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Sorting Query Results</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Results</a:t>
            </a:r>
            <a:endParaRPr lang="en-US" dirty="0"/>
          </a:p>
        </p:txBody>
      </p:sp>
      <p:sp>
        <p:nvSpPr>
          <p:cNvPr id="3" name="Content Placeholder 2"/>
          <p:cNvSpPr>
            <a:spLocks noGrp="1"/>
          </p:cNvSpPr>
          <p:nvPr>
            <p:ph sz="quarter" idx="10"/>
          </p:nvPr>
        </p:nvSpPr>
        <p:spPr>
          <a:xfrm>
            <a:off x="379413" y="1388226"/>
            <a:ext cx="11525250" cy="1777859"/>
          </a:xfrm>
        </p:spPr>
        <p:txBody>
          <a:bodyPr/>
          <a:lstStyle/>
          <a:p>
            <a:pPr lvl="0"/>
            <a:r>
              <a:rPr lang="en-US" dirty="0">
                <a:solidFill>
                  <a:srgbClr val="000000"/>
                </a:solidFill>
              </a:rPr>
              <a:t>Use ORDER BY to sort results by one or more columns</a:t>
            </a:r>
          </a:p>
          <a:p>
            <a:pPr marL="342900" lvl="1" indent="-342900">
              <a:buFont typeface="Arial" panose="020B0604020202020204" pitchFamily="34" charset="0"/>
              <a:buChar char="•"/>
            </a:pPr>
            <a:r>
              <a:rPr lang="en-US" dirty="0">
                <a:solidFill>
                  <a:srgbClr val="000000"/>
                </a:solidFill>
              </a:rPr>
              <a:t>Aliases created in SELECT clause are visible to ORDER BY</a:t>
            </a:r>
          </a:p>
          <a:p>
            <a:pPr marL="342900" lvl="1" indent="-342900">
              <a:buFont typeface="Arial" panose="020B0604020202020204" pitchFamily="34" charset="0"/>
              <a:buChar char="•"/>
            </a:pPr>
            <a:r>
              <a:rPr lang="en-US" dirty="0">
                <a:solidFill>
                  <a:srgbClr val="000000"/>
                </a:solidFill>
              </a:rPr>
              <a:t>You can order by columns in the source that are not included in the SELECT clause</a:t>
            </a:r>
          </a:p>
          <a:p>
            <a:pPr marL="342900" lvl="1" indent="-342900">
              <a:buFont typeface="Arial" panose="020B0604020202020204" pitchFamily="34" charset="0"/>
              <a:buChar char="•"/>
            </a:pPr>
            <a:r>
              <a:rPr lang="en-US" dirty="0">
                <a:solidFill>
                  <a:srgbClr val="000000"/>
                </a:solidFill>
              </a:rPr>
              <a:t>You can specify ASC or DESC (ASC is the default)</a:t>
            </a:r>
          </a:p>
        </p:txBody>
      </p:sp>
      <p:sp>
        <p:nvSpPr>
          <p:cNvPr id="4" name="AutoShape 3"/>
          <p:cNvSpPr>
            <a:spLocks noChangeArrowheads="1"/>
          </p:cNvSpPr>
          <p:nvPr/>
        </p:nvSpPr>
        <p:spPr bwMode="auto">
          <a:xfrm>
            <a:off x="1350767" y="3491620"/>
            <a:ext cx="9179709" cy="1083600"/>
          </a:xfrm>
          <a:prstGeom prst="roundRect">
            <a:avLst>
              <a:gd name="adj" fmla="val 1158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ProductCategoryID</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AS Category, ProductName</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Production.Product</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ORDER BY Category ASC, Price DESC</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25797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Limiting Sorted Results</a:t>
            </a:r>
            <a:endParaRPr lang="en-US" dirty="0"/>
          </a:p>
        </p:txBody>
      </p:sp>
      <p:sp>
        <p:nvSpPr>
          <p:cNvPr id="3" name="Content Placeholder 2"/>
          <p:cNvSpPr>
            <a:spLocks noGrp="1"/>
          </p:cNvSpPr>
          <p:nvPr>
            <p:ph sz="quarter" idx="10"/>
          </p:nvPr>
        </p:nvSpPr>
        <p:spPr>
          <a:xfrm>
            <a:off x="418643" y="1686812"/>
            <a:ext cx="11525250" cy="3385222"/>
          </a:xfrm>
        </p:spPr>
        <p:txBody>
          <a:bodyPr/>
          <a:lstStyle/>
          <a:p>
            <a:pPr lvl="0"/>
            <a:r>
              <a:rPr lang="en-US" dirty="0">
                <a:solidFill>
                  <a:srgbClr val="000000"/>
                </a:solidFill>
              </a:rPr>
              <a:t>Use TOP to limit the number or percentage of rows returned by a query</a:t>
            </a:r>
          </a:p>
          <a:p>
            <a:pPr marL="342900" lvl="0" indent="-342900">
              <a:buFont typeface="Arial" panose="020B0604020202020204" pitchFamily="34" charset="0"/>
              <a:buChar char="•"/>
            </a:pPr>
            <a:r>
              <a:rPr lang="en-US" dirty="0">
                <a:solidFill>
                  <a:srgbClr val="000000"/>
                </a:solidFill>
                <a:latin typeface="+mn-lt"/>
              </a:rPr>
              <a:t>Works with ORDER BY clause to limit rows by sort order</a:t>
            </a:r>
          </a:p>
          <a:p>
            <a:pPr marL="342900" lvl="0" indent="-342900">
              <a:buFont typeface="Arial" panose="020B0604020202020204" pitchFamily="34" charset="0"/>
              <a:buChar char="•"/>
            </a:pPr>
            <a:r>
              <a:rPr lang="en-GB" dirty="0">
                <a:solidFill>
                  <a:srgbClr val="000000"/>
                </a:solidFill>
                <a:latin typeface="+mn-lt"/>
              </a:rPr>
              <a:t>Added to SELECT clause:</a:t>
            </a:r>
          </a:p>
          <a:p>
            <a:pPr marL="396875" lvl="1"/>
            <a:endParaRPr lang="en-GB" sz="700" dirty="0">
              <a:solidFill>
                <a:srgbClr val="000000"/>
              </a:solidFill>
              <a:latin typeface="Courier New" panose="02070309020205020404" pitchFamily="49" charset="0"/>
              <a:cs typeface="Courier New" panose="02070309020205020404" pitchFamily="49" charset="0"/>
            </a:endParaRPr>
          </a:p>
          <a:p>
            <a:pPr marL="396875" lvl="1"/>
            <a:r>
              <a:rPr lang="en-GB" dirty="0">
                <a:solidFill>
                  <a:srgbClr val="000000"/>
                </a:solidFill>
                <a:latin typeface="Courier New" panose="02070309020205020404" pitchFamily="49" charset="0"/>
                <a:cs typeface="Courier New" panose="02070309020205020404" pitchFamily="49" charset="0"/>
              </a:rPr>
              <a:t>SELECT TOP </a:t>
            </a:r>
            <a:r>
              <a:rPr lang="en-GB" i="1" dirty="0">
                <a:solidFill>
                  <a:srgbClr val="000000"/>
                </a:solidFill>
                <a:latin typeface="Courier New" panose="02070309020205020404" pitchFamily="49" charset="0"/>
                <a:cs typeface="Courier New" panose="02070309020205020404" pitchFamily="49" charset="0"/>
              </a:rPr>
              <a:t>N</a:t>
            </a:r>
            <a:r>
              <a:rPr lang="en-GB" dirty="0">
                <a:solidFill>
                  <a:srgbClr val="000000"/>
                </a:solidFill>
                <a:latin typeface="Courier New" panose="02070309020205020404" pitchFamily="49" charset="0"/>
                <a:cs typeface="Courier New" panose="02070309020205020404" pitchFamily="49" charset="0"/>
              </a:rPr>
              <a:t> [Percent] [WITH TIES]</a:t>
            </a:r>
            <a:endParaRPr lang="en-US" dirty="0">
              <a:solidFill>
                <a:srgbClr val="000000"/>
              </a:solidFill>
            </a:endParaRPr>
          </a:p>
          <a:p>
            <a:pPr lvl="0"/>
            <a:endParaRPr lang="en-US" dirty="0">
              <a:solidFill>
                <a:srgbClr val="000000"/>
              </a:solidFill>
            </a:endParaRPr>
          </a:p>
          <a:p>
            <a:endParaRPr lang="en-GB" dirty="0"/>
          </a:p>
        </p:txBody>
      </p:sp>
      <p:sp>
        <p:nvSpPr>
          <p:cNvPr id="4" name="AutoShape 3"/>
          <p:cNvSpPr>
            <a:spLocks noChangeArrowheads="1"/>
          </p:cNvSpPr>
          <p:nvPr/>
        </p:nvSpPr>
        <p:spPr bwMode="auto">
          <a:xfrm>
            <a:off x="1546504" y="4483966"/>
            <a:ext cx="9179709" cy="1083600"/>
          </a:xfrm>
          <a:prstGeom prst="roundRect">
            <a:avLst>
              <a:gd name="adj" fmla="val 1158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GB" sz="2200" kern="0" dirty="0">
                <a:solidFill>
                  <a:srgbClr val="000000"/>
                </a:solidFill>
                <a:latin typeface="Courier New" panose="02070309020205020404" pitchFamily="49" charset="0"/>
                <a:cs typeface="Courier New" panose="02070309020205020404" pitchFamily="49" charset="0"/>
              </a:rPr>
              <a:t>SELECT TOP 10 Name, </a:t>
            </a:r>
            <a:r>
              <a:rPr lang="en-GB" sz="2200" kern="0" dirty="0" err="1">
                <a:solidFill>
                  <a:srgbClr val="000000"/>
                </a:solidFill>
                <a:latin typeface="Courier New" panose="02070309020205020404" pitchFamily="49" charset="0"/>
                <a:cs typeface="Courier New" panose="02070309020205020404" pitchFamily="49" charset="0"/>
              </a:rPr>
              <a:t>ListPrice</a:t>
            </a:r>
            <a:endParaRPr lang="en-GB" sz="2200" kern="0" dirty="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GB" sz="2200" kern="0" dirty="0">
                <a:solidFill>
                  <a:srgbClr val="000000"/>
                </a:solidFill>
                <a:latin typeface="Courier New" panose="02070309020205020404" pitchFamily="49" charset="0"/>
                <a:cs typeface="Courier New" panose="02070309020205020404" pitchFamily="49" charset="0"/>
              </a:rPr>
              <a:t>FROM </a:t>
            </a:r>
            <a:r>
              <a:rPr lang="en-GB" sz="2200" kern="0" dirty="0" err="1">
                <a:solidFill>
                  <a:srgbClr val="000000"/>
                </a:solidFill>
                <a:latin typeface="Courier New" panose="02070309020205020404" pitchFamily="49" charset="0"/>
                <a:cs typeface="Courier New" panose="02070309020205020404" pitchFamily="49" charset="0"/>
              </a:rPr>
              <a:t>Production.Product</a:t>
            </a:r>
            <a:br>
              <a:rPr lang="en-GB" sz="2200" kern="0" dirty="0">
                <a:solidFill>
                  <a:srgbClr val="000000"/>
                </a:solidFill>
                <a:latin typeface="Courier New" panose="02070309020205020404" pitchFamily="49" charset="0"/>
                <a:cs typeface="Courier New" panose="02070309020205020404" pitchFamily="49" charset="0"/>
              </a:rPr>
            </a:br>
            <a:r>
              <a:rPr lang="en-GB" sz="2200" kern="0" dirty="0">
                <a:solidFill>
                  <a:srgbClr val="000000"/>
                </a:solidFill>
                <a:latin typeface="Courier New" panose="02070309020205020404" pitchFamily="49" charset="0"/>
                <a:cs typeface="Courier New" panose="02070309020205020404" pitchFamily="49" charset="0"/>
              </a:rPr>
              <a:t>ORDER BY </a:t>
            </a:r>
            <a:r>
              <a:rPr lang="en-GB" sz="2200" kern="0" dirty="0" err="1">
                <a:solidFill>
                  <a:srgbClr val="000000"/>
                </a:solidFill>
                <a:latin typeface="Courier New" panose="02070309020205020404" pitchFamily="49" charset="0"/>
                <a:cs typeface="Courier New" panose="02070309020205020404" pitchFamily="49" charset="0"/>
              </a:rPr>
              <a:t>ListPrice</a:t>
            </a:r>
            <a:r>
              <a:rPr lang="en-GB" sz="2200" kern="0" dirty="0">
                <a:solidFill>
                  <a:srgbClr val="000000"/>
                </a:solidFill>
                <a:latin typeface="Courier New" panose="02070309020205020404" pitchFamily="49" charset="0"/>
                <a:cs typeface="Courier New" panose="02070309020205020404" pitchFamily="49" charset="0"/>
              </a:rPr>
              <a:t> DESC;</a:t>
            </a:r>
          </a:p>
        </p:txBody>
      </p:sp>
    </p:spTree>
    <p:extLst>
      <p:ext uri="{BB962C8B-B14F-4D97-AF65-F5344CB8AC3E}">
        <p14:creationId xmlns:p14="http://schemas.microsoft.com/office/powerpoint/2010/main" val="257993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Paging Through Results</a:t>
            </a:r>
          </a:p>
        </p:txBody>
      </p:sp>
      <p:sp>
        <p:nvSpPr>
          <p:cNvPr id="3" name="Content Placeholder 2"/>
          <p:cNvSpPr>
            <a:spLocks noGrp="1"/>
          </p:cNvSpPr>
          <p:nvPr>
            <p:ph sz="quarter" idx="10"/>
          </p:nvPr>
        </p:nvSpPr>
        <p:spPr>
          <a:xfrm>
            <a:off x="418643" y="1723317"/>
            <a:ext cx="11525250" cy="2396425"/>
          </a:xfrm>
        </p:spPr>
        <p:txBody>
          <a:bodyPr/>
          <a:lstStyle/>
          <a:p>
            <a:pPr marL="0" lvl="0" indent="0">
              <a:buNone/>
            </a:pPr>
            <a:r>
              <a:rPr lang="en-US" dirty="0">
                <a:solidFill>
                  <a:srgbClr val="000000"/>
                </a:solidFill>
              </a:rPr>
              <a:t>OFFSET-FETCH is an extension to the ORDER BY clause:</a:t>
            </a:r>
          </a:p>
          <a:p>
            <a:pPr marL="342900" lvl="1" indent="-342900">
              <a:buFont typeface="Arial" panose="020B0604020202020204" pitchFamily="34" charset="0"/>
              <a:buChar char="•"/>
            </a:pPr>
            <a:r>
              <a:rPr lang="en-US" dirty="0">
                <a:solidFill>
                  <a:srgbClr val="000000"/>
                </a:solidFill>
              </a:rPr>
              <a:t>Allows returning a requested range of rows</a:t>
            </a:r>
          </a:p>
          <a:p>
            <a:pPr marL="342900" lvl="1" indent="-342900">
              <a:buFont typeface="Arial" panose="020B0604020202020204" pitchFamily="34" charset="0"/>
              <a:buChar char="•"/>
            </a:pPr>
            <a:r>
              <a:rPr lang="en-US" dirty="0">
                <a:solidFill>
                  <a:srgbClr val="000000"/>
                </a:solidFill>
              </a:rPr>
              <a:t>Provides a mechanism for paging through results</a:t>
            </a:r>
          </a:p>
          <a:p>
            <a:pPr marL="342900" lvl="1" indent="-342900">
              <a:buFont typeface="Arial" panose="020B0604020202020204" pitchFamily="34" charset="0"/>
              <a:buChar char="•"/>
            </a:pPr>
            <a:r>
              <a:rPr lang="en-US" dirty="0">
                <a:solidFill>
                  <a:srgbClr val="000000"/>
                </a:solidFill>
              </a:rPr>
              <a:t>Specify number of rows to skip, number of rows to retrieve</a:t>
            </a:r>
          </a:p>
          <a:p>
            <a:endParaRPr lang="en-GB" dirty="0"/>
          </a:p>
        </p:txBody>
      </p:sp>
      <p:sp>
        <p:nvSpPr>
          <p:cNvPr id="5" name="AutoShape 3"/>
          <p:cNvSpPr>
            <a:spLocks noChangeArrowheads="1"/>
          </p:cNvSpPr>
          <p:nvPr/>
        </p:nvSpPr>
        <p:spPr bwMode="auto">
          <a:xfrm>
            <a:off x="1885924" y="3839144"/>
            <a:ext cx="7973691" cy="1542470"/>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GB" sz="2000" kern="0" dirty="0">
                <a:solidFill>
                  <a:srgbClr val="000000"/>
                </a:solidFill>
                <a:latin typeface="Courier New" panose="02070309020205020404" pitchFamily="49" charset="0"/>
                <a:cs typeface="Courier New" panose="02070309020205020404" pitchFamily="49" charset="0"/>
              </a:rPr>
              <a:t>SELECT </a:t>
            </a:r>
            <a:r>
              <a:rPr lang="en-GB" sz="2000" kern="0" dirty="0" err="1">
                <a:solidFill>
                  <a:srgbClr val="000000"/>
                </a:solidFill>
                <a:latin typeface="Courier New" panose="02070309020205020404" pitchFamily="49" charset="0"/>
                <a:cs typeface="Courier New" panose="02070309020205020404" pitchFamily="49" charset="0"/>
              </a:rPr>
              <a:t>ProductID</a:t>
            </a:r>
            <a:r>
              <a:rPr lang="en-GB" sz="2000" kern="0" dirty="0">
                <a:solidFill>
                  <a:srgbClr val="000000"/>
                </a:solidFill>
                <a:latin typeface="Courier New" panose="02070309020205020404" pitchFamily="49" charset="0"/>
                <a:cs typeface="Courier New" panose="02070309020205020404" pitchFamily="49" charset="0"/>
              </a:rPr>
              <a:t>, ProductName, </a:t>
            </a:r>
            <a:r>
              <a:rPr lang="en-GB" sz="2000" kern="0" dirty="0" err="1">
                <a:solidFill>
                  <a:srgbClr val="000000"/>
                </a:solidFill>
                <a:latin typeface="Courier New" panose="02070309020205020404" pitchFamily="49" charset="0"/>
                <a:cs typeface="Courier New" panose="02070309020205020404" pitchFamily="49" charset="0"/>
              </a:rPr>
              <a:t>ListPrice</a:t>
            </a:r>
            <a:endParaRPr lang="en-GB" sz="2000" kern="0" dirty="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GB" sz="2000" kern="0" dirty="0">
                <a:solidFill>
                  <a:srgbClr val="000000"/>
                </a:solidFill>
                <a:latin typeface="Courier New" panose="02070309020205020404" pitchFamily="49" charset="0"/>
                <a:cs typeface="Courier New" panose="02070309020205020404" pitchFamily="49" charset="0"/>
              </a:rPr>
              <a:t>FROM </a:t>
            </a:r>
            <a:r>
              <a:rPr lang="en-GB" sz="2000" kern="0" dirty="0" err="1">
                <a:solidFill>
                  <a:srgbClr val="000000"/>
                </a:solidFill>
                <a:latin typeface="Courier New" panose="02070309020205020404" pitchFamily="49" charset="0"/>
                <a:cs typeface="Courier New" panose="02070309020205020404" pitchFamily="49" charset="0"/>
              </a:rPr>
              <a:t>Production.Product</a:t>
            </a:r>
            <a:br>
              <a:rPr lang="en-GB" sz="2000" kern="0" dirty="0">
                <a:solidFill>
                  <a:srgbClr val="000000"/>
                </a:solidFill>
                <a:latin typeface="Courier New" panose="02070309020205020404" pitchFamily="49" charset="0"/>
                <a:cs typeface="Courier New" panose="02070309020205020404" pitchFamily="49" charset="0"/>
              </a:rPr>
            </a:br>
            <a:r>
              <a:rPr lang="en-GB" sz="2000" kern="0" dirty="0">
                <a:solidFill>
                  <a:srgbClr val="000000"/>
                </a:solidFill>
                <a:latin typeface="Courier New" panose="02070309020205020404" pitchFamily="49" charset="0"/>
                <a:cs typeface="Courier New" panose="02070309020205020404" pitchFamily="49" charset="0"/>
              </a:rPr>
              <a:t>ORDER BY </a:t>
            </a:r>
            <a:r>
              <a:rPr lang="en-GB" sz="2000" kern="0" dirty="0" err="1">
                <a:solidFill>
                  <a:srgbClr val="000000"/>
                </a:solidFill>
                <a:latin typeface="Courier New" panose="02070309020205020404" pitchFamily="49" charset="0"/>
                <a:cs typeface="Courier New" panose="02070309020205020404" pitchFamily="49" charset="0"/>
              </a:rPr>
              <a:t>ListPrice</a:t>
            </a:r>
            <a:r>
              <a:rPr lang="en-GB" sz="2000" kern="0" dirty="0">
                <a:solidFill>
                  <a:srgbClr val="000000"/>
                </a:solidFill>
                <a:latin typeface="Courier New" panose="02070309020205020404" pitchFamily="49" charset="0"/>
                <a:cs typeface="Courier New" panose="02070309020205020404" pitchFamily="49" charset="0"/>
              </a:rPr>
              <a:t> DESC </a:t>
            </a:r>
          </a:p>
          <a:p>
            <a:pPr lvl="0" defTabSz="457200" fontAlgn="base">
              <a:lnSpc>
                <a:spcPct val="90000"/>
              </a:lnSpc>
              <a:spcBef>
                <a:spcPct val="0"/>
              </a:spcBef>
              <a:spcAft>
                <a:spcPct val="0"/>
              </a:spcAft>
              <a:tabLst>
                <a:tab pos="457200" algn="l"/>
              </a:tabLst>
              <a:defRPr/>
            </a:pPr>
            <a:r>
              <a:rPr kumimoji="0" lang="en-GB"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OFFSET 0 ROWS </a:t>
            </a:r>
            <a:r>
              <a:rPr kumimoji="0" lang="en-US" sz="2000" b="0" i="0" u="none" strike="noStrike" kern="0" cap="none" spc="0" normalizeH="0" baseline="0" noProof="0" dirty="0">
                <a:ln>
                  <a:noFill/>
                </a:ln>
                <a:solidFill>
                  <a:srgbClr val="339933"/>
                </a:solidFill>
                <a:effectLst/>
                <a:uLnTx/>
                <a:uFillTx/>
                <a:latin typeface="Courier New" panose="02070309020205020404" pitchFamily="49" charset="0"/>
                <a:cs typeface="Courier New" panose="02070309020205020404" pitchFamily="49" charset="0"/>
              </a:rPr>
              <a:t>-- Skip zero rows</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FETCH NEXT 10 ROWS ONLY; </a:t>
            </a:r>
            <a:r>
              <a:rPr lang="en-US" sz="2000" kern="0" dirty="0">
                <a:solidFill>
                  <a:srgbClr val="339933"/>
                </a:solidFill>
                <a:latin typeface="Courier New" panose="02070309020205020404" pitchFamily="49" charset="0"/>
                <a:cs typeface="Courier New" panose="02070309020205020404" pitchFamily="49" charset="0"/>
              </a:rPr>
              <a:t>-- Get the next 10</a:t>
            </a:r>
          </a:p>
        </p:txBody>
      </p:sp>
    </p:spTree>
    <p:extLst>
      <p:ext uri="{BB962C8B-B14F-4D97-AF65-F5344CB8AC3E}">
        <p14:creationId xmlns:p14="http://schemas.microsoft.com/office/powerpoint/2010/main" val="342119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Filtering Query Results</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34518012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Removing Duplicates</a:t>
            </a:r>
            <a:endParaRPr lang="en-US" dirty="0"/>
          </a:p>
        </p:txBody>
      </p:sp>
      <p:sp>
        <p:nvSpPr>
          <p:cNvPr id="3" name="Content Placeholder 2"/>
          <p:cNvSpPr>
            <a:spLocks noGrp="1"/>
          </p:cNvSpPr>
          <p:nvPr>
            <p:ph sz="quarter" idx="10"/>
          </p:nvPr>
        </p:nvSpPr>
        <p:spPr>
          <a:xfrm>
            <a:off x="379412" y="1388226"/>
            <a:ext cx="11275775" cy="3376181"/>
          </a:xfrm>
        </p:spPr>
        <p:txBody>
          <a:bodyPr/>
          <a:lstStyle/>
          <a:p>
            <a:r>
              <a:rPr lang="en-US" dirty="0"/>
              <a:t>SELECT ALL</a:t>
            </a:r>
          </a:p>
          <a:p>
            <a:pPr lvl="1"/>
            <a:r>
              <a:rPr lang="en-US" dirty="0"/>
              <a:t>Default behavior includes duplicates</a:t>
            </a:r>
          </a:p>
          <a:p>
            <a:pPr lvl="1"/>
            <a:endParaRPr lang="en-US" dirty="0"/>
          </a:p>
          <a:p>
            <a:pPr lvl="1"/>
            <a:endParaRPr lang="en-US" sz="3200" dirty="0"/>
          </a:p>
          <a:p>
            <a:pPr lvl="1"/>
            <a:endParaRPr lang="en-US" dirty="0"/>
          </a:p>
          <a:p>
            <a:r>
              <a:rPr lang="en-US" dirty="0"/>
              <a:t>SELECT DISTINCT</a:t>
            </a:r>
          </a:p>
          <a:p>
            <a:pPr lvl="1"/>
            <a:r>
              <a:rPr lang="en-US" dirty="0"/>
              <a:t>Removes duplicates</a:t>
            </a:r>
          </a:p>
        </p:txBody>
      </p:sp>
      <p:sp>
        <p:nvSpPr>
          <p:cNvPr id="4" name="AutoShape 3"/>
          <p:cNvSpPr>
            <a:spLocks noChangeArrowheads="1"/>
          </p:cNvSpPr>
          <p:nvPr/>
        </p:nvSpPr>
        <p:spPr bwMode="auto">
          <a:xfrm>
            <a:off x="1424601" y="2345400"/>
            <a:ext cx="6256338" cy="1083600"/>
          </a:xfrm>
          <a:prstGeom prst="roundRect">
            <a:avLst>
              <a:gd name="adj" fmla="val 1158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SELECT City, </a:t>
            </a:r>
            <a:r>
              <a:rPr lang="en-US" sz="2200" kern="0" dirty="0" err="1">
                <a:solidFill>
                  <a:srgbClr val="000000"/>
                </a:solidFill>
                <a:latin typeface="Courier New" panose="02070309020205020404" pitchFamily="49" charset="0"/>
                <a:cs typeface="Courier New" panose="02070309020205020404" pitchFamily="49" charset="0"/>
              </a:rPr>
              <a:t>CountryRegion</a:t>
            </a:r>
            <a:endParaRPr lang="en-US" sz="2200" kern="0" dirty="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FROM </a:t>
            </a:r>
            <a:r>
              <a:rPr lang="en-US" sz="2200" kern="0" dirty="0" err="1">
                <a:solidFill>
                  <a:srgbClr val="000000"/>
                </a:solidFill>
                <a:latin typeface="Courier New" panose="02070309020205020404" pitchFamily="49" charset="0"/>
                <a:cs typeface="Courier New" panose="02070309020205020404" pitchFamily="49" charset="0"/>
              </a:rPr>
              <a:t>Production.Supplier</a:t>
            </a:r>
            <a:endParaRPr lang="en-US" sz="2200" kern="0" dirty="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ORDER BY </a:t>
            </a:r>
            <a:r>
              <a:rPr lang="en-US" sz="2200" kern="0" dirty="0" err="1">
                <a:solidFill>
                  <a:srgbClr val="000000"/>
                </a:solidFill>
                <a:latin typeface="Courier New" panose="02070309020205020404" pitchFamily="49" charset="0"/>
                <a:cs typeface="Courier New" panose="02070309020205020404" pitchFamily="49" charset="0"/>
              </a:rPr>
              <a:t>CountryRegion</a:t>
            </a:r>
            <a:r>
              <a:rPr lang="en-US" sz="2200" kern="0" dirty="0">
                <a:solidFill>
                  <a:srgbClr val="000000"/>
                </a:solidFill>
                <a:latin typeface="Courier New" panose="02070309020205020404" pitchFamily="49" charset="0"/>
                <a:cs typeface="Courier New" panose="02070309020205020404" pitchFamily="49" charset="0"/>
              </a:rPr>
              <a:t>, City;</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5" name="AutoShape 3"/>
          <p:cNvSpPr>
            <a:spLocks noChangeArrowheads="1"/>
          </p:cNvSpPr>
          <p:nvPr/>
        </p:nvSpPr>
        <p:spPr bwMode="auto">
          <a:xfrm>
            <a:off x="1424601" y="4716170"/>
            <a:ext cx="6256338" cy="1083600"/>
          </a:xfrm>
          <a:prstGeom prst="roundRect">
            <a:avLst>
              <a:gd name="adj" fmla="val 1158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SELECT DISTINCT City, </a:t>
            </a:r>
            <a:r>
              <a:rPr lang="en-US" sz="2200" kern="0" dirty="0" err="1">
                <a:solidFill>
                  <a:srgbClr val="000000"/>
                </a:solidFill>
                <a:latin typeface="Courier New" panose="02070309020205020404" pitchFamily="49" charset="0"/>
                <a:cs typeface="Courier New" panose="02070309020205020404" pitchFamily="49" charset="0"/>
              </a:rPr>
              <a:t>CountryRegion</a:t>
            </a:r>
            <a:endParaRPr lang="en-US" sz="2200" kern="0" dirty="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FROM </a:t>
            </a:r>
            <a:r>
              <a:rPr lang="en-US" sz="2200" kern="0" dirty="0" err="1">
                <a:solidFill>
                  <a:srgbClr val="000000"/>
                </a:solidFill>
                <a:latin typeface="Courier New" panose="02070309020205020404" pitchFamily="49" charset="0"/>
                <a:cs typeface="Courier New" panose="02070309020205020404" pitchFamily="49" charset="0"/>
              </a:rPr>
              <a:t>Production.Supplier</a:t>
            </a:r>
            <a:endParaRPr lang="en-US" sz="2200" kern="0" dirty="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ORDER BY </a:t>
            </a:r>
            <a:r>
              <a:rPr lang="en-US" sz="2200" kern="0" dirty="0" err="1">
                <a:solidFill>
                  <a:srgbClr val="000000"/>
                </a:solidFill>
                <a:latin typeface="Courier New" panose="02070309020205020404" pitchFamily="49" charset="0"/>
                <a:cs typeface="Courier New" panose="02070309020205020404" pitchFamily="49" charset="0"/>
              </a:rPr>
              <a:t>CountryRegion</a:t>
            </a:r>
            <a:r>
              <a:rPr lang="en-US" sz="2200" kern="0" dirty="0">
                <a:solidFill>
                  <a:srgbClr val="000000"/>
                </a:solidFill>
                <a:latin typeface="Courier New" panose="02070309020205020404" pitchFamily="49" charset="0"/>
                <a:cs typeface="Courier New" panose="02070309020205020404" pitchFamily="49" charset="0"/>
              </a:rPr>
              <a:t>, City;</a:t>
            </a:r>
            <a:endParaRPr kumimoji="0" lang="en-US" sz="220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692081395"/>
              </p:ext>
            </p:extLst>
          </p:nvPr>
        </p:nvGraphicFramePr>
        <p:xfrm>
          <a:off x="8814882" y="1307572"/>
          <a:ext cx="2457430" cy="2734919"/>
        </p:xfrm>
        <a:graphic>
          <a:graphicData uri="http://schemas.openxmlformats.org/drawingml/2006/table">
            <a:tbl>
              <a:tblPr firstRow="1" bandRow="1">
                <a:tableStyleId>{5C22544A-7EE6-4342-B048-85BDC9FD1C3A}</a:tableStyleId>
              </a:tblPr>
              <a:tblGrid>
                <a:gridCol w="950966">
                  <a:extLst>
                    <a:ext uri="{9D8B030D-6E8A-4147-A177-3AD203B41FA5}">
                      <a16:colId xmlns:a16="http://schemas.microsoft.com/office/drawing/2014/main" val="20000"/>
                    </a:ext>
                  </a:extLst>
                </a:gridCol>
                <a:gridCol w="1506464">
                  <a:extLst>
                    <a:ext uri="{9D8B030D-6E8A-4147-A177-3AD203B41FA5}">
                      <a16:colId xmlns:a16="http://schemas.microsoft.com/office/drawing/2014/main" val="604754215"/>
                    </a:ext>
                  </a:extLst>
                </a:gridCol>
              </a:tblGrid>
              <a:tr h="195456">
                <a:tc>
                  <a:txBody>
                    <a:bodyPr/>
                    <a:lstStyle/>
                    <a:p>
                      <a:pPr algn="l" fontAlgn="b">
                        <a:spcBef>
                          <a:spcPts val="0"/>
                        </a:spcBef>
                        <a:spcAft>
                          <a:spcPts val="0"/>
                        </a:spcAft>
                      </a:pPr>
                      <a:r>
                        <a:rPr lang="en-US" sz="1600" u="none" strike="noStrike" dirty="0">
                          <a:effectLst/>
                        </a:rPr>
                        <a:t>City</a:t>
                      </a:r>
                      <a:endParaRPr lang="en-US" sz="2800" b="0" i="0" u="none" strike="noStrike" dirty="0">
                        <a:effectLst/>
                        <a:latin typeface="Arial" panose="020B0604020202020204" pitchFamily="34" charset="0"/>
                      </a:endParaRPr>
                    </a:p>
                  </a:txBody>
                  <a:tcPr marL="4789" marR="4789" marT="4789" marB="0" anchor="b"/>
                </a:tc>
                <a:tc>
                  <a:txBody>
                    <a:bodyPr/>
                    <a:lstStyle/>
                    <a:p>
                      <a:pPr algn="l" fontAlgn="b">
                        <a:spcBef>
                          <a:spcPts val="0"/>
                        </a:spcBef>
                        <a:spcAft>
                          <a:spcPts val="0"/>
                        </a:spcAft>
                      </a:pPr>
                      <a:r>
                        <a:rPr lang="en-US" sz="1600" u="none" strike="noStrike">
                          <a:effectLst/>
                        </a:rPr>
                        <a:t>CountryRegion</a:t>
                      </a:r>
                      <a:endParaRPr lang="en-US" sz="2800" b="0" i="0" u="none" strike="noStrike">
                        <a:effectLst/>
                        <a:latin typeface="Arial" panose="020B0604020202020204" pitchFamily="34" charset="0"/>
                      </a:endParaRPr>
                    </a:p>
                  </a:txBody>
                  <a:tcPr marL="4789" marR="4789" marT="4789" marB="0" anchor="b"/>
                </a:tc>
                <a:extLst>
                  <a:ext uri="{0D108BD9-81ED-4DB2-BD59-A6C34878D82A}">
                    <a16:rowId xmlns:a16="http://schemas.microsoft.com/office/drawing/2014/main" val="10000"/>
                  </a:ext>
                </a:extLst>
              </a:tr>
              <a:tr h="195456">
                <a:tc>
                  <a:txBody>
                    <a:bodyPr/>
                    <a:lstStyle/>
                    <a:p>
                      <a:pPr algn="l" fontAlgn="b">
                        <a:spcBef>
                          <a:spcPts val="0"/>
                        </a:spcBef>
                        <a:spcAft>
                          <a:spcPts val="0"/>
                        </a:spcAft>
                      </a:pPr>
                      <a:r>
                        <a:rPr lang="en-US" sz="1600" u="none" strike="noStrike" dirty="0">
                          <a:effectLst/>
                        </a:rPr>
                        <a:t>Aurora</a:t>
                      </a:r>
                      <a:endParaRPr lang="en-US" sz="2800" b="0" i="0" u="none" strike="noStrike" dirty="0">
                        <a:effectLst/>
                        <a:latin typeface="Arial" panose="020B0604020202020204" pitchFamily="34" charset="0"/>
                      </a:endParaRPr>
                    </a:p>
                  </a:txBody>
                  <a:tcPr marL="4789" marR="4789" marT="4789" marB="0" anchor="b"/>
                </a:tc>
                <a:tc>
                  <a:txBody>
                    <a:bodyPr/>
                    <a:lstStyle/>
                    <a:p>
                      <a:pPr algn="l" fontAlgn="b">
                        <a:spcBef>
                          <a:spcPts val="0"/>
                        </a:spcBef>
                        <a:spcAft>
                          <a:spcPts val="0"/>
                        </a:spcAft>
                      </a:pPr>
                      <a:r>
                        <a:rPr lang="en-US" sz="1600" u="none" strike="noStrike">
                          <a:effectLst/>
                        </a:rPr>
                        <a:t>Canada</a:t>
                      </a:r>
                      <a:endParaRPr lang="en-US" sz="2800" b="0" i="0" u="none" strike="noStrike">
                        <a:effectLst/>
                        <a:latin typeface="Arial" panose="020B0604020202020204" pitchFamily="34" charset="0"/>
                      </a:endParaRPr>
                    </a:p>
                  </a:txBody>
                  <a:tcPr marL="4789" marR="4789" marT="4789" marB="0" anchor="b"/>
                </a:tc>
                <a:extLst>
                  <a:ext uri="{0D108BD9-81ED-4DB2-BD59-A6C34878D82A}">
                    <a16:rowId xmlns:a16="http://schemas.microsoft.com/office/drawing/2014/main" val="10001"/>
                  </a:ext>
                </a:extLst>
              </a:tr>
              <a:tr h="195456">
                <a:tc>
                  <a:txBody>
                    <a:bodyPr/>
                    <a:lstStyle/>
                    <a:p>
                      <a:pPr algn="l" fontAlgn="b">
                        <a:spcBef>
                          <a:spcPts val="0"/>
                        </a:spcBef>
                        <a:spcAft>
                          <a:spcPts val="0"/>
                        </a:spcAft>
                      </a:pPr>
                      <a:r>
                        <a:rPr lang="en-US" sz="1600" u="none" strike="noStrike" dirty="0">
                          <a:effectLst/>
                        </a:rPr>
                        <a:t>Barrie</a:t>
                      </a:r>
                      <a:endParaRPr lang="en-US" sz="2800" b="0" i="0" u="none" strike="noStrike" dirty="0">
                        <a:effectLst/>
                        <a:latin typeface="Arial" panose="020B0604020202020204" pitchFamily="34" charset="0"/>
                      </a:endParaRPr>
                    </a:p>
                  </a:txBody>
                  <a:tcPr marL="4789" marR="4789" marT="4789" marB="0" anchor="b"/>
                </a:tc>
                <a:tc>
                  <a:txBody>
                    <a:bodyPr/>
                    <a:lstStyle/>
                    <a:p>
                      <a:pPr algn="l" fontAlgn="b">
                        <a:spcBef>
                          <a:spcPts val="0"/>
                        </a:spcBef>
                        <a:spcAft>
                          <a:spcPts val="0"/>
                        </a:spcAft>
                      </a:pPr>
                      <a:r>
                        <a:rPr lang="en-US" sz="1600" u="none" strike="noStrike">
                          <a:effectLst/>
                        </a:rPr>
                        <a:t>Canada</a:t>
                      </a:r>
                      <a:endParaRPr lang="en-US" sz="2800" b="0" i="0" u="none" strike="noStrike">
                        <a:effectLst/>
                        <a:latin typeface="Arial" panose="020B0604020202020204" pitchFamily="34" charset="0"/>
                      </a:endParaRPr>
                    </a:p>
                  </a:txBody>
                  <a:tcPr marL="4789" marR="4789" marT="4789" marB="0" anchor="b"/>
                </a:tc>
                <a:extLst>
                  <a:ext uri="{0D108BD9-81ED-4DB2-BD59-A6C34878D82A}">
                    <a16:rowId xmlns:a16="http://schemas.microsoft.com/office/drawing/2014/main" val="10002"/>
                  </a:ext>
                </a:extLst>
              </a:tr>
              <a:tr h="195456">
                <a:tc>
                  <a:txBody>
                    <a:bodyPr/>
                    <a:lstStyle/>
                    <a:p>
                      <a:pPr algn="l" fontAlgn="b">
                        <a:spcBef>
                          <a:spcPts val="0"/>
                        </a:spcBef>
                        <a:spcAft>
                          <a:spcPts val="0"/>
                        </a:spcAft>
                      </a:pPr>
                      <a:r>
                        <a:rPr lang="en-US" sz="1600" u="none" strike="noStrike">
                          <a:effectLst/>
                        </a:rPr>
                        <a:t>Brampton</a:t>
                      </a:r>
                      <a:endParaRPr lang="en-US" sz="2800" b="0" i="0" u="none" strike="noStrike">
                        <a:effectLst/>
                        <a:latin typeface="Arial" panose="020B0604020202020204" pitchFamily="34" charset="0"/>
                      </a:endParaRPr>
                    </a:p>
                  </a:txBody>
                  <a:tcPr marL="4789" marR="4789" marT="4789" marB="0" anchor="b"/>
                </a:tc>
                <a:tc>
                  <a:txBody>
                    <a:bodyPr/>
                    <a:lstStyle/>
                    <a:p>
                      <a:pPr algn="l" fontAlgn="b">
                        <a:spcBef>
                          <a:spcPts val="0"/>
                        </a:spcBef>
                        <a:spcAft>
                          <a:spcPts val="0"/>
                        </a:spcAft>
                      </a:pPr>
                      <a:r>
                        <a:rPr lang="en-US" sz="1600" u="none" strike="noStrike" dirty="0">
                          <a:effectLst/>
                        </a:rPr>
                        <a:t>Canada</a:t>
                      </a:r>
                      <a:endParaRPr lang="en-US" sz="2800" b="0" i="0" u="none" strike="noStrike" dirty="0">
                        <a:effectLst/>
                        <a:latin typeface="Arial" panose="020B0604020202020204" pitchFamily="34" charset="0"/>
                      </a:endParaRPr>
                    </a:p>
                  </a:txBody>
                  <a:tcPr marL="4789" marR="4789" marT="4789" marB="0" anchor="b"/>
                </a:tc>
                <a:extLst>
                  <a:ext uri="{0D108BD9-81ED-4DB2-BD59-A6C34878D82A}">
                    <a16:rowId xmlns:a16="http://schemas.microsoft.com/office/drawing/2014/main" val="10003"/>
                  </a:ext>
                </a:extLst>
              </a:tr>
              <a:tr h="195456">
                <a:tc>
                  <a:txBody>
                    <a:bodyPr/>
                    <a:lstStyle/>
                    <a:p>
                      <a:pPr algn="l" fontAlgn="b">
                        <a:spcBef>
                          <a:spcPts val="0"/>
                        </a:spcBef>
                        <a:spcAft>
                          <a:spcPts val="0"/>
                        </a:spcAft>
                      </a:pPr>
                      <a:r>
                        <a:rPr lang="en-US" sz="1600" u="none" strike="noStrike">
                          <a:effectLst/>
                        </a:rPr>
                        <a:t>Brossard</a:t>
                      </a:r>
                      <a:endParaRPr lang="en-US" sz="2800" b="0" i="0" u="none" strike="noStrike">
                        <a:effectLst/>
                        <a:latin typeface="Arial" panose="020B0604020202020204" pitchFamily="34" charset="0"/>
                      </a:endParaRPr>
                    </a:p>
                  </a:txBody>
                  <a:tcPr marL="4789" marR="4789" marT="4789" marB="0" anchor="b"/>
                </a:tc>
                <a:tc>
                  <a:txBody>
                    <a:bodyPr/>
                    <a:lstStyle/>
                    <a:p>
                      <a:pPr algn="l" fontAlgn="b">
                        <a:spcBef>
                          <a:spcPts val="0"/>
                        </a:spcBef>
                        <a:spcAft>
                          <a:spcPts val="0"/>
                        </a:spcAft>
                      </a:pPr>
                      <a:r>
                        <a:rPr lang="en-US" sz="1600" u="none" strike="noStrike" dirty="0">
                          <a:effectLst/>
                        </a:rPr>
                        <a:t>Canada</a:t>
                      </a:r>
                      <a:endParaRPr lang="en-US" sz="2800" b="0" i="0" u="none" strike="noStrike" dirty="0">
                        <a:effectLst/>
                        <a:latin typeface="Arial" panose="020B0604020202020204" pitchFamily="34" charset="0"/>
                      </a:endParaRPr>
                    </a:p>
                  </a:txBody>
                  <a:tcPr marL="4789" marR="4789" marT="4789" marB="0" anchor="b"/>
                </a:tc>
                <a:extLst>
                  <a:ext uri="{0D108BD9-81ED-4DB2-BD59-A6C34878D82A}">
                    <a16:rowId xmlns:a16="http://schemas.microsoft.com/office/drawing/2014/main" val="10004"/>
                  </a:ext>
                </a:extLst>
              </a:tr>
              <a:tr h="195456">
                <a:tc>
                  <a:txBody>
                    <a:bodyPr/>
                    <a:lstStyle/>
                    <a:p>
                      <a:pPr algn="l" fontAlgn="b">
                        <a:spcBef>
                          <a:spcPts val="0"/>
                        </a:spcBef>
                        <a:spcAft>
                          <a:spcPts val="0"/>
                        </a:spcAft>
                      </a:pPr>
                      <a:r>
                        <a:rPr lang="en-US" sz="1600" u="none" strike="noStrike">
                          <a:effectLst/>
                        </a:rPr>
                        <a:t>Brossard</a:t>
                      </a:r>
                      <a:endParaRPr lang="en-US" sz="2800" b="0" i="0" u="none" strike="noStrike">
                        <a:effectLst/>
                        <a:latin typeface="Arial" panose="020B0604020202020204" pitchFamily="34" charset="0"/>
                      </a:endParaRPr>
                    </a:p>
                  </a:txBody>
                  <a:tcPr marL="4789" marR="4789" marT="4789" marB="0" anchor="b"/>
                </a:tc>
                <a:tc>
                  <a:txBody>
                    <a:bodyPr/>
                    <a:lstStyle/>
                    <a:p>
                      <a:pPr algn="l" fontAlgn="b">
                        <a:spcBef>
                          <a:spcPts val="0"/>
                        </a:spcBef>
                        <a:spcAft>
                          <a:spcPts val="0"/>
                        </a:spcAft>
                      </a:pPr>
                      <a:r>
                        <a:rPr lang="en-US" sz="1600" u="none" strike="noStrike" dirty="0">
                          <a:effectLst/>
                        </a:rPr>
                        <a:t>Canada</a:t>
                      </a:r>
                      <a:endParaRPr lang="en-US" sz="2800" b="0" i="0" u="none" strike="noStrike" dirty="0">
                        <a:effectLst/>
                        <a:latin typeface="Arial" panose="020B0604020202020204" pitchFamily="34" charset="0"/>
                      </a:endParaRPr>
                    </a:p>
                  </a:txBody>
                  <a:tcPr marL="4789" marR="4789" marT="4789" marB="0" anchor="b"/>
                </a:tc>
                <a:extLst>
                  <a:ext uri="{0D108BD9-81ED-4DB2-BD59-A6C34878D82A}">
                    <a16:rowId xmlns:a16="http://schemas.microsoft.com/office/drawing/2014/main" val="10005"/>
                  </a:ext>
                </a:extLst>
              </a:tr>
              <a:tr h="195456">
                <a:tc>
                  <a:txBody>
                    <a:bodyPr/>
                    <a:lstStyle/>
                    <a:p>
                      <a:pPr algn="l" fontAlgn="b">
                        <a:spcBef>
                          <a:spcPts val="0"/>
                        </a:spcBef>
                        <a:spcAft>
                          <a:spcPts val="0"/>
                        </a:spcAft>
                      </a:pPr>
                      <a:r>
                        <a:rPr lang="en-US" sz="1600" u="none" strike="noStrike">
                          <a:effectLst/>
                        </a:rPr>
                        <a:t>Burnaby</a:t>
                      </a:r>
                      <a:endParaRPr lang="en-US" sz="2800" b="0" i="0" u="none" strike="noStrike">
                        <a:effectLst/>
                        <a:latin typeface="Arial" panose="020B0604020202020204" pitchFamily="34" charset="0"/>
                      </a:endParaRPr>
                    </a:p>
                  </a:txBody>
                  <a:tcPr marL="4789" marR="4789" marT="4789" marB="0" anchor="b"/>
                </a:tc>
                <a:tc>
                  <a:txBody>
                    <a:bodyPr/>
                    <a:lstStyle/>
                    <a:p>
                      <a:pPr algn="l" fontAlgn="b">
                        <a:spcBef>
                          <a:spcPts val="0"/>
                        </a:spcBef>
                        <a:spcAft>
                          <a:spcPts val="0"/>
                        </a:spcAft>
                      </a:pPr>
                      <a:r>
                        <a:rPr lang="en-US" sz="1600" u="none" strike="noStrike" dirty="0">
                          <a:effectLst/>
                        </a:rPr>
                        <a:t>Canada</a:t>
                      </a:r>
                      <a:endParaRPr lang="en-US" sz="2800" b="0" i="0" u="none" strike="noStrike" dirty="0">
                        <a:effectLst/>
                        <a:latin typeface="Arial" panose="020B0604020202020204" pitchFamily="34" charset="0"/>
                      </a:endParaRPr>
                    </a:p>
                  </a:txBody>
                  <a:tcPr marL="4789" marR="4789" marT="4789" marB="0" anchor="b"/>
                </a:tc>
                <a:extLst>
                  <a:ext uri="{0D108BD9-81ED-4DB2-BD59-A6C34878D82A}">
                    <a16:rowId xmlns:a16="http://schemas.microsoft.com/office/drawing/2014/main" val="10006"/>
                  </a:ext>
                </a:extLst>
              </a:tr>
              <a:tr h="195456">
                <a:tc>
                  <a:txBody>
                    <a:bodyPr/>
                    <a:lstStyle/>
                    <a:p>
                      <a:pPr algn="l" fontAlgn="b">
                        <a:spcBef>
                          <a:spcPts val="0"/>
                        </a:spcBef>
                        <a:spcAft>
                          <a:spcPts val="0"/>
                        </a:spcAft>
                      </a:pPr>
                      <a:r>
                        <a:rPr lang="en-US" sz="1600" u="none" strike="noStrike">
                          <a:effectLst/>
                        </a:rPr>
                        <a:t>Burnaby</a:t>
                      </a:r>
                      <a:endParaRPr lang="en-US" sz="2800" b="0" i="0" u="none" strike="noStrike">
                        <a:effectLst/>
                        <a:latin typeface="Arial" panose="020B0604020202020204" pitchFamily="34" charset="0"/>
                      </a:endParaRPr>
                    </a:p>
                  </a:txBody>
                  <a:tcPr marL="4789" marR="4789" marT="4789" marB="0" anchor="b"/>
                </a:tc>
                <a:tc>
                  <a:txBody>
                    <a:bodyPr/>
                    <a:lstStyle/>
                    <a:p>
                      <a:pPr algn="l" fontAlgn="b">
                        <a:spcBef>
                          <a:spcPts val="0"/>
                        </a:spcBef>
                        <a:spcAft>
                          <a:spcPts val="0"/>
                        </a:spcAft>
                      </a:pPr>
                      <a:r>
                        <a:rPr lang="en-US" sz="1600" u="none" strike="noStrike" dirty="0">
                          <a:effectLst/>
                        </a:rPr>
                        <a:t>Canada</a:t>
                      </a:r>
                      <a:endParaRPr lang="en-US" sz="2800" b="0" i="0" u="none" strike="noStrike" dirty="0">
                        <a:effectLst/>
                        <a:latin typeface="Arial" panose="020B0604020202020204" pitchFamily="34" charset="0"/>
                      </a:endParaRPr>
                    </a:p>
                  </a:txBody>
                  <a:tcPr marL="4789" marR="4789" marT="4789" marB="0" anchor="b"/>
                </a:tc>
                <a:extLst>
                  <a:ext uri="{0D108BD9-81ED-4DB2-BD59-A6C34878D82A}">
                    <a16:rowId xmlns:a16="http://schemas.microsoft.com/office/drawing/2014/main" val="3254791787"/>
                  </a:ext>
                </a:extLst>
              </a:tr>
              <a:tr h="195456">
                <a:tc>
                  <a:txBody>
                    <a:bodyPr/>
                    <a:lstStyle/>
                    <a:p>
                      <a:pPr algn="l" fontAlgn="b">
                        <a:spcBef>
                          <a:spcPts val="0"/>
                        </a:spcBef>
                        <a:spcAft>
                          <a:spcPts val="0"/>
                        </a:spcAft>
                      </a:pPr>
                      <a:r>
                        <a:rPr lang="en-US" sz="1600" u="none" strike="noStrike">
                          <a:effectLst/>
                        </a:rPr>
                        <a:t>Burnaby</a:t>
                      </a:r>
                      <a:endParaRPr lang="en-US" sz="2800" b="0" i="0" u="none" strike="noStrike">
                        <a:effectLst/>
                        <a:latin typeface="Arial" panose="020B0604020202020204" pitchFamily="34" charset="0"/>
                      </a:endParaRPr>
                    </a:p>
                  </a:txBody>
                  <a:tcPr marL="4789" marR="4789" marT="4789" marB="0" anchor="b"/>
                </a:tc>
                <a:tc>
                  <a:txBody>
                    <a:bodyPr/>
                    <a:lstStyle/>
                    <a:p>
                      <a:pPr algn="l" fontAlgn="b">
                        <a:spcBef>
                          <a:spcPts val="0"/>
                        </a:spcBef>
                        <a:spcAft>
                          <a:spcPts val="0"/>
                        </a:spcAft>
                      </a:pPr>
                      <a:r>
                        <a:rPr lang="en-US" sz="1600" u="none" strike="noStrike" dirty="0">
                          <a:effectLst/>
                        </a:rPr>
                        <a:t>Canada</a:t>
                      </a:r>
                      <a:endParaRPr lang="en-US" sz="2800" b="0" i="0" u="none" strike="noStrike" dirty="0">
                        <a:effectLst/>
                        <a:latin typeface="Arial" panose="020B0604020202020204" pitchFamily="34" charset="0"/>
                      </a:endParaRPr>
                    </a:p>
                  </a:txBody>
                  <a:tcPr marL="4789" marR="4789" marT="4789" marB="0" anchor="b"/>
                </a:tc>
                <a:extLst>
                  <a:ext uri="{0D108BD9-81ED-4DB2-BD59-A6C34878D82A}">
                    <a16:rowId xmlns:a16="http://schemas.microsoft.com/office/drawing/2014/main" val="155009845"/>
                  </a:ext>
                </a:extLst>
              </a:tr>
              <a:tr h="195456">
                <a:tc>
                  <a:txBody>
                    <a:bodyPr/>
                    <a:lstStyle/>
                    <a:p>
                      <a:pPr algn="l" fontAlgn="b">
                        <a:spcBef>
                          <a:spcPts val="0"/>
                        </a:spcBef>
                        <a:spcAft>
                          <a:spcPts val="0"/>
                        </a:spcAft>
                      </a:pPr>
                      <a:r>
                        <a:rPr lang="en-US" sz="1600" u="none" strike="noStrike">
                          <a:effectLst/>
                        </a:rPr>
                        <a:t>Calgary</a:t>
                      </a:r>
                      <a:endParaRPr lang="en-US" sz="2800" b="0" i="0" u="none" strike="noStrike">
                        <a:effectLst/>
                        <a:latin typeface="Arial" panose="020B0604020202020204" pitchFamily="34" charset="0"/>
                      </a:endParaRPr>
                    </a:p>
                  </a:txBody>
                  <a:tcPr marL="4789" marR="4789" marT="4789" marB="0" anchor="b"/>
                </a:tc>
                <a:tc>
                  <a:txBody>
                    <a:bodyPr/>
                    <a:lstStyle/>
                    <a:p>
                      <a:pPr algn="l" fontAlgn="b">
                        <a:spcBef>
                          <a:spcPts val="0"/>
                        </a:spcBef>
                        <a:spcAft>
                          <a:spcPts val="0"/>
                        </a:spcAft>
                      </a:pPr>
                      <a:r>
                        <a:rPr lang="en-US" sz="1600" u="none" strike="noStrike" dirty="0">
                          <a:effectLst/>
                        </a:rPr>
                        <a:t>Canada</a:t>
                      </a:r>
                      <a:endParaRPr lang="en-US" sz="2800" b="0" i="0" u="none" strike="noStrike" dirty="0">
                        <a:effectLst/>
                        <a:latin typeface="Arial" panose="020B0604020202020204" pitchFamily="34" charset="0"/>
                      </a:endParaRPr>
                    </a:p>
                  </a:txBody>
                  <a:tcPr marL="4789" marR="4789" marT="4789" marB="0" anchor="b"/>
                </a:tc>
                <a:extLst>
                  <a:ext uri="{0D108BD9-81ED-4DB2-BD59-A6C34878D82A}">
                    <a16:rowId xmlns:a16="http://schemas.microsoft.com/office/drawing/2014/main" val="2116720510"/>
                  </a:ext>
                </a:extLst>
              </a:tr>
              <a:tr h="195456">
                <a:tc>
                  <a:txBody>
                    <a:bodyPr/>
                    <a:lstStyle/>
                    <a:p>
                      <a:pPr algn="l" fontAlgn="b">
                        <a:spcBef>
                          <a:spcPts val="0"/>
                        </a:spcBef>
                        <a:spcAft>
                          <a:spcPts val="0"/>
                        </a:spcAft>
                      </a:pPr>
                      <a:r>
                        <a:rPr lang="en-US" sz="1600" u="none" strike="noStrike">
                          <a:effectLst/>
                        </a:rPr>
                        <a:t>Calgary</a:t>
                      </a:r>
                      <a:endParaRPr lang="en-US" sz="2800" b="0" i="0" u="none" strike="noStrike">
                        <a:effectLst/>
                        <a:latin typeface="Arial" panose="020B0604020202020204" pitchFamily="34" charset="0"/>
                      </a:endParaRPr>
                    </a:p>
                  </a:txBody>
                  <a:tcPr marL="4789" marR="4789" marT="4789" marB="0" anchor="b"/>
                </a:tc>
                <a:tc>
                  <a:txBody>
                    <a:bodyPr/>
                    <a:lstStyle/>
                    <a:p>
                      <a:pPr algn="l" fontAlgn="b">
                        <a:spcBef>
                          <a:spcPts val="0"/>
                        </a:spcBef>
                        <a:spcAft>
                          <a:spcPts val="0"/>
                        </a:spcAft>
                      </a:pPr>
                      <a:r>
                        <a:rPr lang="en-US" sz="1600" u="none" strike="noStrike" dirty="0">
                          <a:effectLst/>
                        </a:rPr>
                        <a:t>Canada</a:t>
                      </a:r>
                      <a:endParaRPr lang="en-US" sz="2800" b="0" i="0" u="none" strike="noStrike" dirty="0">
                        <a:effectLst/>
                        <a:latin typeface="Arial" panose="020B0604020202020204" pitchFamily="34" charset="0"/>
                      </a:endParaRPr>
                    </a:p>
                  </a:txBody>
                  <a:tcPr marL="4789" marR="4789" marT="4789" marB="0" anchor="b"/>
                </a:tc>
                <a:extLst>
                  <a:ext uri="{0D108BD9-81ED-4DB2-BD59-A6C34878D82A}">
                    <a16:rowId xmlns:a16="http://schemas.microsoft.com/office/drawing/2014/main" val="2448740009"/>
                  </a:ext>
                </a:extLst>
              </a:tr>
            </a:tbl>
          </a:graphicData>
        </a:graphic>
      </p:graphicFrame>
      <p:graphicFrame>
        <p:nvGraphicFramePr>
          <p:cNvPr id="10" name="Table 9">
            <a:extLst>
              <a:ext uri="{FF2B5EF4-FFF2-40B4-BE49-F238E27FC236}">
                <a16:creationId xmlns:a16="http://schemas.microsoft.com/office/drawing/2014/main" id="{F73CC623-61C6-4EBE-9D1A-1E017554BBE7}"/>
              </a:ext>
            </a:extLst>
          </p:cNvPr>
          <p:cNvGraphicFramePr>
            <a:graphicFrameLocks noGrp="1"/>
          </p:cNvGraphicFramePr>
          <p:nvPr>
            <p:extLst>
              <p:ext uri="{D42A27DB-BD31-4B8C-83A1-F6EECF244321}">
                <p14:modId xmlns:p14="http://schemas.microsoft.com/office/powerpoint/2010/main" val="1572231618"/>
              </p:ext>
            </p:extLst>
          </p:nvPr>
        </p:nvGraphicFramePr>
        <p:xfrm>
          <a:off x="8814882" y="4506455"/>
          <a:ext cx="2457430" cy="1740403"/>
        </p:xfrm>
        <a:graphic>
          <a:graphicData uri="http://schemas.openxmlformats.org/drawingml/2006/table">
            <a:tbl>
              <a:tblPr firstRow="1" bandRow="1">
                <a:tableStyleId>{5C22544A-7EE6-4342-B048-85BDC9FD1C3A}</a:tableStyleId>
              </a:tblPr>
              <a:tblGrid>
                <a:gridCol w="950966">
                  <a:extLst>
                    <a:ext uri="{9D8B030D-6E8A-4147-A177-3AD203B41FA5}">
                      <a16:colId xmlns:a16="http://schemas.microsoft.com/office/drawing/2014/main" val="20000"/>
                    </a:ext>
                  </a:extLst>
                </a:gridCol>
                <a:gridCol w="1506464">
                  <a:extLst>
                    <a:ext uri="{9D8B030D-6E8A-4147-A177-3AD203B41FA5}">
                      <a16:colId xmlns:a16="http://schemas.microsoft.com/office/drawing/2014/main" val="604754215"/>
                    </a:ext>
                  </a:extLst>
                </a:gridCol>
              </a:tblGrid>
              <a:tr h="195456">
                <a:tc>
                  <a:txBody>
                    <a:bodyPr/>
                    <a:lstStyle/>
                    <a:p>
                      <a:pPr algn="l" fontAlgn="b">
                        <a:spcBef>
                          <a:spcPts val="0"/>
                        </a:spcBef>
                        <a:spcAft>
                          <a:spcPts val="0"/>
                        </a:spcAft>
                      </a:pPr>
                      <a:r>
                        <a:rPr lang="en-US" sz="1600" u="none" strike="noStrike" dirty="0">
                          <a:effectLst/>
                        </a:rPr>
                        <a:t>City</a:t>
                      </a:r>
                      <a:endParaRPr lang="en-US" sz="2800" b="0" i="0" u="none" strike="noStrike" dirty="0">
                        <a:effectLst/>
                        <a:latin typeface="Arial" panose="020B0604020202020204" pitchFamily="34" charset="0"/>
                      </a:endParaRPr>
                    </a:p>
                  </a:txBody>
                  <a:tcPr marL="4789" marR="4789" marT="4789" marB="0" anchor="b"/>
                </a:tc>
                <a:tc>
                  <a:txBody>
                    <a:bodyPr/>
                    <a:lstStyle/>
                    <a:p>
                      <a:pPr algn="l" fontAlgn="b">
                        <a:spcBef>
                          <a:spcPts val="0"/>
                        </a:spcBef>
                        <a:spcAft>
                          <a:spcPts val="0"/>
                        </a:spcAft>
                      </a:pPr>
                      <a:r>
                        <a:rPr lang="en-US" sz="1600" u="none" strike="noStrike" dirty="0" err="1">
                          <a:effectLst/>
                        </a:rPr>
                        <a:t>CountryRegion</a:t>
                      </a:r>
                      <a:endParaRPr lang="en-US" sz="2800" b="0" i="0" u="none" strike="noStrike" dirty="0">
                        <a:effectLst/>
                        <a:latin typeface="Arial" panose="020B0604020202020204" pitchFamily="34" charset="0"/>
                      </a:endParaRPr>
                    </a:p>
                  </a:txBody>
                  <a:tcPr marL="4789" marR="4789" marT="4789" marB="0" anchor="b"/>
                </a:tc>
                <a:extLst>
                  <a:ext uri="{0D108BD9-81ED-4DB2-BD59-A6C34878D82A}">
                    <a16:rowId xmlns:a16="http://schemas.microsoft.com/office/drawing/2014/main" val="10000"/>
                  </a:ext>
                </a:extLst>
              </a:tr>
              <a:tr h="195456">
                <a:tc>
                  <a:txBody>
                    <a:bodyPr/>
                    <a:lstStyle/>
                    <a:p>
                      <a:pPr algn="l" fontAlgn="b">
                        <a:spcBef>
                          <a:spcPts val="0"/>
                        </a:spcBef>
                        <a:spcAft>
                          <a:spcPts val="0"/>
                        </a:spcAft>
                      </a:pPr>
                      <a:r>
                        <a:rPr lang="en-US" sz="1600" u="none" strike="noStrike" dirty="0">
                          <a:effectLst/>
                        </a:rPr>
                        <a:t>Aurora</a:t>
                      </a:r>
                      <a:endParaRPr lang="en-US" sz="2800" b="0" i="0" u="none" strike="noStrike" dirty="0">
                        <a:effectLst/>
                        <a:latin typeface="Arial" panose="020B0604020202020204" pitchFamily="34" charset="0"/>
                      </a:endParaRPr>
                    </a:p>
                  </a:txBody>
                  <a:tcPr marL="4789" marR="4789" marT="4789" marB="0" anchor="b"/>
                </a:tc>
                <a:tc>
                  <a:txBody>
                    <a:bodyPr/>
                    <a:lstStyle/>
                    <a:p>
                      <a:pPr algn="l" fontAlgn="b">
                        <a:spcBef>
                          <a:spcPts val="0"/>
                        </a:spcBef>
                        <a:spcAft>
                          <a:spcPts val="0"/>
                        </a:spcAft>
                      </a:pPr>
                      <a:r>
                        <a:rPr lang="en-US" sz="1600" u="none" strike="noStrike" dirty="0">
                          <a:effectLst/>
                        </a:rPr>
                        <a:t>Canada</a:t>
                      </a:r>
                      <a:endParaRPr lang="en-US" sz="2800" b="0" i="0" u="none" strike="noStrike" dirty="0">
                        <a:effectLst/>
                        <a:latin typeface="Arial" panose="020B0604020202020204" pitchFamily="34" charset="0"/>
                      </a:endParaRPr>
                    </a:p>
                  </a:txBody>
                  <a:tcPr marL="4789" marR="4789" marT="4789" marB="0" anchor="b"/>
                </a:tc>
                <a:extLst>
                  <a:ext uri="{0D108BD9-81ED-4DB2-BD59-A6C34878D82A}">
                    <a16:rowId xmlns:a16="http://schemas.microsoft.com/office/drawing/2014/main" val="10001"/>
                  </a:ext>
                </a:extLst>
              </a:tr>
              <a:tr h="195456">
                <a:tc>
                  <a:txBody>
                    <a:bodyPr/>
                    <a:lstStyle/>
                    <a:p>
                      <a:pPr algn="l" fontAlgn="b">
                        <a:spcBef>
                          <a:spcPts val="0"/>
                        </a:spcBef>
                        <a:spcAft>
                          <a:spcPts val="0"/>
                        </a:spcAft>
                      </a:pPr>
                      <a:r>
                        <a:rPr lang="en-US" sz="1600" u="none" strike="noStrike" dirty="0">
                          <a:effectLst/>
                        </a:rPr>
                        <a:t>Barrie</a:t>
                      </a:r>
                      <a:endParaRPr lang="en-US" sz="2800" b="0" i="0" u="none" strike="noStrike" dirty="0">
                        <a:effectLst/>
                        <a:latin typeface="Arial" panose="020B0604020202020204" pitchFamily="34" charset="0"/>
                      </a:endParaRPr>
                    </a:p>
                  </a:txBody>
                  <a:tcPr marL="4789" marR="4789" marT="4789" marB="0" anchor="b"/>
                </a:tc>
                <a:tc>
                  <a:txBody>
                    <a:bodyPr/>
                    <a:lstStyle/>
                    <a:p>
                      <a:pPr algn="l" fontAlgn="b">
                        <a:spcBef>
                          <a:spcPts val="0"/>
                        </a:spcBef>
                        <a:spcAft>
                          <a:spcPts val="0"/>
                        </a:spcAft>
                      </a:pPr>
                      <a:r>
                        <a:rPr lang="en-US" sz="1600" u="none" strike="noStrike" dirty="0">
                          <a:effectLst/>
                        </a:rPr>
                        <a:t>Canada</a:t>
                      </a:r>
                      <a:endParaRPr lang="en-US" sz="2800" b="0" i="0" u="none" strike="noStrike" dirty="0">
                        <a:effectLst/>
                        <a:latin typeface="Arial" panose="020B0604020202020204" pitchFamily="34" charset="0"/>
                      </a:endParaRPr>
                    </a:p>
                  </a:txBody>
                  <a:tcPr marL="4789" marR="4789" marT="4789" marB="0" anchor="b"/>
                </a:tc>
                <a:extLst>
                  <a:ext uri="{0D108BD9-81ED-4DB2-BD59-A6C34878D82A}">
                    <a16:rowId xmlns:a16="http://schemas.microsoft.com/office/drawing/2014/main" val="10002"/>
                  </a:ext>
                </a:extLst>
              </a:tr>
              <a:tr h="195456">
                <a:tc>
                  <a:txBody>
                    <a:bodyPr/>
                    <a:lstStyle/>
                    <a:p>
                      <a:pPr algn="l" fontAlgn="b">
                        <a:spcBef>
                          <a:spcPts val="0"/>
                        </a:spcBef>
                        <a:spcAft>
                          <a:spcPts val="0"/>
                        </a:spcAft>
                      </a:pPr>
                      <a:r>
                        <a:rPr lang="en-US" sz="1600" u="none" strike="noStrike">
                          <a:effectLst/>
                        </a:rPr>
                        <a:t>Brampton</a:t>
                      </a:r>
                      <a:endParaRPr lang="en-US" sz="2800" b="0" i="0" u="none" strike="noStrike">
                        <a:effectLst/>
                        <a:latin typeface="Arial" panose="020B0604020202020204" pitchFamily="34" charset="0"/>
                      </a:endParaRPr>
                    </a:p>
                  </a:txBody>
                  <a:tcPr marL="4789" marR="4789" marT="4789" marB="0" anchor="b"/>
                </a:tc>
                <a:tc>
                  <a:txBody>
                    <a:bodyPr/>
                    <a:lstStyle/>
                    <a:p>
                      <a:pPr algn="l" fontAlgn="b">
                        <a:spcBef>
                          <a:spcPts val="0"/>
                        </a:spcBef>
                        <a:spcAft>
                          <a:spcPts val="0"/>
                        </a:spcAft>
                      </a:pPr>
                      <a:r>
                        <a:rPr lang="en-US" sz="1600" u="none" strike="noStrike" dirty="0">
                          <a:effectLst/>
                        </a:rPr>
                        <a:t>Canada</a:t>
                      </a:r>
                      <a:endParaRPr lang="en-US" sz="2800" b="0" i="0" u="none" strike="noStrike" dirty="0">
                        <a:effectLst/>
                        <a:latin typeface="Arial" panose="020B0604020202020204" pitchFamily="34" charset="0"/>
                      </a:endParaRPr>
                    </a:p>
                  </a:txBody>
                  <a:tcPr marL="4789" marR="4789" marT="4789" marB="0" anchor="b"/>
                </a:tc>
                <a:extLst>
                  <a:ext uri="{0D108BD9-81ED-4DB2-BD59-A6C34878D82A}">
                    <a16:rowId xmlns:a16="http://schemas.microsoft.com/office/drawing/2014/main" val="10003"/>
                  </a:ext>
                </a:extLst>
              </a:tr>
              <a:tr h="195456">
                <a:tc>
                  <a:txBody>
                    <a:bodyPr/>
                    <a:lstStyle/>
                    <a:p>
                      <a:pPr algn="l" fontAlgn="b">
                        <a:spcBef>
                          <a:spcPts val="0"/>
                        </a:spcBef>
                        <a:spcAft>
                          <a:spcPts val="0"/>
                        </a:spcAft>
                      </a:pPr>
                      <a:r>
                        <a:rPr lang="en-US" sz="1600" u="none" strike="noStrike">
                          <a:effectLst/>
                        </a:rPr>
                        <a:t>Brossard</a:t>
                      </a:r>
                      <a:endParaRPr lang="en-US" sz="2800" b="0" i="0" u="none" strike="noStrike">
                        <a:effectLst/>
                        <a:latin typeface="Arial" panose="020B0604020202020204" pitchFamily="34" charset="0"/>
                      </a:endParaRPr>
                    </a:p>
                  </a:txBody>
                  <a:tcPr marL="4789" marR="4789" marT="4789" marB="0" anchor="b"/>
                </a:tc>
                <a:tc>
                  <a:txBody>
                    <a:bodyPr/>
                    <a:lstStyle/>
                    <a:p>
                      <a:pPr algn="l" fontAlgn="b">
                        <a:spcBef>
                          <a:spcPts val="0"/>
                        </a:spcBef>
                        <a:spcAft>
                          <a:spcPts val="0"/>
                        </a:spcAft>
                      </a:pPr>
                      <a:r>
                        <a:rPr lang="en-US" sz="1600" u="none" strike="noStrike" dirty="0">
                          <a:effectLst/>
                        </a:rPr>
                        <a:t>Canada</a:t>
                      </a:r>
                      <a:endParaRPr lang="en-US" sz="2800" b="0" i="0" u="none" strike="noStrike" dirty="0">
                        <a:effectLst/>
                        <a:latin typeface="Arial" panose="020B0604020202020204" pitchFamily="34" charset="0"/>
                      </a:endParaRPr>
                    </a:p>
                  </a:txBody>
                  <a:tcPr marL="4789" marR="4789" marT="4789" marB="0" anchor="b"/>
                </a:tc>
                <a:extLst>
                  <a:ext uri="{0D108BD9-81ED-4DB2-BD59-A6C34878D82A}">
                    <a16:rowId xmlns:a16="http://schemas.microsoft.com/office/drawing/2014/main" val="10004"/>
                  </a:ext>
                </a:extLst>
              </a:tr>
              <a:tr h="195456">
                <a:tc>
                  <a:txBody>
                    <a:bodyPr/>
                    <a:lstStyle/>
                    <a:p>
                      <a:pPr algn="l" fontAlgn="b">
                        <a:spcBef>
                          <a:spcPts val="0"/>
                        </a:spcBef>
                        <a:spcAft>
                          <a:spcPts val="0"/>
                        </a:spcAft>
                      </a:pPr>
                      <a:r>
                        <a:rPr lang="en-US" sz="1600" u="none" strike="noStrike">
                          <a:effectLst/>
                        </a:rPr>
                        <a:t>Burnaby</a:t>
                      </a:r>
                      <a:endParaRPr lang="en-US" sz="2800" b="0" i="0" u="none" strike="noStrike">
                        <a:effectLst/>
                        <a:latin typeface="Arial" panose="020B0604020202020204" pitchFamily="34" charset="0"/>
                      </a:endParaRPr>
                    </a:p>
                  </a:txBody>
                  <a:tcPr marL="4789" marR="4789" marT="4789" marB="0" anchor="b"/>
                </a:tc>
                <a:tc>
                  <a:txBody>
                    <a:bodyPr/>
                    <a:lstStyle/>
                    <a:p>
                      <a:pPr algn="l" fontAlgn="b">
                        <a:spcBef>
                          <a:spcPts val="0"/>
                        </a:spcBef>
                        <a:spcAft>
                          <a:spcPts val="0"/>
                        </a:spcAft>
                      </a:pPr>
                      <a:r>
                        <a:rPr lang="en-US" sz="1600" u="none" strike="noStrike" dirty="0">
                          <a:effectLst/>
                        </a:rPr>
                        <a:t>Canada</a:t>
                      </a:r>
                      <a:endParaRPr lang="en-US" sz="2800" b="0" i="0" u="none" strike="noStrike" dirty="0">
                        <a:effectLst/>
                        <a:latin typeface="Arial" panose="020B0604020202020204" pitchFamily="34" charset="0"/>
                      </a:endParaRPr>
                    </a:p>
                  </a:txBody>
                  <a:tcPr marL="4789" marR="4789" marT="4789" marB="0" anchor="b"/>
                </a:tc>
                <a:extLst>
                  <a:ext uri="{0D108BD9-81ED-4DB2-BD59-A6C34878D82A}">
                    <a16:rowId xmlns:a16="http://schemas.microsoft.com/office/drawing/2014/main" val="4080387520"/>
                  </a:ext>
                </a:extLst>
              </a:tr>
              <a:tr h="195456">
                <a:tc>
                  <a:txBody>
                    <a:bodyPr/>
                    <a:lstStyle/>
                    <a:p>
                      <a:pPr algn="l" fontAlgn="b">
                        <a:spcBef>
                          <a:spcPts val="0"/>
                        </a:spcBef>
                        <a:spcAft>
                          <a:spcPts val="0"/>
                        </a:spcAft>
                      </a:pPr>
                      <a:r>
                        <a:rPr lang="en-US" sz="1600" u="none" strike="noStrike">
                          <a:effectLst/>
                        </a:rPr>
                        <a:t>Calgary</a:t>
                      </a:r>
                      <a:endParaRPr lang="en-US" sz="2800" b="0" i="0" u="none" strike="noStrike">
                        <a:effectLst/>
                        <a:latin typeface="Arial" panose="020B0604020202020204" pitchFamily="34" charset="0"/>
                      </a:endParaRPr>
                    </a:p>
                  </a:txBody>
                  <a:tcPr marL="4789" marR="4789" marT="4789" marB="0" anchor="b"/>
                </a:tc>
                <a:tc>
                  <a:txBody>
                    <a:bodyPr/>
                    <a:lstStyle/>
                    <a:p>
                      <a:pPr algn="l" fontAlgn="b">
                        <a:spcBef>
                          <a:spcPts val="0"/>
                        </a:spcBef>
                        <a:spcAft>
                          <a:spcPts val="0"/>
                        </a:spcAft>
                      </a:pPr>
                      <a:r>
                        <a:rPr lang="en-US" sz="1600" u="none" strike="noStrike" dirty="0">
                          <a:effectLst/>
                        </a:rPr>
                        <a:t>Canada</a:t>
                      </a:r>
                      <a:endParaRPr lang="en-US" sz="2800" b="0" i="0" u="none" strike="noStrike" dirty="0">
                        <a:effectLst/>
                        <a:latin typeface="Arial" panose="020B0604020202020204" pitchFamily="34" charset="0"/>
                      </a:endParaRPr>
                    </a:p>
                  </a:txBody>
                  <a:tcPr marL="4789" marR="4789" marT="4789" marB="0" anchor="b"/>
                </a:tc>
                <a:extLst>
                  <a:ext uri="{0D108BD9-81ED-4DB2-BD59-A6C34878D82A}">
                    <a16:rowId xmlns:a16="http://schemas.microsoft.com/office/drawing/2014/main" val="2116720510"/>
                  </a:ext>
                </a:extLst>
              </a:tr>
            </a:tbl>
          </a:graphicData>
        </a:graphic>
      </p:graphicFrame>
    </p:spTree>
    <p:extLst>
      <p:ext uri="{BB962C8B-B14F-4D97-AF65-F5344CB8AC3E}">
        <p14:creationId xmlns:p14="http://schemas.microsoft.com/office/powerpoint/2010/main" val="363981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Filtering and Using Predicates</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2612167322"/>
              </p:ext>
            </p:extLst>
          </p:nvPr>
        </p:nvGraphicFramePr>
        <p:xfrm>
          <a:off x="696937" y="3429000"/>
          <a:ext cx="10576709" cy="3169857"/>
        </p:xfrm>
        <a:graphic>
          <a:graphicData uri="http://schemas.openxmlformats.org/drawingml/2006/table">
            <a:tbl>
              <a:tblPr firstRow="1" bandRow="1">
                <a:tableStyleId>{5C22544A-7EE6-4342-B048-85BDC9FD1C3A}</a:tableStyleId>
              </a:tblPr>
              <a:tblGrid>
                <a:gridCol w="2575306">
                  <a:extLst>
                    <a:ext uri="{9D8B030D-6E8A-4147-A177-3AD203B41FA5}">
                      <a16:colId xmlns:a16="http://schemas.microsoft.com/office/drawing/2014/main" val="20000"/>
                    </a:ext>
                  </a:extLst>
                </a:gridCol>
                <a:gridCol w="8001403">
                  <a:extLst>
                    <a:ext uri="{9D8B030D-6E8A-4147-A177-3AD203B41FA5}">
                      <a16:colId xmlns:a16="http://schemas.microsoft.com/office/drawing/2014/main" val="20001"/>
                    </a:ext>
                  </a:extLst>
                </a:gridCol>
              </a:tblGrid>
              <a:tr h="370840">
                <a:tc>
                  <a:txBody>
                    <a:bodyPr/>
                    <a:lstStyle/>
                    <a:p>
                      <a:pPr>
                        <a:lnSpc>
                          <a:spcPct val="107000"/>
                        </a:lnSpc>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Predicates and Operators</a:t>
                      </a:r>
                    </a:p>
                  </a:txBody>
                  <a:tcPr marL="68580" marR="68580" marT="0" marB="0"/>
                </a:tc>
                <a:tc>
                  <a:txBody>
                    <a:bodyPr/>
                    <a:lstStyle/>
                    <a:p>
                      <a:pPr>
                        <a:lnSpc>
                          <a:spcPct val="107000"/>
                        </a:lnSpc>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Description</a:t>
                      </a:r>
                    </a:p>
                  </a:txBody>
                  <a:tcPr marL="68580" marR="68580" marT="0" marB="0"/>
                </a:tc>
                <a:extLst>
                  <a:ext uri="{0D108BD9-81ED-4DB2-BD59-A6C34878D82A}">
                    <a16:rowId xmlns:a16="http://schemas.microsoft.com/office/drawing/2014/main" val="10000"/>
                  </a:ext>
                </a:extLst>
              </a:tr>
              <a:tr h="370840">
                <a:tc>
                  <a:txBody>
                    <a:bodyPr/>
                    <a:lstStyle/>
                    <a:p>
                      <a:pPr>
                        <a:lnSpc>
                          <a:spcPct val="107000"/>
                        </a:lnSpc>
                        <a:spcAft>
                          <a:spcPts val="0"/>
                        </a:spcAft>
                      </a:pPr>
                      <a:r>
                        <a:rPr lang="en-GB" sz="1800" b="0" dirty="0">
                          <a:effectLst/>
                          <a:latin typeface="Calibri" panose="020F0502020204030204" pitchFamily="34" charset="0"/>
                          <a:ea typeface="Calibri" panose="020F0502020204030204" pitchFamily="34" charset="0"/>
                          <a:cs typeface="Times New Roman" panose="02020603050405020304" pitchFamily="18" charset="0"/>
                        </a:rPr>
                        <a:t>= &lt; &gt;</a:t>
                      </a:r>
                    </a:p>
                  </a:txBody>
                  <a:tcPr marL="68580" marR="68580" marT="0" marB="0"/>
                </a:tc>
                <a:tc>
                  <a:txBody>
                    <a:bodyPr/>
                    <a:lstStyle/>
                    <a:p>
                      <a:pPr>
                        <a:lnSpc>
                          <a:spcPct val="107000"/>
                        </a:lnSpc>
                        <a:spcAft>
                          <a:spcPts val="0"/>
                        </a:spcAft>
                      </a:pPr>
                      <a:r>
                        <a:rPr lang="en-GB" sz="1800" b="0" dirty="0">
                          <a:effectLst/>
                          <a:latin typeface="Calibri" panose="020F0502020204030204" pitchFamily="34" charset="0"/>
                          <a:ea typeface="Calibri" panose="020F0502020204030204" pitchFamily="34" charset="0"/>
                          <a:cs typeface="Times New Roman" panose="02020603050405020304" pitchFamily="18" charset="0"/>
                        </a:rPr>
                        <a:t>Compares values for equality</a:t>
                      </a:r>
                      <a:r>
                        <a:rPr lang="en-GB" sz="1800" b="0" baseline="0" dirty="0">
                          <a:effectLst/>
                          <a:latin typeface="Calibri" panose="020F0502020204030204" pitchFamily="34" charset="0"/>
                          <a:ea typeface="Calibri" panose="020F0502020204030204" pitchFamily="34" charset="0"/>
                          <a:cs typeface="Times New Roman" panose="02020603050405020304" pitchFamily="18" charset="0"/>
                        </a:rPr>
                        <a:t> / non-equality.</a:t>
                      </a:r>
                      <a:endParaRPr lang="en-GB"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70840">
                <a:tc>
                  <a:txBody>
                    <a:bodyPr/>
                    <a:lstStyle/>
                    <a:p>
                      <a:pPr>
                        <a:lnSpc>
                          <a:spcPct val="107000"/>
                        </a:lnSpc>
                        <a:spcAft>
                          <a:spcPts val="0"/>
                        </a:spcAft>
                      </a:pPr>
                      <a:r>
                        <a:rPr lang="en-GB" sz="1800" b="0" dirty="0">
                          <a:effectLst/>
                          <a:latin typeface="Calibri" panose="020F0502020204030204" pitchFamily="34" charset="0"/>
                          <a:ea typeface="Calibri" panose="020F0502020204030204" pitchFamily="34" charset="0"/>
                          <a:cs typeface="Times New Roman" panose="02020603050405020304" pitchFamily="18" charset="0"/>
                        </a:rPr>
                        <a:t>IN</a:t>
                      </a:r>
                    </a:p>
                  </a:txBody>
                  <a:tcPr marL="68580" marR="68580" marT="0" marB="0"/>
                </a:tc>
                <a:tc>
                  <a:txBody>
                    <a:bodyPr/>
                    <a:lstStyle/>
                    <a:p>
                      <a:pPr>
                        <a:lnSpc>
                          <a:spcPct val="107000"/>
                        </a:lnSpc>
                        <a:spcAft>
                          <a:spcPts val="0"/>
                        </a:spcAft>
                      </a:pPr>
                      <a:r>
                        <a:rPr lang="en-GB" sz="1800" b="0" dirty="0">
                          <a:effectLst/>
                          <a:latin typeface="Calibri" panose="020F0502020204030204" pitchFamily="34" charset="0"/>
                          <a:ea typeface="Calibri" panose="020F0502020204030204" pitchFamily="34" charset="0"/>
                          <a:cs typeface="Times New Roman" panose="02020603050405020304" pitchFamily="18" charset="0"/>
                        </a:rPr>
                        <a:t>Determines whether a specified value matches any value in a subquery or a list.</a:t>
                      </a:r>
                    </a:p>
                  </a:txBody>
                  <a:tcPr marL="68580" marR="68580" marT="0" marB="0"/>
                </a:tc>
                <a:extLst>
                  <a:ext uri="{0D108BD9-81ED-4DB2-BD59-A6C34878D82A}">
                    <a16:rowId xmlns:a16="http://schemas.microsoft.com/office/drawing/2014/main" val="10002"/>
                  </a:ext>
                </a:extLst>
              </a:tr>
              <a:tr h="370840">
                <a:tc>
                  <a:txBody>
                    <a:bodyPr/>
                    <a:lstStyle/>
                    <a:p>
                      <a:pPr>
                        <a:lnSpc>
                          <a:spcPct val="107000"/>
                        </a:lnSpc>
                        <a:spcAft>
                          <a:spcPts val="0"/>
                        </a:spcAft>
                      </a:pPr>
                      <a:r>
                        <a:rPr lang="en-GB" sz="1800" b="0" dirty="0">
                          <a:effectLst/>
                          <a:latin typeface="Calibri" panose="020F0502020204030204" pitchFamily="34" charset="0"/>
                          <a:ea typeface="Calibri" panose="020F0502020204030204" pitchFamily="34" charset="0"/>
                          <a:cs typeface="Times New Roman" panose="02020603050405020304" pitchFamily="18" charset="0"/>
                        </a:rPr>
                        <a:t>BETWEEN</a:t>
                      </a:r>
                    </a:p>
                  </a:txBody>
                  <a:tcPr marL="68580" marR="68580" marT="0" marB="0"/>
                </a:tc>
                <a:tc>
                  <a:txBody>
                    <a:bodyPr/>
                    <a:lstStyle/>
                    <a:p>
                      <a:pPr>
                        <a:lnSpc>
                          <a:spcPct val="107000"/>
                        </a:lnSpc>
                        <a:spcAft>
                          <a:spcPts val="0"/>
                        </a:spcAft>
                      </a:pPr>
                      <a:r>
                        <a:rPr lang="en-GB" sz="1800" b="0">
                          <a:effectLst/>
                          <a:latin typeface="Calibri" panose="020F0502020204030204" pitchFamily="34" charset="0"/>
                          <a:ea typeface="Calibri" panose="020F0502020204030204" pitchFamily="34" charset="0"/>
                          <a:cs typeface="Times New Roman" panose="02020603050405020304" pitchFamily="18" charset="0"/>
                        </a:rPr>
                        <a:t>Specifies an inclusive range to test.</a:t>
                      </a:r>
                    </a:p>
                  </a:txBody>
                  <a:tcPr marL="68580" marR="68580" marT="0" marB="0"/>
                </a:tc>
                <a:extLst>
                  <a:ext uri="{0D108BD9-81ED-4DB2-BD59-A6C34878D82A}">
                    <a16:rowId xmlns:a16="http://schemas.microsoft.com/office/drawing/2014/main" val="10003"/>
                  </a:ext>
                </a:extLst>
              </a:tr>
              <a:tr h="370840">
                <a:tc>
                  <a:txBody>
                    <a:bodyPr/>
                    <a:lstStyle/>
                    <a:p>
                      <a:pPr>
                        <a:lnSpc>
                          <a:spcPct val="107000"/>
                        </a:lnSpc>
                        <a:spcAft>
                          <a:spcPts val="0"/>
                        </a:spcAft>
                      </a:pPr>
                      <a:r>
                        <a:rPr lang="en-GB" sz="1800" b="0" dirty="0">
                          <a:effectLst/>
                          <a:latin typeface="Calibri" panose="020F0502020204030204" pitchFamily="34" charset="0"/>
                          <a:ea typeface="Calibri" panose="020F0502020204030204" pitchFamily="34" charset="0"/>
                          <a:cs typeface="Times New Roman" panose="02020603050405020304" pitchFamily="18" charset="0"/>
                        </a:rPr>
                        <a:t>LIKE</a:t>
                      </a:r>
                    </a:p>
                  </a:txBody>
                  <a:tcPr marL="68580" marR="68580" marT="0" marB="0"/>
                </a:tc>
                <a:tc>
                  <a:txBody>
                    <a:bodyPr/>
                    <a:lstStyle/>
                    <a:p>
                      <a:pPr>
                        <a:lnSpc>
                          <a:spcPct val="107000"/>
                        </a:lnSpc>
                        <a:spcAft>
                          <a:spcPts val="0"/>
                        </a:spcAft>
                      </a:pPr>
                      <a:r>
                        <a:rPr lang="en-GB" sz="1800" b="0" dirty="0">
                          <a:effectLst/>
                          <a:latin typeface="Calibri" panose="020F0502020204030204" pitchFamily="34" charset="0"/>
                          <a:ea typeface="Calibri" panose="020F0502020204030204" pitchFamily="34" charset="0"/>
                          <a:cs typeface="Times New Roman" panose="02020603050405020304" pitchFamily="18" charset="0"/>
                        </a:rPr>
                        <a:t>Determines whether a specific character string matches a specified pattern,</a:t>
                      </a:r>
                      <a:r>
                        <a:rPr lang="en-GB" sz="1800" b="0" baseline="0" dirty="0">
                          <a:effectLst/>
                          <a:latin typeface="Calibri" panose="020F0502020204030204" pitchFamily="34" charset="0"/>
                          <a:ea typeface="Calibri" panose="020F0502020204030204" pitchFamily="34" charset="0"/>
                          <a:cs typeface="Times New Roman" panose="02020603050405020304" pitchFamily="18" charset="0"/>
                        </a:rPr>
                        <a:t> which can include wildcards.</a:t>
                      </a:r>
                      <a:endParaRPr lang="en-GB"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70840">
                <a:tc>
                  <a:txBody>
                    <a:bodyPr/>
                    <a:lstStyle/>
                    <a:p>
                      <a:pPr>
                        <a:lnSpc>
                          <a:spcPct val="107000"/>
                        </a:lnSpc>
                        <a:spcAft>
                          <a:spcPts val="0"/>
                        </a:spcAft>
                      </a:pPr>
                      <a:r>
                        <a:rPr lang="en-GB" sz="1800" b="0" dirty="0">
                          <a:effectLst/>
                          <a:latin typeface="Calibri" panose="020F0502020204030204" pitchFamily="34" charset="0"/>
                          <a:ea typeface="Calibri" panose="020F0502020204030204" pitchFamily="34" charset="0"/>
                          <a:cs typeface="Times New Roman" panose="02020603050405020304" pitchFamily="18" charset="0"/>
                        </a:rPr>
                        <a:t>AND</a:t>
                      </a:r>
                    </a:p>
                  </a:txBody>
                  <a:tcPr marL="68580" marR="68580" marT="0" marB="0"/>
                </a:tc>
                <a:tc>
                  <a:txBody>
                    <a:bodyPr/>
                    <a:lstStyle/>
                    <a:p>
                      <a:pPr>
                        <a:lnSpc>
                          <a:spcPct val="107000"/>
                        </a:lnSpc>
                        <a:spcAft>
                          <a:spcPts val="0"/>
                        </a:spcAft>
                      </a:pPr>
                      <a:r>
                        <a:rPr lang="en-GB" sz="1800" b="0" dirty="0">
                          <a:effectLst/>
                          <a:latin typeface="Calibri" panose="020F0502020204030204" pitchFamily="34" charset="0"/>
                          <a:ea typeface="Calibri" panose="020F0502020204030204" pitchFamily="34" charset="0"/>
                          <a:cs typeface="Times New Roman" panose="02020603050405020304" pitchFamily="18" charset="0"/>
                        </a:rPr>
                        <a:t>Combines two Boolean expressions and returns TRUE only when both are TRUE.</a:t>
                      </a:r>
                    </a:p>
                  </a:txBody>
                  <a:tcPr marL="68580" marR="68580" marT="0" marB="0"/>
                </a:tc>
                <a:extLst>
                  <a:ext uri="{0D108BD9-81ED-4DB2-BD59-A6C34878D82A}">
                    <a16:rowId xmlns:a16="http://schemas.microsoft.com/office/drawing/2014/main" val="10005"/>
                  </a:ext>
                </a:extLst>
              </a:tr>
              <a:tr h="370840">
                <a:tc>
                  <a:txBody>
                    <a:bodyPr/>
                    <a:lstStyle/>
                    <a:p>
                      <a:pPr>
                        <a:lnSpc>
                          <a:spcPct val="107000"/>
                        </a:lnSpc>
                        <a:spcAft>
                          <a:spcPts val="0"/>
                        </a:spcAft>
                      </a:pPr>
                      <a:r>
                        <a:rPr lang="en-GB" sz="1800" b="0" dirty="0">
                          <a:effectLst/>
                          <a:latin typeface="Calibri" panose="020F0502020204030204" pitchFamily="34" charset="0"/>
                          <a:ea typeface="Calibri" panose="020F0502020204030204" pitchFamily="34" charset="0"/>
                          <a:cs typeface="Times New Roman" panose="02020603050405020304" pitchFamily="18" charset="0"/>
                        </a:rPr>
                        <a:t>OR</a:t>
                      </a:r>
                    </a:p>
                  </a:txBody>
                  <a:tcPr marL="68580" marR="68580" marT="0" marB="0"/>
                </a:tc>
                <a:tc>
                  <a:txBody>
                    <a:bodyPr/>
                    <a:lstStyle/>
                    <a:p>
                      <a:pPr>
                        <a:lnSpc>
                          <a:spcPct val="107000"/>
                        </a:lnSpc>
                        <a:spcAft>
                          <a:spcPts val="0"/>
                        </a:spcAft>
                      </a:pPr>
                      <a:r>
                        <a:rPr lang="en-GB" sz="1800" b="0" dirty="0">
                          <a:effectLst/>
                          <a:latin typeface="Calibri" panose="020F0502020204030204" pitchFamily="34" charset="0"/>
                          <a:ea typeface="Calibri" panose="020F0502020204030204" pitchFamily="34" charset="0"/>
                          <a:cs typeface="Times New Roman" panose="02020603050405020304" pitchFamily="18" charset="0"/>
                        </a:rPr>
                        <a:t>Combines two Boolean expressions and returns TRUE if either is TRUE.</a:t>
                      </a:r>
                    </a:p>
                  </a:txBody>
                  <a:tcPr marL="68580" marR="68580" marT="0" marB="0"/>
                </a:tc>
                <a:extLst>
                  <a:ext uri="{0D108BD9-81ED-4DB2-BD59-A6C34878D82A}">
                    <a16:rowId xmlns:a16="http://schemas.microsoft.com/office/drawing/2014/main" val="10006"/>
                  </a:ext>
                </a:extLst>
              </a:tr>
              <a:tr h="370840">
                <a:tc>
                  <a:txBody>
                    <a:bodyPr/>
                    <a:lstStyle/>
                    <a:p>
                      <a:pPr>
                        <a:lnSpc>
                          <a:spcPct val="107000"/>
                        </a:lnSpc>
                        <a:spcAft>
                          <a:spcPts val="0"/>
                        </a:spcAft>
                      </a:pPr>
                      <a:r>
                        <a:rPr lang="en-GB" sz="1800" b="0">
                          <a:effectLst/>
                          <a:latin typeface="Calibri" panose="020F0502020204030204" pitchFamily="34" charset="0"/>
                          <a:ea typeface="Calibri" panose="020F0502020204030204" pitchFamily="34" charset="0"/>
                          <a:cs typeface="Times New Roman" panose="02020603050405020304" pitchFamily="18" charset="0"/>
                        </a:rPr>
                        <a:t>NOT</a:t>
                      </a:r>
                    </a:p>
                  </a:txBody>
                  <a:tcPr marL="68580" marR="68580" marT="0" marB="0"/>
                </a:tc>
                <a:tc>
                  <a:txBody>
                    <a:bodyPr/>
                    <a:lstStyle/>
                    <a:p>
                      <a:pPr>
                        <a:lnSpc>
                          <a:spcPct val="107000"/>
                        </a:lnSpc>
                        <a:spcAft>
                          <a:spcPts val="0"/>
                        </a:spcAft>
                      </a:pPr>
                      <a:r>
                        <a:rPr lang="en-GB" sz="1800" b="0" dirty="0">
                          <a:effectLst/>
                          <a:latin typeface="Calibri" panose="020F0502020204030204" pitchFamily="34" charset="0"/>
                          <a:ea typeface="Calibri" panose="020F0502020204030204" pitchFamily="34" charset="0"/>
                          <a:cs typeface="Times New Roman" panose="02020603050405020304" pitchFamily="18" charset="0"/>
                        </a:rPr>
                        <a:t>Reverses the result of a search condition.</a:t>
                      </a:r>
                    </a:p>
                  </a:txBody>
                  <a:tcPr marL="68580" marR="68580" marT="0" marB="0"/>
                </a:tc>
                <a:extLst>
                  <a:ext uri="{0D108BD9-81ED-4DB2-BD59-A6C34878D82A}">
                    <a16:rowId xmlns:a16="http://schemas.microsoft.com/office/drawing/2014/main" val="10007"/>
                  </a:ext>
                </a:extLst>
              </a:tr>
            </a:tbl>
          </a:graphicData>
        </a:graphic>
      </p:graphicFrame>
      <p:sp>
        <p:nvSpPr>
          <p:cNvPr id="3" name="AutoShape 3">
            <a:extLst>
              <a:ext uri="{FF2B5EF4-FFF2-40B4-BE49-F238E27FC236}">
                <a16:creationId xmlns:a16="http://schemas.microsoft.com/office/drawing/2014/main" id="{A854BD16-BE8A-485F-B7EC-57FB1D0A494D}"/>
              </a:ext>
            </a:extLst>
          </p:cNvPr>
          <p:cNvSpPr>
            <a:spLocks noChangeArrowheads="1"/>
          </p:cNvSpPr>
          <p:nvPr/>
        </p:nvSpPr>
        <p:spPr bwMode="auto">
          <a:xfrm>
            <a:off x="1395438" y="1324738"/>
            <a:ext cx="9179709" cy="1734252"/>
          </a:xfrm>
          <a:prstGeom prst="roundRect">
            <a:avLst>
              <a:gd name="adj" fmla="val 1158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ProductCategoryID</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AS Category, ProductName</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Production.Product</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lang="en-US" sz="2200" b="1" kern="0" dirty="0">
                <a:solidFill>
                  <a:srgbClr val="000000"/>
                </a:solidFill>
                <a:latin typeface="Courier New" panose="02070309020205020404" pitchFamily="49" charset="0"/>
                <a:cs typeface="Courier New" panose="02070309020205020404" pitchFamily="49" charset="0"/>
              </a:rPr>
              <a:t>WHERE </a:t>
            </a:r>
            <a:r>
              <a:rPr lang="en-US" sz="2200" b="1" kern="0" dirty="0" err="1">
                <a:solidFill>
                  <a:srgbClr val="000000"/>
                </a:solidFill>
                <a:latin typeface="Courier New" panose="02070309020205020404" pitchFamily="49" charset="0"/>
                <a:cs typeface="Courier New" panose="02070309020205020404" pitchFamily="49" charset="0"/>
              </a:rPr>
              <a:t>ProductCategoryID</a:t>
            </a:r>
            <a:r>
              <a:rPr lang="en-US" sz="2200" b="1" kern="0" dirty="0">
                <a:solidFill>
                  <a:srgbClr val="000000"/>
                </a:solidFill>
                <a:latin typeface="Courier New" panose="02070309020205020404" pitchFamily="49" charset="0"/>
                <a:cs typeface="Courier New" panose="02070309020205020404" pitchFamily="49" charset="0"/>
              </a:rPr>
              <a:t> = 2</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1"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AND </a:t>
            </a:r>
            <a:r>
              <a:rPr kumimoji="0" lang="en-US" sz="2200" b="1"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ListPrice</a:t>
            </a:r>
            <a:r>
              <a:rPr kumimoji="0" lang="en-US" sz="2200" b="1"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&lt; 10.00</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ORDER BY Category, Price DESC</a:t>
            </a: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93911242"/>
      </p:ext>
    </p:extLst>
  </p:cSld>
  <p:clrMapOvr>
    <a:masterClrMapping/>
  </p:clrMapOvr>
</p:sld>
</file>

<file path=ppt/theme/theme1.xml><?xml version="1.0" encoding="utf-8"?>
<a:theme xmlns:a="http://schemas.openxmlformats.org/drawingml/2006/main" name="Theme1">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heme1" id="{D44807DD-303A-4ED4-93CD-BAC8AB1B8481}" vid="{8D2C7C78-8AA0-4E68-AE56-571ED581A657}"/>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3864</TotalTime>
  <Words>687</Words>
  <Application>Microsoft Office PowerPoint</Application>
  <PresentationFormat>Widescreen</PresentationFormat>
  <Paragraphs>137</Paragraphs>
  <Slides>12</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Courier New</vt:lpstr>
      <vt:lpstr>Lucida Sans Typewriter</vt:lpstr>
      <vt:lpstr>Segoe UI</vt:lpstr>
      <vt:lpstr>Segoe UI Semibold</vt:lpstr>
      <vt:lpstr>Wingdings</vt:lpstr>
      <vt:lpstr>Theme1</vt:lpstr>
      <vt:lpstr>Microsoft Power Platform Template</vt:lpstr>
      <vt:lpstr>Module 2: Sorting and Filtering Query Results</vt:lpstr>
      <vt:lpstr> Module Agenda </vt:lpstr>
      <vt:lpstr>Lesson 1: Sorting Query Results</vt:lpstr>
      <vt:lpstr>Sorting Results</vt:lpstr>
      <vt:lpstr>Limiting Sorted Results</vt:lpstr>
      <vt:lpstr>Paging Through Results</vt:lpstr>
      <vt:lpstr>Lesson 2: Filtering Query Results</vt:lpstr>
      <vt:lpstr>Removing Duplicates</vt:lpstr>
      <vt:lpstr>Filtering and Using Predicates</vt:lpstr>
      <vt:lpstr>Lab: Sort and Filter Query Results</vt:lpstr>
      <vt:lpstr>Module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and Manage Azure Cognitive Services</dc:title>
  <dc:creator>Arvin Xiao (Wicresoft)</dc:creator>
  <cp:lastModifiedBy>Kalen Delaney</cp:lastModifiedBy>
  <cp:revision>50</cp:revision>
  <dcterms:created xsi:type="dcterms:W3CDTF">2020-10-14T03:28:01Z</dcterms:created>
  <dcterms:modified xsi:type="dcterms:W3CDTF">2021-04-09T19:53:40Z</dcterms:modified>
</cp:coreProperties>
</file>