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2"/>
  </p:notesMasterIdLst>
  <p:handoutMasterIdLst>
    <p:handoutMasterId r:id="rId23"/>
  </p:handoutMasterIdLst>
  <p:sldIdLst>
    <p:sldId id="1627" r:id="rId5"/>
    <p:sldId id="1778" r:id="rId6"/>
    <p:sldId id="1684" r:id="rId7"/>
    <p:sldId id="279" r:id="rId8"/>
    <p:sldId id="289" r:id="rId9"/>
    <p:sldId id="280" r:id="rId10"/>
    <p:sldId id="281" r:id="rId11"/>
    <p:sldId id="282" r:id="rId12"/>
    <p:sldId id="283" r:id="rId13"/>
    <p:sldId id="1896" r:id="rId14"/>
    <p:sldId id="1864" r:id="rId15"/>
    <p:sldId id="1897" r:id="rId16"/>
    <p:sldId id="284" r:id="rId17"/>
    <p:sldId id="285" r:id="rId18"/>
    <p:sldId id="1898" r:id="rId19"/>
    <p:sldId id="1895" r:id="rId20"/>
    <p:sldId id="1790"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11ADF0-3EF2-4DDA-86AD-01890D259858}" v="1" dt="2021-04-09T18:34:35.5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87529" autoAdjust="0"/>
  </p:normalViewPr>
  <p:slideViewPr>
    <p:cSldViewPr snapToGrid="0">
      <p:cViewPr varScale="1">
        <p:scale>
          <a:sx n="96" d="100"/>
          <a:sy n="96" d="100"/>
        </p:scale>
        <p:origin x="189" y="5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eme Malcolm" userId="0828a162-3a1f-48c4-ad15-5bbb25c8ef77" providerId="ADAL" clId="{C16C28DC-5562-4854-9E22-080E4307AFF9}"/>
    <pc:docChg chg="undo custSel addSld delSld modSld">
      <pc:chgData name="Graeme Malcolm" userId="0828a162-3a1f-48c4-ad15-5bbb25c8ef77" providerId="ADAL" clId="{C16C28DC-5562-4854-9E22-080E4307AFF9}" dt="2021-03-23T01:34:14.177" v="707" actId="1076"/>
      <pc:docMkLst>
        <pc:docMk/>
      </pc:docMkLst>
      <pc:sldChg chg="modSp add mod modAnim">
        <pc:chgData name="Graeme Malcolm" userId="0828a162-3a1f-48c4-ad15-5bbb25c8ef77" providerId="ADAL" clId="{C16C28DC-5562-4854-9E22-080E4307AFF9}" dt="2021-03-18T21:52:21.135" v="229"/>
        <pc:sldMkLst>
          <pc:docMk/>
          <pc:sldMk cId="2917791117" sldId="279"/>
        </pc:sldMkLst>
        <pc:spChg chg="mod">
          <ac:chgData name="Graeme Malcolm" userId="0828a162-3a1f-48c4-ad15-5bbb25c8ef77" providerId="ADAL" clId="{C16C28DC-5562-4854-9E22-080E4307AFF9}" dt="2021-03-18T21:45:40.752" v="107" actId="20577"/>
          <ac:spMkLst>
            <pc:docMk/>
            <pc:sldMk cId="2917791117" sldId="279"/>
            <ac:spMk id="3" creationId="{00000000-0000-0000-0000-000000000000}"/>
          </ac:spMkLst>
        </pc:spChg>
        <pc:grpChg chg="mod">
          <ac:chgData name="Graeme Malcolm" userId="0828a162-3a1f-48c4-ad15-5bbb25c8ef77" providerId="ADAL" clId="{C16C28DC-5562-4854-9E22-080E4307AFF9}" dt="2021-03-18T21:44:59.449" v="98" actId="1076"/>
          <ac:grpSpMkLst>
            <pc:docMk/>
            <pc:sldMk cId="2917791117" sldId="279"/>
            <ac:grpSpMk id="12" creationId="{00000000-0000-0000-0000-000000000000}"/>
          </ac:grpSpMkLst>
        </pc:grpChg>
      </pc:sldChg>
      <pc:sldChg chg="delSp modSp add mod modAnim">
        <pc:chgData name="Graeme Malcolm" userId="0828a162-3a1f-48c4-ad15-5bbb25c8ef77" providerId="ADAL" clId="{C16C28DC-5562-4854-9E22-080E4307AFF9}" dt="2021-03-21T22:00:24.960" v="483" actId="165"/>
        <pc:sldMkLst>
          <pc:docMk/>
          <pc:sldMk cId="3735993662" sldId="280"/>
        </pc:sldMkLst>
        <pc:spChg chg="mod">
          <ac:chgData name="Graeme Malcolm" userId="0828a162-3a1f-48c4-ad15-5bbb25c8ef77" providerId="ADAL" clId="{C16C28DC-5562-4854-9E22-080E4307AFF9}" dt="2021-03-18T21:50:41.635" v="218" actId="20577"/>
          <ac:spMkLst>
            <pc:docMk/>
            <pc:sldMk cId="3735993662" sldId="280"/>
            <ac:spMk id="3" creationId="{00000000-0000-0000-0000-000000000000}"/>
          </ac:spMkLst>
        </pc:spChg>
        <pc:spChg chg="ord">
          <ac:chgData name="Graeme Malcolm" userId="0828a162-3a1f-48c4-ad15-5bbb25c8ef77" providerId="ADAL" clId="{C16C28DC-5562-4854-9E22-080E4307AFF9}" dt="2021-03-18T21:51:28.949" v="221" actId="166"/>
          <ac:spMkLst>
            <pc:docMk/>
            <pc:sldMk cId="3735993662" sldId="280"/>
            <ac:spMk id="11" creationId="{00000000-0000-0000-0000-000000000000}"/>
          </ac:spMkLst>
        </pc:spChg>
        <pc:spChg chg="mod">
          <ac:chgData name="Graeme Malcolm" userId="0828a162-3a1f-48c4-ad15-5bbb25c8ef77" providerId="ADAL" clId="{C16C28DC-5562-4854-9E22-080E4307AFF9}" dt="2021-03-18T21:51:48.261" v="226" actId="1038"/>
          <ac:spMkLst>
            <pc:docMk/>
            <pc:sldMk cId="3735993662" sldId="280"/>
            <ac:spMk id="14" creationId="{00000000-0000-0000-0000-000000000000}"/>
          </ac:spMkLst>
        </pc:spChg>
        <pc:spChg chg="mod">
          <ac:chgData name="Graeme Malcolm" userId="0828a162-3a1f-48c4-ad15-5bbb25c8ef77" providerId="ADAL" clId="{C16C28DC-5562-4854-9E22-080E4307AFF9}" dt="2021-03-18T21:51:08.801" v="219" actId="14100"/>
          <ac:spMkLst>
            <pc:docMk/>
            <pc:sldMk cId="3735993662" sldId="280"/>
            <ac:spMk id="15" creationId="{00000000-0000-0000-0000-000000000000}"/>
          </ac:spMkLst>
        </pc:spChg>
        <pc:spChg chg="mod topLvl">
          <ac:chgData name="Graeme Malcolm" userId="0828a162-3a1f-48c4-ad15-5bbb25c8ef77" providerId="ADAL" clId="{C16C28DC-5562-4854-9E22-080E4307AFF9}" dt="2021-03-21T22:00:24.960" v="483" actId="165"/>
          <ac:spMkLst>
            <pc:docMk/>
            <pc:sldMk cId="3735993662" sldId="280"/>
            <ac:spMk id="19" creationId="{00000000-0000-0000-0000-000000000000}"/>
          </ac:spMkLst>
        </pc:spChg>
        <pc:grpChg chg="del mod">
          <ac:chgData name="Graeme Malcolm" userId="0828a162-3a1f-48c4-ad15-5bbb25c8ef77" providerId="ADAL" clId="{C16C28DC-5562-4854-9E22-080E4307AFF9}" dt="2021-03-21T22:00:24.960" v="483" actId="165"/>
          <ac:grpSpMkLst>
            <pc:docMk/>
            <pc:sldMk cId="3735993662" sldId="280"/>
            <ac:grpSpMk id="4" creationId="{00000000-0000-0000-0000-000000000000}"/>
          </ac:grpSpMkLst>
        </pc:grpChg>
        <pc:grpChg chg="topLvl">
          <ac:chgData name="Graeme Malcolm" userId="0828a162-3a1f-48c4-ad15-5bbb25c8ef77" providerId="ADAL" clId="{C16C28DC-5562-4854-9E22-080E4307AFF9}" dt="2021-03-21T22:00:24.960" v="483" actId="165"/>
          <ac:grpSpMkLst>
            <pc:docMk/>
            <pc:sldMk cId="3735993662" sldId="280"/>
            <ac:grpSpMk id="16" creationId="{00000000-0000-0000-0000-000000000000}"/>
          </ac:grpSpMkLst>
        </pc:grpChg>
      </pc:sldChg>
      <pc:sldChg chg="delSp modSp add mod modAnim">
        <pc:chgData name="Graeme Malcolm" userId="0828a162-3a1f-48c4-ad15-5bbb25c8ef77" providerId="ADAL" clId="{C16C28DC-5562-4854-9E22-080E4307AFF9}" dt="2021-03-21T22:22:40.804" v="484" actId="165"/>
        <pc:sldMkLst>
          <pc:docMk/>
          <pc:sldMk cId="663039801" sldId="281"/>
        </pc:sldMkLst>
        <pc:spChg chg="mod">
          <ac:chgData name="Graeme Malcolm" userId="0828a162-3a1f-48c4-ad15-5bbb25c8ef77" providerId="ADAL" clId="{C16C28DC-5562-4854-9E22-080E4307AFF9}" dt="2021-03-19T20:16:54.072" v="482" actId="14100"/>
          <ac:spMkLst>
            <pc:docMk/>
            <pc:sldMk cId="663039801" sldId="281"/>
            <ac:spMk id="3" creationId="{00000000-0000-0000-0000-000000000000}"/>
          </ac:spMkLst>
        </pc:spChg>
        <pc:spChg chg="mod topLvl">
          <ac:chgData name="Graeme Malcolm" userId="0828a162-3a1f-48c4-ad15-5bbb25c8ef77" providerId="ADAL" clId="{C16C28DC-5562-4854-9E22-080E4307AFF9}" dt="2021-03-21T22:22:40.804" v="484" actId="165"/>
          <ac:spMkLst>
            <pc:docMk/>
            <pc:sldMk cId="663039801" sldId="281"/>
            <ac:spMk id="16" creationId="{00000000-0000-0000-0000-000000000000}"/>
          </ac:spMkLst>
        </pc:spChg>
        <pc:grpChg chg="topLvl">
          <ac:chgData name="Graeme Malcolm" userId="0828a162-3a1f-48c4-ad15-5bbb25c8ef77" providerId="ADAL" clId="{C16C28DC-5562-4854-9E22-080E4307AFF9}" dt="2021-03-21T22:22:40.804" v="484" actId="165"/>
          <ac:grpSpMkLst>
            <pc:docMk/>
            <pc:sldMk cId="663039801" sldId="281"/>
            <ac:grpSpMk id="5" creationId="{00000000-0000-0000-0000-000000000000}"/>
          </ac:grpSpMkLst>
        </pc:grpChg>
        <pc:grpChg chg="del mod">
          <ac:chgData name="Graeme Malcolm" userId="0828a162-3a1f-48c4-ad15-5bbb25c8ef77" providerId="ADAL" clId="{C16C28DC-5562-4854-9E22-080E4307AFF9}" dt="2021-03-21T22:22:40.804" v="484" actId="165"/>
          <ac:grpSpMkLst>
            <pc:docMk/>
            <pc:sldMk cId="663039801" sldId="281"/>
            <ac:grpSpMk id="11" creationId="{00000000-0000-0000-0000-000000000000}"/>
          </ac:grpSpMkLst>
        </pc:grpChg>
      </pc:sldChg>
      <pc:sldChg chg="modSp add mod modAnim">
        <pc:chgData name="Graeme Malcolm" userId="0828a162-3a1f-48c4-ad15-5bbb25c8ef77" providerId="ADAL" clId="{C16C28DC-5562-4854-9E22-080E4307AFF9}" dt="2021-03-18T23:30:31.427" v="393"/>
        <pc:sldMkLst>
          <pc:docMk/>
          <pc:sldMk cId="28641383" sldId="282"/>
        </pc:sldMkLst>
        <pc:spChg chg="mod">
          <ac:chgData name="Graeme Malcolm" userId="0828a162-3a1f-48c4-ad15-5bbb25c8ef77" providerId="ADAL" clId="{C16C28DC-5562-4854-9E22-080E4307AFF9}" dt="2021-03-18T23:24:17.401" v="345" actId="20577"/>
          <ac:spMkLst>
            <pc:docMk/>
            <pc:sldMk cId="28641383" sldId="282"/>
            <ac:spMk id="3" creationId="{00000000-0000-0000-0000-000000000000}"/>
          </ac:spMkLst>
        </pc:spChg>
        <pc:spChg chg="mod">
          <ac:chgData name="Graeme Malcolm" userId="0828a162-3a1f-48c4-ad15-5bbb25c8ef77" providerId="ADAL" clId="{C16C28DC-5562-4854-9E22-080E4307AFF9}" dt="2021-03-18T23:21:52.553" v="294" actId="207"/>
          <ac:spMkLst>
            <pc:docMk/>
            <pc:sldMk cId="28641383" sldId="282"/>
            <ac:spMk id="9" creationId="{00000000-0000-0000-0000-000000000000}"/>
          </ac:spMkLst>
        </pc:spChg>
        <pc:graphicFrameChg chg="mod modGraphic">
          <ac:chgData name="Graeme Malcolm" userId="0828a162-3a1f-48c4-ad15-5bbb25c8ef77" providerId="ADAL" clId="{C16C28DC-5562-4854-9E22-080E4307AFF9}" dt="2021-03-18T23:21:35.095" v="293" actId="1076"/>
          <ac:graphicFrameMkLst>
            <pc:docMk/>
            <pc:sldMk cId="28641383" sldId="282"/>
            <ac:graphicFrameMk id="4" creationId="{00000000-0000-0000-0000-000000000000}"/>
          </ac:graphicFrameMkLst>
        </pc:graphicFrameChg>
      </pc:sldChg>
      <pc:sldChg chg="modSp add mod modAnim">
        <pc:chgData name="Graeme Malcolm" userId="0828a162-3a1f-48c4-ad15-5bbb25c8ef77" providerId="ADAL" clId="{C16C28DC-5562-4854-9E22-080E4307AFF9}" dt="2021-03-18T23:30:27.097" v="392"/>
        <pc:sldMkLst>
          <pc:docMk/>
          <pc:sldMk cId="2375916823" sldId="283"/>
        </pc:sldMkLst>
        <pc:spChg chg="mod">
          <ac:chgData name="Graeme Malcolm" userId="0828a162-3a1f-48c4-ad15-5bbb25c8ef77" providerId="ADAL" clId="{C16C28DC-5562-4854-9E22-080E4307AFF9}" dt="2021-03-18T23:26:16.237" v="369" actId="1076"/>
          <ac:spMkLst>
            <pc:docMk/>
            <pc:sldMk cId="2375916823" sldId="283"/>
            <ac:spMk id="3" creationId="{00000000-0000-0000-0000-000000000000}"/>
          </ac:spMkLst>
        </pc:spChg>
        <pc:spChg chg="mod">
          <ac:chgData name="Graeme Malcolm" userId="0828a162-3a1f-48c4-ad15-5bbb25c8ef77" providerId="ADAL" clId="{C16C28DC-5562-4854-9E22-080E4307AFF9}" dt="2021-03-18T23:25:09.648" v="360" actId="207"/>
          <ac:spMkLst>
            <pc:docMk/>
            <pc:sldMk cId="2375916823" sldId="283"/>
            <ac:spMk id="8" creationId="{00000000-0000-0000-0000-000000000000}"/>
          </ac:spMkLst>
        </pc:spChg>
        <pc:graphicFrameChg chg="mod modGraphic">
          <ac:chgData name="Graeme Malcolm" userId="0828a162-3a1f-48c4-ad15-5bbb25c8ef77" providerId="ADAL" clId="{C16C28DC-5562-4854-9E22-080E4307AFF9}" dt="2021-03-18T23:25:16.140" v="362" actId="1076"/>
          <ac:graphicFrameMkLst>
            <pc:docMk/>
            <pc:sldMk cId="2375916823" sldId="283"/>
            <ac:graphicFrameMk id="4" creationId="{00000000-0000-0000-0000-000000000000}"/>
          </ac:graphicFrameMkLst>
        </pc:graphicFrameChg>
        <pc:graphicFrameChg chg="mod">
          <ac:chgData name="Graeme Malcolm" userId="0828a162-3a1f-48c4-ad15-5bbb25c8ef77" providerId="ADAL" clId="{C16C28DC-5562-4854-9E22-080E4307AFF9}" dt="2021-03-18T23:25:20.069" v="363" actId="1076"/>
          <ac:graphicFrameMkLst>
            <pc:docMk/>
            <pc:sldMk cId="2375916823" sldId="283"/>
            <ac:graphicFrameMk id="6" creationId="{00000000-0000-0000-0000-000000000000}"/>
          </ac:graphicFrameMkLst>
        </pc:graphicFrameChg>
      </pc:sldChg>
      <pc:sldChg chg="modSp add mod modAnim">
        <pc:chgData name="Graeme Malcolm" userId="0828a162-3a1f-48c4-ad15-5bbb25c8ef77" providerId="ADAL" clId="{C16C28DC-5562-4854-9E22-080E4307AFF9}" dt="2021-03-21T23:15:25.066" v="605" actId="20577"/>
        <pc:sldMkLst>
          <pc:docMk/>
          <pc:sldMk cId="537857553" sldId="284"/>
        </pc:sldMkLst>
        <pc:spChg chg="mod">
          <ac:chgData name="Graeme Malcolm" userId="0828a162-3a1f-48c4-ad15-5bbb25c8ef77" providerId="ADAL" clId="{C16C28DC-5562-4854-9E22-080E4307AFF9}" dt="2021-03-21T22:45:20.409" v="495" actId="20577"/>
          <ac:spMkLst>
            <pc:docMk/>
            <pc:sldMk cId="537857553" sldId="284"/>
            <ac:spMk id="2" creationId="{00000000-0000-0000-0000-000000000000}"/>
          </ac:spMkLst>
        </pc:spChg>
        <pc:spChg chg="mod">
          <ac:chgData name="Graeme Malcolm" userId="0828a162-3a1f-48c4-ad15-5bbb25c8ef77" providerId="ADAL" clId="{C16C28DC-5562-4854-9E22-080E4307AFF9}" dt="2021-03-18T23:31:54.090" v="411" actId="404"/>
          <ac:spMkLst>
            <pc:docMk/>
            <pc:sldMk cId="537857553" sldId="284"/>
            <ac:spMk id="3" creationId="{00000000-0000-0000-0000-000000000000}"/>
          </ac:spMkLst>
        </pc:spChg>
        <pc:spChg chg="mod">
          <ac:chgData name="Graeme Malcolm" userId="0828a162-3a1f-48c4-ad15-5bbb25c8ef77" providerId="ADAL" clId="{C16C28DC-5562-4854-9E22-080E4307AFF9}" dt="2021-03-21T23:02:33.603" v="564" actId="20577"/>
          <ac:spMkLst>
            <pc:docMk/>
            <pc:sldMk cId="537857553" sldId="284"/>
            <ac:spMk id="5" creationId="{00000000-0000-0000-0000-000000000000}"/>
          </ac:spMkLst>
        </pc:spChg>
        <pc:spChg chg="mod">
          <ac:chgData name="Graeme Malcolm" userId="0828a162-3a1f-48c4-ad15-5bbb25c8ef77" providerId="ADAL" clId="{C16C28DC-5562-4854-9E22-080E4307AFF9}" dt="2021-03-21T23:15:25.066" v="605" actId="20577"/>
          <ac:spMkLst>
            <pc:docMk/>
            <pc:sldMk cId="537857553" sldId="284"/>
            <ac:spMk id="6" creationId="{00000000-0000-0000-0000-000000000000}"/>
          </ac:spMkLst>
        </pc:spChg>
      </pc:sldChg>
      <pc:sldChg chg="add del">
        <pc:chgData name="Graeme Malcolm" userId="0828a162-3a1f-48c4-ad15-5bbb25c8ef77" providerId="ADAL" clId="{C16C28DC-5562-4854-9E22-080E4307AFF9}" dt="2021-03-18T21:44:30.400" v="93" actId="47"/>
        <pc:sldMkLst>
          <pc:docMk/>
          <pc:sldMk cId="701152290" sldId="284"/>
        </pc:sldMkLst>
      </pc:sldChg>
      <pc:sldChg chg="modSp add mod modAnim">
        <pc:chgData name="Graeme Malcolm" userId="0828a162-3a1f-48c4-ad15-5bbb25c8ef77" providerId="ADAL" clId="{C16C28DC-5562-4854-9E22-080E4307AFF9}" dt="2021-03-21T23:54:03.055" v="621" actId="20577"/>
        <pc:sldMkLst>
          <pc:docMk/>
          <pc:sldMk cId="2221838991" sldId="285"/>
        </pc:sldMkLst>
        <pc:spChg chg="mod">
          <ac:chgData name="Graeme Malcolm" userId="0828a162-3a1f-48c4-ad15-5bbb25c8ef77" providerId="ADAL" clId="{C16C28DC-5562-4854-9E22-080E4307AFF9}" dt="2021-03-21T22:45:27.376" v="506" actId="20577"/>
          <ac:spMkLst>
            <pc:docMk/>
            <pc:sldMk cId="2221838991" sldId="285"/>
            <ac:spMk id="2" creationId="{00000000-0000-0000-0000-000000000000}"/>
          </ac:spMkLst>
        </pc:spChg>
        <pc:spChg chg="mod">
          <ac:chgData name="Graeme Malcolm" userId="0828a162-3a1f-48c4-ad15-5bbb25c8ef77" providerId="ADAL" clId="{C16C28DC-5562-4854-9E22-080E4307AFF9}" dt="2021-03-18T23:32:45.419" v="420" actId="12"/>
          <ac:spMkLst>
            <pc:docMk/>
            <pc:sldMk cId="2221838991" sldId="285"/>
            <ac:spMk id="3" creationId="{00000000-0000-0000-0000-000000000000}"/>
          </ac:spMkLst>
        </pc:spChg>
        <pc:spChg chg="mod">
          <ac:chgData name="Graeme Malcolm" userId="0828a162-3a1f-48c4-ad15-5bbb25c8ef77" providerId="ADAL" clId="{C16C28DC-5562-4854-9E22-080E4307AFF9}" dt="2021-03-21T23:54:03.055" v="621" actId="20577"/>
          <ac:spMkLst>
            <pc:docMk/>
            <pc:sldMk cId="2221838991" sldId="285"/>
            <ac:spMk id="6" creationId="{00000000-0000-0000-0000-000000000000}"/>
          </ac:spMkLst>
        </pc:spChg>
      </pc:sldChg>
      <pc:sldChg chg="add del">
        <pc:chgData name="Graeme Malcolm" userId="0828a162-3a1f-48c4-ad15-5bbb25c8ef77" providerId="ADAL" clId="{C16C28DC-5562-4854-9E22-080E4307AFF9}" dt="2021-03-18T21:44:33.330" v="94" actId="47"/>
        <pc:sldMkLst>
          <pc:docMk/>
          <pc:sldMk cId="2755488565" sldId="285"/>
        </pc:sldMkLst>
      </pc:sldChg>
      <pc:sldChg chg="add del">
        <pc:chgData name="Graeme Malcolm" userId="0828a162-3a1f-48c4-ad15-5bbb25c8ef77" providerId="ADAL" clId="{C16C28DC-5562-4854-9E22-080E4307AFF9}" dt="2021-03-18T21:44:35.169" v="95" actId="47"/>
        <pc:sldMkLst>
          <pc:docMk/>
          <pc:sldMk cId="4075408244" sldId="286"/>
        </pc:sldMkLst>
      </pc:sldChg>
      <pc:sldChg chg="add del">
        <pc:chgData name="Graeme Malcolm" userId="0828a162-3a1f-48c4-ad15-5bbb25c8ef77" providerId="ADAL" clId="{C16C28DC-5562-4854-9E22-080E4307AFF9}" dt="2021-03-18T23:28:58.753" v="378" actId="47"/>
        <pc:sldMkLst>
          <pc:docMk/>
          <pc:sldMk cId="3177963099" sldId="287"/>
        </pc:sldMkLst>
      </pc:sldChg>
      <pc:sldChg chg="modSp add mod modAnim">
        <pc:chgData name="Graeme Malcolm" userId="0828a162-3a1f-48c4-ad15-5bbb25c8ef77" providerId="ADAL" clId="{C16C28DC-5562-4854-9E22-080E4307AFF9}" dt="2021-03-18T21:52:16.092" v="228"/>
        <pc:sldMkLst>
          <pc:docMk/>
          <pc:sldMk cId="615064349" sldId="289"/>
        </pc:sldMkLst>
        <pc:spChg chg="mod">
          <ac:chgData name="Graeme Malcolm" userId="0828a162-3a1f-48c4-ad15-5bbb25c8ef77" providerId="ADAL" clId="{C16C28DC-5562-4854-9E22-080E4307AFF9}" dt="2021-03-18T21:48:26.848" v="188" actId="20577"/>
          <ac:spMkLst>
            <pc:docMk/>
            <pc:sldMk cId="615064349" sldId="289"/>
            <ac:spMk id="10" creationId="{00000000-0000-0000-0000-000000000000}"/>
          </ac:spMkLst>
        </pc:spChg>
        <pc:spChg chg="mod">
          <ac:chgData name="Graeme Malcolm" userId="0828a162-3a1f-48c4-ad15-5bbb25c8ef77" providerId="ADAL" clId="{C16C28DC-5562-4854-9E22-080E4307AFF9}" dt="2021-03-18T21:47:01.676" v="128" actId="6549"/>
          <ac:spMkLst>
            <pc:docMk/>
            <pc:sldMk cId="615064349" sldId="289"/>
            <ac:spMk id="11" creationId="{00000000-0000-0000-0000-000000000000}"/>
          </ac:spMkLst>
        </pc:spChg>
        <pc:spChg chg="mod">
          <ac:chgData name="Graeme Malcolm" userId="0828a162-3a1f-48c4-ad15-5bbb25c8ef77" providerId="ADAL" clId="{C16C28DC-5562-4854-9E22-080E4307AFF9}" dt="2021-03-18T21:47:05.035" v="129" actId="6549"/>
          <ac:spMkLst>
            <pc:docMk/>
            <pc:sldMk cId="615064349" sldId="289"/>
            <ac:spMk id="12" creationId="{00000000-0000-0000-0000-000000000000}"/>
          </ac:spMkLst>
        </pc:spChg>
      </pc:sldChg>
      <pc:sldChg chg="modSp mod">
        <pc:chgData name="Graeme Malcolm" userId="0828a162-3a1f-48c4-ad15-5bbb25c8ef77" providerId="ADAL" clId="{C16C28DC-5562-4854-9E22-080E4307AFF9}" dt="2021-03-18T21:42:49.606" v="25" actId="20577"/>
        <pc:sldMkLst>
          <pc:docMk/>
          <pc:sldMk cId="3018641981" sldId="1627"/>
        </pc:sldMkLst>
        <pc:spChg chg="mod">
          <ac:chgData name="Graeme Malcolm" userId="0828a162-3a1f-48c4-ad15-5bbb25c8ef77" providerId="ADAL" clId="{C16C28DC-5562-4854-9E22-080E4307AFF9}" dt="2021-03-18T21:42:49.606" v="25" actId="20577"/>
          <ac:spMkLst>
            <pc:docMk/>
            <pc:sldMk cId="3018641981" sldId="1627"/>
            <ac:spMk id="4" creationId="{841CB59B-EF9E-4E47-BF33-B8075EB6C7A1}"/>
          </ac:spMkLst>
        </pc:spChg>
      </pc:sldChg>
      <pc:sldChg chg="modSp mod">
        <pc:chgData name="Graeme Malcolm" userId="0828a162-3a1f-48c4-ad15-5bbb25c8ef77" providerId="ADAL" clId="{C16C28DC-5562-4854-9E22-080E4307AFF9}" dt="2021-03-18T21:43:21.319" v="71" actId="20577"/>
        <pc:sldMkLst>
          <pc:docMk/>
          <pc:sldMk cId="2281750522" sldId="1684"/>
        </pc:sldMkLst>
        <pc:spChg chg="mod">
          <ac:chgData name="Graeme Malcolm" userId="0828a162-3a1f-48c4-ad15-5bbb25c8ef77" providerId="ADAL" clId="{C16C28DC-5562-4854-9E22-080E4307AFF9}" dt="2021-03-18T21:43:21.319" v="71" actId="20577"/>
          <ac:spMkLst>
            <pc:docMk/>
            <pc:sldMk cId="2281750522" sldId="1684"/>
            <ac:spMk id="5" creationId="{007C2C26-EFD2-E847-AEA7-5CEF245E0904}"/>
          </ac:spMkLst>
        </pc:spChg>
      </pc:sldChg>
      <pc:sldChg chg="del">
        <pc:chgData name="Graeme Malcolm" userId="0828a162-3a1f-48c4-ad15-5bbb25c8ef77" providerId="ADAL" clId="{C16C28DC-5562-4854-9E22-080E4307AFF9}" dt="2021-03-18T21:43:26.021" v="72" actId="47"/>
        <pc:sldMkLst>
          <pc:docMk/>
          <pc:sldMk cId="2690299215" sldId="1751"/>
        </pc:sldMkLst>
      </pc:sldChg>
      <pc:sldChg chg="modSp mod">
        <pc:chgData name="Graeme Malcolm" userId="0828a162-3a1f-48c4-ad15-5bbb25c8ef77" providerId="ADAL" clId="{C16C28DC-5562-4854-9E22-080E4307AFF9}" dt="2021-03-19T20:15:32.171" v="481" actId="14100"/>
        <pc:sldMkLst>
          <pc:docMk/>
          <pc:sldMk cId="4244671936" sldId="1778"/>
        </pc:sldMkLst>
        <pc:spChg chg="mod">
          <ac:chgData name="Graeme Malcolm" userId="0828a162-3a1f-48c4-ad15-5bbb25c8ef77" providerId="ADAL" clId="{C16C28DC-5562-4854-9E22-080E4307AFF9}" dt="2021-03-18T21:43:10.263" v="60" actId="20577"/>
          <ac:spMkLst>
            <pc:docMk/>
            <pc:sldMk cId="4244671936" sldId="1778"/>
            <ac:spMk id="2" creationId="{00000000-0000-0000-0000-000000000000}"/>
          </ac:spMkLst>
        </pc:spChg>
        <pc:spChg chg="mod">
          <ac:chgData name="Graeme Malcolm" userId="0828a162-3a1f-48c4-ad15-5bbb25c8ef77" providerId="ADAL" clId="{C16C28DC-5562-4854-9E22-080E4307AFF9}" dt="2021-03-19T20:15:32.171" v="481" actId="14100"/>
          <ac:spMkLst>
            <pc:docMk/>
            <pc:sldMk cId="4244671936" sldId="1778"/>
            <ac:spMk id="6" creationId="{00000000-0000-0000-0000-000000000000}"/>
          </ac:spMkLst>
        </pc:spChg>
      </pc:sldChg>
      <pc:sldChg chg="del">
        <pc:chgData name="Graeme Malcolm" userId="0828a162-3a1f-48c4-ad15-5bbb25c8ef77" providerId="ADAL" clId="{C16C28DC-5562-4854-9E22-080E4307AFF9}" dt="2021-03-18T21:43:26.021" v="72" actId="47"/>
        <pc:sldMkLst>
          <pc:docMk/>
          <pc:sldMk cId="2242229344" sldId="1798"/>
        </pc:sldMkLst>
      </pc:sldChg>
      <pc:sldChg chg="del">
        <pc:chgData name="Graeme Malcolm" userId="0828a162-3a1f-48c4-ad15-5bbb25c8ef77" providerId="ADAL" clId="{C16C28DC-5562-4854-9E22-080E4307AFF9}" dt="2021-03-18T21:43:34.870" v="89" actId="47"/>
        <pc:sldMkLst>
          <pc:docMk/>
          <pc:sldMk cId="1411985833" sldId="1801"/>
        </pc:sldMkLst>
      </pc:sldChg>
      <pc:sldChg chg="del">
        <pc:chgData name="Graeme Malcolm" userId="0828a162-3a1f-48c4-ad15-5bbb25c8ef77" providerId="ADAL" clId="{C16C28DC-5562-4854-9E22-080E4307AFF9}" dt="2021-03-18T21:43:26.021" v="72" actId="47"/>
        <pc:sldMkLst>
          <pc:docMk/>
          <pc:sldMk cId="3215488224" sldId="1861"/>
        </pc:sldMkLst>
      </pc:sldChg>
      <pc:sldChg chg="del">
        <pc:chgData name="Graeme Malcolm" userId="0828a162-3a1f-48c4-ad15-5bbb25c8ef77" providerId="ADAL" clId="{C16C28DC-5562-4854-9E22-080E4307AFF9}" dt="2021-03-18T21:43:26.021" v="72" actId="47"/>
        <pc:sldMkLst>
          <pc:docMk/>
          <pc:sldMk cId="3352398679" sldId="1862"/>
        </pc:sldMkLst>
      </pc:sldChg>
      <pc:sldChg chg="modSp mod">
        <pc:chgData name="Graeme Malcolm" userId="0828a162-3a1f-48c4-ad15-5bbb25c8ef77" providerId="ADAL" clId="{C16C28DC-5562-4854-9E22-080E4307AFF9}" dt="2021-03-18T21:43:30.617" v="88" actId="20577"/>
        <pc:sldMkLst>
          <pc:docMk/>
          <pc:sldMk cId="948106190" sldId="1864"/>
        </pc:sldMkLst>
        <pc:spChg chg="mod">
          <ac:chgData name="Graeme Malcolm" userId="0828a162-3a1f-48c4-ad15-5bbb25c8ef77" providerId="ADAL" clId="{C16C28DC-5562-4854-9E22-080E4307AFF9}" dt="2021-03-18T21:43:30.617" v="88" actId="20577"/>
          <ac:spMkLst>
            <pc:docMk/>
            <pc:sldMk cId="948106190" sldId="1864"/>
            <ac:spMk id="5" creationId="{007C2C26-EFD2-E847-AEA7-5CEF245E0904}"/>
          </ac:spMkLst>
        </pc:spChg>
      </pc:sldChg>
      <pc:sldChg chg="del">
        <pc:chgData name="Graeme Malcolm" userId="0828a162-3a1f-48c4-ad15-5bbb25c8ef77" providerId="ADAL" clId="{C16C28DC-5562-4854-9E22-080E4307AFF9}" dt="2021-03-18T21:43:34.870" v="89" actId="47"/>
        <pc:sldMkLst>
          <pc:docMk/>
          <pc:sldMk cId="320189707" sldId="1866"/>
        </pc:sldMkLst>
      </pc:sldChg>
      <pc:sldChg chg="del">
        <pc:chgData name="Graeme Malcolm" userId="0828a162-3a1f-48c4-ad15-5bbb25c8ef77" providerId="ADAL" clId="{C16C28DC-5562-4854-9E22-080E4307AFF9}" dt="2021-03-18T21:43:34.870" v="89" actId="47"/>
        <pc:sldMkLst>
          <pc:docMk/>
          <pc:sldMk cId="492491553" sldId="1867"/>
        </pc:sldMkLst>
      </pc:sldChg>
      <pc:sldChg chg="del">
        <pc:chgData name="Graeme Malcolm" userId="0828a162-3a1f-48c4-ad15-5bbb25c8ef77" providerId="ADAL" clId="{C16C28DC-5562-4854-9E22-080E4307AFF9}" dt="2021-03-18T21:43:34.870" v="89" actId="47"/>
        <pc:sldMkLst>
          <pc:docMk/>
          <pc:sldMk cId="4067868401" sldId="1868"/>
        </pc:sldMkLst>
      </pc:sldChg>
      <pc:sldChg chg="del">
        <pc:chgData name="Graeme Malcolm" userId="0828a162-3a1f-48c4-ad15-5bbb25c8ef77" providerId="ADAL" clId="{C16C28DC-5562-4854-9E22-080E4307AFF9}" dt="2021-03-18T21:43:26.021" v="72" actId="47"/>
        <pc:sldMkLst>
          <pc:docMk/>
          <pc:sldMk cId="3372413664" sldId="1869"/>
        </pc:sldMkLst>
      </pc:sldChg>
      <pc:sldChg chg="del">
        <pc:chgData name="Graeme Malcolm" userId="0828a162-3a1f-48c4-ad15-5bbb25c8ef77" providerId="ADAL" clId="{C16C28DC-5562-4854-9E22-080E4307AFF9}" dt="2021-03-18T21:43:26.021" v="72" actId="47"/>
        <pc:sldMkLst>
          <pc:docMk/>
          <pc:sldMk cId="3000261888" sldId="1870"/>
        </pc:sldMkLst>
      </pc:sldChg>
      <pc:sldChg chg="del">
        <pc:chgData name="Graeme Malcolm" userId="0828a162-3a1f-48c4-ad15-5bbb25c8ef77" providerId="ADAL" clId="{C16C28DC-5562-4854-9E22-080E4307AFF9}" dt="2021-03-18T21:43:26.021" v="72" actId="47"/>
        <pc:sldMkLst>
          <pc:docMk/>
          <pc:sldMk cId="795195955" sldId="1872"/>
        </pc:sldMkLst>
      </pc:sldChg>
      <pc:sldChg chg="del">
        <pc:chgData name="Graeme Malcolm" userId="0828a162-3a1f-48c4-ad15-5bbb25c8ef77" providerId="ADAL" clId="{C16C28DC-5562-4854-9E22-080E4307AFF9}" dt="2021-03-18T21:43:34.870" v="89" actId="47"/>
        <pc:sldMkLst>
          <pc:docMk/>
          <pc:sldMk cId="2677781016" sldId="1873"/>
        </pc:sldMkLst>
      </pc:sldChg>
      <pc:sldChg chg="modSp mod">
        <pc:chgData name="Graeme Malcolm" userId="0828a162-3a1f-48c4-ad15-5bbb25c8ef77" providerId="ADAL" clId="{C16C28DC-5562-4854-9E22-080E4307AFF9}" dt="2021-03-23T01:34:14.177" v="707" actId="1076"/>
        <pc:sldMkLst>
          <pc:docMk/>
          <pc:sldMk cId="1994667610" sldId="1895"/>
        </pc:sldMkLst>
        <pc:spChg chg="mod">
          <ac:chgData name="Graeme Malcolm" userId="0828a162-3a1f-48c4-ad15-5bbb25c8ef77" providerId="ADAL" clId="{C16C28DC-5562-4854-9E22-080E4307AFF9}" dt="2021-03-23T01:31:29.431" v="655" actId="20577"/>
          <ac:spMkLst>
            <pc:docMk/>
            <pc:sldMk cId="1994667610" sldId="1895"/>
            <ac:spMk id="4" creationId="{9675D678-8D9C-404E-AD11-B3AD6027F0FC}"/>
          </ac:spMkLst>
        </pc:spChg>
        <pc:spChg chg="mod">
          <ac:chgData name="Graeme Malcolm" userId="0828a162-3a1f-48c4-ad15-5bbb25c8ef77" providerId="ADAL" clId="{C16C28DC-5562-4854-9E22-080E4307AFF9}" dt="2021-03-23T01:31:26.988" v="654" actId="1076"/>
          <ac:spMkLst>
            <pc:docMk/>
            <pc:sldMk cId="1994667610" sldId="1895"/>
            <ac:spMk id="5" creationId="{55FD6304-2F37-4FEC-8FB1-C9BC50E98F54}"/>
          </ac:spMkLst>
        </pc:spChg>
        <pc:spChg chg="mod">
          <ac:chgData name="Graeme Malcolm" userId="0828a162-3a1f-48c4-ad15-5bbb25c8ef77" providerId="ADAL" clId="{C16C28DC-5562-4854-9E22-080E4307AFF9}" dt="2021-03-23T01:33:00.551" v="700"/>
          <ac:spMkLst>
            <pc:docMk/>
            <pc:sldMk cId="1994667610" sldId="1895"/>
            <ac:spMk id="7" creationId="{C2C59DA6-909C-4010-ADD9-B7AC43CD0A2B}"/>
          </ac:spMkLst>
        </pc:spChg>
        <pc:spChg chg="mod">
          <ac:chgData name="Graeme Malcolm" userId="0828a162-3a1f-48c4-ad15-5bbb25c8ef77" providerId="ADAL" clId="{C16C28DC-5562-4854-9E22-080E4307AFF9}" dt="2021-03-23T01:33:05.620" v="701" actId="1076"/>
          <ac:spMkLst>
            <pc:docMk/>
            <pc:sldMk cId="1994667610" sldId="1895"/>
            <ac:spMk id="8" creationId="{22D567B8-6090-4FC5-BA47-7A8393649D2D}"/>
          </ac:spMkLst>
        </pc:spChg>
        <pc:spChg chg="mod">
          <ac:chgData name="Graeme Malcolm" userId="0828a162-3a1f-48c4-ad15-5bbb25c8ef77" providerId="ADAL" clId="{C16C28DC-5562-4854-9E22-080E4307AFF9}" dt="2021-03-23T01:34:09.865" v="706"/>
          <ac:spMkLst>
            <pc:docMk/>
            <pc:sldMk cId="1994667610" sldId="1895"/>
            <ac:spMk id="14" creationId="{CA531125-EDEF-47AA-B911-60F102D6EE13}"/>
          </ac:spMkLst>
        </pc:spChg>
        <pc:spChg chg="mod">
          <ac:chgData name="Graeme Malcolm" userId="0828a162-3a1f-48c4-ad15-5bbb25c8ef77" providerId="ADAL" clId="{C16C28DC-5562-4854-9E22-080E4307AFF9}" dt="2021-03-23T01:34:14.177" v="707" actId="1076"/>
          <ac:spMkLst>
            <pc:docMk/>
            <pc:sldMk cId="1994667610" sldId="1895"/>
            <ac:spMk id="15" creationId="{3F06D7E1-BFF4-4D05-B86A-83E973F67485}"/>
          </ac:spMkLst>
        </pc:spChg>
      </pc:sldChg>
      <pc:sldChg chg="new del">
        <pc:chgData name="Graeme Malcolm" userId="0828a162-3a1f-48c4-ad15-5bbb25c8ef77" providerId="ADAL" clId="{C16C28DC-5562-4854-9E22-080E4307AFF9}" dt="2021-03-18T21:43:55.616" v="91" actId="47"/>
        <pc:sldMkLst>
          <pc:docMk/>
          <pc:sldMk cId="1729840407" sldId="1896"/>
        </pc:sldMkLst>
      </pc:sldChg>
      <pc:sldChg chg="modSp new mod">
        <pc:chgData name="Graeme Malcolm" userId="0828a162-3a1f-48c4-ad15-5bbb25c8ef77" providerId="ADAL" clId="{C16C28DC-5562-4854-9E22-080E4307AFF9}" dt="2021-03-18T23:28:06.817" v="376"/>
        <pc:sldMkLst>
          <pc:docMk/>
          <pc:sldMk cId="3600514381" sldId="1896"/>
        </pc:sldMkLst>
        <pc:spChg chg="mod">
          <ac:chgData name="Graeme Malcolm" userId="0828a162-3a1f-48c4-ad15-5bbb25c8ef77" providerId="ADAL" clId="{C16C28DC-5562-4854-9E22-080E4307AFF9}" dt="2021-03-18T23:28:06.817" v="376"/>
          <ac:spMkLst>
            <pc:docMk/>
            <pc:sldMk cId="3600514381" sldId="1896"/>
            <ac:spMk id="2" creationId="{03500180-CB41-4B9D-9C1A-D51EF035A3F5}"/>
          </ac:spMkLst>
        </pc:spChg>
      </pc:sldChg>
      <pc:sldChg chg="modSp add mod modAnim">
        <pc:chgData name="Graeme Malcolm" userId="0828a162-3a1f-48c4-ad15-5bbb25c8ef77" providerId="ADAL" clId="{C16C28DC-5562-4854-9E22-080E4307AFF9}" dt="2021-03-18T23:30:21.828" v="391"/>
        <pc:sldMkLst>
          <pc:docMk/>
          <pc:sldMk cId="255798916" sldId="1897"/>
        </pc:sldMkLst>
        <pc:spChg chg="mod">
          <ac:chgData name="Graeme Malcolm" userId="0828a162-3a1f-48c4-ad15-5bbb25c8ef77" providerId="ADAL" clId="{C16C28DC-5562-4854-9E22-080E4307AFF9}" dt="2021-03-18T23:30:08.125" v="390" actId="14100"/>
          <ac:spMkLst>
            <pc:docMk/>
            <pc:sldMk cId="255798916" sldId="1897"/>
            <ac:spMk id="3" creationId="{00000000-0000-0000-0000-000000000000}"/>
          </ac:spMkLst>
        </pc:spChg>
        <pc:spChg chg="mod">
          <ac:chgData name="Graeme Malcolm" userId="0828a162-3a1f-48c4-ad15-5bbb25c8ef77" providerId="ADAL" clId="{C16C28DC-5562-4854-9E22-080E4307AFF9}" dt="2021-03-18T23:29:26.486" v="381" actId="2711"/>
          <ac:spMkLst>
            <pc:docMk/>
            <pc:sldMk cId="255798916" sldId="1897"/>
            <ac:spMk id="4" creationId="{00000000-0000-0000-0000-000000000000}"/>
          </ac:spMkLst>
        </pc:spChg>
        <pc:spChg chg="mod">
          <ac:chgData name="Graeme Malcolm" userId="0828a162-3a1f-48c4-ad15-5bbb25c8ef77" providerId="ADAL" clId="{C16C28DC-5562-4854-9E22-080E4307AFF9}" dt="2021-03-18T23:29:26.486" v="381" actId="2711"/>
          <ac:spMkLst>
            <pc:docMk/>
            <pc:sldMk cId="255798916" sldId="1897"/>
            <ac:spMk id="9" creationId="{00000000-0000-0000-0000-000000000000}"/>
          </ac:spMkLst>
        </pc:spChg>
        <pc:spChg chg="mod">
          <ac:chgData name="Graeme Malcolm" userId="0828a162-3a1f-48c4-ad15-5bbb25c8ef77" providerId="ADAL" clId="{C16C28DC-5562-4854-9E22-080E4307AFF9}" dt="2021-03-18T23:29:26.486" v="381" actId="2711"/>
          <ac:spMkLst>
            <pc:docMk/>
            <pc:sldMk cId="255798916" sldId="1897"/>
            <ac:spMk id="10" creationId="{00000000-0000-0000-0000-000000000000}"/>
          </ac:spMkLst>
        </pc:spChg>
        <pc:grpChg chg="mod">
          <ac:chgData name="Graeme Malcolm" userId="0828a162-3a1f-48c4-ad15-5bbb25c8ef77" providerId="ADAL" clId="{C16C28DC-5562-4854-9E22-080E4307AFF9}" dt="2021-03-18T23:29:35.227" v="382" actId="1076"/>
          <ac:grpSpMkLst>
            <pc:docMk/>
            <pc:sldMk cId="255798916" sldId="1897"/>
            <ac:grpSpMk id="11" creationId="{00000000-0000-0000-0000-000000000000}"/>
          </ac:grpSpMkLst>
        </pc:grpChg>
      </pc:sldChg>
      <pc:sldChg chg="modSp add mod">
        <pc:chgData name="Graeme Malcolm" userId="0828a162-3a1f-48c4-ad15-5bbb25c8ef77" providerId="ADAL" clId="{C16C28DC-5562-4854-9E22-080E4307AFF9}" dt="2021-03-18T23:34:48.162" v="477" actId="20577"/>
        <pc:sldMkLst>
          <pc:docMk/>
          <pc:sldMk cId="3954656825" sldId="1898"/>
        </pc:sldMkLst>
        <pc:spChg chg="mod">
          <ac:chgData name="Graeme Malcolm" userId="0828a162-3a1f-48c4-ad15-5bbb25c8ef77" providerId="ADAL" clId="{C16C28DC-5562-4854-9E22-080E4307AFF9}" dt="2021-03-18T23:34:48.162" v="477" actId="20577"/>
          <ac:spMkLst>
            <pc:docMk/>
            <pc:sldMk cId="3954656825" sldId="1898"/>
            <ac:spMk id="2" creationId="{03500180-CB41-4B9D-9C1A-D51EF035A3F5}"/>
          </ac:spMkLst>
        </pc:spChg>
      </pc:sldChg>
      <pc:sldMasterChg chg="addSldLayout modSldLayout">
        <pc:chgData name="Graeme Malcolm" userId="0828a162-3a1f-48c4-ad15-5bbb25c8ef77" providerId="ADAL" clId="{C16C28DC-5562-4854-9E22-080E4307AFF9}" dt="2021-03-18T21:44:26.749" v="92" actId="22"/>
        <pc:sldMasterMkLst>
          <pc:docMk/>
          <pc:sldMasterMk cId="1881724970" sldId="2147484551"/>
        </pc:sldMasterMkLst>
        <pc:sldLayoutChg chg="add mod">
          <pc:chgData name="Graeme Malcolm" userId="0828a162-3a1f-48c4-ad15-5bbb25c8ef77" providerId="ADAL" clId="{C16C28DC-5562-4854-9E22-080E4307AFF9}" dt="2021-03-18T21:44:26.749" v="92" actId="22"/>
          <pc:sldLayoutMkLst>
            <pc:docMk/>
            <pc:sldMasterMk cId="1881724970" sldId="2147484551"/>
            <pc:sldLayoutMk cId="1661867649" sldId="2147484704"/>
          </pc:sldLayoutMkLst>
        </pc:sldLayoutChg>
        <pc:sldLayoutChg chg="add mod replId">
          <pc:chgData name="Graeme Malcolm" userId="0828a162-3a1f-48c4-ad15-5bbb25c8ef77" providerId="ADAL" clId="{C16C28DC-5562-4854-9E22-080E4307AFF9}" dt="2021-03-18T21:44:26.749" v="92" actId="22"/>
          <pc:sldLayoutMkLst>
            <pc:docMk/>
            <pc:sldMasterMk cId="1881724970" sldId="2147484551"/>
            <pc:sldLayoutMk cId="257675664" sldId="2147484705"/>
          </pc:sldLayoutMkLst>
        </pc:sldLayoutChg>
      </pc:sldMasterChg>
    </pc:docChg>
  </pc:docChgLst>
  <pc:docChgLst>
    <pc:chgData name="Kalen Delaney" userId="3f5ce9f5-1df8-430e-995f-2dd4fd30689a" providerId="ADAL" clId="{AF11ADF0-3EF2-4DDA-86AD-01890D259858}"/>
    <pc:docChg chg="custSel modSld">
      <pc:chgData name="Kalen Delaney" userId="3f5ce9f5-1df8-430e-995f-2dd4fd30689a" providerId="ADAL" clId="{AF11ADF0-3EF2-4DDA-86AD-01890D259858}" dt="2021-04-09T19:55:55.335" v="166" actId="478"/>
      <pc:docMkLst>
        <pc:docMk/>
      </pc:docMkLst>
      <pc:sldChg chg="modSp mod">
        <pc:chgData name="Kalen Delaney" userId="3f5ce9f5-1df8-430e-995f-2dd4fd30689a" providerId="ADAL" clId="{AF11ADF0-3EF2-4DDA-86AD-01890D259858}" dt="2021-04-09T19:54:45.032" v="157" actId="20577"/>
        <pc:sldMkLst>
          <pc:docMk/>
          <pc:sldMk cId="2375916823" sldId="283"/>
        </pc:sldMkLst>
        <pc:spChg chg="mod">
          <ac:chgData name="Kalen Delaney" userId="3f5ce9f5-1df8-430e-995f-2dd4fd30689a" providerId="ADAL" clId="{AF11ADF0-3EF2-4DDA-86AD-01890D259858}" dt="2021-04-09T19:54:45.032" v="157" actId="20577"/>
          <ac:spMkLst>
            <pc:docMk/>
            <pc:sldMk cId="2375916823" sldId="283"/>
            <ac:spMk id="3" creationId="{00000000-0000-0000-0000-000000000000}"/>
          </ac:spMkLst>
        </pc:spChg>
      </pc:sldChg>
      <pc:sldChg chg="modSp mod">
        <pc:chgData name="Kalen Delaney" userId="3f5ce9f5-1df8-430e-995f-2dd4fd30689a" providerId="ADAL" clId="{AF11ADF0-3EF2-4DDA-86AD-01890D259858}" dt="2021-04-09T19:55:47.115" v="165" actId="20577"/>
        <pc:sldMkLst>
          <pc:docMk/>
          <pc:sldMk cId="2221838991" sldId="285"/>
        </pc:sldMkLst>
        <pc:spChg chg="mod">
          <ac:chgData name="Kalen Delaney" userId="3f5ce9f5-1df8-430e-995f-2dd4fd30689a" providerId="ADAL" clId="{AF11ADF0-3EF2-4DDA-86AD-01890D259858}" dt="2021-04-09T19:55:47.115" v="165" actId="20577"/>
          <ac:spMkLst>
            <pc:docMk/>
            <pc:sldMk cId="2221838991" sldId="285"/>
            <ac:spMk id="3" creationId="{00000000-0000-0000-0000-000000000000}"/>
          </ac:spMkLst>
        </pc:spChg>
      </pc:sldChg>
      <pc:sldChg chg="addSp delSp modSp mod modClrScheme chgLayout">
        <pc:chgData name="Kalen Delaney" userId="3f5ce9f5-1df8-430e-995f-2dd4fd30689a" providerId="ADAL" clId="{AF11ADF0-3EF2-4DDA-86AD-01890D259858}" dt="2021-04-09T19:54:55.924" v="158" actId="478"/>
        <pc:sldMkLst>
          <pc:docMk/>
          <pc:sldMk cId="3600514381" sldId="1896"/>
        </pc:sldMkLst>
        <pc:spChg chg="mod ord">
          <ac:chgData name="Kalen Delaney" userId="3f5ce9f5-1df8-430e-995f-2dd4fd30689a" providerId="ADAL" clId="{AF11ADF0-3EF2-4DDA-86AD-01890D259858}" dt="2021-04-09T18:25:56.862" v="0" actId="700"/>
          <ac:spMkLst>
            <pc:docMk/>
            <pc:sldMk cId="3600514381" sldId="1896"/>
            <ac:spMk id="2" creationId="{03500180-CB41-4B9D-9C1A-D51EF035A3F5}"/>
          </ac:spMkLst>
        </pc:spChg>
        <pc:spChg chg="del mod ord">
          <ac:chgData name="Kalen Delaney" userId="3f5ce9f5-1df8-430e-995f-2dd4fd30689a" providerId="ADAL" clId="{AF11ADF0-3EF2-4DDA-86AD-01890D259858}" dt="2021-04-09T18:25:56.862" v="0" actId="700"/>
          <ac:spMkLst>
            <pc:docMk/>
            <pc:sldMk cId="3600514381" sldId="1896"/>
            <ac:spMk id="3" creationId="{CE592462-F871-4224-9B6A-9D29009C7DBB}"/>
          </ac:spMkLst>
        </pc:spChg>
        <pc:spChg chg="add del mod ord">
          <ac:chgData name="Kalen Delaney" userId="3f5ce9f5-1df8-430e-995f-2dd4fd30689a" providerId="ADAL" clId="{AF11ADF0-3EF2-4DDA-86AD-01890D259858}" dt="2021-04-09T19:54:55.924" v="158" actId="478"/>
          <ac:spMkLst>
            <pc:docMk/>
            <pc:sldMk cId="3600514381" sldId="1896"/>
            <ac:spMk id="4" creationId="{704C3D2D-DA6E-45E2-AEDF-32C2AF74FBAB}"/>
          </ac:spMkLst>
        </pc:spChg>
        <pc:spChg chg="add mod ord">
          <ac:chgData name="Kalen Delaney" userId="3f5ce9f5-1df8-430e-995f-2dd4fd30689a" providerId="ADAL" clId="{AF11ADF0-3EF2-4DDA-86AD-01890D259858}" dt="2021-04-09T18:34:04.766" v="50" actId="1076"/>
          <ac:spMkLst>
            <pc:docMk/>
            <pc:sldMk cId="3600514381" sldId="1896"/>
            <ac:spMk id="5" creationId="{1F1AB3F6-5610-4509-983C-F863595D57D8}"/>
          </ac:spMkLst>
        </pc:spChg>
        <pc:spChg chg="add mod ord">
          <ac:chgData name="Kalen Delaney" userId="3f5ce9f5-1df8-430e-995f-2dd4fd30689a" providerId="ADAL" clId="{AF11ADF0-3EF2-4DDA-86AD-01890D259858}" dt="2021-04-09T18:34:31.414" v="74" actId="20577"/>
          <ac:spMkLst>
            <pc:docMk/>
            <pc:sldMk cId="3600514381" sldId="1896"/>
            <ac:spMk id="6" creationId="{CD3379AC-B6B4-4F7A-9B68-D9C52B6AFBB4}"/>
          </ac:spMkLst>
        </pc:spChg>
        <pc:spChg chg="add mod ord">
          <ac:chgData name="Kalen Delaney" userId="3f5ce9f5-1df8-430e-995f-2dd4fd30689a" providerId="ADAL" clId="{AF11ADF0-3EF2-4DDA-86AD-01890D259858}" dt="2021-04-09T18:34:25.329" v="62" actId="20577"/>
          <ac:spMkLst>
            <pc:docMk/>
            <pc:sldMk cId="3600514381" sldId="1896"/>
            <ac:spMk id="7" creationId="{FD9479BB-69A4-4263-90BB-9809234F7EA1}"/>
          </ac:spMkLst>
        </pc:spChg>
        <pc:spChg chg="add mod">
          <ac:chgData name="Kalen Delaney" userId="3f5ce9f5-1df8-430e-995f-2dd4fd30689a" providerId="ADAL" clId="{AF11ADF0-3EF2-4DDA-86AD-01890D259858}" dt="2021-04-09T18:34:45.568" v="80" actId="20577"/>
          <ac:spMkLst>
            <pc:docMk/>
            <pc:sldMk cId="3600514381" sldId="1896"/>
            <ac:spMk id="8" creationId="{0F75DD10-57B4-4CBE-84D7-A67715C90CE3}"/>
          </ac:spMkLst>
        </pc:spChg>
      </pc:sldChg>
      <pc:sldChg chg="addSp delSp modSp mod modClrScheme chgLayout">
        <pc:chgData name="Kalen Delaney" userId="3f5ce9f5-1df8-430e-995f-2dd4fd30689a" providerId="ADAL" clId="{AF11ADF0-3EF2-4DDA-86AD-01890D259858}" dt="2021-04-09T19:55:55.335" v="166" actId="478"/>
        <pc:sldMkLst>
          <pc:docMk/>
          <pc:sldMk cId="3954656825" sldId="1898"/>
        </pc:sldMkLst>
        <pc:spChg chg="mod ord">
          <ac:chgData name="Kalen Delaney" userId="3f5ce9f5-1df8-430e-995f-2dd4fd30689a" providerId="ADAL" clId="{AF11ADF0-3EF2-4DDA-86AD-01890D259858}" dt="2021-04-09T18:26:17.552" v="2" actId="700"/>
          <ac:spMkLst>
            <pc:docMk/>
            <pc:sldMk cId="3954656825" sldId="1898"/>
            <ac:spMk id="2" creationId="{03500180-CB41-4B9D-9C1A-D51EF035A3F5}"/>
          </ac:spMkLst>
        </pc:spChg>
        <pc:spChg chg="del mod ord">
          <ac:chgData name="Kalen Delaney" userId="3f5ce9f5-1df8-430e-995f-2dd4fd30689a" providerId="ADAL" clId="{AF11ADF0-3EF2-4DDA-86AD-01890D259858}" dt="2021-04-09T18:26:11.236" v="1" actId="700"/>
          <ac:spMkLst>
            <pc:docMk/>
            <pc:sldMk cId="3954656825" sldId="1898"/>
            <ac:spMk id="3" creationId="{CE592462-F871-4224-9B6A-9D29009C7DBB}"/>
          </ac:spMkLst>
        </pc:spChg>
        <pc:spChg chg="add del mod ord">
          <ac:chgData name="Kalen Delaney" userId="3f5ce9f5-1df8-430e-995f-2dd4fd30689a" providerId="ADAL" clId="{AF11ADF0-3EF2-4DDA-86AD-01890D259858}" dt="2021-04-09T18:26:17.552" v="2" actId="700"/>
          <ac:spMkLst>
            <pc:docMk/>
            <pc:sldMk cId="3954656825" sldId="1898"/>
            <ac:spMk id="4" creationId="{D89D0F9D-7B37-4794-A3B1-C5CB57754B15}"/>
          </ac:spMkLst>
        </pc:spChg>
        <pc:spChg chg="add del mod ord">
          <ac:chgData name="Kalen Delaney" userId="3f5ce9f5-1df8-430e-995f-2dd4fd30689a" providerId="ADAL" clId="{AF11ADF0-3EF2-4DDA-86AD-01890D259858}" dt="2021-04-09T18:26:17.552" v="2" actId="700"/>
          <ac:spMkLst>
            <pc:docMk/>
            <pc:sldMk cId="3954656825" sldId="1898"/>
            <ac:spMk id="5" creationId="{0BAA17DA-E499-447C-AAE4-4C637521306A}"/>
          </ac:spMkLst>
        </pc:spChg>
        <pc:spChg chg="add del mod ord">
          <ac:chgData name="Kalen Delaney" userId="3f5ce9f5-1df8-430e-995f-2dd4fd30689a" providerId="ADAL" clId="{AF11ADF0-3EF2-4DDA-86AD-01890D259858}" dt="2021-04-09T18:26:17.552" v="2" actId="700"/>
          <ac:spMkLst>
            <pc:docMk/>
            <pc:sldMk cId="3954656825" sldId="1898"/>
            <ac:spMk id="6" creationId="{E21964A9-88BF-4273-835E-CB7A7E78DE82}"/>
          </ac:spMkLst>
        </pc:spChg>
        <pc:spChg chg="add del mod ord">
          <ac:chgData name="Kalen Delaney" userId="3f5ce9f5-1df8-430e-995f-2dd4fd30689a" providerId="ADAL" clId="{AF11ADF0-3EF2-4DDA-86AD-01890D259858}" dt="2021-04-09T18:26:17.552" v="2" actId="700"/>
          <ac:spMkLst>
            <pc:docMk/>
            <pc:sldMk cId="3954656825" sldId="1898"/>
            <ac:spMk id="7" creationId="{64DBD152-78F8-47F9-909C-ECEF0A093CD7}"/>
          </ac:spMkLst>
        </pc:spChg>
        <pc:spChg chg="add del mod ord">
          <ac:chgData name="Kalen Delaney" userId="3f5ce9f5-1df8-430e-995f-2dd4fd30689a" providerId="ADAL" clId="{AF11ADF0-3EF2-4DDA-86AD-01890D259858}" dt="2021-04-09T18:26:17.552" v="2" actId="700"/>
          <ac:spMkLst>
            <pc:docMk/>
            <pc:sldMk cId="3954656825" sldId="1898"/>
            <ac:spMk id="8" creationId="{D9FB3377-14DA-4C81-928A-19258A8E35E3}"/>
          </ac:spMkLst>
        </pc:spChg>
        <pc:spChg chg="add del mod ord">
          <ac:chgData name="Kalen Delaney" userId="3f5ce9f5-1df8-430e-995f-2dd4fd30689a" providerId="ADAL" clId="{AF11ADF0-3EF2-4DDA-86AD-01890D259858}" dt="2021-04-09T18:26:17.552" v="2" actId="700"/>
          <ac:spMkLst>
            <pc:docMk/>
            <pc:sldMk cId="3954656825" sldId="1898"/>
            <ac:spMk id="9" creationId="{7BF8F4AB-C9D3-4DD0-858E-D8C7262DE350}"/>
          </ac:spMkLst>
        </pc:spChg>
        <pc:spChg chg="add del mod ord">
          <ac:chgData name="Kalen Delaney" userId="3f5ce9f5-1df8-430e-995f-2dd4fd30689a" providerId="ADAL" clId="{AF11ADF0-3EF2-4DDA-86AD-01890D259858}" dt="2021-04-09T18:26:17.552" v="2" actId="700"/>
          <ac:spMkLst>
            <pc:docMk/>
            <pc:sldMk cId="3954656825" sldId="1898"/>
            <ac:spMk id="10" creationId="{F5392390-76DF-4F19-A1C0-A7E7AEF125C2}"/>
          </ac:spMkLst>
        </pc:spChg>
        <pc:spChg chg="add del mod ord">
          <ac:chgData name="Kalen Delaney" userId="3f5ce9f5-1df8-430e-995f-2dd4fd30689a" providerId="ADAL" clId="{AF11ADF0-3EF2-4DDA-86AD-01890D259858}" dt="2021-04-09T19:55:55.335" v="166" actId="478"/>
          <ac:spMkLst>
            <pc:docMk/>
            <pc:sldMk cId="3954656825" sldId="1898"/>
            <ac:spMk id="11" creationId="{003C541B-5C58-43AB-837E-3CE01639177A}"/>
          </ac:spMkLst>
        </pc:spChg>
        <pc:spChg chg="add mod ord">
          <ac:chgData name="Kalen Delaney" userId="3f5ce9f5-1df8-430e-995f-2dd4fd30689a" providerId="ADAL" clId="{AF11ADF0-3EF2-4DDA-86AD-01890D259858}" dt="2021-04-09T18:36:16.791" v="130" actId="1076"/>
          <ac:spMkLst>
            <pc:docMk/>
            <pc:sldMk cId="3954656825" sldId="1898"/>
            <ac:spMk id="12" creationId="{BE97ED74-F8F9-4EAE-9178-EC7DF2F1B8ED}"/>
          </ac:spMkLst>
        </pc:spChg>
        <pc:spChg chg="add mod ord">
          <ac:chgData name="Kalen Delaney" userId="3f5ce9f5-1df8-430e-995f-2dd4fd30689a" providerId="ADAL" clId="{AF11ADF0-3EF2-4DDA-86AD-01890D259858}" dt="2021-04-09T18:36:13.478" v="129" actId="1076"/>
          <ac:spMkLst>
            <pc:docMk/>
            <pc:sldMk cId="3954656825" sldId="1898"/>
            <ac:spMk id="13" creationId="{E2631375-57C4-4E62-B98B-A1EE3448115E}"/>
          </ac:spMkLst>
        </pc:spChg>
        <pc:spChg chg="add del mod ord">
          <ac:chgData name="Kalen Delaney" userId="3f5ce9f5-1df8-430e-995f-2dd4fd30689a" providerId="ADAL" clId="{AF11ADF0-3EF2-4DDA-86AD-01890D259858}" dt="2021-04-09T18:36:08.254" v="128" actId="478"/>
          <ac:spMkLst>
            <pc:docMk/>
            <pc:sldMk cId="3954656825" sldId="1898"/>
            <ac:spMk id="14" creationId="{05396CC4-E7FC-4C1E-90EB-53719752C1A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4/21/2021 6:00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4/21/2021 5:58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4/21/2021 5:58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16</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17</a:t>
            </a:fld>
            <a:endParaRPr lang="en-US"/>
          </a:p>
        </p:txBody>
      </p:sp>
    </p:spTree>
    <p:extLst>
      <p:ext uri="{BB962C8B-B14F-4D97-AF65-F5344CB8AC3E}">
        <p14:creationId xmlns:p14="http://schemas.microsoft.com/office/powerpoint/2010/main" val="171326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618676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75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 id="2147484704" r:id="rId45"/>
    <p:sldLayoutId id="2147484705" r:id="rId4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984739"/>
            <a:ext cx="6011449" cy="2812211"/>
          </a:xfrm>
        </p:spPr>
        <p:txBody>
          <a:bodyPr/>
          <a:lstStyle/>
          <a:p>
            <a:r>
              <a:rPr lang="en-US" dirty="0">
                <a:solidFill>
                  <a:schemeClr val="tx1"/>
                </a:solidFill>
              </a:rPr>
              <a:t>Module 3:</a:t>
            </a:r>
            <a:br>
              <a:rPr lang="en-US" dirty="0">
                <a:solidFill>
                  <a:schemeClr val="tx1"/>
                </a:solidFill>
              </a:rPr>
            </a:br>
            <a:r>
              <a:rPr lang="en-US" dirty="0">
                <a:solidFill>
                  <a:schemeClr val="tx1"/>
                </a:solidFill>
              </a:rPr>
              <a:t>Using Joins and Subqueries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0180-CB41-4B9D-9C1A-D51EF035A3F5}"/>
              </a:ext>
            </a:extLst>
          </p:cNvPr>
          <p:cNvSpPr>
            <a:spLocks noGrp="1"/>
          </p:cNvSpPr>
          <p:nvPr>
            <p:ph type="title"/>
          </p:nvPr>
        </p:nvSpPr>
        <p:spPr/>
        <p:txBody>
          <a:bodyPr/>
          <a:lstStyle/>
          <a:p>
            <a:r>
              <a:rPr lang="en-US" dirty="0"/>
              <a:t>Lab: Query Multiple Tables with Joins</a:t>
            </a:r>
          </a:p>
        </p:txBody>
      </p:sp>
      <p:sp>
        <p:nvSpPr>
          <p:cNvPr id="5" name="Text Placeholder 4">
            <a:extLst>
              <a:ext uri="{FF2B5EF4-FFF2-40B4-BE49-F238E27FC236}">
                <a16:creationId xmlns:a16="http://schemas.microsoft.com/office/drawing/2014/main" id="{1F1AB3F6-5610-4509-983C-F863595D57D8}"/>
              </a:ext>
            </a:extLst>
          </p:cNvPr>
          <p:cNvSpPr>
            <a:spLocks noGrp="1"/>
          </p:cNvSpPr>
          <p:nvPr>
            <p:ph type="body" sz="quarter" idx="16"/>
          </p:nvPr>
        </p:nvSpPr>
        <p:spPr>
          <a:xfrm>
            <a:off x="1039644" y="1999784"/>
            <a:ext cx="3650357" cy="2006600"/>
          </a:xfrm>
        </p:spPr>
        <p:txBody>
          <a:bodyPr/>
          <a:lstStyle/>
          <a:p>
            <a:r>
              <a:rPr lang="en-US" dirty="0"/>
              <a:t>Use inner joins</a:t>
            </a:r>
          </a:p>
        </p:txBody>
      </p:sp>
      <p:sp>
        <p:nvSpPr>
          <p:cNvPr id="6" name="Text Placeholder 5">
            <a:extLst>
              <a:ext uri="{FF2B5EF4-FFF2-40B4-BE49-F238E27FC236}">
                <a16:creationId xmlns:a16="http://schemas.microsoft.com/office/drawing/2014/main" id="{CD3379AC-B6B4-4F7A-9B68-D9C52B6AFBB4}"/>
              </a:ext>
            </a:extLst>
          </p:cNvPr>
          <p:cNvSpPr>
            <a:spLocks noGrp="1"/>
          </p:cNvSpPr>
          <p:nvPr>
            <p:ph type="body" sz="quarter" idx="17"/>
          </p:nvPr>
        </p:nvSpPr>
        <p:spPr>
          <a:xfrm>
            <a:off x="2534660" y="4295414"/>
            <a:ext cx="3650357" cy="2006600"/>
          </a:xfrm>
        </p:spPr>
        <p:txBody>
          <a:bodyPr/>
          <a:lstStyle/>
          <a:p>
            <a:r>
              <a:rPr lang="en-US" dirty="0"/>
              <a:t>Use a cross join</a:t>
            </a:r>
          </a:p>
        </p:txBody>
      </p:sp>
      <p:sp>
        <p:nvSpPr>
          <p:cNvPr id="7" name="Text Placeholder 6">
            <a:extLst>
              <a:ext uri="{FF2B5EF4-FFF2-40B4-BE49-F238E27FC236}">
                <a16:creationId xmlns:a16="http://schemas.microsoft.com/office/drawing/2014/main" id="{FD9479BB-69A4-4263-90BB-9809234F7EA1}"/>
              </a:ext>
            </a:extLst>
          </p:cNvPr>
          <p:cNvSpPr>
            <a:spLocks noGrp="1"/>
          </p:cNvSpPr>
          <p:nvPr>
            <p:ph type="body" sz="quarter" idx="18"/>
          </p:nvPr>
        </p:nvSpPr>
        <p:spPr>
          <a:xfrm>
            <a:off x="5760289" y="1999784"/>
            <a:ext cx="3650357" cy="2006600"/>
          </a:xfrm>
        </p:spPr>
        <p:txBody>
          <a:bodyPr/>
          <a:lstStyle/>
          <a:p>
            <a:r>
              <a:rPr lang="en-US" dirty="0"/>
              <a:t>Use outer joins</a:t>
            </a:r>
          </a:p>
        </p:txBody>
      </p:sp>
      <p:sp>
        <p:nvSpPr>
          <p:cNvPr id="8" name="Text Placeholder 5">
            <a:extLst>
              <a:ext uri="{FF2B5EF4-FFF2-40B4-BE49-F238E27FC236}">
                <a16:creationId xmlns:a16="http://schemas.microsoft.com/office/drawing/2014/main" id="{0F75DD10-57B4-4CBE-84D7-A67715C90CE3}"/>
              </a:ext>
            </a:extLst>
          </p:cNvPr>
          <p:cNvSpPr txBox="1">
            <a:spLocks/>
          </p:cNvSpPr>
          <p:nvPr/>
        </p:nvSpPr>
        <p:spPr>
          <a:xfrm>
            <a:off x="7246786" y="4295414"/>
            <a:ext cx="3650357" cy="2006600"/>
          </a:xfrm>
          <a:prstGeom prst="rect">
            <a:avLst/>
          </a:prstGeom>
          <a:ln w="19050">
            <a:solidFill>
              <a:schemeClr val="tx2"/>
            </a:solidFill>
          </a:ln>
        </p:spPr>
        <p:txBody>
          <a:bodyPr vert="horz" wrap="square" lIns="182880" tIns="13716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Use a self join</a:t>
            </a:r>
          </a:p>
        </p:txBody>
      </p:sp>
    </p:spTree>
    <p:extLst>
      <p:ext uri="{BB962C8B-B14F-4D97-AF65-F5344CB8AC3E}">
        <p14:creationId xmlns:p14="http://schemas.microsoft.com/office/powerpoint/2010/main" val="360051438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Using Subqueries</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Subqueries</a:t>
            </a:r>
            <a:endParaRPr lang="en-US" dirty="0"/>
          </a:p>
        </p:txBody>
      </p:sp>
      <p:sp>
        <p:nvSpPr>
          <p:cNvPr id="3" name="Content Placeholder 2"/>
          <p:cNvSpPr>
            <a:spLocks noGrp="1"/>
          </p:cNvSpPr>
          <p:nvPr>
            <p:ph sz="quarter" idx="10"/>
          </p:nvPr>
        </p:nvSpPr>
        <p:spPr>
          <a:xfrm>
            <a:off x="379413" y="1798982"/>
            <a:ext cx="11525250" cy="1704561"/>
          </a:xfrm>
        </p:spPr>
        <p:txBody>
          <a:bodyPr/>
          <a:lstStyle/>
          <a:p>
            <a:pPr lvl="0"/>
            <a:r>
              <a:rPr lang="en-US" dirty="0">
                <a:solidFill>
                  <a:srgbClr val="000000"/>
                </a:solidFill>
              </a:rPr>
              <a:t>Subqueries are nested queries: queries within queries</a:t>
            </a:r>
          </a:p>
          <a:p>
            <a:pPr lvl="0"/>
            <a:r>
              <a:rPr lang="en-US" dirty="0">
                <a:solidFill>
                  <a:srgbClr val="000000"/>
                </a:solidFill>
              </a:rPr>
              <a:t>Results of inner query passed to outer query</a:t>
            </a:r>
          </a:p>
          <a:p>
            <a:pPr marL="342900" lvl="1" indent="-342900">
              <a:buFont typeface="Arial" panose="020B0604020202020204" pitchFamily="34" charset="0"/>
              <a:buChar char="•"/>
            </a:pPr>
            <a:r>
              <a:rPr lang="en-US" dirty="0">
                <a:solidFill>
                  <a:srgbClr val="000000"/>
                </a:solidFill>
              </a:rPr>
              <a:t>Inner query acts like an expression from perspective of the outer query</a:t>
            </a:r>
          </a:p>
        </p:txBody>
      </p:sp>
      <p:grpSp>
        <p:nvGrpSpPr>
          <p:cNvPr id="11" name="Group 10"/>
          <p:cNvGrpSpPr/>
          <p:nvPr/>
        </p:nvGrpSpPr>
        <p:grpSpPr>
          <a:xfrm>
            <a:off x="2869019" y="3759806"/>
            <a:ext cx="6256338" cy="1542470"/>
            <a:chOff x="1788111" y="3892366"/>
            <a:chExt cx="6256338" cy="1542470"/>
          </a:xfrm>
        </p:grpSpPr>
        <p:sp>
          <p:nvSpPr>
            <p:cNvPr id="9" name="AutoShape 3"/>
            <p:cNvSpPr>
              <a:spLocks noChangeArrowheads="1"/>
            </p:cNvSpPr>
            <p:nvPr/>
          </p:nvSpPr>
          <p:spPr bwMode="auto">
            <a:xfrm>
              <a:off x="1788111" y="3892366"/>
              <a:ext cx="6256338" cy="1542470"/>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 FROM…</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lang="en-US" sz="2000" kern="0" dirty="0">
                <a:solidFill>
                  <a:srgbClr val="000000"/>
                </a:solidFill>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kumimoji="0" lang="en-US"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lang="en-US" sz="2000" kern="0" dirty="0">
                <a:solidFill>
                  <a:srgbClr val="000000"/>
                </a:solidFill>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kumimoji="0" lang="en-US"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10" name="AutoShape 3"/>
            <p:cNvSpPr>
              <a:spLocks noChangeArrowheads="1"/>
            </p:cNvSpPr>
            <p:nvPr/>
          </p:nvSpPr>
          <p:spPr bwMode="auto">
            <a:xfrm>
              <a:off x="3678147" y="4417636"/>
              <a:ext cx="4148831" cy="679326"/>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 FROM…</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lang="en-US" sz="2000" kern="0" dirty="0">
                <a:solidFill>
                  <a:srgbClr val="000000"/>
                </a:solidFill>
                <a:latin typeface="Courier New" panose="02070309020205020404" pitchFamily="49" charset="0"/>
                <a:cs typeface="Courier New" panose="02070309020205020404" pitchFamily="49" charset="0"/>
              </a:endParaRPr>
            </a:p>
          </p:txBody>
        </p:sp>
        <p:sp>
          <p:nvSpPr>
            <p:cNvPr id="4" name="Bent-Up Arrow 3"/>
            <p:cNvSpPr/>
            <p:nvPr/>
          </p:nvSpPr>
          <p:spPr>
            <a:xfrm flipH="1">
              <a:off x="2907585" y="4239170"/>
              <a:ext cx="770562" cy="662849"/>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55798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or Multi-Valued Subqueries?</a:t>
            </a:r>
          </a:p>
        </p:txBody>
      </p:sp>
      <p:sp>
        <p:nvSpPr>
          <p:cNvPr id="3" name="Content Placeholder 2"/>
          <p:cNvSpPr>
            <a:spLocks noGrp="1"/>
          </p:cNvSpPr>
          <p:nvPr>
            <p:ph sz="quarter" idx="10"/>
          </p:nvPr>
        </p:nvSpPr>
        <p:spPr>
          <a:xfrm>
            <a:off x="379412" y="2005900"/>
            <a:ext cx="5564187" cy="4639860"/>
          </a:xfrm>
        </p:spPr>
        <p:txBody>
          <a:bodyPr/>
          <a:lstStyle/>
          <a:p>
            <a:pPr lvl="0"/>
            <a:r>
              <a:rPr lang="en-US" dirty="0">
                <a:solidFill>
                  <a:srgbClr val="000000"/>
                </a:solidFill>
              </a:rPr>
              <a:t>Scalar subquery returns single value to outer query</a:t>
            </a:r>
          </a:p>
          <a:p>
            <a:pPr marL="342900" lvl="1" indent="-342900">
              <a:buFont typeface="Arial" panose="020B0604020202020204" pitchFamily="34" charset="0"/>
              <a:buChar char="•"/>
            </a:pPr>
            <a:r>
              <a:rPr lang="en-US" dirty="0">
                <a:solidFill>
                  <a:srgbClr val="000000"/>
                </a:solidFill>
              </a:rPr>
              <a:t>Can be used anywhere single-valued expression is used: SELECT, WHERE, and so on</a:t>
            </a:r>
          </a:p>
          <a:p>
            <a:pPr lvl="1"/>
            <a:endParaRPr lang="en-US" sz="1100" dirty="0">
              <a:solidFill>
                <a:srgbClr val="000000"/>
              </a:solidFill>
            </a:endParaRPr>
          </a:p>
          <a:p>
            <a:pPr lvl="0"/>
            <a:r>
              <a:rPr lang="en-US" dirty="0">
                <a:solidFill>
                  <a:srgbClr val="000000"/>
                </a:solidFill>
              </a:rPr>
              <a:t>Multi-valued subquery returns multiple values as a single column set to the outer query</a:t>
            </a:r>
          </a:p>
          <a:p>
            <a:pPr marL="342900" lvl="1" indent="-342900">
              <a:buFont typeface="Arial" panose="020B0604020202020204" pitchFamily="34" charset="0"/>
              <a:buChar char="•"/>
            </a:pPr>
            <a:r>
              <a:rPr lang="en-US" dirty="0">
                <a:solidFill>
                  <a:srgbClr val="000000"/>
                </a:solidFill>
              </a:rPr>
              <a:t>Used with IN predicate</a:t>
            </a:r>
          </a:p>
          <a:p>
            <a:endParaRPr lang="en-US" dirty="0"/>
          </a:p>
        </p:txBody>
      </p:sp>
      <p:sp>
        <p:nvSpPr>
          <p:cNvPr id="5" name="AutoShape 3"/>
          <p:cNvSpPr>
            <a:spLocks noChangeArrowheads="1"/>
          </p:cNvSpPr>
          <p:nvPr/>
        </p:nvSpPr>
        <p:spPr bwMode="auto">
          <a:xfrm>
            <a:off x="5943598" y="2181624"/>
            <a:ext cx="5913323" cy="1397813"/>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SELECT </a:t>
            </a:r>
            <a:r>
              <a:rPr lang="en-US" sz="1800" kern="0" dirty="0" err="1">
                <a:solidFill>
                  <a:srgbClr val="000000"/>
                </a:solidFill>
                <a:latin typeface="Courier New" panose="02070309020205020404" pitchFamily="49" charset="0"/>
                <a:cs typeface="Courier New" panose="02070309020205020404" pitchFamily="49" charset="0"/>
              </a:rPr>
              <a:t>SalesOrderID</a:t>
            </a:r>
            <a:r>
              <a:rPr lang="en-US" sz="1800" kern="0" dirty="0">
                <a:solidFill>
                  <a:srgbClr val="000000"/>
                </a:solidFill>
                <a:latin typeface="Courier New" panose="02070309020205020404" pitchFamily="49" charset="0"/>
                <a:cs typeface="Courier New" panose="02070309020205020404" pitchFamily="49" charset="0"/>
              </a:rPr>
              <a:t>, </a:t>
            </a:r>
            <a:r>
              <a:rPr lang="en-US" sz="1800" kern="0" dirty="0" err="1">
                <a:solidFill>
                  <a:srgbClr val="000000"/>
                </a:solidFill>
                <a:latin typeface="Courier New" panose="02070309020205020404" pitchFamily="49" charset="0"/>
                <a:cs typeface="Courier New" panose="02070309020205020404" pitchFamily="49" charset="0"/>
              </a:rPr>
              <a:t>ProductID</a:t>
            </a:r>
            <a:r>
              <a:rPr lang="en-US" sz="1800" kern="0" dirty="0">
                <a:solidFill>
                  <a:srgbClr val="000000"/>
                </a:solidFill>
                <a:latin typeface="Courier New" panose="02070309020205020404" pitchFamily="49" charset="0"/>
                <a:cs typeface="Courier New" panose="02070309020205020404" pitchFamily="49" charset="0"/>
              </a:rPr>
              <a:t>, </a:t>
            </a:r>
            <a:r>
              <a:rPr lang="en-US" sz="1800" kern="0" dirty="0" err="1">
                <a:solidFill>
                  <a:srgbClr val="000000"/>
                </a:solidFill>
                <a:latin typeface="Courier New" panose="02070309020205020404" pitchFamily="49" charset="0"/>
                <a:cs typeface="Courier New" panose="02070309020205020404" pitchFamily="49" charset="0"/>
              </a:rPr>
              <a:t>OrderQty</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FROM </a:t>
            </a:r>
            <a:r>
              <a:rPr lang="en-US" sz="1800" kern="0" dirty="0" err="1">
                <a:solidFill>
                  <a:srgbClr val="000000"/>
                </a:solidFill>
                <a:latin typeface="Courier New" panose="02070309020205020404" pitchFamily="49" charset="0"/>
                <a:cs typeface="Courier New" panose="02070309020205020404" pitchFamily="49" charset="0"/>
              </a:rPr>
              <a:t>Sales.SalesOrderDetail</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WHERE </a:t>
            </a:r>
            <a:r>
              <a:rPr lang="en-US" sz="1800" kern="0" dirty="0" err="1">
                <a:solidFill>
                  <a:srgbClr val="000000"/>
                </a:solidFill>
                <a:latin typeface="Courier New" panose="02070309020205020404" pitchFamily="49" charset="0"/>
                <a:cs typeface="Courier New" panose="02070309020205020404" pitchFamily="49" charset="0"/>
              </a:rPr>
              <a:t>SalesOrderID</a:t>
            </a:r>
            <a:r>
              <a:rPr lang="en-US" sz="1800" kern="0" dirty="0">
                <a:solidFill>
                  <a:srgbClr val="000000"/>
                </a:solidFill>
                <a:latin typeface="Courier New" panose="02070309020205020404" pitchFamily="49" charset="0"/>
                <a:cs typeface="Courier New" panose="02070309020205020404" pitchFamily="49" charset="0"/>
              </a:rPr>
              <a:t> = </a:t>
            </a: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	</a:t>
            </a:r>
            <a:r>
              <a:rPr lang="en-US" sz="1800" b="1" kern="0" dirty="0">
                <a:solidFill>
                  <a:srgbClr val="000000"/>
                </a:solidFill>
                <a:latin typeface="Courier New" panose="02070309020205020404" pitchFamily="49" charset="0"/>
                <a:cs typeface="Courier New" panose="02070309020205020404" pitchFamily="49" charset="0"/>
              </a:rPr>
              <a:t>(SELECT MAX(</a:t>
            </a:r>
            <a:r>
              <a:rPr lang="en-US" sz="1800" b="1" kern="0" dirty="0" err="1">
                <a:solidFill>
                  <a:srgbClr val="000000"/>
                </a:solidFill>
                <a:latin typeface="Courier New" panose="02070309020205020404" pitchFamily="49" charset="0"/>
                <a:cs typeface="Courier New" panose="02070309020205020404" pitchFamily="49" charset="0"/>
              </a:rPr>
              <a:t>SalesOrderID</a:t>
            </a:r>
            <a:r>
              <a:rPr lang="en-US" sz="1800" b="1" kern="0" dirty="0">
                <a:solidFill>
                  <a:srgbClr val="000000"/>
                </a:solidFill>
                <a:latin typeface="Courier New" panose="02070309020205020404" pitchFamily="49" charset="0"/>
                <a:cs typeface="Courier New" panose="02070309020205020404" pitchFamily="49" charset="0"/>
              </a:rPr>
              <a:t>)</a:t>
            </a:r>
          </a:p>
          <a:p>
            <a:pPr defTabSz="457200" fontAlgn="base">
              <a:lnSpc>
                <a:spcPct val="90000"/>
              </a:lnSpc>
              <a:spcBef>
                <a:spcPct val="0"/>
              </a:spcBef>
              <a:spcAft>
                <a:spcPct val="0"/>
              </a:spcAft>
              <a:tabLst>
                <a:tab pos="457200" algn="l"/>
              </a:tabLst>
            </a:pPr>
            <a:r>
              <a:rPr lang="en-US" sz="1800" b="1" kern="0" dirty="0">
                <a:solidFill>
                  <a:srgbClr val="000000"/>
                </a:solidFill>
                <a:latin typeface="Courier New" panose="02070309020205020404" pitchFamily="49" charset="0"/>
                <a:cs typeface="Courier New" panose="02070309020205020404" pitchFamily="49" charset="0"/>
              </a:rPr>
              <a:t>	 FROM </a:t>
            </a:r>
            <a:r>
              <a:rPr lang="en-US" sz="1800" b="1" kern="0" dirty="0" err="1">
                <a:solidFill>
                  <a:srgbClr val="000000"/>
                </a:solidFill>
                <a:latin typeface="Courier New" panose="02070309020205020404" pitchFamily="49" charset="0"/>
                <a:cs typeface="Courier New" panose="02070309020205020404" pitchFamily="49" charset="0"/>
              </a:rPr>
              <a:t>Sales.SalesOrderHeader</a:t>
            </a:r>
            <a:r>
              <a:rPr lang="en-US" sz="1800" b="1" kern="0" dirty="0">
                <a:solidFill>
                  <a:srgbClr val="000000"/>
                </a:solidFill>
                <a:latin typeface="Courier New" panose="02070309020205020404" pitchFamily="49" charset="0"/>
                <a:cs typeface="Courier New" panose="02070309020205020404" pitchFamily="49" charset="0"/>
              </a:rPr>
              <a:t>)</a:t>
            </a:r>
            <a:r>
              <a:rPr lang="en-US" sz="1800" kern="0" dirty="0">
                <a:solidFill>
                  <a:srgbClr val="000000"/>
                </a:solidFill>
                <a:latin typeface="Courier New" panose="02070309020205020404" pitchFamily="49" charset="0"/>
                <a:cs typeface="Courier New" panose="02070309020205020404" pitchFamily="49" charset="0"/>
              </a:rPr>
              <a:t>;</a:t>
            </a:r>
          </a:p>
        </p:txBody>
      </p:sp>
      <p:sp>
        <p:nvSpPr>
          <p:cNvPr id="6" name="AutoShape 3"/>
          <p:cNvSpPr>
            <a:spLocks noChangeArrowheads="1"/>
          </p:cNvSpPr>
          <p:nvPr/>
        </p:nvSpPr>
        <p:spPr bwMode="auto">
          <a:xfrm>
            <a:off x="5943600" y="4325830"/>
            <a:ext cx="5913322" cy="1656756"/>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SELECT </a:t>
            </a:r>
            <a:r>
              <a:rPr lang="en-US" sz="1800" kern="0" dirty="0" err="1">
                <a:solidFill>
                  <a:srgbClr val="000000"/>
                </a:solidFill>
                <a:latin typeface="Courier New" panose="02070309020205020404" pitchFamily="49" charset="0"/>
                <a:cs typeface="Courier New" panose="02070309020205020404" pitchFamily="49" charset="0"/>
              </a:rPr>
              <a:t>CustomerID</a:t>
            </a:r>
            <a:r>
              <a:rPr lang="en-US" sz="1800" kern="0" dirty="0">
                <a:solidFill>
                  <a:srgbClr val="000000"/>
                </a:solidFill>
                <a:latin typeface="Courier New" panose="02070309020205020404" pitchFamily="49" charset="0"/>
                <a:cs typeface="Courier New" panose="02070309020205020404" pitchFamily="49" charset="0"/>
              </a:rPr>
              <a:t>, </a:t>
            </a:r>
            <a:r>
              <a:rPr lang="en-US" sz="1800" kern="0" dirty="0" err="1">
                <a:solidFill>
                  <a:srgbClr val="000000"/>
                </a:solidFill>
                <a:latin typeface="Courier New" panose="02070309020205020404" pitchFamily="49" charset="0"/>
                <a:cs typeface="Courier New" panose="02070309020205020404" pitchFamily="49" charset="0"/>
              </a:rPr>
              <a:t>SalesOrderID</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FROM </a:t>
            </a:r>
            <a:r>
              <a:rPr lang="en-US" sz="1800" kern="0" dirty="0" err="1">
                <a:solidFill>
                  <a:srgbClr val="000000"/>
                </a:solidFill>
                <a:latin typeface="Courier New" panose="02070309020205020404" pitchFamily="49" charset="0"/>
                <a:cs typeface="Courier New" panose="02070309020205020404" pitchFamily="49" charset="0"/>
              </a:rPr>
              <a:t>Sales.SalesOrderHeader</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WHERE </a:t>
            </a:r>
            <a:r>
              <a:rPr lang="en-US" sz="1800" kern="0" dirty="0" err="1">
                <a:solidFill>
                  <a:srgbClr val="000000"/>
                </a:solidFill>
                <a:latin typeface="Courier New" panose="02070309020205020404" pitchFamily="49" charset="0"/>
                <a:cs typeface="Courier New" panose="02070309020205020404" pitchFamily="49" charset="0"/>
              </a:rPr>
              <a:t>CustomerID</a:t>
            </a:r>
            <a:r>
              <a:rPr lang="en-US" sz="1800" kern="0" dirty="0">
                <a:solidFill>
                  <a:srgbClr val="000000"/>
                </a:solidFill>
                <a:latin typeface="Courier New" panose="02070309020205020404" pitchFamily="49" charset="0"/>
                <a:cs typeface="Courier New" panose="02070309020205020404" pitchFamily="49" charset="0"/>
              </a:rPr>
              <a:t> IN </a:t>
            </a:r>
            <a:r>
              <a:rPr lang="en-US" sz="1800" b="1" kern="0" dirty="0">
                <a:solidFill>
                  <a:srgbClr val="000000"/>
                </a:solidFill>
                <a:latin typeface="Courier New" panose="02070309020205020404" pitchFamily="49" charset="0"/>
                <a:cs typeface="Courier New" panose="02070309020205020404" pitchFamily="49" charset="0"/>
              </a:rPr>
              <a:t>(</a:t>
            </a:r>
          </a:p>
          <a:p>
            <a:pPr defTabSz="457200" fontAlgn="base">
              <a:lnSpc>
                <a:spcPct val="90000"/>
              </a:lnSpc>
              <a:spcBef>
                <a:spcPct val="0"/>
              </a:spcBef>
              <a:spcAft>
                <a:spcPct val="0"/>
              </a:spcAft>
              <a:tabLst>
                <a:tab pos="457200" algn="l"/>
              </a:tabLst>
            </a:pPr>
            <a:r>
              <a:rPr lang="en-US" sz="1800" b="1" kern="0" dirty="0">
                <a:solidFill>
                  <a:srgbClr val="000000"/>
                </a:solidFill>
                <a:latin typeface="Courier New" panose="02070309020205020404" pitchFamily="49" charset="0"/>
                <a:cs typeface="Courier New" panose="02070309020205020404" pitchFamily="49" charset="0"/>
              </a:rPr>
              <a:t>	SELECT </a:t>
            </a:r>
            <a:r>
              <a:rPr lang="en-US" sz="1800" b="1" kern="0" dirty="0" err="1">
                <a:solidFill>
                  <a:srgbClr val="000000"/>
                </a:solidFill>
                <a:latin typeface="Courier New" panose="02070309020205020404" pitchFamily="49" charset="0"/>
                <a:cs typeface="Courier New" panose="02070309020205020404" pitchFamily="49" charset="0"/>
              </a:rPr>
              <a:t>CustomerID</a:t>
            </a:r>
            <a:endParaRPr lang="en-US" sz="1800" b="1"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b="1" kern="0" dirty="0">
                <a:solidFill>
                  <a:srgbClr val="000000"/>
                </a:solidFill>
                <a:latin typeface="Courier New" panose="02070309020205020404" pitchFamily="49" charset="0"/>
                <a:cs typeface="Courier New" panose="02070309020205020404" pitchFamily="49" charset="0"/>
              </a:rPr>
              <a:t>	FROM </a:t>
            </a:r>
            <a:r>
              <a:rPr lang="en-US" sz="1800" b="1" kern="0" dirty="0" err="1">
                <a:solidFill>
                  <a:srgbClr val="000000"/>
                </a:solidFill>
                <a:latin typeface="Courier New" panose="02070309020205020404" pitchFamily="49" charset="0"/>
                <a:cs typeface="Courier New" panose="02070309020205020404" pitchFamily="49" charset="0"/>
              </a:rPr>
              <a:t>Sales.Customer</a:t>
            </a:r>
            <a:endParaRPr lang="en-US" sz="1800" b="1"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b="1" kern="0" dirty="0">
                <a:solidFill>
                  <a:srgbClr val="000000"/>
                </a:solidFill>
                <a:latin typeface="Courier New" panose="02070309020205020404" pitchFamily="49" charset="0"/>
                <a:cs typeface="Courier New" panose="02070309020205020404" pitchFamily="49" charset="0"/>
              </a:rPr>
              <a:t>	WHERE </a:t>
            </a:r>
            <a:r>
              <a:rPr lang="en-US" sz="1800" b="1" kern="0" dirty="0" err="1">
                <a:solidFill>
                  <a:srgbClr val="000000"/>
                </a:solidFill>
                <a:latin typeface="Courier New" panose="02070309020205020404" pitchFamily="49" charset="0"/>
                <a:cs typeface="Courier New" panose="02070309020205020404" pitchFamily="49" charset="0"/>
              </a:rPr>
              <a:t>CountryRegion</a:t>
            </a:r>
            <a:r>
              <a:rPr lang="en-US" sz="1800" b="1" kern="0" dirty="0">
                <a:solidFill>
                  <a:srgbClr val="000000"/>
                </a:solidFill>
                <a:latin typeface="Courier New" panose="02070309020205020404" pitchFamily="49" charset="0"/>
                <a:cs typeface="Courier New" panose="02070309020205020404" pitchFamily="49" charset="0"/>
              </a:rPr>
              <a:t> = 'Canada')</a:t>
            </a:r>
            <a:r>
              <a:rPr lang="en-US" sz="1800" kern="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37857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Self-Contained or Correlated Subqueries?</a:t>
            </a:r>
            <a:endParaRPr lang="en-US" dirty="0"/>
          </a:p>
        </p:txBody>
      </p:sp>
      <p:sp>
        <p:nvSpPr>
          <p:cNvPr id="3" name="Content Placeholder 2"/>
          <p:cNvSpPr>
            <a:spLocks noGrp="1"/>
          </p:cNvSpPr>
          <p:nvPr>
            <p:ph sz="quarter" idx="10"/>
          </p:nvPr>
        </p:nvSpPr>
        <p:spPr>
          <a:xfrm>
            <a:off x="378696" y="1586575"/>
            <a:ext cx="11525250" cy="3553602"/>
          </a:xfrm>
        </p:spPr>
        <p:txBody>
          <a:bodyPr/>
          <a:lstStyle/>
          <a:p>
            <a:r>
              <a:rPr lang="en-US" dirty="0"/>
              <a:t>Most subqueries are self-contained and have no</a:t>
            </a:r>
            <a:br>
              <a:rPr lang="en-US" dirty="0"/>
            </a:br>
            <a:r>
              <a:rPr lang="en-US" dirty="0"/>
              <a:t>connection with the outer query other than passing results to it</a:t>
            </a:r>
          </a:p>
          <a:p>
            <a:pPr lvl="0"/>
            <a:r>
              <a:rPr lang="en-US" dirty="0">
                <a:solidFill>
                  <a:srgbClr val="000000"/>
                </a:solidFill>
              </a:rPr>
              <a:t>Correlated subqueries refer to elements of tables used in outer query</a:t>
            </a:r>
          </a:p>
          <a:p>
            <a:pPr marL="342900" lvl="1" indent="-342900">
              <a:buFont typeface="Arial" panose="020B0604020202020204" pitchFamily="34" charset="0"/>
              <a:buChar char="•"/>
            </a:pPr>
            <a:r>
              <a:rPr lang="en-US" dirty="0">
                <a:solidFill>
                  <a:srgbClr val="000000"/>
                </a:solidFill>
              </a:rPr>
              <a:t>Dependent on outer query, cannot be executed separately</a:t>
            </a:r>
          </a:p>
          <a:p>
            <a:pPr marL="342900" lvl="1" indent="-342900">
              <a:buFont typeface="Arial" panose="020B0604020202020204" pitchFamily="34" charset="0"/>
              <a:buChar char="•"/>
            </a:pPr>
            <a:r>
              <a:rPr lang="en-US" dirty="0">
                <a:solidFill>
                  <a:srgbClr val="000000"/>
                </a:solidFill>
              </a:rPr>
              <a:t>Behaves as if inner query is executed once per outer row</a:t>
            </a:r>
          </a:p>
          <a:p>
            <a:pPr marL="342900" lvl="1" indent="-342900">
              <a:buFont typeface="Arial" panose="020B0604020202020204" pitchFamily="34" charset="0"/>
              <a:buChar char="•"/>
            </a:pPr>
            <a:r>
              <a:rPr lang="en-US" dirty="0">
                <a:solidFill>
                  <a:srgbClr val="000000"/>
                </a:solidFill>
              </a:rPr>
              <a:t>May return scalar value or multiple values</a:t>
            </a:r>
          </a:p>
          <a:p>
            <a:endParaRPr lang="en-US" sz="4000" dirty="0"/>
          </a:p>
        </p:txBody>
      </p:sp>
      <p:sp>
        <p:nvSpPr>
          <p:cNvPr id="6" name="AutoShape 3"/>
          <p:cNvSpPr>
            <a:spLocks noChangeArrowheads="1"/>
          </p:cNvSpPr>
          <p:nvPr/>
        </p:nvSpPr>
        <p:spPr bwMode="auto">
          <a:xfrm>
            <a:off x="2147876" y="4309959"/>
            <a:ext cx="8407481" cy="191569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SELECT </a:t>
            </a:r>
            <a:r>
              <a:rPr lang="en-US" sz="1800" kern="0" dirty="0" err="1">
                <a:solidFill>
                  <a:srgbClr val="000000"/>
                </a:solidFill>
                <a:latin typeface="Courier New" panose="02070309020205020404" pitchFamily="49" charset="0"/>
                <a:cs typeface="Courier New" panose="02070309020205020404" pitchFamily="49" charset="0"/>
              </a:rPr>
              <a:t>SalesOrderID</a:t>
            </a:r>
            <a:r>
              <a:rPr lang="en-US" sz="1800" kern="0" dirty="0">
                <a:solidFill>
                  <a:srgbClr val="000000"/>
                </a:solidFill>
                <a:latin typeface="Courier New" panose="02070309020205020404" pitchFamily="49" charset="0"/>
                <a:cs typeface="Courier New" panose="02070309020205020404" pitchFamily="49" charset="0"/>
              </a:rPr>
              <a:t>, </a:t>
            </a:r>
            <a:r>
              <a:rPr lang="en-US" sz="1800" kern="0" dirty="0" err="1">
                <a:solidFill>
                  <a:srgbClr val="000000"/>
                </a:solidFill>
                <a:latin typeface="Courier New" panose="02070309020205020404" pitchFamily="49" charset="0"/>
                <a:cs typeface="Courier New" panose="02070309020205020404" pitchFamily="49" charset="0"/>
              </a:rPr>
              <a:t>CustomerID</a:t>
            </a:r>
            <a:r>
              <a:rPr lang="en-US" sz="1800" kern="0" dirty="0">
                <a:solidFill>
                  <a:srgbClr val="000000"/>
                </a:solidFill>
                <a:latin typeface="Courier New" panose="02070309020205020404" pitchFamily="49" charset="0"/>
                <a:cs typeface="Courier New" panose="02070309020205020404" pitchFamily="49" charset="0"/>
              </a:rPr>
              <a:t>, </a:t>
            </a:r>
            <a:r>
              <a:rPr lang="en-US" sz="1800" kern="0" dirty="0" err="1">
                <a:solidFill>
                  <a:srgbClr val="000000"/>
                </a:solidFill>
                <a:latin typeface="Courier New" panose="02070309020205020404" pitchFamily="49" charset="0"/>
                <a:cs typeface="Courier New" panose="02070309020205020404" pitchFamily="49" charset="0"/>
              </a:rPr>
              <a:t>OrderDate</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FROM </a:t>
            </a:r>
            <a:r>
              <a:rPr lang="en-US" sz="1800" kern="0" dirty="0" err="1">
                <a:solidFill>
                  <a:srgbClr val="000000"/>
                </a:solidFill>
                <a:latin typeface="Courier New" panose="02070309020205020404" pitchFamily="49" charset="0"/>
                <a:cs typeface="Courier New" panose="02070309020205020404" pitchFamily="49" charset="0"/>
              </a:rPr>
              <a:t>SalesLT.SalesOrderHeader</a:t>
            </a:r>
            <a:r>
              <a:rPr lang="en-US" sz="1800" kern="0" dirty="0">
                <a:solidFill>
                  <a:srgbClr val="000000"/>
                </a:solidFill>
                <a:latin typeface="Courier New" panose="02070309020205020404" pitchFamily="49" charset="0"/>
                <a:cs typeface="Courier New" panose="02070309020205020404" pitchFamily="49" charset="0"/>
              </a:rPr>
              <a:t> AS </a:t>
            </a:r>
            <a:r>
              <a:rPr lang="en-US" sz="1800" b="1" kern="0" dirty="0">
                <a:solidFill>
                  <a:srgbClr val="000000"/>
                </a:solidFill>
                <a:latin typeface="Courier New" panose="02070309020205020404" pitchFamily="49" charset="0"/>
                <a:cs typeface="Courier New" panose="02070309020205020404" pitchFamily="49" charset="0"/>
              </a:rPr>
              <a:t>o1</a:t>
            </a: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WHERE </a:t>
            </a:r>
            <a:r>
              <a:rPr lang="en-US" sz="1800" kern="0" dirty="0" err="1">
                <a:solidFill>
                  <a:srgbClr val="000000"/>
                </a:solidFill>
                <a:latin typeface="Courier New" panose="02070309020205020404" pitchFamily="49" charset="0"/>
                <a:cs typeface="Courier New" panose="02070309020205020404" pitchFamily="49" charset="0"/>
              </a:rPr>
              <a:t>SalesOrderID</a:t>
            </a:r>
            <a:r>
              <a:rPr lang="en-US" sz="1800" kern="0" dirty="0">
                <a:solidFill>
                  <a:srgbClr val="000000"/>
                </a:solidFill>
                <a:latin typeface="Courier New" panose="02070309020205020404" pitchFamily="49" charset="0"/>
                <a:cs typeface="Courier New" panose="02070309020205020404" pitchFamily="49" charset="0"/>
              </a:rPr>
              <a:t> =</a:t>
            </a: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    (SELECT MAX(</a:t>
            </a:r>
            <a:r>
              <a:rPr lang="en-US" sz="1800" kern="0" dirty="0" err="1">
                <a:solidFill>
                  <a:srgbClr val="000000"/>
                </a:solidFill>
                <a:latin typeface="Courier New" panose="02070309020205020404" pitchFamily="49" charset="0"/>
                <a:cs typeface="Courier New" panose="02070309020205020404" pitchFamily="49" charset="0"/>
              </a:rPr>
              <a:t>SalesOrderID</a:t>
            </a:r>
            <a:r>
              <a:rPr lang="en-US" sz="1800" kern="0" dirty="0">
                <a:solidFill>
                  <a:srgbClr val="000000"/>
                </a:solidFill>
                <a:latin typeface="Courier New" panose="02070309020205020404" pitchFamily="49" charset="0"/>
                <a:cs typeface="Courier New" panose="02070309020205020404" pitchFamily="49" charset="0"/>
              </a:rPr>
              <a:t>)</a:t>
            </a: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	  FROM </a:t>
            </a:r>
            <a:r>
              <a:rPr lang="en-US" sz="1800" kern="0" dirty="0" err="1">
                <a:solidFill>
                  <a:srgbClr val="000000"/>
                </a:solidFill>
                <a:latin typeface="Courier New" panose="02070309020205020404" pitchFamily="49" charset="0"/>
                <a:cs typeface="Courier New" panose="02070309020205020404" pitchFamily="49" charset="0"/>
              </a:rPr>
              <a:t>SalesLT.SalesOrderHeader</a:t>
            </a:r>
            <a:r>
              <a:rPr lang="en-US" sz="1800" kern="0" dirty="0">
                <a:solidFill>
                  <a:srgbClr val="000000"/>
                </a:solidFill>
                <a:latin typeface="Courier New" panose="02070309020205020404" pitchFamily="49" charset="0"/>
                <a:cs typeface="Courier New" panose="02070309020205020404" pitchFamily="49" charset="0"/>
              </a:rPr>
              <a:t> AS o2</a:t>
            </a: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	</a:t>
            </a:r>
            <a:r>
              <a:rPr lang="en-US" sz="1800" kern="0">
                <a:solidFill>
                  <a:srgbClr val="000000"/>
                </a:solidFill>
                <a:latin typeface="Courier New" panose="02070309020205020404" pitchFamily="49" charset="0"/>
                <a:cs typeface="Courier New" panose="02070309020205020404" pitchFamily="49" charset="0"/>
              </a:rPr>
              <a:t>  WHERE </a:t>
            </a:r>
            <a:r>
              <a:rPr lang="en-US" sz="1800" kern="0" dirty="0">
                <a:solidFill>
                  <a:srgbClr val="000000"/>
                </a:solidFill>
                <a:latin typeface="Courier New" panose="02070309020205020404" pitchFamily="49" charset="0"/>
                <a:cs typeface="Courier New" panose="02070309020205020404" pitchFamily="49" charset="0"/>
              </a:rPr>
              <a:t>o2.CustomerID = </a:t>
            </a:r>
            <a:r>
              <a:rPr lang="en-US" sz="1800" b="1" kern="0" dirty="0">
                <a:solidFill>
                  <a:srgbClr val="000000"/>
                </a:solidFill>
                <a:latin typeface="Courier New" panose="02070309020205020404" pitchFamily="49" charset="0"/>
                <a:cs typeface="Courier New" panose="02070309020205020404" pitchFamily="49" charset="0"/>
              </a:rPr>
              <a:t>o1</a:t>
            </a:r>
            <a:r>
              <a:rPr lang="en-US" sz="1800" kern="0" dirty="0">
                <a:solidFill>
                  <a:srgbClr val="000000"/>
                </a:solidFill>
                <a:latin typeface="Courier New" panose="02070309020205020404" pitchFamily="49" charset="0"/>
                <a:cs typeface="Courier New" panose="02070309020205020404" pitchFamily="49" charset="0"/>
              </a:rPr>
              <a:t>.CustomerID)</a:t>
            </a: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ORDER BY </a:t>
            </a:r>
            <a:r>
              <a:rPr lang="en-US" sz="1800" kern="0" dirty="0" err="1">
                <a:solidFill>
                  <a:srgbClr val="000000"/>
                </a:solidFill>
                <a:latin typeface="Courier New" panose="02070309020205020404" pitchFamily="49" charset="0"/>
                <a:cs typeface="Courier New" panose="02070309020205020404" pitchFamily="49" charset="0"/>
              </a:rPr>
              <a:t>CustomerID</a:t>
            </a:r>
            <a:r>
              <a:rPr lang="en-US" sz="1800" kern="0" dirty="0">
                <a:solidFill>
                  <a:srgbClr val="000000"/>
                </a:solidFill>
                <a:latin typeface="Courier New" panose="02070309020205020404" pitchFamily="49" charset="0"/>
                <a:cs typeface="Courier New" panose="02070309020205020404" pitchFamily="49" charset="0"/>
              </a:rPr>
              <a:t>, </a:t>
            </a:r>
            <a:r>
              <a:rPr lang="en-US" sz="1800" kern="0" dirty="0" err="1">
                <a:solidFill>
                  <a:srgbClr val="000000"/>
                </a:solidFill>
                <a:latin typeface="Courier New" panose="02070309020205020404" pitchFamily="49" charset="0"/>
                <a:cs typeface="Courier New" panose="02070309020205020404" pitchFamily="49" charset="0"/>
              </a:rPr>
              <a:t>OrderDate</a:t>
            </a:r>
            <a:r>
              <a:rPr lang="en-US" sz="1800" kern="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21838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0180-CB41-4B9D-9C1A-D51EF035A3F5}"/>
              </a:ext>
            </a:extLst>
          </p:cNvPr>
          <p:cNvSpPr>
            <a:spLocks noGrp="1"/>
          </p:cNvSpPr>
          <p:nvPr>
            <p:ph type="title"/>
          </p:nvPr>
        </p:nvSpPr>
        <p:spPr/>
        <p:txBody>
          <a:bodyPr/>
          <a:lstStyle/>
          <a:p>
            <a:r>
              <a:rPr lang="en-US" dirty="0"/>
              <a:t>Lab: Use Subqueries</a:t>
            </a:r>
          </a:p>
        </p:txBody>
      </p:sp>
      <p:sp>
        <p:nvSpPr>
          <p:cNvPr id="12" name="Text Placeholder 11">
            <a:extLst>
              <a:ext uri="{FF2B5EF4-FFF2-40B4-BE49-F238E27FC236}">
                <a16:creationId xmlns:a16="http://schemas.microsoft.com/office/drawing/2014/main" id="{BE97ED74-F8F9-4EAE-9178-EC7DF2F1B8ED}"/>
              </a:ext>
            </a:extLst>
          </p:cNvPr>
          <p:cNvSpPr>
            <a:spLocks noGrp="1"/>
          </p:cNvSpPr>
          <p:nvPr>
            <p:ph type="body" sz="quarter" idx="16"/>
          </p:nvPr>
        </p:nvSpPr>
        <p:spPr>
          <a:xfrm>
            <a:off x="1975031" y="1999784"/>
            <a:ext cx="3650357" cy="2006600"/>
          </a:xfrm>
        </p:spPr>
        <p:txBody>
          <a:bodyPr/>
          <a:lstStyle/>
          <a:p>
            <a:r>
              <a:rPr lang="en-US" dirty="0"/>
              <a:t>Use simple subqueries	</a:t>
            </a:r>
          </a:p>
        </p:txBody>
      </p:sp>
      <p:sp>
        <p:nvSpPr>
          <p:cNvPr id="13" name="Text Placeholder 12">
            <a:extLst>
              <a:ext uri="{FF2B5EF4-FFF2-40B4-BE49-F238E27FC236}">
                <a16:creationId xmlns:a16="http://schemas.microsoft.com/office/drawing/2014/main" id="{E2631375-57C4-4E62-B98B-A1EE3448115E}"/>
              </a:ext>
            </a:extLst>
          </p:cNvPr>
          <p:cNvSpPr>
            <a:spLocks noGrp="1"/>
          </p:cNvSpPr>
          <p:nvPr>
            <p:ph type="body" sz="quarter" idx="17"/>
          </p:nvPr>
        </p:nvSpPr>
        <p:spPr>
          <a:xfrm>
            <a:off x="6566612" y="1999784"/>
            <a:ext cx="3650357" cy="2006600"/>
          </a:xfrm>
        </p:spPr>
        <p:txBody>
          <a:bodyPr/>
          <a:lstStyle/>
          <a:p>
            <a:r>
              <a:rPr lang="en-US" dirty="0"/>
              <a:t>Use correlated subqueries</a:t>
            </a:r>
          </a:p>
        </p:txBody>
      </p:sp>
    </p:spTree>
    <p:extLst>
      <p:ext uri="{BB962C8B-B14F-4D97-AF65-F5344CB8AC3E}">
        <p14:creationId xmlns:p14="http://schemas.microsoft.com/office/powerpoint/2010/main" val="39546568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212929"/>
            <a:ext cx="10554536" cy="1637219"/>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You must return a list of all sales employees that have taken sales orders. Employees who have not taken sales orders should not be included in the results. Which type of join is required?</a:t>
            </a:r>
          </a:p>
          <a:p>
            <a:pPr marL="288925" indent="-288925" defTabSz="932742">
              <a:spcBef>
                <a:spcPts val="300"/>
              </a:spcBef>
              <a:spcAft>
                <a:spcPts val="600"/>
              </a:spcAft>
              <a:buSzTx/>
              <a:buFont typeface="Wingdings" panose="05000000000000000000" pitchFamily="2" charset="2"/>
              <a:buChar char="q"/>
              <a:defRPr/>
            </a:pPr>
            <a:r>
              <a:rPr lang="en-US" sz="1400" dirty="0"/>
              <a:t>INNER</a:t>
            </a:r>
          </a:p>
          <a:p>
            <a:pPr marL="288925" indent="-288925" defTabSz="932742">
              <a:spcBef>
                <a:spcPts val="300"/>
              </a:spcBef>
              <a:spcAft>
                <a:spcPts val="600"/>
              </a:spcAft>
              <a:buSzTx/>
              <a:buFont typeface="Wingdings" panose="05000000000000000000" pitchFamily="2" charset="2"/>
              <a:buChar char="q"/>
              <a:defRPr/>
            </a:pPr>
            <a:r>
              <a:rPr lang="en-US" sz="1400" dirty="0"/>
              <a:t>LEFT OUTER</a:t>
            </a:r>
          </a:p>
          <a:p>
            <a:pPr marL="288925" indent="-288925" defTabSz="932742">
              <a:spcBef>
                <a:spcPts val="300"/>
              </a:spcBef>
              <a:spcAft>
                <a:spcPts val="600"/>
              </a:spcAft>
              <a:buSzTx/>
              <a:buFont typeface="Wingdings" panose="05000000000000000000" pitchFamily="2" charset="2"/>
              <a:buChar char="q"/>
              <a:defRPr/>
            </a:pPr>
            <a:r>
              <a:rPr lang="en-US" sz="1400" dirty="0"/>
              <a:t>FULL OUTER</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15497" y="1879645"/>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95160" y="3072063"/>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What </a:t>
            </a:r>
            <a:r>
              <a:rPr lang="en-US" sz="1800" dirty="0" err="1"/>
              <a:t>dows</a:t>
            </a:r>
            <a:r>
              <a:rPr lang="en-US" sz="1800" dirty="0"/>
              <a:t> the following query return?</a:t>
            </a:r>
          </a:p>
          <a:p>
            <a:pPr>
              <a:defRPr/>
            </a:pPr>
            <a:r>
              <a:rPr lang="en-US" sz="1400" dirty="0">
                <a:latin typeface="Lucida Sans Typewriter" panose="020B0509030504030204" pitchFamily="49" charset="0"/>
              </a:rPr>
              <a:t>SELECT </a:t>
            </a:r>
            <a:r>
              <a:rPr lang="en-US" sz="1400" dirty="0" err="1">
                <a:latin typeface="Lucida Sans Typewriter" panose="020B0509030504030204" pitchFamily="49" charset="0"/>
              </a:rPr>
              <a:t>p.Name</a:t>
            </a:r>
            <a:r>
              <a:rPr lang="en-US" sz="1400" dirty="0">
                <a:latin typeface="Lucida Sans Typewriter" panose="020B0509030504030204" pitchFamily="49" charset="0"/>
              </a:rPr>
              <a:t>, </a:t>
            </a:r>
            <a:r>
              <a:rPr lang="en-US" sz="1400" dirty="0" err="1">
                <a:latin typeface="Lucida Sans Typewriter" panose="020B0509030504030204" pitchFamily="49" charset="0"/>
              </a:rPr>
              <a:t>c.Name</a:t>
            </a:r>
            <a:r>
              <a:rPr lang="en-US" sz="1400" dirty="0">
                <a:latin typeface="Lucida Sans Typewriter" panose="020B0509030504030204" pitchFamily="49" charset="0"/>
              </a:rPr>
              <a:t> FROM </a:t>
            </a:r>
            <a:r>
              <a:rPr lang="en-US" sz="1400" dirty="0" err="1">
                <a:latin typeface="Lucida Sans Typewriter" panose="020B0509030504030204" pitchFamily="49" charset="0"/>
              </a:rPr>
              <a:t>Store.Product</a:t>
            </a:r>
            <a:r>
              <a:rPr lang="en-US" sz="1400" dirty="0">
                <a:latin typeface="Lucida Sans Typewriter" panose="020B0509030504030204" pitchFamily="49" charset="0"/>
              </a:rPr>
              <a:t> AS p CROSS JOIN </a:t>
            </a:r>
            <a:r>
              <a:rPr lang="en-US" sz="1400" dirty="0" err="1">
                <a:latin typeface="Lucida Sans Typewriter" panose="020B0509030504030204" pitchFamily="49" charset="0"/>
              </a:rPr>
              <a:t>Store.Category</a:t>
            </a:r>
            <a:r>
              <a:rPr lang="en-US" sz="1400" dirty="0">
                <a:latin typeface="Lucida Sans Typewriter" panose="020B0509030504030204" pitchFamily="49" charset="0"/>
              </a:rPr>
              <a:t> AS c;</a:t>
            </a:r>
            <a:endParaRPr lang="en-US" sz="1800" dirty="0">
              <a:latin typeface="Lucida Sans Typewriter" panose="020B0509030504030204" pitchFamily="49" charset="0"/>
            </a:endParaRPr>
          </a:p>
          <a:p>
            <a:pPr marL="288925" indent="-288925">
              <a:spcBef>
                <a:spcPts val="300"/>
              </a:spcBef>
              <a:spcAft>
                <a:spcPts val="600"/>
              </a:spcAft>
              <a:buFont typeface="Wingdings" panose="05000000000000000000" pitchFamily="2" charset="2"/>
              <a:buChar char="q"/>
              <a:defRPr/>
            </a:pPr>
            <a:r>
              <a:rPr lang="en-US" sz="1400" dirty="0"/>
              <a:t>Only data rows where the product name is the same as the category name.</a:t>
            </a:r>
          </a:p>
          <a:p>
            <a:pPr marL="288925" indent="-288925">
              <a:spcBef>
                <a:spcPts val="300"/>
              </a:spcBef>
              <a:spcAft>
                <a:spcPts val="600"/>
              </a:spcAft>
              <a:buFont typeface="Wingdings" panose="05000000000000000000" pitchFamily="2" charset="2"/>
              <a:buChar char="q"/>
              <a:defRPr/>
            </a:pPr>
            <a:r>
              <a:rPr lang="en-US" sz="1400" dirty="0"/>
              <a:t>Only rows where the product name is not the same as the category name.</a:t>
            </a:r>
          </a:p>
          <a:p>
            <a:pPr marL="288925" indent="-288925">
              <a:spcBef>
                <a:spcPts val="300"/>
              </a:spcBef>
              <a:spcAft>
                <a:spcPts val="600"/>
              </a:spcAft>
              <a:buFont typeface="Wingdings" panose="05000000000000000000" pitchFamily="2" charset="2"/>
              <a:buChar char="q"/>
              <a:defRPr/>
            </a:pPr>
            <a:r>
              <a:rPr lang="en-US" sz="1400" dirty="0"/>
              <a:t>Every combination of product and category name.</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97485" y="4334715"/>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1212929"/>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A correlated subquery...</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Returns a single scalar value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Returns multiple columns and rows</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References a value in the outer query</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395160" y="601339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Using Joins</a:t>
            </a:r>
          </a:p>
        </p:txBody>
      </p:sp>
      <p:sp>
        <p:nvSpPr>
          <p:cNvPr id="2" name="Text Placeholder 1"/>
          <p:cNvSpPr>
            <a:spLocks noGrp="1"/>
          </p:cNvSpPr>
          <p:nvPr>
            <p:ph type="body" sz="quarter" idx="15"/>
          </p:nvPr>
        </p:nvSpPr>
        <p:spPr/>
        <p:txBody>
          <a:bodyPr/>
          <a:lstStyle/>
          <a:p>
            <a:pPr lvl="1"/>
            <a:r>
              <a:rPr lang="en-US" sz="2400" dirty="0"/>
              <a:t>Using Subqueries</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Using Joins</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Concepts</a:t>
            </a:r>
          </a:p>
        </p:txBody>
      </p:sp>
      <p:sp>
        <p:nvSpPr>
          <p:cNvPr id="3" name="Content Placeholder 2"/>
          <p:cNvSpPr>
            <a:spLocks noGrp="1"/>
          </p:cNvSpPr>
          <p:nvPr>
            <p:ph sz="quarter" idx="10"/>
          </p:nvPr>
        </p:nvSpPr>
        <p:spPr>
          <a:xfrm>
            <a:off x="379413" y="1540564"/>
            <a:ext cx="11524533" cy="2809808"/>
          </a:xfrm>
        </p:spPr>
        <p:txBody>
          <a:bodyPr/>
          <a:lstStyle/>
          <a:p>
            <a:r>
              <a:rPr lang="en-GB" dirty="0"/>
              <a:t>Combine rows from multiple tables by specifying matching criteria</a:t>
            </a:r>
          </a:p>
          <a:p>
            <a:pPr marL="342900" lvl="1" indent="-342900">
              <a:buFont typeface="Arial" panose="020B0604020202020204" pitchFamily="34" charset="0"/>
              <a:buChar char="•"/>
            </a:pPr>
            <a:r>
              <a:rPr lang="en-GB" dirty="0"/>
              <a:t>Usually based on primary key – foreign key relationships</a:t>
            </a:r>
          </a:p>
          <a:p>
            <a:pPr marL="342900" lvl="1" indent="-342900">
              <a:buFont typeface="Arial" panose="020B0604020202020204" pitchFamily="34" charset="0"/>
              <a:buChar char="•"/>
            </a:pPr>
            <a:r>
              <a:rPr lang="en-GB" dirty="0"/>
              <a:t>For example, return rows that combine data from the </a:t>
            </a:r>
            <a:r>
              <a:rPr lang="en-GB" b="1" dirty="0"/>
              <a:t>Employee</a:t>
            </a:r>
            <a:r>
              <a:rPr lang="en-GB" dirty="0"/>
              <a:t> and </a:t>
            </a:r>
            <a:r>
              <a:rPr lang="en-GB" b="1" dirty="0" err="1"/>
              <a:t>SalesOrder</a:t>
            </a:r>
            <a:r>
              <a:rPr lang="en-GB" dirty="0"/>
              <a:t> tables by matching the </a:t>
            </a:r>
            <a:r>
              <a:rPr lang="en-GB" b="1" dirty="0" err="1"/>
              <a:t>Employee.EmployeeID</a:t>
            </a:r>
            <a:r>
              <a:rPr lang="en-GB" dirty="0"/>
              <a:t> primary key to the </a:t>
            </a:r>
            <a:r>
              <a:rPr lang="en-GB" b="1" dirty="0" err="1"/>
              <a:t>SalesOrder.EmployeeID</a:t>
            </a:r>
            <a:r>
              <a:rPr lang="en-GB" dirty="0"/>
              <a:t> foreign key</a:t>
            </a:r>
          </a:p>
          <a:p>
            <a:endParaRPr lang="en-GB" dirty="0">
              <a:latin typeface="+mn-lt"/>
            </a:endParaRPr>
          </a:p>
          <a:p>
            <a:r>
              <a:rPr lang="en-GB" dirty="0">
                <a:latin typeface="+mn-lt"/>
              </a:rPr>
              <a:t>It can help to think of the tables as sets in a Venn diagram</a:t>
            </a:r>
          </a:p>
        </p:txBody>
      </p:sp>
      <p:grpSp>
        <p:nvGrpSpPr>
          <p:cNvPr id="12" name="Group 11"/>
          <p:cNvGrpSpPr/>
          <p:nvPr/>
        </p:nvGrpSpPr>
        <p:grpSpPr>
          <a:xfrm>
            <a:off x="3810587" y="4386648"/>
            <a:ext cx="5161937" cy="2207965"/>
            <a:chOff x="3883741" y="4375354"/>
            <a:chExt cx="5161937" cy="2207965"/>
          </a:xfrm>
        </p:grpSpPr>
        <p:grpSp>
          <p:nvGrpSpPr>
            <p:cNvPr id="6" name="Group 5"/>
            <p:cNvGrpSpPr/>
            <p:nvPr/>
          </p:nvGrpSpPr>
          <p:grpSpPr>
            <a:xfrm>
              <a:off x="3883741" y="4375354"/>
              <a:ext cx="2733369" cy="1907777"/>
              <a:chOff x="3293806" y="4188542"/>
              <a:chExt cx="3567653" cy="2490072"/>
            </a:xfrm>
          </p:grpSpPr>
          <p:sp>
            <p:nvSpPr>
              <p:cNvPr id="4" name="Oval 3"/>
              <p:cNvSpPr/>
              <p:nvPr/>
            </p:nvSpPr>
            <p:spPr>
              <a:xfrm>
                <a:off x="3293806"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5" name="Oval 4"/>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7" name="TextBox 6"/>
            <p:cNvSpPr txBox="1"/>
            <p:nvPr/>
          </p:nvSpPr>
          <p:spPr>
            <a:xfrm>
              <a:off x="4033188" y="6213987"/>
              <a:ext cx="1108765" cy="369332"/>
            </a:xfrm>
            <a:prstGeom prst="rect">
              <a:avLst/>
            </a:prstGeom>
            <a:noFill/>
          </p:spPr>
          <p:txBody>
            <a:bodyPr wrap="none" rtlCol="0">
              <a:spAutoFit/>
            </a:bodyPr>
            <a:lstStyle/>
            <a:p>
              <a:r>
                <a:rPr lang="en-GB" dirty="0"/>
                <a:t>Employee</a:t>
              </a:r>
            </a:p>
          </p:txBody>
        </p:sp>
        <p:sp>
          <p:nvSpPr>
            <p:cNvPr id="8" name="TextBox 7"/>
            <p:cNvSpPr txBox="1"/>
            <p:nvPr/>
          </p:nvSpPr>
          <p:spPr>
            <a:xfrm>
              <a:off x="5345761" y="6213987"/>
              <a:ext cx="1205843" cy="369332"/>
            </a:xfrm>
            <a:prstGeom prst="rect">
              <a:avLst/>
            </a:prstGeom>
            <a:noFill/>
          </p:spPr>
          <p:txBody>
            <a:bodyPr wrap="none" rtlCol="0">
              <a:spAutoFit/>
            </a:bodyPr>
            <a:lstStyle/>
            <a:p>
              <a:r>
                <a:rPr lang="en-GB" dirty="0" err="1"/>
                <a:t>SalesOrder</a:t>
              </a:r>
              <a:endParaRPr lang="en-GB" dirty="0"/>
            </a:p>
          </p:txBody>
        </p:sp>
        <p:sp>
          <p:nvSpPr>
            <p:cNvPr id="9" name="TextBox 8"/>
            <p:cNvSpPr txBox="1"/>
            <p:nvPr/>
          </p:nvSpPr>
          <p:spPr>
            <a:xfrm>
              <a:off x="7445838" y="4842386"/>
              <a:ext cx="1599840" cy="1200329"/>
            </a:xfrm>
            <a:prstGeom prst="rect">
              <a:avLst/>
            </a:prstGeom>
            <a:noFill/>
          </p:spPr>
          <p:txBody>
            <a:bodyPr wrap="square" rtlCol="0">
              <a:spAutoFit/>
            </a:bodyPr>
            <a:lstStyle/>
            <a:p>
              <a:r>
                <a:rPr lang="en-GB" dirty="0"/>
                <a:t>Sales orders that were taken by employees</a:t>
              </a:r>
            </a:p>
          </p:txBody>
        </p:sp>
        <p:cxnSp>
          <p:nvCxnSpPr>
            <p:cNvPr id="11" name="Straight Arrow Connector 10"/>
            <p:cNvCxnSpPr>
              <a:stCxn id="9" idx="1"/>
            </p:cNvCxnSpPr>
            <p:nvPr/>
          </p:nvCxnSpPr>
          <p:spPr>
            <a:xfrm flipH="1" flipV="1">
              <a:off x="5345762" y="5358581"/>
              <a:ext cx="2100076" cy="839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917791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 Syntax</a:t>
            </a:r>
          </a:p>
        </p:txBody>
      </p:sp>
      <p:sp>
        <p:nvSpPr>
          <p:cNvPr id="10" name="Content Placeholder 2"/>
          <p:cNvSpPr txBox="1">
            <a:spLocks/>
          </p:cNvSpPr>
          <p:nvPr/>
        </p:nvSpPr>
        <p:spPr>
          <a:xfrm>
            <a:off x="518422" y="1171092"/>
            <a:ext cx="11602348"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174625" marR="0" lvl="0" indent="-174625" algn="l" defTabSz="914400" rtl="0" eaLnBrk="1" fontAlgn="base" latinLnBrk="0" hangingPunct="1">
              <a:lnSpc>
                <a:spcPct val="100000"/>
              </a:lnSpc>
              <a:spcBef>
                <a:spcPts val="600"/>
              </a:spcBef>
              <a:spcAft>
                <a:spcPct val="0"/>
              </a:spcAft>
              <a:buClrTx/>
              <a:buSzPct val="9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ea typeface="+mn-ea"/>
                <a:cs typeface="Segoe UI" pitchFamily="34" charset="0"/>
              </a:rPr>
              <a:t>ANSI SQL-92</a:t>
            </a: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458788" marR="0" lvl="1" indent="-169863"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ea typeface="+mn-ea"/>
                <a:cs typeface="Segoe UI" pitchFamily="34" charset="0"/>
              </a:rPr>
              <a:t>Tables joined by JOIN operator in FROM clause</a:t>
            </a: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Preferred syntax</a:t>
            </a: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Tx/>
              <a:buSzPct val="90000"/>
              <a:buFont typeface="Arial" pitchFamily="34" charset="0"/>
              <a:buChar char="•"/>
              <a:tabLst/>
              <a:defRPr/>
            </a:pPr>
            <a:endPar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174625" marR="0" lvl="0" indent="-174625" algn="l" defTabSz="914400" rtl="0" eaLnBrk="1" fontAlgn="base" latinLnBrk="0" hangingPunct="1">
              <a:lnSpc>
                <a:spcPct val="100000"/>
              </a:lnSpc>
              <a:spcBef>
                <a:spcPts val="600"/>
              </a:spcBef>
              <a:spcAft>
                <a:spcPct val="0"/>
              </a:spcAft>
              <a:buClrTx/>
              <a:buSzPct val="90000"/>
              <a:buFont typeface="Arial" pitchFamily="34" charset="0"/>
              <a:buChar char="•"/>
              <a:tabLst/>
              <a:defRPr/>
            </a:pPr>
            <a:r>
              <a:rPr kumimoji="0" lang="en-US" sz="2400" b="0" i="0" u="none" strike="noStrike" kern="0" cap="none" spc="0" normalizeH="0" baseline="0" noProof="0" dirty="0">
                <a:ln>
                  <a:noFill/>
                </a:ln>
                <a:solidFill>
                  <a:srgbClr val="000000"/>
                </a:solidFill>
                <a:effectLst/>
                <a:uLnTx/>
                <a:uFillTx/>
                <a:latin typeface="Segoe UI" pitchFamily="34" charset="0"/>
                <a:cs typeface="Segoe UI" pitchFamily="34" charset="0"/>
              </a:rPr>
              <a:t>ANSI SQL-89</a:t>
            </a:r>
          </a:p>
          <a:p>
            <a:pPr marL="458788" marR="0" lvl="1" indent="-169863"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Tables listed in FROM clause with join predicate</a:t>
            </a:r>
            <a:r>
              <a:rPr kumimoji="0" lang="en-US" sz="2800" b="0" i="0" u="none" strike="noStrike" kern="0" cap="none" spc="0" normalizeH="0" noProof="0" dirty="0">
                <a:ln>
                  <a:noFill/>
                </a:ln>
                <a:solidFill>
                  <a:srgbClr val="000000"/>
                </a:solidFill>
                <a:effectLst/>
                <a:uLnTx/>
                <a:uFillTx/>
                <a:latin typeface="Segoe UI" pitchFamily="34" charset="0"/>
                <a:cs typeface="Segoe UI" pitchFamily="34" charset="0"/>
              </a:rPr>
              <a:t> in WHERE clause</a:t>
            </a:r>
            <a:endPar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endParaRPr>
          </a:p>
          <a:p>
            <a:pPr marL="854075" marR="0" lvl="2" indent="-173038" algn="l" defTabSz="914400" rtl="0" eaLnBrk="1" fontAlgn="base" latinLnBrk="0" hangingPunct="1">
              <a:lnSpc>
                <a:spcPct val="100000"/>
              </a:lnSpc>
              <a:spcBef>
                <a:spcPts val="600"/>
              </a:spcBef>
              <a:spcAft>
                <a:spcPct val="0"/>
              </a:spcAft>
              <a:buClrTx/>
              <a:buSzPct val="80000"/>
              <a:buFont typeface="Arial" pitchFamily="34" charset="0"/>
              <a:buChar char="•"/>
              <a:tabLst/>
              <a:defRPr/>
            </a:pP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Not recommended: can</a:t>
            </a:r>
            <a:r>
              <a:rPr kumimoji="0" lang="en-US" sz="2800" b="0" i="0" u="none" strike="noStrike" kern="0" cap="none" spc="0" normalizeH="0" noProof="0" dirty="0">
                <a:ln>
                  <a:noFill/>
                </a:ln>
                <a:solidFill>
                  <a:srgbClr val="000000"/>
                </a:solidFill>
                <a:effectLst/>
                <a:uLnTx/>
                <a:uFillTx/>
                <a:latin typeface="Segoe UI" pitchFamily="34" charset="0"/>
                <a:cs typeface="Segoe UI" pitchFamily="34" charset="0"/>
              </a:rPr>
              <a:t> lead to a</a:t>
            </a:r>
            <a:r>
              <a:rPr kumimoji="0" lang="en-US" sz="2800" b="0" i="0" u="none" strike="noStrike" kern="0" cap="none" spc="0" normalizeH="0" baseline="0" noProof="0" dirty="0">
                <a:ln>
                  <a:noFill/>
                </a:ln>
                <a:solidFill>
                  <a:srgbClr val="000000"/>
                </a:solidFill>
                <a:effectLst/>
                <a:uLnTx/>
                <a:uFillTx/>
                <a:latin typeface="Segoe UI" pitchFamily="34" charset="0"/>
                <a:cs typeface="Segoe UI" pitchFamily="34" charset="0"/>
              </a:rPr>
              <a:t>ccidental Cartesian products!</a:t>
            </a:r>
          </a:p>
        </p:txBody>
      </p:sp>
      <p:sp>
        <p:nvSpPr>
          <p:cNvPr id="11" name="AutoShape 3"/>
          <p:cNvSpPr>
            <a:spLocks noChangeArrowheads="1"/>
          </p:cNvSpPr>
          <p:nvPr/>
        </p:nvSpPr>
        <p:spPr bwMode="auto">
          <a:xfrm>
            <a:off x="1484235" y="2682602"/>
            <a:ext cx="7232381" cy="1083600"/>
          </a:xfrm>
          <a:prstGeom prst="roundRect">
            <a:avLst>
              <a:gd name="adj" fmla="val 1158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Table1 JOIN Table2</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       ON &lt;predicate&gt;;</a:t>
            </a:r>
          </a:p>
        </p:txBody>
      </p:sp>
      <p:sp>
        <p:nvSpPr>
          <p:cNvPr id="12" name="AutoShape 3"/>
          <p:cNvSpPr>
            <a:spLocks noChangeArrowheads="1"/>
          </p:cNvSpPr>
          <p:nvPr/>
        </p:nvSpPr>
        <p:spPr bwMode="auto">
          <a:xfrm>
            <a:off x="1484235" y="5557354"/>
            <a:ext cx="7232381" cy="1083600"/>
          </a:xfrm>
          <a:prstGeom prst="roundRect">
            <a:avLst>
              <a:gd name="adj" fmla="val 1158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FROM   Table1, Table2</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WHERE  &lt;predicate&gt;;</a:t>
            </a:r>
          </a:p>
        </p:txBody>
      </p:sp>
    </p:spTree>
    <p:extLst>
      <p:ext uri="{BB962C8B-B14F-4D97-AF65-F5344CB8AC3E}">
        <p14:creationId xmlns:p14="http://schemas.microsoft.com/office/powerpoint/2010/main" val="61506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Inner Joins</a:t>
            </a:r>
          </a:p>
        </p:txBody>
      </p:sp>
      <p:sp>
        <p:nvSpPr>
          <p:cNvPr id="3" name="Content Placeholder 2"/>
          <p:cNvSpPr>
            <a:spLocks noGrp="1"/>
          </p:cNvSpPr>
          <p:nvPr>
            <p:ph sz="quarter" idx="10"/>
          </p:nvPr>
        </p:nvSpPr>
        <p:spPr>
          <a:xfrm>
            <a:off x="379413" y="1388226"/>
            <a:ext cx="11525250" cy="2171620"/>
          </a:xfrm>
        </p:spPr>
        <p:txBody>
          <a:bodyPr/>
          <a:lstStyle/>
          <a:p>
            <a:pPr lvl="0"/>
            <a:r>
              <a:rPr lang="en-US" dirty="0">
                <a:solidFill>
                  <a:srgbClr val="000000"/>
                </a:solidFill>
              </a:rPr>
              <a:t>Return only rows where a match is found in both input tables</a:t>
            </a:r>
          </a:p>
          <a:p>
            <a:pPr marL="342900" lvl="0" indent="-342900">
              <a:buFont typeface="Arial" panose="020B0604020202020204" pitchFamily="34" charset="0"/>
              <a:buChar char="•"/>
            </a:pPr>
            <a:r>
              <a:rPr lang="en-US" dirty="0">
                <a:solidFill>
                  <a:srgbClr val="000000"/>
                </a:solidFill>
                <a:latin typeface="+mn-lt"/>
              </a:rPr>
              <a:t>Match rows based on criteria supplied in the join predicate</a:t>
            </a:r>
          </a:p>
          <a:p>
            <a:pPr marL="342900" lvl="0" indent="-342900">
              <a:buFont typeface="Arial" panose="020B0604020202020204" pitchFamily="34" charset="0"/>
              <a:buChar char="•"/>
            </a:pPr>
            <a:r>
              <a:rPr lang="en-US" dirty="0">
                <a:solidFill>
                  <a:srgbClr val="000000"/>
                </a:solidFill>
                <a:latin typeface="+mn-lt"/>
              </a:rPr>
              <a:t>If join predicate operator is =, also known as </a:t>
            </a:r>
            <a:r>
              <a:rPr lang="en-US" i="1" dirty="0" err="1">
                <a:solidFill>
                  <a:srgbClr val="000000"/>
                </a:solidFill>
                <a:latin typeface="+mn-lt"/>
              </a:rPr>
              <a:t>equi</a:t>
            </a:r>
            <a:r>
              <a:rPr lang="en-US" i="1" dirty="0">
                <a:solidFill>
                  <a:srgbClr val="000000"/>
                </a:solidFill>
                <a:latin typeface="+mn-lt"/>
              </a:rPr>
              <a:t>-join</a:t>
            </a:r>
          </a:p>
          <a:p>
            <a:endParaRPr lang="en-GB" dirty="0"/>
          </a:p>
        </p:txBody>
      </p:sp>
      <p:grpSp>
        <p:nvGrpSpPr>
          <p:cNvPr id="16" name="Group 15"/>
          <p:cNvGrpSpPr/>
          <p:nvPr/>
        </p:nvGrpSpPr>
        <p:grpSpPr>
          <a:xfrm>
            <a:off x="6528723" y="3683739"/>
            <a:ext cx="5567146" cy="2232055"/>
            <a:chOff x="6134042" y="4009330"/>
            <a:chExt cx="5300875" cy="2232055"/>
          </a:xfrm>
        </p:grpSpPr>
        <p:grpSp>
          <p:nvGrpSpPr>
            <p:cNvPr id="5" name="Group 4"/>
            <p:cNvGrpSpPr/>
            <p:nvPr/>
          </p:nvGrpSpPr>
          <p:grpSpPr>
            <a:xfrm>
              <a:off x="6272980" y="4033420"/>
              <a:ext cx="2733369" cy="1907777"/>
              <a:chOff x="3293806" y="4188542"/>
              <a:chExt cx="3567653" cy="2490072"/>
            </a:xfrm>
          </p:grpSpPr>
          <p:sp>
            <p:nvSpPr>
              <p:cNvPr id="10" name="Oval 9"/>
              <p:cNvSpPr/>
              <p:nvPr/>
            </p:nvSpPr>
            <p:spPr>
              <a:xfrm>
                <a:off x="3293806"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1" name="Oval 10"/>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6" name="TextBox 5"/>
            <p:cNvSpPr txBox="1"/>
            <p:nvPr/>
          </p:nvSpPr>
          <p:spPr>
            <a:xfrm>
              <a:off x="6422427" y="5872053"/>
              <a:ext cx="1108765" cy="369332"/>
            </a:xfrm>
            <a:prstGeom prst="rect">
              <a:avLst/>
            </a:prstGeom>
            <a:noFill/>
          </p:spPr>
          <p:txBody>
            <a:bodyPr wrap="none" rtlCol="0">
              <a:spAutoFit/>
            </a:bodyPr>
            <a:lstStyle/>
            <a:p>
              <a:r>
                <a:rPr lang="en-GB" dirty="0"/>
                <a:t>Employee</a:t>
              </a:r>
            </a:p>
          </p:txBody>
        </p:sp>
        <p:sp>
          <p:nvSpPr>
            <p:cNvPr id="7" name="TextBox 6"/>
            <p:cNvSpPr txBox="1"/>
            <p:nvPr/>
          </p:nvSpPr>
          <p:spPr>
            <a:xfrm>
              <a:off x="7651059" y="5867040"/>
              <a:ext cx="1205843" cy="369332"/>
            </a:xfrm>
            <a:prstGeom prst="rect">
              <a:avLst/>
            </a:prstGeom>
            <a:noFill/>
          </p:spPr>
          <p:txBody>
            <a:bodyPr wrap="none" rtlCol="0">
              <a:spAutoFit/>
            </a:bodyPr>
            <a:lstStyle/>
            <a:p>
              <a:r>
                <a:rPr lang="en-GB" dirty="0" err="1"/>
                <a:t>SalesOrder</a:t>
              </a:r>
              <a:endParaRPr lang="en-GB" dirty="0"/>
            </a:p>
          </p:txBody>
        </p:sp>
        <p:sp>
          <p:nvSpPr>
            <p:cNvPr id="8" name="TextBox 7"/>
            <p:cNvSpPr txBox="1"/>
            <p:nvPr/>
          </p:nvSpPr>
          <p:spPr>
            <a:xfrm>
              <a:off x="9835077" y="4500452"/>
              <a:ext cx="1599840" cy="646331"/>
            </a:xfrm>
            <a:prstGeom prst="rect">
              <a:avLst/>
            </a:prstGeom>
            <a:noFill/>
          </p:spPr>
          <p:txBody>
            <a:bodyPr wrap="square" rtlCol="0">
              <a:spAutoFit/>
            </a:bodyPr>
            <a:lstStyle/>
            <a:p>
              <a:r>
                <a:rPr lang="en-GB" dirty="0"/>
                <a:t>Set returned by inner join</a:t>
              </a:r>
            </a:p>
          </p:txBody>
        </p:sp>
        <p:sp>
          <p:nvSpPr>
            <p:cNvPr id="14" name="Chord 13"/>
            <p:cNvSpPr/>
            <p:nvPr/>
          </p:nvSpPr>
          <p:spPr>
            <a:xfrm rot="19532212">
              <a:off x="7255455" y="4009330"/>
              <a:ext cx="1854718" cy="1921107"/>
            </a:xfrm>
            <a:prstGeom prst="chord">
              <a:avLst>
                <a:gd name="adj1" fmla="val 9547880"/>
                <a:gd name="adj2" fmla="val 16153032"/>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hord 14"/>
            <p:cNvSpPr/>
            <p:nvPr/>
          </p:nvSpPr>
          <p:spPr>
            <a:xfrm rot="2067788" flipH="1">
              <a:off x="6134042" y="4010277"/>
              <a:ext cx="1897903" cy="1898013"/>
            </a:xfrm>
            <a:prstGeom prst="chord">
              <a:avLst>
                <a:gd name="adj1" fmla="val 9448540"/>
                <a:gd name="adj2" fmla="val 16153032"/>
              </a:avLst>
            </a:prstGeom>
            <a:pattFill prst="lt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8" idx="1"/>
            </p:cNvCxnSpPr>
            <p:nvPr/>
          </p:nvCxnSpPr>
          <p:spPr>
            <a:xfrm flipH="1">
              <a:off x="7735001" y="4823618"/>
              <a:ext cx="2100076" cy="193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19" name="AutoShape 3"/>
          <p:cNvSpPr>
            <a:spLocks noChangeArrowheads="1"/>
          </p:cNvSpPr>
          <p:nvPr/>
        </p:nvSpPr>
        <p:spPr bwMode="auto">
          <a:xfrm>
            <a:off x="427208" y="4050312"/>
            <a:ext cx="5801953" cy="1289804"/>
          </a:xfrm>
          <a:prstGeom prst="roundRect">
            <a:avLst>
              <a:gd name="adj" fmla="val 1158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GB" sz="2000" kern="0" dirty="0">
                <a:solidFill>
                  <a:srgbClr val="000000"/>
                </a:solidFill>
                <a:latin typeface="Courier New" panose="02070309020205020404" pitchFamily="49" charset="0"/>
                <a:cs typeface="Courier New" panose="02070309020205020404" pitchFamily="49" charset="0"/>
              </a:rPr>
              <a:t>SELECT </a:t>
            </a:r>
            <a:r>
              <a:rPr lang="en-GB" sz="2000" kern="0" dirty="0" err="1">
                <a:solidFill>
                  <a:srgbClr val="000000"/>
                </a:solidFill>
                <a:latin typeface="Courier New" panose="02070309020205020404" pitchFamily="49" charset="0"/>
                <a:cs typeface="Courier New" panose="02070309020205020404" pitchFamily="49" charset="0"/>
              </a:rPr>
              <a:t>emp.FirstName</a:t>
            </a:r>
            <a:r>
              <a:rPr lang="en-GB" sz="2000" kern="0" dirty="0">
                <a:solidFill>
                  <a:srgbClr val="000000"/>
                </a:solidFill>
                <a:latin typeface="Courier New" panose="02070309020205020404" pitchFamily="49" charset="0"/>
                <a:cs typeface="Courier New" panose="02070309020205020404" pitchFamily="49" charset="0"/>
              </a:rPr>
              <a:t>, </a:t>
            </a:r>
            <a:r>
              <a:rPr lang="en-GB" sz="2000" kern="0" dirty="0" err="1">
                <a:solidFill>
                  <a:srgbClr val="000000"/>
                </a:solidFill>
                <a:latin typeface="Courier New" panose="02070309020205020404" pitchFamily="49" charset="0"/>
                <a:cs typeface="Courier New" panose="02070309020205020404" pitchFamily="49" charset="0"/>
              </a:rPr>
              <a:t>ord.Amount</a:t>
            </a:r>
            <a:endParaRPr lang="en-GB" sz="20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000" kern="0" dirty="0">
                <a:solidFill>
                  <a:srgbClr val="000000"/>
                </a:solidFill>
                <a:latin typeface="Courier New" panose="02070309020205020404" pitchFamily="49" charset="0"/>
                <a:cs typeface="Courier New" panose="02070309020205020404" pitchFamily="49" charset="0"/>
              </a:rPr>
              <a:t>FROM </a:t>
            </a:r>
            <a:r>
              <a:rPr lang="en-GB" sz="2000" kern="0" dirty="0" err="1">
                <a:solidFill>
                  <a:srgbClr val="000000"/>
                </a:solidFill>
                <a:latin typeface="Courier New" panose="02070309020205020404" pitchFamily="49" charset="0"/>
                <a:cs typeface="Courier New" panose="02070309020205020404" pitchFamily="49" charset="0"/>
              </a:rPr>
              <a:t>HR.Employee</a:t>
            </a:r>
            <a:r>
              <a:rPr lang="en-GB" sz="2000" kern="0" dirty="0">
                <a:solidFill>
                  <a:srgbClr val="000000"/>
                </a:solidFill>
                <a:latin typeface="Courier New" panose="02070309020205020404" pitchFamily="49" charset="0"/>
                <a:cs typeface="Courier New" panose="02070309020205020404" pitchFamily="49" charset="0"/>
              </a:rPr>
              <a:t> AS </a:t>
            </a:r>
            <a:r>
              <a:rPr lang="en-GB" sz="2000" kern="0" dirty="0" err="1">
                <a:solidFill>
                  <a:srgbClr val="000000"/>
                </a:solidFill>
                <a:latin typeface="Courier New" panose="02070309020205020404" pitchFamily="49" charset="0"/>
                <a:cs typeface="Courier New" panose="02070309020205020404" pitchFamily="49" charset="0"/>
              </a:rPr>
              <a:t>emp</a:t>
            </a:r>
            <a:endParaRPr lang="en-GB" sz="20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000" kern="0" dirty="0">
                <a:solidFill>
                  <a:srgbClr val="000000"/>
                </a:solidFill>
                <a:latin typeface="Courier New" panose="02070309020205020404" pitchFamily="49" charset="0"/>
                <a:cs typeface="Courier New" panose="02070309020205020404" pitchFamily="49" charset="0"/>
              </a:rPr>
              <a:t>[INNER] JOIN </a:t>
            </a:r>
            <a:r>
              <a:rPr lang="en-GB" sz="2000" kern="0" dirty="0" err="1">
                <a:solidFill>
                  <a:srgbClr val="000000"/>
                </a:solidFill>
                <a:latin typeface="Courier New" panose="02070309020205020404" pitchFamily="49" charset="0"/>
                <a:cs typeface="Courier New" panose="02070309020205020404" pitchFamily="49" charset="0"/>
              </a:rPr>
              <a:t>Sales.SalesOrder</a:t>
            </a:r>
            <a:r>
              <a:rPr lang="en-GB" sz="2000" kern="0" dirty="0">
                <a:solidFill>
                  <a:srgbClr val="000000"/>
                </a:solidFill>
                <a:latin typeface="Courier New" panose="02070309020205020404" pitchFamily="49" charset="0"/>
                <a:cs typeface="Courier New" panose="02070309020205020404" pitchFamily="49" charset="0"/>
              </a:rPr>
              <a:t> AS </a:t>
            </a:r>
            <a:r>
              <a:rPr lang="en-GB" sz="2000" kern="0" dirty="0" err="1">
                <a:solidFill>
                  <a:srgbClr val="000000"/>
                </a:solidFill>
                <a:latin typeface="Courier New" panose="02070309020205020404" pitchFamily="49" charset="0"/>
                <a:cs typeface="Courier New" panose="02070309020205020404" pitchFamily="49" charset="0"/>
              </a:rPr>
              <a:t>ord</a:t>
            </a:r>
            <a:endParaRPr lang="en-GB" sz="20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GB" sz="2000" kern="0" dirty="0">
                <a:solidFill>
                  <a:srgbClr val="000000"/>
                </a:solidFill>
                <a:latin typeface="Courier New" panose="02070309020205020404" pitchFamily="49" charset="0"/>
                <a:cs typeface="Courier New" panose="02070309020205020404" pitchFamily="49" charset="0"/>
              </a:rPr>
              <a:t>  ON </a:t>
            </a:r>
            <a:r>
              <a:rPr lang="en-GB" sz="2000" kern="0" dirty="0" err="1">
                <a:solidFill>
                  <a:srgbClr val="000000"/>
                </a:solidFill>
                <a:latin typeface="Courier New" panose="02070309020205020404" pitchFamily="49" charset="0"/>
                <a:cs typeface="Courier New" panose="02070309020205020404" pitchFamily="49" charset="0"/>
              </a:rPr>
              <a:t>emp.EmployeeID</a:t>
            </a:r>
            <a:r>
              <a:rPr lang="en-GB" sz="2000" kern="0" dirty="0">
                <a:solidFill>
                  <a:srgbClr val="000000"/>
                </a:solidFill>
                <a:latin typeface="Courier New" panose="02070309020205020404" pitchFamily="49" charset="0"/>
                <a:cs typeface="Courier New" panose="02070309020205020404" pitchFamily="49" charset="0"/>
              </a:rPr>
              <a:t> = </a:t>
            </a:r>
            <a:r>
              <a:rPr lang="en-GB" sz="2000" kern="0" dirty="0" err="1">
                <a:solidFill>
                  <a:srgbClr val="000000"/>
                </a:solidFill>
                <a:latin typeface="Courier New" panose="02070309020205020404" pitchFamily="49" charset="0"/>
                <a:cs typeface="Courier New" panose="02070309020205020404" pitchFamily="49" charset="0"/>
              </a:rPr>
              <a:t>ord.EmployeeID</a:t>
            </a:r>
            <a:endParaRPr kumimoji="0" lang="en-US" sz="20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35993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Outer Joins</a:t>
            </a:r>
          </a:p>
        </p:txBody>
      </p:sp>
      <p:sp>
        <p:nvSpPr>
          <p:cNvPr id="3" name="Content Placeholder 2"/>
          <p:cNvSpPr>
            <a:spLocks noGrp="1"/>
          </p:cNvSpPr>
          <p:nvPr>
            <p:ph sz="quarter" idx="10"/>
          </p:nvPr>
        </p:nvSpPr>
        <p:spPr>
          <a:xfrm>
            <a:off x="418643" y="1120690"/>
            <a:ext cx="11644169" cy="2949525"/>
          </a:xfrm>
        </p:spPr>
        <p:txBody>
          <a:bodyPr/>
          <a:lstStyle/>
          <a:p>
            <a:pPr lvl="0"/>
            <a:r>
              <a:rPr lang="en-US" sz="2400" dirty="0">
                <a:solidFill>
                  <a:srgbClr val="000000"/>
                </a:solidFill>
              </a:rPr>
              <a:t>Return all rows from one table and any matching rows from second table</a:t>
            </a:r>
          </a:p>
          <a:p>
            <a:pPr marL="342900" lvl="0" indent="-342900">
              <a:buFont typeface="Arial" panose="020B0604020202020204" pitchFamily="34" charset="0"/>
              <a:buChar char="•"/>
            </a:pPr>
            <a:r>
              <a:rPr lang="en-US" sz="2400" dirty="0">
                <a:solidFill>
                  <a:srgbClr val="000000"/>
                </a:solidFill>
                <a:latin typeface="+mn-lt"/>
              </a:rPr>
              <a:t>Outer table’s rows are “preserved”</a:t>
            </a:r>
          </a:p>
          <a:p>
            <a:pPr marL="342900" lvl="2" indent="-342900">
              <a:buFont typeface="Arial" panose="020B0604020202020204" pitchFamily="34" charset="0"/>
              <a:buChar char="•"/>
            </a:pPr>
            <a:r>
              <a:rPr lang="en-US" dirty="0">
                <a:solidFill>
                  <a:srgbClr val="000000"/>
                </a:solidFill>
                <a:latin typeface="+mn-lt"/>
              </a:rPr>
              <a:t>Designated with LEFT, RIGHT, FULL keyword</a:t>
            </a:r>
          </a:p>
          <a:p>
            <a:pPr marL="342900" lvl="2" indent="-342900">
              <a:buFont typeface="Arial" panose="020B0604020202020204" pitchFamily="34" charset="0"/>
              <a:buChar char="•"/>
            </a:pPr>
            <a:r>
              <a:rPr lang="en-US" dirty="0">
                <a:solidFill>
                  <a:srgbClr val="000000"/>
                </a:solidFill>
                <a:latin typeface="+mn-lt"/>
              </a:rPr>
              <a:t>All rows from preserved table output to result set</a:t>
            </a:r>
          </a:p>
          <a:p>
            <a:pPr marL="342900" lvl="0" indent="-342900">
              <a:buFont typeface="Arial" panose="020B0604020202020204" pitchFamily="34" charset="0"/>
              <a:buChar char="•"/>
            </a:pPr>
            <a:r>
              <a:rPr lang="en-US" sz="2400" dirty="0">
                <a:solidFill>
                  <a:srgbClr val="000000"/>
                </a:solidFill>
                <a:latin typeface="+mn-lt"/>
              </a:rPr>
              <a:t>Matches from inner table retrieved</a:t>
            </a:r>
          </a:p>
          <a:p>
            <a:pPr marL="342900" indent="-342900">
              <a:buFont typeface="Arial" panose="020B0604020202020204" pitchFamily="34" charset="0"/>
              <a:buChar char="•"/>
            </a:pPr>
            <a:r>
              <a:rPr lang="en-US" sz="2400" dirty="0">
                <a:solidFill>
                  <a:srgbClr val="000000"/>
                </a:solidFill>
                <a:latin typeface="+mn-lt"/>
              </a:rPr>
              <a:t>NULLs added in places where attributes do not match</a:t>
            </a:r>
          </a:p>
        </p:txBody>
      </p:sp>
      <p:grpSp>
        <p:nvGrpSpPr>
          <p:cNvPr id="5" name="Group 4"/>
          <p:cNvGrpSpPr/>
          <p:nvPr/>
        </p:nvGrpSpPr>
        <p:grpSpPr>
          <a:xfrm>
            <a:off x="7104560" y="4579864"/>
            <a:ext cx="5161937" cy="2207965"/>
            <a:chOff x="6272980" y="4033420"/>
            <a:chExt cx="5161937" cy="2207965"/>
          </a:xfrm>
        </p:grpSpPr>
        <p:grpSp>
          <p:nvGrpSpPr>
            <p:cNvPr id="7" name="Group 6"/>
            <p:cNvGrpSpPr/>
            <p:nvPr/>
          </p:nvGrpSpPr>
          <p:grpSpPr>
            <a:xfrm>
              <a:off x="6272980" y="4033420"/>
              <a:ext cx="2733369" cy="1907777"/>
              <a:chOff x="3293806" y="4188542"/>
              <a:chExt cx="3567653" cy="2490072"/>
            </a:xfrm>
          </p:grpSpPr>
          <p:sp>
            <p:nvSpPr>
              <p:cNvPr id="14" name="Oval 13"/>
              <p:cNvSpPr/>
              <p:nvPr/>
            </p:nvSpPr>
            <p:spPr>
              <a:xfrm>
                <a:off x="3293806" y="4188542"/>
                <a:ext cx="2290917" cy="2490072"/>
              </a:xfrm>
              <a:prstGeom prst="ellipse">
                <a:avLst/>
              </a:prstGeom>
              <a:pattFill prst="ltUpDiag">
                <a:fgClr>
                  <a:schemeClr val="accent1"/>
                </a:fgClr>
                <a:bgClr>
                  <a:schemeClr val="bg1"/>
                </a:bgClr>
              </a:patt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5" name="Oval 14"/>
              <p:cNvSpPr/>
              <p:nvPr/>
            </p:nvSpPr>
            <p:spPr>
              <a:xfrm>
                <a:off x="4570542" y="4188542"/>
                <a:ext cx="2290917" cy="2490072"/>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sp>
          <p:nvSpPr>
            <p:cNvPr id="8" name="TextBox 7"/>
            <p:cNvSpPr txBox="1"/>
            <p:nvPr/>
          </p:nvSpPr>
          <p:spPr>
            <a:xfrm>
              <a:off x="6422427" y="5872053"/>
              <a:ext cx="1108765" cy="369332"/>
            </a:xfrm>
            <a:prstGeom prst="rect">
              <a:avLst/>
            </a:prstGeom>
            <a:noFill/>
          </p:spPr>
          <p:txBody>
            <a:bodyPr wrap="none" rtlCol="0">
              <a:spAutoFit/>
            </a:bodyPr>
            <a:lstStyle/>
            <a:p>
              <a:r>
                <a:rPr lang="en-GB" dirty="0"/>
                <a:t>Employee</a:t>
              </a:r>
            </a:p>
          </p:txBody>
        </p:sp>
        <p:sp>
          <p:nvSpPr>
            <p:cNvPr id="9" name="TextBox 8"/>
            <p:cNvSpPr txBox="1"/>
            <p:nvPr/>
          </p:nvSpPr>
          <p:spPr>
            <a:xfrm>
              <a:off x="7651059" y="5867040"/>
              <a:ext cx="1205843" cy="369332"/>
            </a:xfrm>
            <a:prstGeom prst="rect">
              <a:avLst/>
            </a:prstGeom>
            <a:noFill/>
          </p:spPr>
          <p:txBody>
            <a:bodyPr wrap="none" rtlCol="0">
              <a:spAutoFit/>
            </a:bodyPr>
            <a:lstStyle/>
            <a:p>
              <a:r>
                <a:rPr lang="en-GB" dirty="0" err="1"/>
                <a:t>SalesOrder</a:t>
              </a:r>
              <a:endParaRPr lang="en-GB" dirty="0"/>
            </a:p>
          </p:txBody>
        </p:sp>
        <p:sp>
          <p:nvSpPr>
            <p:cNvPr id="10" name="TextBox 9"/>
            <p:cNvSpPr txBox="1"/>
            <p:nvPr/>
          </p:nvSpPr>
          <p:spPr>
            <a:xfrm>
              <a:off x="9835077" y="4500452"/>
              <a:ext cx="1599840" cy="923330"/>
            </a:xfrm>
            <a:prstGeom prst="rect">
              <a:avLst/>
            </a:prstGeom>
            <a:noFill/>
          </p:spPr>
          <p:txBody>
            <a:bodyPr wrap="square" rtlCol="0">
              <a:spAutoFit/>
            </a:bodyPr>
            <a:lstStyle/>
            <a:p>
              <a:r>
                <a:rPr lang="en-GB" dirty="0"/>
                <a:t>Set returned by left outer join</a:t>
              </a:r>
            </a:p>
          </p:txBody>
        </p:sp>
        <p:cxnSp>
          <p:nvCxnSpPr>
            <p:cNvPr id="13" name="Straight Arrow Connector 12"/>
            <p:cNvCxnSpPr>
              <a:stCxn id="10" idx="1"/>
            </p:cNvCxnSpPr>
            <p:nvPr/>
          </p:nvCxnSpPr>
          <p:spPr>
            <a:xfrm flipH="1">
              <a:off x="7735001" y="4962117"/>
              <a:ext cx="2100076" cy="545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
        <p:nvSpPr>
          <p:cNvPr id="16" name="AutoShape 3"/>
          <p:cNvSpPr>
            <a:spLocks noChangeArrowheads="1"/>
          </p:cNvSpPr>
          <p:nvPr/>
        </p:nvSpPr>
        <p:spPr bwMode="auto">
          <a:xfrm>
            <a:off x="351877" y="4837629"/>
            <a:ext cx="6594994" cy="1413034"/>
          </a:xfrm>
          <a:prstGeom prst="roundRect">
            <a:avLst>
              <a:gd name="adj" fmla="val 1158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000" dirty="0">
                <a:latin typeface="Courier New" panose="02070309020205020404" pitchFamily="49" charset="0"/>
                <a:cs typeface="Courier New" panose="02070309020205020404" pitchFamily="49" charset="0"/>
              </a:rPr>
              <a:t>SELECT </a:t>
            </a:r>
            <a:r>
              <a:rPr lang="en-GB" sz="2000" dirty="0" err="1">
                <a:latin typeface="Courier New" panose="02070309020205020404" pitchFamily="49" charset="0"/>
                <a:cs typeface="Courier New" panose="02070309020205020404" pitchFamily="49" charset="0"/>
              </a:rPr>
              <a:t>emp.FirstName</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ord.Amount</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FROM </a:t>
            </a:r>
            <a:r>
              <a:rPr lang="en-GB" sz="2000" dirty="0" err="1">
                <a:latin typeface="Courier New" panose="02070309020205020404" pitchFamily="49" charset="0"/>
                <a:cs typeface="Courier New" panose="02070309020205020404" pitchFamily="49" charset="0"/>
              </a:rPr>
              <a:t>HR.Employee</a:t>
            </a:r>
            <a:r>
              <a:rPr lang="en-GB" sz="2000" dirty="0">
                <a:latin typeface="Courier New" panose="02070309020205020404" pitchFamily="49" charset="0"/>
                <a:cs typeface="Courier New" panose="02070309020205020404" pitchFamily="49" charset="0"/>
              </a:rPr>
              <a:t> AS </a:t>
            </a:r>
            <a:r>
              <a:rPr lang="en-GB" sz="2000" dirty="0" err="1">
                <a:latin typeface="Courier New" panose="02070309020205020404" pitchFamily="49" charset="0"/>
                <a:cs typeface="Courier New" panose="02070309020205020404" pitchFamily="49" charset="0"/>
              </a:rPr>
              <a:t>emp</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LEFT [OUTER] JOIN </a:t>
            </a:r>
            <a:r>
              <a:rPr lang="en-GB" sz="2000" dirty="0" err="1">
                <a:latin typeface="Courier New" panose="02070309020205020404" pitchFamily="49" charset="0"/>
                <a:cs typeface="Courier New" panose="02070309020205020404" pitchFamily="49" charset="0"/>
              </a:rPr>
              <a:t>Sales.SalesOrder</a:t>
            </a:r>
            <a:r>
              <a:rPr lang="en-GB" sz="2000" dirty="0">
                <a:latin typeface="Courier New" panose="02070309020205020404" pitchFamily="49" charset="0"/>
                <a:cs typeface="Courier New" panose="02070309020205020404" pitchFamily="49" charset="0"/>
              </a:rPr>
              <a:t> AS </a:t>
            </a:r>
            <a:r>
              <a:rPr lang="en-GB" sz="2000" dirty="0" err="1">
                <a:latin typeface="Courier New" panose="02070309020205020404" pitchFamily="49" charset="0"/>
                <a:cs typeface="Courier New" panose="02070309020205020404" pitchFamily="49" charset="0"/>
              </a:rPr>
              <a:t>ord</a:t>
            </a:r>
            <a:endParaRPr lang="en-GB" sz="2000" dirty="0">
              <a:latin typeface="Courier New" panose="02070309020205020404" pitchFamily="49" charset="0"/>
              <a:cs typeface="Courier New" panose="02070309020205020404" pitchFamily="49" charset="0"/>
            </a:endParaRPr>
          </a:p>
          <a:p>
            <a:r>
              <a:rPr lang="en-GB" sz="2000" dirty="0">
                <a:latin typeface="Courier New" panose="02070309020205020404" pitchFamily="49" charset="0"/>
                <a:cs typeface="Courier New" panose="02070309020205020404" pitchFamily="49" charset="0"/>
              </a:rPr>
              <a:t>  ON </a:t>
            </a:r>
            <a:r>
              <a:rPr lang="en-GB" sz="2000" dirty="0" err="1">
                <a:latin typeface="Courier New" panose="02070309020205020404" pitchFamily="49" charset="0"/>
                <a:cs typeface="Courier New" panose="02070309020205020404" pitchFamily="49" charset="0"/>
              </a:rPr>
              <a:t>emp.EmployeeID</a:t>
            </a:r>
            <a:r>
              <a:rPr lang="en-GB" sz="2000" dirty="0">
                <a:latin typeface="Courier New" panose="02070309020205020404" pitchFamily="49" charset="0"/>
                <a:cs typeface="Courier New" panose="02070309020205020404" pitchFamily="49" charset="0"/>
              </a:rPr>
              <a:t> = </a:t>
            </a:r>
            <a:r>
              <a:rPr lang="en-GB" sz="2000" dirty="0" err="1">
                <a:latin typeface="Courier New" panose="02070309020205020404" pitchFamily="49" charset="0"/>
                <a:cs typeface="Courier New" panose="02070309020205020404" pitchFamily="49" charset="0"/>
              </a:rPr>
              <a:t>ord.EmployeeID</a:t>
            </a:r>
            <a:r>
              <a:rPr lang="en-GB"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63039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Cross Joins</a:t>
            </a:r>
          </a:p>
        </p:txBody>
      </p:sp>
      <p:sp>
        <p:nvSpPr>
          <p:cNvPr id="3" name="Content Placeholder 2"/>
          <p:cNvSpPr>
            <a:spLocks noGrp="1"/>
          </p:cNvSpPr>
          <p:nvPr>
            <p:ph sz="quarter" idx="10"/>
          </p:nvPr>
        </p:nvSpPr>
        <p:spPr>
          <a:xfrm>
            <a:off x="531481" y="1445447"/>
            <a:ext cx="7106479" cy="5319405"/>
          </a:xfrm>
        </p:spPr>
        <p:txBody>
          <a:bodyPr/>
          <a:lstStyle/>
          <a:p>
            <a:r>
              <a:rPr lang="en-US" sz="2400" dirty="0"/>
              <a:t>Combine all rows from both tables</a:t>
            </a:r>
          </a:p>
          <a:p>
            <a:pPr marL="457200" indent="-457200">
              <a:buFont typeface="Arial" panose="020B0604020202020204" pitchFamily="34" charset="0"/>
              <a:buChar char="•"/>
            </a:pPr>
            <a:r>
              <a:rPr lang="en-US" sz="2400" dirty="0">
                <a:latin typeface="+mn-lt"/>
              </a:rPr>
              <a:t>All possible combinations output</a:t>
            </a:r>
          </a:p>
          <a:p>
            <a:pPr marL="457200" indent="-457200">
              <a:buFont typeface="Arial" panose="020B0604020202020204" pitchFamily="34" charset="0"/>
              <a:buChar char="•"/>
            </a:pPr>
            <a:r>
              <a:rPr lang="en-US" sz="2400" dirty="0">
                <a:latin typeface="+mn-lt"/>
              </a:rPr>
              <a:t>Logical foundation for inner and outer joins</a:t>
            </a:r>
          </a:p>
          <a:p>
            <a:pPr marL="517525" lvl="2" indent="-342900">
              <a:buFont typeface="Arial" panose="020B0604020202020204" pitchFamily="34" charset="0"/>
              <a:buChar char="•"/>
            </a:pPr>
            <a:r>
              <a:rPr lang="en-US" sz="1800" dirty="0">
                <a:latin typeface="+mn-lt"/>
              </a:rPr>
              <a:t>Inner join starts with Cartesian product, adds filter</a:t>
            </a:r>
          </a:p>
          <a:p>
            <a:pPr marL="517525" lvl="2" indent="-342900">
              <a:buFont typeface="Arial" panose="020B0604020202020204" pitchFamily="34" charset="0"/>
              <a:buChar char="•"/>
            </a:pPr>
            <a:r>
              <a:rPr lang="en-US" sz="1800" dirty="0">
                <a:latin typeface="+mn-lt"/>
              </a:rPr>
              <a:t>Outer join takes Cartesian output, filtered, adds back non-matching rows (with NULL placeholders)</a:t>
            </a:r>
          </a:p>
          <a:p>
            <a:r>
              <a:rPr lang="en-US" sz="2400" dirty="0"/>
              <a:t>Cartesian product output is typically undesired </a:t>
            </a:r>
          </a:p>
          <a:p>
            <a:pPr marL="342900" indent="-342900">
              <a:buFont typeface="Arial" panose="020B0604020202020204" pitchFamily="34" charset="0"/>
              <a:buChar char="•"/>
            </a:pPr>
            <a:r>
              <a:rPr lang="en-US" sz="2000" dirty="0">
                <a:latin typeface="+mn-lt"/>
              </a:rPr>
              <a:t>Some useful exceptions: </a:t>
            </a:r>
          </a:p>
          <a:p>
            <a:pPr marL="517525" lvl="2" indent="-342900">
              <a:buFont typeface="Arial" panose="020B0604020202020204" pitchFamily="34" charset="0"/>
              <a:buChar char="•"/>
            </a:pPr>
            <a:r>
              <a:rPr lang="en-US" sz="1800" dirty="0">
                <a:latin typeface="+mn-lt"/>
              </a:rPr>
              <a:t>Table of numbers</a:t>
            </a:r>
          </a:p>
          <a:p>
            <a:pPr marL="517525" lvl="2" indent="-342900">
              <a:buFont typeface="Arial" panose="020B0604020202020204" pitchFamily="34" charset="0"/>
              <a:buChar char="•"/>
            </a:pPr>
            <a:r>
              <a:rPr lang="en-US" sz="1800" dirty="0">
                <a:latin typeface="+mn-lt"/>
              </a:rPr>
              <a:t>Generating data for testing</a:t>
            </a:r>
          </a:p>
          <a:p>
            <a:endParaRPr lang="en-GB" sz="2400" dirty="0"/>
          </a:p>
        </p:txBody>
      </p:sp>
      <p:graphicFrame>
        <p:nvGraphicFramePr>
          <p:cNvPr id="4" name="Table 3"/>
          <p:cNvGraphicFramePr>
            <a:graphicFrameLocks noGrp="1"/>
          </p:cNvGraphicFramePr>
          <p:nvPr>
            <p:extLst>
              <p:ext uri="{D42A27DB-BD31-4B8C-83A1-F6EECF244321}">
                <p14:modId xmlns:p14="http://schemas.microsoft.com/office/powerpoint/2010/main" val="1679990387"/>
              </p:ext>
            </p:extLst>
          </p:nvPr>
        </p:nvGraphicFramePr>
        <p:xfrm>
          <a:off x="7438030" y="1136341"/>
          <a:ext cx="2461642" cy="1341120"/>
        </p:xfrm>
        <a:graphic>
          <a:graphicData uri="http://schemas.openxmlformats.org/drawingml/2006/table">
            <a:tbl>
              <a:tblPr firstRow="1" bandRow="1">
                <a:tableStyleId>{5C22544A-7EE6-4342-B048-85BDC9FD1C3A}</a:tableStyleId>
              </a:tblPr>
              <a:tblGrid>
                <a:gridCol w="1310577">
                  <a:extLst>
                    <a:ext uri="{9D8B030D-6E8A-4147-A177-3AD203B41FA5}">
                      <a16:colId xmlns:a16="http://schemas.microsoft.com/office/drawing/2014/main" val="20000"/>
                    </a:ext>
                  </a:extLst>
                </a:gridCol>
                <a:gridCol w="1151065">
                  <a:extLst>
                    <a:ext uri="{9D8B030D-6E8A-4147-A177-3AD203B41FA5}">
                      <a16:colId xmlns:a16="http://schemas.microsoft.com/office/drawing/2014/main" val="20001"/>
                    </a:ext>
                  </a:extLst>
                </a:gridCol>
              </a:tblGrid>
              <a:tr h="203542">
                <a:tc gridSpan="2">
                  <a:txBody>
                    <a:bodyPr/>
                    <a:lstStyle/>
                    <a:p>
                      <a:pPr algn="ctr"/>
                      <a:r>
                        <a:rPr lang="en-GB" sz="1600" dirty="0"/>
                        <a:t>Employee</a:t>
                      </a:r>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600" b="0" dirty="0" err="1">
                          <a:solidFill>
                            <a:schemeClr val="bg1"/>
                          </a:solidFill>
                        </a:rPr>
                        <a:t>EmployeeID</a:t>
                      </a:r>
                      <a:endParaRPr lang="en-GB" sz="1600" b="0" dirty="0">
                        <a:solidFill>
                          <a:schemeClr val="bg1"/>
                        </a:solidFill>
                      </a:endParaRPr>
                    </a:p>
                  </a:txBody>
                  <a:tcPr>
                    <a:solidFill>
                      <a:schemeClr val="accent1"/>
                    </a:solidFill>
                  </a:tcPr>
                </a:tc>
                <a:tc>
                  <a:txBody>
                    <a:bodyPr/>
                    <a:lstStyle/>
                    <a:p>
                      <a:r>
                        <a:rPr lang="en-GB" sz="1600" b="0" dirty="0" err="1">
                          <a:solidFill>
                            <a:schemeClr val="bg1"/>
                          </a:solidFill>
                        </a:rPr>
                        <a:t>FirstName</a:t>
                      </a:r>
                      <a:endParaRPr lang="en-GB" sz="1600" b="0" dirty="0">
                        <a:solidFill>
                          <a:schemeClr val="bg1"/>
                        </a:solidFill>
                      </a:endParaRP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1</a:t>
                      </a:r>
                    </a:p>
                  </a:txBody>
                  <a:tcPr/>
                </a:tc>
                <a:tc>
                  <a:txBody>
                    <a:bodyPr/>
                    <a:lstStyle/>
                    <a:p>
                      <a:r>
                        <a:rPr lang="en-GB" sz="1600" dirty="0"/>
                        <a:t>Dan</a:t>
                      </a:r>
                    </a:p>
                  </a:txBody>
                  <a:tcPr/>
                </a:tc>
                <a:extLst>
                  <a:ext uri="{0D108BD9-81ED-4DB2-BD59-A6C34878D82A}">
                    <a16:rowId xmlns:a16="http://schemas.microsoft.com/office/drawing/2014/main" val="10002"/>
                  </a:ext>
                </a:extLst>
              </a:tr>
              <a:tr h="203542">
                <a:tc>
                  <a:txBody>
                    <a:bodyPr/>
                    <a:lstStyle/>
                    <a:p>
                      <a:r>
                        <a:rPr lang="en-GB" sz="1600" dirty="0"/>
                        <a:t>2</a:t>
                      </a:r>
                    </a:p>
                  </a:txBody>
                  <a:tcPr/>
                </a:tc>
                <a:tc>
                  <a:txBody>
                    <a:bodyPr/>
                    <a:lstStyle/>
                    <a:p>
                      <a:r>
                        <a:rPr lang="en-GB" sz="1600" dirty="0"/>
                        <a:t>Aisha</a:t>
                      </a:r>
                    </a:p>
                  </a:txBody>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10031567" y="1134701"/>
          <a:ext cx="2072450" cy="1341120"/>
        </p:xfrm>
        <a:graphic>
          <a:graphicData uri="http://schemas.openxmlformats.org/drawingml/2006/table">
            <a:tbl>
              <a:tblPr firstRow="1" bandRow="1">
                <a:tableStyleId>{5C22544A-7EE6-4342-B048-85BDC9FD1C3A}</a:tableStyleId>
              </a:tblPr>
              <a:tblGrid>
                <a:gridCol w="1093597">
                  <a:extLst>
                    <a:ext uri="{9D8B030D-6E8A-4147-A177-3AD203B41FA5}">
                      <a16:colId xmlns:a16="http://schemas.microsoft.com/office/drawing/2014/main" val="20000"/>
                    </a:ext>
                  </a:extLst>
                </a:gridCol>
                <a:gridCol w="978853">
                  <a:extLst>
                    <a:ext uri="{9D8B030D-6E8A-4147-A177-3AD203B41FA5}">
                      <a16:colId xmlns:a16="http://schemas.microsoft.com/office/drawing/2014/main" val="20001"/>
                    </a:ext>
                  </a:extLst>
                </a:gridCol>
              </a:tblGrid>
              <a:tr h="203542">
                <a:tc gridSpan="2">
                  <a:txBody>
                    <a:bodyPr/>
                    <a:lstStyle/>
                    <a:p>
                      <a:pPr algn="ctr"/>
                      <a:r>
                        <a:rPr lang="en-GB" sz="1600" dirty="0"/>
                        <a:t>Product</a:t>
                      </a:r>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600" b="0" dirty="0" err="1">
                          <a:solidFill>
                            <a:schemeClr val="bg1"/>
                          </a:solidFill>
                        </a:rPr>
                        <a:t>ProductID</a:t>
                      </a:r>
                      <a:endParaRPr lang="en-GB" sz="1600" b="0" dirty="0">
                        <a:solidFill>
                          <a:schemeClr val="bg1"/>
                        </a:solidFill>
                      </a:endParaRPr>
                    </a:p>
                  </a:txBody>
                  <a:tcPr>
                    <a:solidFill>
                      <a:schemeClr val="accent1"/>
                    </a:solidFill>
                  </a:tcPr>
                </a:tc>
                <a:tc>
                  <a:txBody>
                    <a:bodyPr/>
                    <a:lstStyle/>
                    <a:p>
                      <a:r>
                        <a:rPr lang="en-GB" sz="1600" b="0" dirty="0">
                          <a:solidFill>
                            <a:schemeClr val="bg1"/>
                          </a:solidFill>
                        </a:rPr>
                        <a:t>Name</a:t>
                      </a: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1</a:t>
                      </a:r>
                    </a:p>
                  </a:txBody>
                  <a:tcPr/>
                </a:tc>
                <a:tc>
                  <a:txBody>
                    <a:bodyPr/>
                    <a:lstStyle/>
                    <a:p>
                      <a:r>
                        <a:rPr lang="en-GB" sz="1600" dirty="0"/>
                        <a:t>Widget</a:t>
                      </a:r>
                    </a:p>
                  </a:txBody>
                  <a:tcPr/>
                </a:tc>
                <a:extLst>
                  <a:ext uri="{0D108BD9-81ED-4DB2-BD59-A6C34878D82A}">
                    <a16:rowId xmlns:a16="http://schemas.microsoft.com/office/drawing/2014/main" val="10002"/>
                  </a:ext>
                </a:extLst>
              </a:tr>
              <a:tr h="203542">
                <a:tc>
                  <a:txBody>
                    <a:bodyPr/>
                    <a:lstStyle/>
                    <a:p>
                      <a:r>
                        <a:rPr lang="en-GB" sz="1600" dirty="0"/>
                        <a:t>2</a:t>
                      </a:r>
                    </a:p>
                  </a:txBody>
                  <a:tcPr/>
                </a:tc>
                <a:tc>
                  <a:txBody>
                    <a:bodyPr/>
                    <a:lstStyle/>
                    <a:p>
                      <a:r>
                        <a:rPr lang="en-GB" sz="1600" dirty="0"/>
                        <a:t>Gizmo</a:t>
                      </a:r>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8585728" y="4222018"/>
          <a:ext cx="2414368" cy="2011680"/>
        </p:xfrm>
        <a:graphic>
          <a:graphicData uri="http://schemas.openxmlformats.org/drawingml/2006/table">
            <a:tbl>
              <a:tblPr firstRow="1" bandRow="1">
                <a:tableStyleId>{5C22544A-7EE6-4342-B048-85BDC9FD1C3A}</a:tableStyleId>
              </a:tblPr>
              <a:tblGrid>
                <a:gridCol w="1222691">
                  <a:extLst>
                    <a:ext uri="{9D8B030D-6E8A-4147-A177-3AD203B41FA5}">
                      <a16:colId xmlns:a16="http://schemas.microsoft.com/office/drawing/2014/main" val="20001"/>
                    </a:ext>
                  </a:extLst>
                </a:gridCol>
                <a:gridCol w="1191677">
                  <a:extLst>
                    <a:ext uri="{9D8B030D-6E8A-4147-A177-3AD203B41FA5}">
                      <a16:colId xmlns:a16="http://schemas.microsoft.com/office/drawing/2014/main" val="20002"/>
                    </a:ext>
                  </a:extLst>
                </a:gridCol>
              </a:tblGrid>
              <a:tr h="203542">
                <a:tc gridSpan="2">
                  <a:txBody>
                    <a:bodyPr/>
                    <a:lstStyle/>
                    <a:p>
                      <a:pPr algn="ctr"/>
                      <a:r>
                        <a:rPr lang="en-GB" sz="1600" dirty="0"/>
                        <a:t>Result</a:t>
                      </a:r>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600" b="0" dirty="0" err="1">
                          <a:solidFill>
                            <a:schemeClr val="bg1"/>
                          </a:solidFill>
                        </a:rPr>
                        <a:t>FirstName</a:t>
                      </a:r>
                      <a:endParaRPr lang="en-GB" sz="1600" b="0" dirty="0">
                        <a:solidFill>
                          <a:schemeClr val="bg1"/>
                        </a:solidFill>
                      </a:endParaRPr>
                    </a:p>
                  </a:txBody>
                  <a:tcPr>
                    <a:solidFill>
                      <a:schemeClr val="accent1"/>
                    </a:solidFill>
                  </a:tcPr>
                </a:tc>
                <a:tc>
                  <a:txBody>
                    <a:bodyPr/>
                    <a:lstStyle/>
                    <a:p>
                      <a:r>
                        <a:rPr lang="en-GB" sz="1600" b="0" dirty="0">
                          <a:solidFill>
                            <a:schemeClr val="bg1"/>
                          </a:solidFill>
                        </a:rPr>
                        <a:t>Name</a:t>
                      </a: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Dan</a:t>
                      </a:r>
                    </a:p>
                  </a:txBody>
                  <a:tcPr/>
                </a:tc>
                <a:tc>
                  <a:txBody>
                    <a:bodyPr/>
                    <a:lstStyle/>
                    <a:p>
                      <a:r>
                        <a:rPr lang="en-GB" sz="1600" dirty="0"/>
                        <a:t>Widget</a:t>
                      </a:r>
                    </a:p>
                  </a:txBody>
                  <a:tcPr/>
                </a:tc>
                <a:extLst>
                  <a:ext uri="{0D108BD9-81ED-4DB2-BD59-A6C34878D82A}">
                    <a16:rowId xmlns:a16="http://schemas.microsoft.com/office/drawing/2014/main" val="10002"/>
                  </a:ext>
                </a:extLst>
              </a:tr>
              <a:tr h="203542">
                <a:tc>
                  <a:txBody>
                    <a:bodyPr/>
                    <a:lstStyle/>
                    <a:p>
                      <a:r>
                        <a:rPr lang="en-GB" sz="1600" dirty="0"/>
                        <a:t>Dan</a:t>
                      </a:r>
                    </a:p>
                  </a:txBody>
                  <a:tcPr/>
                </a:tc>
                <a:tc>
                  <a:txBody>
                    <a:bodyPr/>
                    <a:lstStyle/>
                    <a:p>
                      <a:r>
                        <a:rPr lang="en-GB" sz="1600" dirty="0"/>
                        <a:t>Gizmo</a:t>
                      </a:r>
                    </a:p>
                  </a:txBody>
                  <a:tcPr/>
                </a:tc>
                <a:extLst>
                  <a:ext uri="{0D108BD9-81ED-4DB2-BD59-A6C34878D82A}">
                    <a16:rowId xmlns:a16="http://schemas.microsoft.com/office/drawing/2014/main" val="10003"/>
                  </a:ext>
                </a:extLst>
              </a:tr>
              <a:tr h="203542">
                <a:tc>
                  <a:txBody>
                    <a:bodyPr/>
                    <a:lstStyle/>
                    <a:p>
                      <a:r>
                        <a:rPr lang="en-GB" sz="1600" dirty="0"/>
                        <a:t>Aisha</a:t>
                      </a:r>
                    </a:p>
                  </a:txBody>
                  <a:tcPr/>
                </a:tc>
                <a:tc>
                  <a:txBody>
                    <a:bodyPr/>
                    <a:lstStyle/>
                    <a:p>
                      <a:r>
                        <a:rPr lang="en-GB" sz="1600" dirty="0"/>
                        <a:t>Widget</a:t>
                      </a:r>
                    </a:p>
                  </a:txBody>
                  <a:tcPr/>
                </a:tc>
                <a:extLst>
                  <a:ext uri="{0D108BD9-81ED-4DB2-BD59-A6C34878D82A}">
                    <a16:rowId xmlns:a16="http://schemas.microsoft.com/office/drawing/2014/main" val="10004"/>
                  </a:ext>
                </a:extLst>
              </a:tr>
              <a:tr h="203542">
                <a:tc>
                  <a:txBody>
                    <a:bodyPr/>
                    <a:lstStyle/>
                    <a:p>
                      <a:r>
                        <a:rPr lang="en-GB" sz="1600" dirty="0"/>
                        <a:t>Aisha</a:t>
                      </a:r>
                    </a:p>
                  </a:txBody>
                  <a:tcPr/>
                </a:tc>
                <a:tc>
                  <a:txBody>
                    <a:bodyPr/>
                    <a:lstStyle/>
                    <a:p>
                      <a:r>
                        <a:rPr lang="en-GB" sz="1600" dirty="0"/>
                        <a:t>Gizmo</a:t>
                      </a:r>
                    </a:p>
                  </a:txBody>
                  <a:tcPr/>
                </a:tc>
                <a:extLst>
                  <a:ext uri="{0D108BD9-81ED-4DB2-BD59-A6C34878D82A}">
                    <a16:rowId xmlns:a16="http://schemas.microsoft.com/office/drawing/2014/main" val="10005"/>
                  </a:ext>
                </a:extLst>
              </a:tr>
            </a:tbl>
          </a:graphicData>
        </a:graphic>
      </p:graphicFrame>
      <p:sp>
        <p:nvSpPr>
          <p:cNvPr id="9" name="AutoShape 3"/>
          <p:cNvSpPr>
            <a:spLocks noChangeArrowheads="1"/>
          </p:cNvSpPr>
          <p:nvPr/>
        </p:nvSpPr>
        <p:spPr bwMode="auto">
          <a:xfrm>
            <a:off x="7310230" y="2905292"/>
            <a:ext cx="4830107" cy="887254"/>
          </a:xfrm>
          <a:prstGeom prst="roundRect">
            <a:avLst>
              <a:gd name="adj" fmla="val 1158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1600" dirty="0">
                <a:latin typeface="Courier New" panose="02070309020205020404" pitchFamily="49" charset="0"/>
                <a:cs typeface="Courier New" panose="02070309020205020404" pitchFamily="49" charset="0"/>
              </a:rPr>
              <a:t>SELECT </a:t>
            </a:r>
            <a:r>
              <a:rPr lang="en-GB" sz="1600" dirty="0" err="1">
                <a:latin typeface="Courier New" panose="02070309020205020404" pitchFamily="49" charset="0"/>
                <a:cs typeface="Courier New" panose="02070309020205020404" pitchFamily="49" charset="0"/>
              </a:rPr>
              <a:t>emp.FirstName</a:t>
            </a:r>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prd.Name</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FROM </a:t>
            </a:r>
            <a:r>
              <a:rPr lang="en-GB" sz="1600" dirty="0" err="1">
                <a:latin typeface="Courier New" panose="02070309020205020404" pitchFamily="49" charset="0"/>
                <a:cs typeface="Courier New" panose="02070309020205020404" pitchFamily="49" charset="0"/>
              </a:rPr>
              <a:t>HR.Employee</a:t>
            </a:r>
            <a:r>
              <a:rPr lang="en-GB" sz="1600" dirty="0">
                <a:latin typeface="Courier New" panose="02070309020205020404" pitchFamily="49" charset="0"/>
                <a:cs typeface="Courier New" panose="02070309020205020404" pitchFamily="49" charset="0"/>
              </a:rPr>
              <a:t> AS </a:t>
            </a:r>
            <a:r>
              <a:rPr lang="en-GB" sz="1600" dirty="0" err="1">
                <a:latin typeface="Courier New" panose="02070309020205020404" pitchFamily="49" charset="0"/>
                <a:cs typeface="Courier New" panose="02070309020205020404" pitchFamily="49" charset="0"/>
              </a:rPr>
              <a:t>emp</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CROSS JOIN </a:t>
            </a:r>
            <a:r>
              <a:rPr lang="en-GB" sz="1600" dirty="0" err="1">
                <a:latin typeface="Courier New" panose="02070309020205020404" pitchFamily="49" charset="0"/>
                <a:cs typeface="Courier New" panose="02070309020205020404" pitchFamily="49" charset="0"/>
              </a:rPr>
              <a:t>Production.Product</a:t>
            </a:r>
            <a:r>
              <a:rPr lang="en-GB" sz="1600" dirty="0">
                <a:latin typeface="Courier New" panose="02070309020205020404" pitchFamily="49" charset="0"/>
                <a:cs typeface="Courier New" panose="02070309020205020404" pitchFamily="49" charset="0"/>
              </a:rPr>
              <a:t> AS </a:t>
            </a:r>
            <a:r>
              <a:rPr lang="en-GB" sz="1600" dirty="0" err="1">
                <a:latin typeface="Courier New" panose="02070309020205020404" pitchFamily="49" charset="0"/>
                <a:cs typeface="Courier New" panose="02070309020205020404" pitchFamily="49" charset="0"/>
              </a:rPr>
              <a:t>prd</a:t>
            </a:r>
            <a:r>
              <a:rPr lang="en-GB"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641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Self Joins</a:t>
            </a:r>
          </a:p>
        </p:txBody>
      </p:sp>
      <p:sp>
        <p:nvSpPr>
          <p:cNvPr id="3" name="Content Placeholder 2"/>
          <p:cNvSpPr>
            <a:spLocks noGrp="1"/>
          </p:cNvSpPr>
          <p:nvPr>
            <p:ph sz="quarter" idx="10"/>
          </p:nvPr>
        </p:nvSpPr>
        <p:spPr>
          <a:xfrm>
            <a:off x="418643" y="1784265"/>
            <a:ext cx="5926965" cy="2790187"/>
          </a:xfrm>
        </p:spPr>
        <p:txBody>
          <a:bodyPr/>
          <a:lstStyle/>
          <a:p>
            <a:pPr marL="342900" indent="-342900">
              <a:buFont typeface="Arial" panose="020B0604020202020204" pitchFamily="34" charset="0"/>
              <a:buChar char="•"/>
            </a:pPr>
            <a:r>
              <a:rPr lang="en-US" dirty="0"/>
              <a:t>Compare rows in a table to other rows in same table</a:t>
            </a:r>
          </a:p>
          <a:p>
            <a:pPr marL="342900" indent="-342900">
              <a:buFont typeface="Arial" panose="020B0604020202020204" pitchFamily="34" charset="0"/>
              <a:buChar char="•"/>
            </a:pPr>
            <a:r>
              <a:rPr lang="en-US" dirty="0"/>
              <a:t>Create two instances of same table in FROM clause</a:t>
            </a:r>
          </a:p>
          <a:p>
            <a:pPr marL="342900" lvl="1" indent="-342900">
              <a:buFont typeface="Arial" panose="020B0604020202020204" pitchFamily="34" charset="0"/>
              <a:buChar char="•"/>
            </a:pPr>
            <a:r>
              <a:rPr lang="en-US" dirty="0"/>
              <a:t>At least one alias required</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506810548"/>
              </p:ext>
            </p:extLst>
          </p:nvPr>
        </p:nvGraphicFramePr>
        <p:xfrm>
          <a:off x="7841050" y="606016"/>
          <a:ext cx="3652859" cy="2011680"/>
        </p:xfrm>
        <a:graphic>
          <a:graphicData uri="http://schemas.openxmlformats.org/drawingml/2006/table">
            <a:tbl>
              <a:tblPr firstRow="1" bandRow="1">
                <a:tableStyleId>{5C22544A-7EE6-4342-B048-85BDC9FD1C3A}</a:tableStyleId>
              </a:tblPr>
              <a:tblGrid>
                <a:gridCol w="1275656">
                  <a:extLst>
                    <a:ext uri="{9D8B030D-6E8A-4147-A177-3AD203B41FA5}">
                      <a16:colId xmlns:a16="http://schemas.microsoft.com/office/drawing/2014/main" val="20000"/>
                    </a:ext>
                  </a:extLst>
                </a:gridCol>
                <a:gridCol w="1141810">
                  <a:extLst>
                    <a:ext uri="{9D8B030D-6E8A-4147-A177-3AD203B41FA5}">
                      <a16:colId xmlns:a16="http://schemas.microsoft.com/office/drawing/2014/main" val="20001"/>
                    </a:ext>
                  </a:extLst>
                </a:gridCol>
                <a:gridCol w="1235393">
                  <a:extLst>
                    <a:ext uri="{9D8B030D-6E8A-4147-A177-3AD203B41FA5}">
                      <a16:colId xmlns:a16="http://schemas.microsoft.com/office/drawing/2014/main" val="20002"/>
                    </a:ext>
                  </a:extLst>
                </a:gridCol>
              </a:tblGrid>
              <a:tr h="203542">
                <a:tc gridSpan="3">
                  <a:txBody>
                    <a:bodyPr/>
                    <a:lstStyle/>
                    <a:p>
                      <a:pPr algn="ctr"/>
                      <a:r>
                        <a:rPr lang="en-GB" sz="1600" dirty="0"/>
                        <a:t>Employee</a:t>
                      </a:r>
                    </a:p>
                  </a:txBody>
                  <a:tcPr/>
                </a:tc>
                <a:tc hMerge="1">
                  <a:txBody>
                    <a:bodyPr/>
                    <a:lstStyle/>
                    <a:p>
                      <a:endParaRPr lang="en-GB" sz="1400" dirty="0"/>
                    </a:p>
                  </a:txBody>
                  <a:tcPr/>
                </a:tc>
                <a:tc hMerge="1">
                  <a:txBody>
                    <a:bodyPr/>
                    <a:lstStyle/>
                    <a:p>
                      <a:pPr algn="ctr"/>
                      <a:endParaRPr lang="en-GB" sz="1600" dirty="0"/>
                    </a:p>
                  </a:txBody>
                  <a:tcPr/>
                </a:tc>
                <a:extLst>
                  <a:ext uri="{0D108BD9-81ED-4DB2-BD59-A6C34878D82A}">
                    <a16:rowId xmlns:a16="http://schemas.microsoft.com/office/drawing/2014/main" val="10000"/>
                  </a:ext>
                </a:extLst>
              </a:tr>
              <a:tr h="203542">
                <a:tc>
                  <a:txBody>
                    <a:bodyPr/>
                    <a:lstStyle/>
                    <a:p>
                      <a:r>
                        <a:rPr lang="en-GB" sz="1600" b="0" dirty="0" err="1">
                          <a:solidFill>
                            <a:schemeClr val="bg1"/>
                          </a:solidFill>
                        </a:rPr>
                        <a:t>EmployeeID</a:t>
                      </a:r>
                      <a:endParaRPr lang="en-GB" sz="1600" b="0" dirty="0">
                        <a:solidFill>
                          <a:schemeClr val="bg1"/>
                        </a:solidFill>
                      </a:endParaRPr>
                    </a:p>
                  </a:txBody>
                  <a:tcPr>
                    <a:solidFill>
                      <a:schemeClr val="accent1"/>
                    </a:solidFill>
                  </a:tcPr>
                </a:tc>
                <a:tc>
                  <a:txBody>
                    <a:bodyPr/>
                    <a:lstStyle/>
                    <a:p>
                      <a:r>
                        <a:rPr lang="en-GB" sz="1600" b="0" dirty="0" err="1">
                          <a:solidFill>
                            <a:schemeClr val="bg1"/>
                          </a:solidFill>
                        </a:rPr>
                        <a:t>FirstName</a:t>
                      </a:r>
                      <a:endParaRPr lang="en-GB" sz="1600" b="0" dirty="0">
                        <a:solidFill>
                          <a:schemeClr val="bg1"/>
                        </a:solidFill>
                      </a:endParaRPr>
                    </a:p>
                  </a:txBody>
                  <a:tcPr>
                    <a:solidFill>
                      <a:schemeClr val="accent1"/>
                    </a:solidFill>
                  </a:tcPr>
                </a:tc>
                <a:tc>
                  <a:txBody>
                    <a:bodyPr/>
                    <a:lstStyle/>
                    <a:p>
                      <a:r>
                        <a:rPr lang="en-GB" sz="1600" b="0" dirty="0" err="1">
                          <a:solidFill>
                            <a:schemeClr val="bg1"/>
                          </a:solidFill>
                        </a:rPr>
                        <a:t>ManagerID</a:t>
                      </a:r>
                      <a:endParaRPr lang="en-GB" sz="1600" b="0" dirty="0">
                        <a:solidFill>
                          <a:schemeClr val="bg1"/>
                        </a:solidFill>
                      </a:endParaRP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1</a:t>
                      </a:r>
                    </a:p>
                  </a:txBody>
                  <a:tcPr/>
                </a:tc>
                <a:tc>
                  <a:txBody>
                    <a:bodyPr/>
                    <a:lstStyle/>
                    <a:p>
                      <a:r>
                        <a:rPr lang="en-GB" sz="1600" dirty="0"/>
                        <a:t>Dan</a:t>
                      </a:r>
                    </a:p>
                  </a:txBody>
                  <a:tcPr/>
                </a:tc>
                <a:tc>
                  <a:txBody>
                    <a:bodyPr/>
                    <a:lstStyle/>
                    <a:p>
                      <a:r>
                        <a:rPr lang="en-GB" sz="1600" dirty="0"/>
                        <a:t>NULL</a:t>
                      </a:r>
                    </a:p>
                  </a:txBody>
                  <a:tcPr/>
                </a:tc>
                <a:extLst>
                  <a:ext uri="{0D108BD9-81ED-4DB2-BD59-A6C34878D82A}">
                    <a16:rowId xmlns:a16="http://schemas.microsoft.com/office/drawing/2014/main" val="10002"/>
                  </a:ext>
                </a:extLst>
              </a:tr>
              <a:tr h="203542">
                <a:tc>
                  <a:txBody>
                    <a:bodyPr/>
                    <a:lstStyle/>
                    <a:p>
                      <a:r>
                        <a:rPr lang="en-GB" sz="1600" dirty="0"/>
                        <a:t>2</a:t>
                      </a:r>
                    </a:p>
                  </a:txBody>
                  <a:tcPr/>
                </a:tc>
                <a:tc>
                  <a:txBody>
                    <a:bodyPr/>
                    <a:lstStyle/>
                    <a:p>
                      <a:r>
                        <a:rPr lang="en-GB" sz="1600" dirty="0"/>
                        <a:t>Aisha</a:t>
                      </a:r>
                    </a:p>
                  </a:txBody>
                  <a:tcPr/>
                </a:tc>
                <a:tc>
                  <a:txBody>
                    <a:bodyPr/>
                    <a:lstStyle/>
                    <a:p>
                      <a:r>
                        <a:rPr lang="en-GB" sz="1600" dirty="0"/>
                        <a:t>1</a:t>
                      </a:r>
                    </a:p>
                  </a:txBody>
                  <a:tcPr/>
                </a:tc>
                <a:extLst>
                  <a:ext uri="{0D108BD9-81ED-4DB2-BD59-A6C34878D82A}">
                    <a16:rowId xmlns:a16="http://schemas.microsoft.com/office/drawing/2014/main" val="10003"/>
                  </a:ext>
                </a:extLst>
              </a:tr>
              <a:tr h="203542">
                <a:tc>
                  <a:txBody>
                    <a:bodyPr/>
                    <a:lstStyle/>
                    <a:p>
                      <a:r>
                        <a:rPr lang="en-GB" sz="1600" dirty="0"/>
                        <a:t>3</a:t>
                      </a:r>
                    </a:p>
                  </a:txBody>
                  <a:tcPr/>
                </a:tc>
                <a:tc>
                  <a:txBody>
                    <a:bodyPr/>
                    <a:lstStyle/>
                    <a:p>
                      <a:r>
                        <a:rPr lang="en-GB" sz="1600" dirty="0"/>
                        <a:t>Rosie</a:t>
                      </a:r>
                    </a:p>
                  </a:txBody>
                  <a:tcPr/>
                </a:tc>
                <a:tc>
                  <a:txBody>
                    <a:bodyPr/>
                    <a:lstStyle/>
                    <a:p>
                      <a:r>
                        <a:rPr lang="en-GB" sz="1600" dirty="0"/>
                        <a:t>1</a:t>
                      </a:r>
                    </a:p>
                  </a:txBody>
                  <a:tcPr/>
                </a:tc>
                <a:extLst>
                  <a:ext uri="{0D108BD9-81ED-4DB2-BD59-A6C34878D82A}">
                    <a16:rowId xmlns:a16="http://schemas.microsoft.com/office/drawing/2014/main" val="10004"/>
                  </a:ext>
                </a:extLst>
              </a:tr>
              <a:tr h="203542">
                <a:tc>
                  <a:txBody>
                    <a:bodyPr/>
                    <a:lstStyle/>
                    <a:p>
                      <a:r>
                        <a:rPr lang="en-GB" sz="1600" dirty="0"/>
                        <a:t>4</a:t>
                      </a:r>
                    </a:p>
                  </a:txBody>
                  <a:tcPr/>
                </a:tc>
                <a:tc>
                  <a:txBody>
                    <a:bodyPr/>
                    <a:lstStyle/>
                    <a:p>
                      <a:r>
                        <a:rPr lang="en-GB" sz="1600" dirty="0"/>
                        <a:t>Naomi</a:t>
                      </a:r>
                    </a:p>
                  </a:txBody>
                  <a:tcPr/>
                </a:tc>
                <a:tc>
                  <a:txBody>
                    <a:bodyPr/>
                    <a:lstStyle/>
                    <a:p>
                      <a:r>
                        <a:rPr lang="en-GB" sz="1600" dirty="0"/>
                        <a:t>3</a:t>
                      </a:r>
                    </a:p>
                  </a:txBody>
                  <a:tcP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34268224"/>
              </p:ext>
            </p:extLst>
          </p:nvPr>
        </p:nvGraphicFramePr>
        <p:xfrm>
          <a:off x="7954296" y="4448273"/>
          <a:ext cx="3539613" cy="2011680"/>
        </p:xfrm>
        <a:graphic>
          <a:graphicData uri="http://schemas.openxmlformats.org/drawingml/2006/table">
            <a:tbl>
              <a:tblPr firstRow="1" bandRow="1">
                <a:tableStyleId>{5C22544A-7EE6-4342-B048-85BDC9FD1C3A}</a:tableStyleId>
              </a:tblPr>
              <a:tblGrid>
                <a:gridCol w="1792541">
                  <a:extLst>
                    <a:ext uri="{9D8B030D-6E8A-4147-A177-3AD203B41FA5}">
                      <a16:colId xmlns:a16="http://schemas.microsoft.com/office/drawing/2014/main" val="20001"/>
                    </a:ext>
                  </a:extLst>
                </a:gridCol>
                <a:gridCol w="1747072">
                  <a:extLst>
                    <a:ext uri="{9D8B030D-6E8A-4147-A177-3AD203B41FA5}">
                      <a16:colId xmlns:a16="http://schemas.microsoft.com/office/drawing/2014/main" val="20002"/>
                    </a:ext>
                  </a:extLst>
                </a:gridCol>
              </a:tblGrid>
              <a:tr h="203542">
                <a:tc gridSpan="2">
                  <a:txBody>
                    <a:bodyPr/>
                    <a:lstStyle/>
                    <a:p>
                      <a:pPr algn="ctr"/>
                      <a:r>
                        <a:rPr lang="en-GB" sz="1600" dirty="0"/>
                        <a:t>Result</a:t>
                      </a:r>
                    </a:p>
                  </a:txBody>
                  <a:tcPr/>
                </a:tc>
                <a:tc hMerge="1">
                  <a:txBody>
                    <a:bodyPr/>
                    <a:lstStyle/>
                    <a:p>
                      <a:endParaRPr lang="en-GB" sz="1400" dirty="0"/>
                    </a:p>
                  </a:txBody>
                  <a:tcPr/>
                </a:tc>
                <a:extLst>
                  <a:ext uri="{0D108BD9-81ED-4DB2-BD59-A6C34878D82A}">
                    <a16:rowId xmlns:a16="http://schemas.microsoft.com/office/drawing/2014/main" val="10000"/>
                  </a:ext>
                </a:extLst>
              </a:tr>
              <a:tr h="203542">
                <a:tc>
                  <a:txBody>
                    <a:bodyPr/>
                    <a:lstStyle/>
                    <a:p>
                      <a:r>
                        <a:rPr lang="en-GB" sz="1600" b="0" dirty="0">
                          <a:solidFill>
                            <a:schemeClr val="bg1"/>
                          </a:solidFill>
                        </a:rPr>
                        <a:t>Employee</a:t>
                      </a:r>
                    </a:p>
                  </a:txBody>
                  <a:tcPr>
                    <a:solidFill>
                      <a:schemeClr val="accent1"/>
                    </a:solidFill>
                  </a:tcPr>
                </a:tc>
                <a:tc>
                  <a:txBody>
                    <a:bodyPr/>
                    <a:lstStyle/>
                    <a:p>
                      <a:r>
                        <a:rPr lang="en-GB" sz="1600" b="0" dirty="0">
                          <a:solidFill>
                            <a:schemeClr val="bg1"/>
                          </a:solidFill>
                        </a:rPr>
                        <a:t>Manager</a:t>
                      </a:r>
                    </a:p>
                  </a:txBody>
                  <a:tcPr>
                    <a:solidFill>
                      <a:schemeClr val="accent1"/>
                    </a:solidFill>
                  </a:tcPr>
                </a:tc>
                <a:extLst>
                  <a:ext uri="{0D108BD9-81ED-4DB2-BD59-A6C34878D82A}">
                    <a16:rowId xmlns:a16="http://schemas.microsoft.com/office/drawing/2014/main" val="10001"/>
                  </a:ext>
                </a:extLst>
              </a:tr>
              <a:tr h="203542">
                <a:tc>
                  <a:txBody>
                    <a:bodyPr/>
                    <a:lstStyle/>
                    <a:p>
                      <a:r>
                        <a:rPr lang="en-GB" sz="1600" dirty="0"/>
                        <a:t>Dan</a:t>
                      </a:r>
                    </a:p>
                  </a:txBody>
                  <a:tcPr/>
                </a:tc>
                <a:tc>
                  <a:txBody>
                    <a:bodyPr/>
                    <a:lstStyle/>
                    <a:p>
                      <a:r>
                        <a:rPr lang="en-GB" sz="1600" i="1" dirty="0">
                          <a:solidFill>
                            <a:schemeClr val="bg1">
                              <a:lumMod val="50000"/>
                            </a:schemeClr>
                          </a:solidFill>
                        </a:rPr>
                        <a:t>NULL</a:t>
                      </a:r>
                    </a:p>
                  </a:txBody>
                  <a:tcPr/>
                </a:tc>
                <a:extLst>
                  <a:ext uri="{0D108BD9-81ED-4DB2-BD59-A6C34878D82A}">
                    <a16:rowId xmlns:a16="http://schemas.microsoft.com/office/drawing/2014/main" val="10002"/>
                  </a:ext>
                </a:extLst>
              </a:tr>
              <a:tr h="203542">
                <a:tc>
                  <a:txBody>
                    <a:bodyPr/>
                    <a:lstStyle/>
                    <a:p>
                      <a:r>
                        <a:rPr lang="en-GB" sz="1600" dirty="0"/>
                        <a:t>Aisha</a:t>
                      </a:r>
                    </a:p>
                  </a:txBody>
                  <a:tcPr/>
                </a:tc>
                <a:tc>
                  <a:txBody>
                    <a:bodyPr/>
                    <a:lstStyle/>
                    <a:p>
                      <a:r>
                        <a:rPr lang="en-GB" sz="1600" dirty="0"/>
                        <a:t>Dan</a:t>
                      </a:r>
                    </a:p>
                  </a:txBody>
                  <a:tcPr/>
                </a:tc>
                <a:extLst>
                  <a:ext uri="{0D108BD9-81ED-4DB2-BD59-A6C34878D82A}">
                    <a16:rowId xmlns:a16="http://schemas.microsoft.com/office/drawing/2014/main" val="10003"/>
                  </a:ext>
                </a:extLst>
              </a:tr>
              <a:tr h="203542">
                <a:tc>
                  <a:txBody>
                    <a:bodyPr/>
                    <a:lstStyle/>
                    <a:p>
                      <a:r>
                        <a:rPr lang="en-GB" sz="1600" dirty="0"/>
                        <a:t>Rosie</a:t>
                      </a:r>
                    </a:p>
                  </a:txBody>
                  <a:tcPr/>
                </a:tc>
                <a:tc>
                  <a:txBody>
                    <a:bodyPr/>
                    <a:lstStyle/>
                    <a:p>
                      <a:r>
                        <a:rPr lang="en-GB" sz="1600" dirty="0"/>
                        <a:t>Dan</a:t>
                      </a:r>
                    </a:p>
                  </a:txBody>
                  <a:tcPr/>
                </a:tc>
                <a:extLst>
                  <a:ext uri="{0D108BD9-81ED-4DB2-BD59-A6C34878D82A}">
                    <a16:rowId xmlns:a16="http://schemas.microsoft.com/office/drawing/2014/main" val="10004"/>
                  </a:ext>
                </a:extLst>
              </a:tr>
              <a:tr h="203542">
                <a:tc>
                  <a:txBody>
                    <a:bodyPr/>
                    <a:lstStyle/>
                    <a:p>
                      <a:r>
                        <a:rPr lang="en-GB" sz="1600" dirty="0"/>
                        <a:t>Naomi</a:t>
                      </a:r>
                    </a:p>
                  </a:txBody>
                  <a:tcPr/>
                </a:tc>
                <a:tc>
                  <a:txBody>
                    <a:bodyPr/>
                    <a:lstStyle/>
                    <a:p>
                      <a:r>
                        <a:rPr lang="en-GB" sz="1600" dirty="0"/>
                        <a:t>Rosie</a:t>
                      </a:r>
                    </a:p>
                  </a:txBody>
                  <a:tcPr/>
                </a:tc>
                <a:extLst>
                  <a:ext uri="{0D108BD9-81ED-4DB2-BD59-A6C34878D82A}">
                    <a16:rowId xmlns:a16="http://schemas.microsoft.com/office/drawing/2014/main" val="10005"/>
                  </a:ext>
                </a:extLst>
              </a:tr>
            </a:tbl>
          </a:graphicData>
        </a:graphic>
      </p:graphicFrame>
      <p:sp>
        <p:nvSpPr>
          <p:cNvPr id="8" name="AutoShape 3"/>
          <p:cNvSpPr>
            <a:spLocks noChangeArrowheads="1"/>
          </p:cNvSpPr>
          <p:nvPr/>
        </p:nvSpPr>
        <p:spPr bwMode="auto">
          <a:xfrm>
            <a:off x="7330109" y="2799332"/>
            <a:ext cx="4735685" cy="1413034"/>
          </a:xfrm>
          <a:prstGeom prst="roundRect">
            <a:avLst>
              <a:gd name="adj" fmla="val 1158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1600" dirty="0">
                <a:latin typeface="Courier New" panose="02070309020205020404" pitchFamily="49" charset="0"/>
                <a:cs typeface="Courier New" panose="02070309020205020404" pitchFamily="49" charset="0"/>
              </a:rPr>
              <a:t>SELECT </a:t>
            </a:r>
            <a:r>
              <a:rPr lang="en-GB" sz="1600" dirty="0" err="1">
                <a:latin typeface="Courier New" panose="02070309020205020404" pitchFamily="49" charset="0"/>
                <a:cs typeface="Courier New" panose="02070309020205020404" pitchFamily="49" charset="0"/>
              </a:rPr>
              <a:t>emp.FirstName</a:t>
            </a:r>
            <a:r>
              <a:rPr lang="en-GB" sz="1600" dirty="0">
                <a:latin typeface="Courier New" panose="02070309020205020404" pitchFamily="49" charset="0"/>
                <a:cs typeface="Courier New" panose="02070309020205020404" pitchFamily="49" charset="0"/>
              </a:rPr>
              <a:t> AS Employee, </a:t>
            </a:r>
          </a:p>
          <a:p>
            <a:r>
              <a:rPr lang="en-GB" sz="1600" dirty="0">
                <a:latin typeface="Courier New" panose="02070309020205020404" pitchFamily="49" charset="0"/>
                <a:cs typeface="Courier New" panose="02070309020205020404" pitchFamily="49" charset="0"/>
              </a:rPr>
              <a:t>       </a:t>
            </a:r>
            <a:r>
              <a:rPr lang="en-GB" sz="1600" dirty="0" err="1">
                <a:latin typeface="Courier New" panose="02070309020205020404" pitchFamily="49" charset="0"/>
                <a:cs typeface="Courier New" panose="02070309020205020404" pitchFamily="49" charset="0"/>
              </a:rPr>
              <a:t>man.FirstName</a:t>
            </a:r>
            <a:r>
              <a:rPr lang="en-GB" sz="1600" dirty="0">
                <a:latin typeface="Courier New" panose="02070309020205020404" pitchFamily="49" charset="0"/>
                <a:cs typeface="Courier New" panose="02070309020205020404" pitchFamily="49" charset="0"/>
              </a:rPr>
              <a:t> AS Manager</a:t>
            </a:r>
          </a:p>
          <a:p>
            <a:r>
              <a:rPr lang="en-GB" sz="1600" dirty="0">
                <a:latin typeface="Courier New" panose="02070309020205020404" pitchFamily="49" charset="0"/>
                <a:cs typeface="Courier New" panose="02070309020205020404" pitchFamily="49" charset="0"/>
              </a:rPr>
              <a:t>FROM </a:t>
            </a:r>
            <a:r>
              <a:rPr lang="en-GB" sz="1600" dirty="0" err="1">
                <a:latin typeface="Courier New" panose="02070309020205020404" pitchFamily="49" charset="0"/>
                <a:cs typeface="Courier New" panose="02070309020205020404" pitchFamily="49" charset="0"/>
              </a:rPr>
              <a:t>HR.Employee</a:t>
            </a:r>
            <a:r>
              <a:rPr lang="en-GB" sz="1600" dirty="0">
                <a:latin typeface="Courier New" panose="02070309020205020404" pitchFamily="49" charset="0"/>
                <a:cs typeface="Courier New" panose="02070309020205020404" pitchFamily="49" charset="0"/>
              </a:rPr>
              <a:t> AS </a:t>
            </a:r>
            <a:r>
              <a:rPr lang="en-GB" sz="1600" dirty="0" err="1">
                <a:latin typeface="Courier New" panose="02070309020205020404" pitchFamily="49" charset="0"/>
                <a:cs typeface="Courier New" panose="02070309020205020404" pitchFamily="49" charset="0"/>
              </a:rPr>
              <a:t>emp</a:t>
            </a:r>
            <a:endParaRPr lang="en-GB" sz="1600" dirty="0">
              <a:latin typeface="Courier New" panose="02070309020205020404" pitchFamily="49" charset="0"/>
              <a:cs typeface="Courier New" panose="02070309020205020404" pitchFamily="49" charset="0"/>
            </a:endParaRPr>
          </a:p>
          <a:p>
            <a:r>
              <a:rPr lang="en-GB" sz="1600" dirty="0">
                <a:latin typeface="Courier New" panose="02070309020205020404" pitchFamily="49" charset="0"/>
                <a:cs typeface="Courier New" panose="02070309020205020404" pitchFamily="49" charset="0"/>
              </a:rPr>
              <a:t>LEFT JOIN </a:t>
            </a:r>
            <a:r>
              <a:rPr lang="en-GB" sz="1600" dirty="0" err="1">
                <a:latin typeface="Courier New" panose="02070309020205020404" pitchFamily="49" charset="0"/>
                <a:cs typeface="Courier New" panose="02070309020205020404" pitchFamily="49" charset="0"/>
              </a:rPr>
              <a:t>HR.Employee</a:t>
            </a:r>
            <a:r>
              <a:rPr lang="en-GB" sz="1600" dirty="0">
                <a:latin typeface="Courier New" panose="02070309020205020404" pitchFamily="49" charset="0"/>
                <a:cs typeface="Courier New" panose="02070309020205020404" pitchFamily="49" charset="0"/>
              </a:rPr>
              <a:t> AS man</a:t>
            </a:r>
          </a:p>
          <a:p>
            <a:r>
              <a:rPr lang="en-GB" sz="1600" dirty="0">
                <a:latin typeface="Courier New" panose="02070309020205020404" pitchFamily="49" charset="0"/>
                <a:cs typeface="Courier New" panose="02070309020205020404" pitchFamily="49" charset="0"/>
              </a:rPr>
              <a:t>  ON </a:t>
            </a:r>
            <a:r>
              <a:rPr lang="en-GB" sz="1600" dirty="0" err="1">
                <a:latin typeface="Courier New" panose="02070309020205020404" pitchFamily="49" charset="0"/>
                <a:cs typeface="Courier New" panose="02070309020205020404" pitchFamily="49" charset="0"/>
              </a:rPr>
              <a:t>emp.ManagerID</a:t>
            </a:r>
            <a:r>
              <a:rPr lang="en-GB" sz="1600" dirty="0">
                <a:latin typeface="Courier New" panose="02070309020205020404" pitchFamily="49" charset="0"/>
                <a:cs typeface="Courier New" panose="02070309020205020404" pitchFamily="49" charset="0"/>
              </a:rPr>
              <a:t> = </a:t>
            </a:r>
            <a:r>
              <a:rPr lang="en-GB" sz="1600" dirty="0" err="1">
                <a:latin typeface="Courier New" panose="02070309020205020404" pitchFamily="49" charset="0"/>
                <a:cs typeface="Courier New" panose="02070309020205020404" pitchFamily="49" charset="0"/>
              </a:rPr>
              <a:t>man.EmployeeID</a:t>
            </a:r>
            <a:r>
              <a:rPr lang="en-GB"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75916823"/>
      </p:ext>
    </p:extLst>
  </p:cSld>
  <p:clrMapOvr>
    <a:masterClrMapping/>
  </p:clrMapOvr>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a4bc753f-e3bb-4cba-8373-da173ea1515c"/>
    <ds:schemaRef ds:uri="10db0749-eddb-4627-97e5-bcd86b41c8cd"/>
    <ds:schemaRef ds:uri="http://www.w3.org/XML/1998/namespace"/>
    <ds:schemaRef ds:uri="http://schemas.microsoft.com/sharepoint/v3"/>
    <ds:schemaRef ds:uri="ed971524-76e7-40a8-a01a-f99956bd178c"/>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5897</TotalTime>
  <Words>991</Words>
  <Application>Microsoft Office PowerPoint</Application>
  <PresentationFormat>Widescreen</PresentationFormat>
  <Paragraphs>203</Paragraphs>
  <Slides>17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Courier New</vt:lpstr>
      <vt:lpstr>Lucida Sans Typewriter</vt:lpstr>
      <vt:lpstr>Segoe UI</vt:lpstr>
      <vt:lpstr>Segoe UI Light</vt:lpstr>
      <vt:lpstr>Segoe UI Semibold</vt:lpstr>
      <vt:lpstr>Wingdings</vt:lpstr>
      <vt:lpstr>Microsoft Power Platform Template</vt:lpstr>
      <vt:lpstr>Module 3: Using Joins and Subqueries</vt:lpstr>
      <vt:lpstr> Module Agenda </vt:lpstr>
      <vt:lpstr>Lesson 1: Using Joins</vt:lpstr>
      <vt:lpstr>Join Concepts</vt:lpstr>
      <vt:lpstr>Join Syntax</vt:lpstr>
      <vt:lpstr>Inner Joins</vt:lpstr>
      <vt:lpstr>Outer Joins</vt:lpstr>
      <vt:lpstr>Cross Joins</vt:lpstr>
      <vt:lpstr>Self Joins</vt:lpstr>
      <vt:lpstr>Lab: Query Multiple Tables with Joins</vt:lpstr>
      <vt:lpstr>Lesson 2: Using Subqueries</vt:lpstr>
      <vt:lpstr>Introduction to Subqueries</vt:lpstr>
      <vt:lpstr>Scalar or Multi-Valued Subqueries?</vt:lpstr>
      <vt:lpstr>Self-Contained or Correlated Subqueries?</vt:lpstr>
      <vt:lpstr>Lab: Use Subqueries</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Graeme Malcolm</cp:lastModifiedBy>
  <cp:revision>608</cp:revision>
  <dcterms:created xsi:type="dcterms:W3CDTF">2020-04-30T00:33:59Z</dcterms:created>
  <dcterms:modified xsi:type="dcterms:W3CDTF">2021-04-21T13:04:39Z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