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20"/>
  </p:notesMasterIdLst>
  <p:handoutMasterIdLst>
    <p:handoutMasterId r:id="rId21"/>
  </p:handoutMasterIdLst>
  <p:sldIdLst>
    <p:sldId id="1627" r:id="rId5"/>
    <p:sldId id="1778" r:id="rId6"/>
    <p:sldId id="1684" r:id="rId7"/>
    <p:sldId id="282" r:id="rId8"/>
    <p:sldId id="283" r:id="rId9"/>
    <p:sldId id="287" r:id="rId10"/>
    <p:sldId id="289" r:id="rId11"/>
    <p:sldId id="1896" r:id="rId12"/>
    <p:sldId id="300" r:id="rId13"/>
    <p:sldId id="1864" r:id="rId14"/>
    <p:sldId id="291" r:id="rId15"/>
    <p:sldId id="293" r:id="rId16"/>
    <p:sldId id="1897" r:id="rId17"/>
    <p:sldId id="1895" r:id="rId18"/>
    <p:sldId id="1790" r:id="rId1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4BCBEE"/>
    <a:srgbClr val="1392B4"/>
    <a:srgbClr val="0B556A"/>
    <a:srgbClr val="59B4D9"/>
    <a:srgbClr val="EBEBEB"/>
    <a:srgbClr val="FFFFFF"/>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E8E1D7-F5DB-4D58-BF7D-252E17B980A1}" v="17" dt="2021-04-09T19:59:24.1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4" autoAdjust="0"/>
    <p:restoredTop sz="77314" autoAdjust="0"/>
  </p:normalViewPr>
  <p:slideViewPr>
    <p:cSldViewPr snapToGrid="0">
      <p:cViewPr varScale="1">
        <p:scale>
          <a:sx n="88" d="100"/>
          <a:sy n="88" d="100"/>
        </p:scale>
        <p:origin x="678"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len Delaney" userId="3f5ce9f5-1df8-430e-995f-2dd4fd30689a" providerId="ADAL" clId="{FBE8E1D7-F5DB-4D58-BF7D-252E17B980A1}"/>
    <pc:docChg chg="custSel modSld">
      <pc:chgData name="Kalen Delaney" userId="3f5ce9f5-1df8-430e-995f-2dd4fd30689a" providerId="ADAL" clId="{FBE8E1D7-F5DB-4D58-BF7D-252E17B980A1}" dt="2021-04-09T19:59:42.352" v="171" actId="478"/>
      <pc:docMkLst>
        <pc:docMk/>
      </pc:docMkLst>
      <pc:sldChg chg="modSp">
        <pc:chgData name="Kalen Delaney" userId="3f5ce9f5-1df8-430e-995f-2dd4fd30689a" providerId="ADAL" clId="{FBE8E1D7-F5DB-4D58-BF7D-252E17B980A1}" dt="2021-04-09T19:59:24.154" v="170" actId="20577"/>
        <pc:sldMkLst>
          <pc:docMk/>
          <pc:sldMk cId="2594974580" sldId="291"/>
        </pc:sldMkLst>
        <pc:spChg chg="mod">
          <ac:chgData name="Kalen Delaney" userId="3f5ce9f5-1df8-430e-995f-2dd4fd30689a" providerId="ADAL" clId="{FBE8E1D7-F5DB-4D58-BF7D-252E17B980A1}" dt="2021-04-09T19:59:24.154" v="170" actId="20577"/>
          <ac:spMkLst>
            <pc:docMk/>
            <pc:sldMk cId="2594974580" sldId="291"/>
            <ac:spMk id="3" creationId="{00000000-0000-0000-0000-000000000000}"/>
          </ac:spMkLst>
        </pc:spChg>
      </pc:sldChg>
      <pc:sldChg chg="addSp delSp modSp mod modClrScheme chgLayout">
        <pc:chgData name="Kalen Delaney" userId="3f5ce9f5-1df8-430e-995f-2dd4fd30689a" providerId="ADAL" clId="{FBE8E1D7-F5DB-4D58-BF7D-252E17B980A1}" dt="2021-04-09T19:59:42.352" v="171" actId="478"/>
        <pc:sldMkLst>
          <pc:docMk/>
          <pc:sldMk cId="1580285418" sldId="1897"/>
        </pc:sldMkLst>
        <pc:spChg chg="mod ord">
          <ac:chgData name="Kalen Delaney" userId="3f5ce9f5-1df8-430e-995f-2dd4fd30689a" providerId="ADAL" clId="{FBE8E1D7-F5DB-4D58-BF7D-252E17B980A1}" dt="2021-04-09T18:54:33.771" v="0" actId="700"/>
          <ac:spMkLst>
            <pc:docMk/>
            <pc:sldMk cId="1580285418" sldId="1897"/>
            <ac:spMk id="2" creationId="{70EC05BE-F2CD-48EC-827D-6C5079471B91}"/>
          </ac:spMkLst>
        </pc:spChg>
        <pc:spChg chg="del mod ord">
          <ac:chgData name="Kalen Delaney" userId="3f5ce9f5-1df8-430e-995f-2dd4fd30689a" providerId="ADAL" clId="{FBE8E1D7-F5DB-4D58-BF7D-252E17B980A1}" dt="2021-04-09T18:54:33.771" v="0" actId="700"/>
          <ac:spMkLst>
            <pc:docMk/>
            <pc:sldMk cId="1580285418" sldId="1897"/>
            <ac:spMk id="3" creationId="{48392E46-2A99-4384-9D5C-BD95ED3EBD80}"/>
          </ac:spMkLst>
        </pc:spChg>
        <pc:spChg chg="add del mod ord">
          <ac:chgData name="Kalen Delaney" userId="3f5ce9f5-1df8-430e-995f-2dd4fd30689a" providerId="ADAL" clId="{FBE8E1D7-F5DB-4D58-BF7D-252E17B980A1}" dt="2021-04-09T19:59:42.352" v="171" actId="478"/>
          <ac:spMkLst>
            <pc:docMk/>
            <pc:sldMk cId="1580285418" sldId="1897"/>
            <ac:spMk id="4" creationId="{C37AAF65-E3D8-462F-B739-ECBC90AC954B}"/>
          </ac:spMkLst>
        </pc:spChg>
        <pc:spChg chg="add mod ord">
          <ac:chgData name="Kalen Delaney" userId="3f5ce9f5-1df8-430e-995f-2dd4fd30689a" providerId="ADAL" clId="{FBE8E1D7-F5DB-4D58-BF7D-252E17B980A1}" dt="2021-04-09T18:55:11.811" v="44" actId="20577"/>
          <ac:spMkLst>
            <pc:docMk/>
            <pc:sldMk cId="1580285418" sldId="1897"/>
            <ac:spMk id="5" creationId="{73AC419A-EDDA-47EC-8031-ACF888BBC6E4}"/>
          </ac:spMkLst>
        </pc:spChg>
        <pc:spChg chg="add mod ord">
          <ac:chgData name="Kalen Delaney" userId="3f5ce9f5-1df8-430e-995f-2dd4fd30689a" providerId="ADAL" clId="{FBE8E1D7-F5DB-4D58-BF7D-252E17B980A1}" dt="2021-04-09T18:55:06.260" v="38" actId="20577"/>
          <ac:spMkLst>
            <pc:docMk/>
            <pc:sldMk cId="1580285418" sldId="1897"/>
            <ac:spMk id="6" creationId="{AD4ABBCE-BE69-4BD2-8D53-8B8E19A3B8C6}"/>
          </ac:spMkLst>
        </pc:spChg>
        <pc:spChg chg="add mod ord">
          <ac:chgData name="Kalen Delaney" userId="3f5ce9f5-1df8-430e-995f-2dd4fd30689a" providerId="ADAL" clId="{FBE8E1D7-F5DB-4D58-BF7D-252E17B980A1}" dt="2021-04-09T18:55:24.999" v="67" actId="20577"/>
          <ac:spMkLst>
            <pc:docMk/>
            <pc:sldMk cId="1580285418" sldId="1897"/>
            <ac:spMk id="7" creationId="{315627C5-1A3D-4261-A2F3-ACF5E287EA17}"/>
          </ac:spMkLst>
        </pc:spChg>
        <pc:spChg chg="add mod ord">
          <ac:chgData name="Kalen Delaney" userId="3f5ce9f5-1df8-430e-995f-2dd4fd30689a" providerId="ADAL" clId="{FBE8E1D7-F5DB-4D58-BF7D-252E17B980A1}" dt="2021-04-09T18:56:31.244" v="153" actId="1076"/>
          <ac:spMkLst>
            <pc:docMk/>
            <pc:sldMk cId="1580285418" sldId="1897"/>
            <ac:spMk id="8" creationId="{1E06F2B6-4D6C-493D-B969-1820B4C0B9AE}"/>
          </ac:spMkLst>
        </pc:spChg>
        <pc:spChg chg="add mod ord">
          <ac:chgData name="Kalen Delaney" userId="3f5ce9f5-1df8-430e-995f-2dd4fd30689a" providerId="ADAL" clId="{FBE8E1D7-F5DB-4D58-BF7D-252E17B980A1}" dt="2021-04-09T18:56:27.769" v="152" actId="1076"/>
          <ac:spMkLst>
            <pc:docMk/>
            <pc:sldMk cId="1580285418" sldId="1897"/>
            <ac:spMk id="9" creationId="{38D8640F-C8C6-4D8B-8903-94977C4E9401}"/>
          </ac:spMkLst>
        </pc:spChg>
        <pc:spChg chg="add del mod ord">
          <ac:chgData name="Kalen Delaney" userId="3f5ce9f5-1df8-430e-995f-2dd4fd30689a" providerId="ADAL" clId="{FBE8E1D7-F5DB-4D58-BF7D-252E17B980A1}" dt="2021-04-09T18:56:23.790" v="151" actId="478"/>
          <ac:spMkLst>
            <pc:docMk/>
            <pc:sldMk cId="1580285418" sldId="1897"/>
            <ac:spMk id="10" creationId="{D176E479-4546-43A7-87BC-9B274654A1E7}"/>
          </ac:spMkLst>
        </pc:spChg>
      </pc:sldChg>
    </pc:docChg>
  </pc:docChgLst>
  <pc:docChgLst>
    <pc:chgData name="Graeme Malcolm" userId="0828a162-3a1f-48c4-ad15-5bbb25c8ef77" providerId="ADAL" clId="{F2B2F6C5-E9E2-430B-AD44-5AB94D97FA85}"/>
    <pc:docChg chg="undo custSel addSld delSld modSld sldOrd">
      <pc:chgData name="Graeme Malcolm" userId="0828a162-3a1f-48c4-ad15-5bbb25c8ef77" providerId="ADAL" clId="{F2B2F6C5-E9E2-430B-AD44-5AB94D97FA85}" dt="2021-03-23T01:52:25.572" v="2077" actId="1076"/>
      <pc:docMkLst>
        <pc:docMk/>
      </pc:docMkLst>
      <pc:sldChg chg="modSp add mod">
        <pc:chgData name="Graeme Malcolm" userId="0828a162-3a1f-48c4-ad15-5bbb25c8ef77" providerId="ADAL" clId="{F2B2F6C5-E9E2-430B-AD44-5AB94D97FA85}" dt="2021-03-21T23:58:12.340" v="1485" actId="20577"/>
        <pc:sldMkLst>
          <pc:docMk/>
          <pc:sldMk cId="255798916" sldId="282"/>
        </pc:sldMkLst>
        <pc:graphicFrameChg chg="mod modGraphic">
          <ac:chgData name="Graeme Malcolm" userId="0828a162-3a1f-48c4-ad15-5bbb25c8ef77" providerId="ADAL" clId="{F2B2F6C5-E9E2-430B-AD44-5AB94D97FA85}" dt="2021-03-21T23:58:12.340" v="1485" actId="20577"/>
          <ac:graphicFrameMkLst>
            <pc:docMk/>
            <pc:sldMk cId="255798916" sldId="282"/>
            <ac:graphicFrameMk id="5" creationId="{00000000-0000-0000-0000-000000000000}"/>
          </ac:graphicFrameMkLst>
        </pc:graphicFrameChg>
      </pc:sldChg>
      <pc:sldChg chg="addSp modSp add mod modAnim">
        <pc:chgData name="Graeme Malcolm" userId="0828a162-3a1f-48c4-ad15-5bbb25c8ef77" providerId="ADAL" clId="{F2B2F6C5-E9E2-430B-AD44-5AB94D97FA85}" dt="2021-03-19T01:25:47.394" v="1465" actId="122"/>
        <pc:sldMkLst>
          <pc:docMk/>
          <pc:sldMk cId="267373410" sldId="283"/>
        </pc:sldMkLst>
        <pc:spChg chg="mod">
          <ac:chgData name="Graeme Malcolm" userId="0828a162-3a1f-48c4-ad15-5bbb25c8ef77" providerId="ADAL" clId="{F2B2F6C5-E9E2-430B-AD44-5AB94D97FA85}" dt="2021-03-18T23:53:23.115" v="240" actId="2711"/>
          <ac:spMkLst>
            <pc:docMk/>
            <pc:sldMk cId="267373410" sldId="283"/>
            <ac:spMk id="3" creationId="{00000000-0000-0000-0000-000000000000}"/>
          </ac:spMkLst>
        </pc:spChg>
        <pc:spChg chg="mod">
          <ac:chgData name="Graeme Malcolm" userId="0828a162-3a1f-48c4-ad15-5bbb25c8ef77" providerId="ADAL" clId="{F2B2F6C5-E9E2-430B-AD44-5AB94D97FA85}" dt="2021-03-19T01:25:47.394" v="1465" actId="122"/>
          <ac:spMkLst>
            <pc:docMk/>
            <pc:sldMk cId="267373410" sldId="283"/>
            <ac:spMk id="10" creationId="{00000000-0000-0000-0000-000000000000}"/>
          </ac:spMkLst>
        </pc:spChg>
        <pc:spChg chg="add mod">
          <ac:chgData name="Graeme Malcolm" userId="0828a162-3a1f-48c4-ad15-5bbb25c8ef77" providerId="ADAL" clId="{F2B2F6C5-E9E2-430B-AD44-5AB94D97FA85}" dt="2021-03-18T23:55:26.112" v="273" actId="113"/>
          <ac:spMkLst>
            <pc:docMk/>
            <pc:sldMk cId="267373410" sldId="283"/>
            <ac:spMk id="11" creationId="{3748D88A-BA0F-45F0-AF8E-65A519D03724}"/>
          </ac:spMkLst>
        </pc:spChg>
      </pc:sldChg>
      <pc:sldChg chg="delSp modSp add mod delAnim modAnim">
        <pc:chgData name="Graeme Malcolm" userId="0828a162-3a1f-48c4-ad15-5bbb25c8ef77" providerId="ADAL" clId="{F2B2F6C5-E9E2-430B-AD44-5AB94D97FA85}" dt="2021-03-22T00:44:56.733" v="1524" actId="1076"/>
        <pc:sldMkLst>
          <pc:docMk/>
          <pc:sldMk cId="3473266697" sldId="287"/>
        </pc:sldMkLst>
        <pc:spChg chg="mod">
          <ac:chgData name="Graeme Malcolm" userId="0828a162-3a1f-48c4-ad15-5bbb25c8ef77" providerId="ADAL" clId="{F2B2F6C5-E9E2-430B-AD44-5AB94D97FA85}" dt="2021-03-18T23:59:57.228" v="522" actId="404"/>
          <ac:spMkLst>
            <pc:docMk/>
            <pc:sldMk cId="3473266697" sldId="287"/>
            <ac:spMk id="3" creationId="{00000000-0000-0000-0000-000000000000}"/>
          </ac:spMkLst>
        </pc:spChg>
        <pc:spChg chg="del">
          <ac:chgData name="Graeme Malcolm" userId="0828a162-3a1f-48c4-ad15-5bbb25c8ef77" providerId="ADAL" clId="{F2B2F6C5-E9E2-430B-AD44-5AB94D97FA85}" dt="2021-03-18T23:54:22.509" v="241" actId="478"/>
          <ac:spMkLst>
            <pc:docMk/>
            <pc:sldMk cId="3473266697" sldId="287"/>
            <ac:spMk id="5" creationId="{00000000-0000-0000-0000-000000000000}"/>
          </ac:spMkLst>
        </pc:spChg>
        <pc:spChg chg="mod">
          <ac:chgData name="Graeme Malcolm" userId="0828a162-3a1f-48c4-ad15-5bbb25c8ef77" providerId="ADAL" clId="{F2B2F6C5-E9E2-430B-AD44-5AB94D97FA85}" dt="2021-03-22T00:37:29.370" v="1502" actId="113"/>
          <ac:spMkLst>
            <pc:docMk/>
            <pc:sldMk cId="3473266697" sldId="287"/>
            <ac:spMk id="6" creationId="{00000000-0000-0000-0000-000000000000}"/>
          </ac:spMkLst>
        </pc:spChg>
        <pc:spChg chg="mod">
          <ac:chgData name="Graeme Malcolm" userId="0828a162-3a1f-48c4-ad15-5bbb25c8ef77" providerId="ADAL" clId="{F2B2F6C5-E9E2-430B-AD44-5AB94D97FA85}" dt="2021-03-22T00:44:56.733" v="1524" actId="1076"/>
          <ac:spMkLst>
            <pc:docMk/>
            <pc:sldMk cId="3473266697" sldId="287"/>
            <ac:spMk id="7" creationId="{00000000-0000-0000-0000-000000000000}"/>
          </ac:spMkLst>
        </pc:spChg>
      </pc:sldChg>
      <pc:sldChg chg="modSp add mod modAnim modNotesTx">
        <pc:chgData name="Graeme Malcolm" userId="0828a162-3a1f-48c4-ad15-5bbb25c8ef77" providerId="ADAL" clId="{F2B2F6C5-E9E2-430B-AD44-5AB94D97FA85}" dt="2021-03-19T01:20:48.701" v="1320" actId="20577"/>
        <pc:sldMkLst>
          <pc:docMk/>
          <pc:sldMk cId="3797684240" sldId="289"/>
        </pc:sldMkLst>
        <pc:spChg chg="mod">
          <ac:chgData name="Graeme Malcolm" userId="0828a162-3a1f-48c4-ad15-5bbb25c8ef77" providerId="ADAL" clId="{F2B2F6C5-E9E2-430B-AD44-5AB94D97FA85}" dt="2021-03-19T01:18:50.789" v="1120" actId="20577"/>
          <ac:spMkLst>
            <pc:docMk/>
            <pc:sldMk cId="3797684240" sldId="289"/>
            <ac:spMk id="2" creationId="{00000000-0000-0000-0000-000000000000}"/>
          </ac:spMkLst>
        </pc:spChg>
        <pc:spChg chg="mod">
          <ac:chgData name="Graeme Malcolm" userId="0828a162-3a1f-48c4-ad15-5bbb25c8ef77" providerId="ADAL" clId="{F2B2F6C5-E9E2-430B-AD44-5AB94D97FA85}" dt="2021-03-19T01:19:49.473" v="1137" actId="1076"/>
          <ac:spMkLst>
            <pc:docMk/>
            <pc:sldMk cId="3797684240" sldId="289"/>
            <ac:spMk id="3" creationId="{00000000-0000-0000-0000-000000000000}"/>
          </ac:spMkLst>
        </pc:spChg>
        <pc:spChg chg="mod">
          <ac:chgData name="Graeme Malcolm" userId="0828a162-3a1f-48c4-ad15-5bbb25c8ef77" providerId="ADAL" clId="{F2B2F6C5-E9E2-430B-AD44-5AB94D97FA85}" dt="2021-03-19T00:00:38.328" v="533" actId="113"/>
          <ac:spMkLst>
            <pc:docMk/>
            <pc:sldMk cId="3797684240" sldId="289"/>
            <ac:spMk id="5" creationId="{00000000-0000-0000-0000-000000000000}"/>
          </ac:spMkLst>
        </pc:spChg>
      </pc:sldChg>
      <pc:sldChg chg="modSp add mod ord">
        <pc:chgData name="Graeme Malcolm" userId="0828a162-3a1f-48c4-ad15-5bbb25c8ef77" providerId="ADAL" clId="{F2B2F6C5-E9E2-430B-AD44-5AB94D97FA85}" dt="2021-03-22T01:35:42.424" v="1530" actId="20577"/>
        <pc:sldMkLst>
          <pc:docMk/>
          <pc:sldMk cId="2594974580" sldId="291"/>
        </pc:sldMkLst>
        <pc:spChg chg="mod">
          <ac:chgData name="Graeme Malcolm" userId="0828a162-3a1f-48c4-ad15-5bbb25c8ef77" providerId="ADAL" clId="{F2B2F6C5-E9E2-430B-AD44-5AB94D97FA85}" dt="2021-03-19T01:22:56.373" v="1421" actId="2711"/>
          <ac:spMkLst>
            <pc:docMk/>
            <pc:sldMk cId="2594974580" sldId="291"/>
            <ac:spMk id="3" creationId="{00000000-0000-0000-0000-000000000000}"/>
          </ac:spMkLst>
        </pc:spChg>
        <pc:spChg chg="mod">
          <ac:chgData name="Graeme Malcolm" userId="0828a162-3a1f-48c4-ad15-5bbb25c8ef77" providerId="ADAL" clId="{F2B2F6C5-E9E2-430B-AD44-5AB94D97FA85}" dt="2021-03-22T01:35:42.424" v="1530" actId="20577"/>
          <ac:spMkLst>
            <pc:docMk/>
            <pc:sldMk cId="2594974580" sldId="291"/>
            <ac:spMk id="5" creationId="{00000000-0000-0000-0000-000000000000}"/>
          </ac:spMkLst>
        </pc:spChg>
      </pc:sldChg>
      <pc:sldChg chg="modSp add mod ord">
        <pc:chgData name="Graeme Malcolm" userId="0828a162-3a1f-48c4-ad15-5bbb25c8ef77" providerId="ADAL" clId="{F2B2F6C5-E9E2-430B-AD44-5AB94D97FA85}" dt="2021-03-22T01:58:21.029" v="1537" actId="20577"/>
        <pc:sldMkLst>
          <pc:docMk/>
          <pc:sldMk cId="1375870292" sldId="293"/>
        </pc:sldMkLst>
        <pc:spChg chg="mod">
          <ac:chgData name="Graeme Malcolm" userId="0828a162-3a1f-48c4-ad15-5bbb25c8ef77" providerId="ADAL" clId="{F2B2F6C5-E9E2-430B-AD44-5AB94D97FA85}" dt="2021-03-22T01:58:21.029" v="1537" actId="20577"/>
          <ac:spMkLst>
            <pc:docMk/>
            <pc:sldMk cId="1375870292" sldId="293"/>
            <ac:spMk id="2" creationId="{00000000-0000-0000-0000-000000000000}"/>
          </ac:spMkLst>
        </pc:spChg>
        <pc:spChg chg="mod">
          <ac:chgData name="Graeme Malcolm" userId="0828a162-3a1f-48c4-ad15-5bbb25c8ef77" providerId="ADAL" clId="{F2B2F6C5-E9E2-430B-AD44-5AB94D97FA85}" dt="2021-03-19T20:22:07.467" v="1484" actId="14100"/>
          <ac:spMkLst>
            <pc:docMk/>
            <pc:sldMk cId="1375870292" sldId="293"/>
            <ac:spMk id="3" creationId="{00000000-0000-0000-0000-000000000000}"/>
          </ac:spMkLst>
        </pc:spChg>
        <pc:spChg chg="mod">
          <ac:chgData name="Graeme Malcolm" userId="0828a162-3a1f-48c4-ad15-5bbb25c8ef77" providerId="ADAL" clId="{F2B2F6C5-E9E2-430B-AD44-5AB94D97FA85}" dt="2021-03-19T01:24:33.671" v="1433" actId="1076"/>
          <ac:spMkLst>
            <pc:docMk/>
            <pc:sldMk cId="1375870292" sldId="293"/>
            <ac:spMk id="5" creationId="{00000000-0000-0000-0000-000000000000}"/>
          </ac:spMkLst>
        </pc:spChg>
      </pc:sldChg>
      <pc:sldChg chg="add del">
        <pc:chgData name="Graeme Malcolm" userId="0828a162-3a1f-48c4-ad15-5bbb25c8ef77" providerId="ADAL" clId="{F2B2F6C5-E9E2-430B-AD44-5AB94D97FA85}" dt="2021-03-18T23:48:50.436" v="77" actId="47"/>
        <pc:sldMkLst>
          <pc:docMk/>
          <pc:sldMk cId="2031046643" sldId="294"/>
        </pc:sldMkLst>
      </pc:sldChg>
      <pc:sldChg chg="add del">
        <pc:chgData name="Graeme Malcolm" userId="0828a162-3a1f-48c4-ad15-5bbb25c8ef77" providerId="ADAL" clId="{F2B2F6C5-E9E2-430B-AD44-5AB94D97FA85}" dt="2021-03-18T23:48:53.401" v="78" actId="47"/>
        <pc:sldMkLst>
          <pc:docMk/>
          <pc:sldMk cId="2963630718" sldId="296"/>
        </pc:sldMkLst>
      </pc:sldChg>
      <pc:sldChg chg="add del">
        <pc:chgData name="Graeme Malcolm" userId="0828a162-3a1f-48c4-ad15-5bbb25c8ef77" providerId="ADAL" clId="{F2B2F6C5-E9E2-430B-AD44-5AB94D97FA85}" dt="2021-03-18T23:48:55.489" v="79" actId="47"/>
        <pc:sldMkLst>
          <pc:docMk/>
          <pc:sldMk cId="3634984746" sldId="297"/>
        </pc:sldMkLst>
      </pc:sldChg>
      <pc:sldChg chg="add del ord">
        <pc:chgData name="Graeme Malcolm" userId="0828a162-3a1f-48c4-ad15-5bbb25c8ef77" providerId="ADAL" clId="{F2B2F6C5-E9E2-430B-AD44-5AB94D97FA85}" dt="2021-03-18T23:48:44.845" v="76" actId="47"/>
        <pc:sldMkLst>
          <pc:docMk/>
          <pc:sldMk cId="921314706" sldId="298"/>
        </pc:sldMkLst>
      </pc:sldChg>
      <pc:sldChg chg="modSp add mod modNotesTx">
        <pc:chgData name="Graeme Malcolm" userId="0828a162-3a1f-48c4-ad15-5bbb25c8ef77" providerId="ADAL" clId="{F2B2F6C5-E9E2-430B-AD44-5AB94D97FA85}" dt="2021-03-19T01:22:26.056" v="1419" actId="5793"/>
        <pc:sldMkLst>
          <pc:docMk/>
          <pc:sldMk cId="4238233162" sldId="300"/>
        </pc:sldMkLst>
        <pc:spChg chg="mod">
          <ac:chgData name="Graeme Malcolm" userId="0828a162-3a1f-48c4-ad15-5bbb25c8ef77" providerId="ADAL" clId="{F2B2F6C5-E9E2-430B-AD44-5AB94D97FA85}" dt="2021-03-19T00:16:58.306" v="564" actId="1076"/>
          <ac:spMkLst>
            <pc:docMk/>
            <pc:sldMk cId="4238233162" sldId="300"/>
            <ac:spMk id="3" creationId="{00000000-0000-0000-0000-000000000000}"/>
          </ac:spMkLst>
        </pc:spChg>
        <pc:spChg chg="mod">
          <ac:chgData name="Graeme Malcolm" userId="0828a162-3a1f-48c4-ad15-5bbb25c8ef77" providerId="ADAL" clId="{F2B2F6C5-E9E2-430B-AD44-5AB94D97FA85}" dt="2021-03-19T00:16:37.105" v="561" actId="113"/>
          <ac:spMkLst>
            <pc:docMk/>
            <pc:sldMk cId="4238233162" sldId="300"/>
            <ac:spMk id="5" creationId="{00000000-0000-0000-0000-000000000000}"/>
          </ac:spMkLst>
        </pc:spChg>
      </pc:sldChg>
      <pc:sldChg chg="add del">
        <pc:chgData name="Graeme Malcolm" userId="0828a162-3a1f-48c4-ad15-5bbb25c8ef77" providerId="ADAL" clId="{F2B2F6C5-E9E2-430B-AD44-5AB94D97FA85}" dt="2021-03-18T23:48:57.896" v="80" actId="47"/>
        <pc:sldMkLst>
          <pc:docMk/>
          <pc:sldMk cId="3078084122" sldId="301"/>
        </pc:sldMkLst>
      </pc:sldChg>
      <pc:sldChg chg="modSp mod">
        <pc:chgData name="Graeme Malcolm" userId="0828a162-3a1f-48c4-ad15-5bbb25c8ef77" providerId="ADAL" clId="{F2B2F6C5-E9E2-430B-AD44-5AB94D97FA85}" dt="2021-03-18T23:38:36.309" v="2"/>
        <pc:sldMkLst>
          <pc:docMk/>
          <pc:sldMk cId="3018641981" sldId="1627"/>
        </pc:sldMkLst>
        <pc:spChg chg="mod">
          <ac:chgData name="Graeme Malcolm" userId="0828a162-3a1f-48c4-ad15-5bbb25c8ef77" providerId="ADAL" clId="{F2B2F6C5-E9E2-430B-AD44-5AB94D97FA85}" dt="2021-03-18T23:38:36.309" v="2"/>
          <ac:spMkLst>
            <pc:docMk/>
            <pc:sldMk cId="3018641981" sldId="1627"/>
            <ac:spMk id="4" creationId="{841CB59B-EF9E-4E47-BF33-B8075EB6C7A1}"/>
          </ac:spMkLst>
        </pc:spChg>
      </pc:sldChg>
      <pc:sldChg chg="modSp mod">
        <pc:chgData name="Graeme Malcolm" userId="0828a162-3a1f-48c4-ad15-5bbb25c8ef77" providerId="ADAL" clId="{F2B2F6C5-E9E2-430B-AD44-5AB94D97FA85}" dt="2021-03-18T23:39:38.980" v="69" actId="14100"/>
        <pc:sldMkLst>
          <pc:docMk/>
          <pc:sldMk cId="2281750522" sldId="1684"/>
        </pc:sldMkLst>
        <pc:spChg chg="mod">
          <ac:chgData name="Graeme Malcolm" userId="0828a162-3a1f-48c4-ad15-5bbb25c8ef77" providerId="ADAL" clId="{F2B2F6C5-E9E2-430B-AD44-5AB94D97FA85}" dt="2021-03-18T23:39:38.980" v="69" actId="14100"/>
          <ac:spMkLst>
            <pc:docMk/>
            <pc:sldMk cId="2281750522" sldId="1684"/>
            <ac:spMk id="5" creationId="{007C2C26-EFD2-E847-AEA7-5CEF245E0904}"/>
          </ac:spMkLst>
        </pc:spChg>
      </pc:sldChg>
      <pc:sldChg chg="modSp mod">
        <pc:chgData name="Graeme Malcolm" userId="0828a162-3a1f-48c4-ad15-5bbb25c8ef77" providerId="ADAL" clId="{F2B2F6C5-E9E2-430B-AD44-5AB94D97FA85}" dt="2021-03-18T23:39:10.635" v="66" actId="20577"/>
        <pc:sldMkLst>
          <pc:docMk/>
          <pc:sldMk cId="4244671936" sldId="1778"/>
        </pc:sldMkLst>
        <pc:spChg chg="mod">
          <ac:chgData name="Graeme Malcolm" userId="0828a162-3a1f-48c4-ad15-5bbb25c8ef77" providerId="ADAL" clId="{F2B2F6C5-E9E2-430B-AD44-5AB94D97FA85}" dt="2021-03-18T23:39:10.635" v="66" actId="20577"/>
          <ac:spMkLst>
            <pc:docMk/>
            <pc:sldMk cId="4244671936" sldId="1778"/>
            <ac:spMk id="2" creationId="{00000000-0000-0000-0000-000000000000}"/>
          </ac:spMkLst>
        </pc:spChg>
        <pc:spChg chg="mod">
          <ac:chgData name="Graeme Malcolm" userId="0828a162-3a1f-48c4-ad15-5bbb25c8ef77" providerId="ADAL" clId="{F2B2F6C5-E9E2-430B-AD44-5AB94D97FA85}" dt="2021-03-18T23:38:52.143" v="39" actId="20577"/>
          <ac:spMkLst>
            <pc:docMk/>
            <pc:sldMk cId="4244671936" sldId="1778"/>
            <ac:spMk id="6" creationId="{00000000-0000-0000-0000-000000000000}"/>
          </ac:spMkLst>
        </pc:spChg>
      </pc:sldChg>
      <pc:sldChg chg="del">
        <pc:chgData name="Graeme Malcolm" userId="0828a162-3a1f-48c4-ad15-5bbb25c8ef77" providerId="ADAL" clId="{F2B2F6C5-E9E2-430B-AD44-5AB94D97FA85}" dt="2021-03-18T23:40:04.561" v="72" actId="47"/>
        <pc:sldMkLst>
          <pc:docMk/>
          <pc:sldMk cId="1411985833" sldId="1801"/>
        </pc:sldMkLst>
      </pc:sldChg>
      <pc:sldChg chg="del">
        <pc:chgData name="Graeme Malcolm" userId="0828a162-3a1f-48c4-ad15-5bbb25c8ef77" providerId="ADAL" clId="{F2B2F6C5-E9E2-430B-AD44-5AB94D97FA85}" dt="2021-03-18T23:39:46.147" v="70" actId="47"/>
        <pc:sldMkLst>
          <pc:docMk/>
          <pc:sldMk cId="3215488224" sldId="1861"/>
        </pc:sldMkLst>
      </pc:sldChg>
      <pc:sldChg chg="del">
        <pc:chgData name="Graeme Malcolm" userId="0828a162-3a1f-48c4-ad15-5bbb25c8ef77" providerId="ADAL" clId="{F2B2F6C5-E9E2-430B-AD44-5AB94D97FA85}" dt="2021-03-18T23:39:46.147" v="70" actId="47"/>
        <pc:sldMkLst>
          <pc:docMk/>
          <pc:sldMk cId="3352398679" sldId="1862"/>
        </pc:sldMkLst>
      </pc:sldChg>
      <pc:sldChg chg="modSp mod">
        <pc:chgData name="Graeme Malcolm" userId="0828a162-3a1f-48c4-ad15-5bbb25c8ef77" providerId="ADAL" clId="{F2B2F6C5-E9E2-430B-AD44-5AB94D97FA85}" dt="2021-03-18T23:39:56.892" v="71"/>
        <pc:sldMkLst>
          <pc:docMk/>
          <pc:sldMk cId="948106190" sldId="1864"/>
        </pc:sldMkLst>
        <pc:spChg chg="mod">
          <ac:chgData name="Graeme Malcolm" userId="0828a162-3a1f-48c4-ad15-5bbb25c8ef77" providerId="ADAL" clId="{F2B2F6C5-E9E2-430B-AD44-5AB94D97FA85}" dt="2021-03-18T23:39:56.892" v="71"/>
          <ac:spMkLst>
            <pc:docMk/>
            <pc:sldMk cId="948106190" sldId="1864"/>
            <ac:spMk id="5" creationId="{007C2C26-EFD2-E847-AEA7-5CEF245E0904}"/>
          </ac:spMkLst>
        </pc:spChg>
      </pc:sldChg>
      <pc:sldChg chg="del">
        <pc:chgData name="Graeme Malcolm" userId="0828a162-3a1f-48c4-ad15-5bbb25c8ef77" providerId="ADAL" clId="{F2B2F6C5-E9E2-430B-AD44-5AB94D97FA85}" dt="2021-03-18T23:40:04.561" v="72" actId="47"/>
        <pc:sldMkLst>
          <pc:docMk/>
          <pc:sldMk cId="1502428065" sldId="1865"/>
        </pc:sldMkLst>
      </pc:sldChg>
      <pc:sldChg chg="del">
        <pc:chgData name="Graeme Malcolm" userId="0828a162-3a1f-48c4-ad15-5bbb25c8ef77" providerId="ADAL" clId="{F2B2F6C5-E9E2-430B-AD44-5AB94D97FA85}" dt="2021-03-18T23:40:04.561" v="72" actId="47"/>
        <pc:sldMkLst>
          <pc:docMk/>
          <pc:sldMk cId="320189707" sldId="1866"/>
        </pc:sldMkLst>
      </pc:sldChg>
      <pc:sldChg chg="del">
        <pc:chgData name="Graeme Malcolm" userId="0828a162-3a1f-48c4-ad15-5bbb25c8ef77" providerId="ADAL" clId="{F2B2F6C5-E9E2-430B-AD44-5AB94D97FA85}" dt="2021-03-18T23:39:46.147" v="70" actId="47"/>
        <pc:sldMkLst>
          <pc:docMk/>
          <pc:sldMk cId="2736926002" sldId="1869"/>
        </pc:sldMkLst>
      </pc:sldChg>
      <pc:sldChg chg="del">
        <pc:chgData name="Graeme Malcolm" userId="0828a162-3a1f-48c4-ad15-5bbb25c8ef77" providerId="ADAL" clId="{F2B2F6C5-E9E2-430B-AD44-5AB94D97FA85}" dt="2021-03-18T23:39:46.147" v="70" actId="47"/>
        <pc:sldMkLst>
          <pc:docMk/>
          <pc:sldMk cId="3136027959" sldId="1870"/>
        </pc:sldMkLst>
      </pc:sldChg>
      <pc:sldChg chg="del">
        <pc:chgData name="Graeme Malcolm" userId="0828a162-3a1f-48c4-ad15-5bbb25c8ef77" providerId="ADAL" clId="{F2B2F6C5-E9E2-430B-AD44-5AB94D97FA85}" dt="2021-03-18T23:39:46.147" v="70" actId="47"/>
        <pc:sldMkLst>
          <pc:docMk/>
          <pc:sldMk cId="2242229344" sldId="1871"/>
        </pc:sldMkLst>
      </pc:sldChg>
      <pc:sldChg chg="del">
        <pc:chgData name="Graeme Malcolm" userId="0828a162-3a1f-48c4-ad15-5bbb25c8ef77" providerId="ADAL" clId="{F2B2F6C5-E9E2-430B-AD44-5AB94D97FA85}" dt="2021-03-18T23:39:46.147" v="70" actId="47"/>
        <pc:sldMkLst>
          <pc:docMk/>
          <pc:sldMk cId="797841477" sldId="1872"/>
        </pc:sldMkLst>
      </pc:sldChg>
      <pc:sldChg chg="modSp mod">
        <pc:chgData name="Graeme Malcolm" userId="0828a162-3a1f-48c4-ad15-5bbb25c8ef77" providerId="ADAL" clId="{F2B2F6C5-E9E2-430B-AD44-5AB94D97FA85}" dt="2021-03-23T01:52:25.572" v="2077" actId="1076"/>
        <pc:sldMkLst>
          <pc:docMk/>
          <pc:sldMk cId="1994667610" sldId="1895"/>
        </pc:sldMkLst>
        <pc:spChg chg="mod">
          <ac:chgData name="Graeme Malcolm" userId="0828a162-3a1f-48c4-ad15-5bbb25c8ef77" providerId="ADAL" clId="{F2B2F6C5-E9E2-430B-AD44-5AB94D97FA85}" dt="2021-03-23T01:41:22.344" v="1588" actId="20577"/>
          <ac:spMkLst>
            <pc:docMk/>
            <pc:sldMk cId="1994667610" sldId="1895"/>
            <ac:spMk id="4" creationId="{9675D678-8D9C-404E-AD11-B3AD6027F0FC}"/>
          </ac:spMkLst>
        </pc:spChg>
        <pc:spChg chg="mod">
          <ac:chgData name="Graeme Malcolm" userId="0828a162-3a1f-48c4-ad15-5bbb25c8ef77" providerId="ADAL" clId="{F2B2F6C5-E9E2-430B-AD44-5AB94D97FA85}" dt="2021-03-23T01:41:26.812" v="1589" actId="1076"/>
          <ac:spMkLst>
            <pc:docMk/>
            <pc:sldMk cId="1994667610" sldId="1895"/>
            <ac:spMk id="5" creationId="{55FD6304-2F37-4FEC-8FB1-C9BC50E98F54}"/>
          </ac:spMkLst>
        </pc:spChg>
        <pc:spChg chg="mod">
          <ac:chgData name="Graeme Malcolm" userId="0828a162-3a1f-48c4-ad15-5bbb25c8ef77" providerId="ADAL" clId="{F2B2F6C5-E9E2-430B-AD44-5AB94D97FA85}" dt="2021-03-23T01:45:56.002" v="1795" actId="2711"/>
          <ac:spMkLst>
            <pc:docMk/>
            <pc:sldMk cId="1994667610" sldId="1895"/>
            <ac:spMk id="7" creationId="{C2C59DA6-909C-4010-ADD9-B7AC43CD0A2B}"/>
          </ac:spMkLst>
        </pc:spChg>
        <pc:spChg chg="mod">
          <ac:chgData name="Graeme Malcolm" userId="0828a162-3a1f-48c4-ad15-5bbb25c8ef77" providerId="ADAL" clId="{F2B2F6C5-E9E2-430B-AD44-5AB94D97FA85}" dt="2021-03-23T01:45:42.648" v="1794" actId="1076"/>
          <ac:spMkLst>
            <pc:docMk/>
            <pc:sldMk cId="1994667610" sldId="1895"/>
            <ac:spMk id="8" creationId="{22D567B8-6090-4FC5-BA47-7A8393649D2D}"/>
          </ac:spMkLst>
        </pc:spChg>
        <pc:spChg chg="mod">
          <ac:chgData name="Graeme Malcolm" userId="0828a162-3a1f-48c4-ad15-5bbb25c8ef77" providerId="ADAL" clId="{F2B2F6C5-E9E2-430B-AD44-5AB94D97FA85}" dt="2021-03-23T01:52:11.149" v="2076"/>
          <ac:spMkLst>
            <pc:docMk/>
            <pc:sldMk cId="1994667610" sldId="1895"/>
            <ac:spMk id="14" creationId="{CA531125-EDEF-47AA-B911-60F102D6EE13}"/>
          </ac:spMkLst>
        </pc:spChg>
        <pc:spChg chg="mod">
          <ac:chgData name="Graeme Malcolm" userId="0828a162-3a1f-48c4-ad15-5bbb25c8ef77" providerId="ADAL" clId="{F2B2F6C5-E9E2-430B-AD44-5AB94D97FA85}" dt="2021-03-23T01:52:25.572" v="2077" actId="1076"/>
          <ac:spMkLst>
            <pc:docMk/>
            <pc:sldMk cId="1994667610" sldId="1895"/>
            <ac:spMk id="15" creationId="{3F06D7E1-BFF4-4D05-B86A-83E973F67485}"/>
          </ac:spMkLst>
        </pc:spChg>
      </pc:sldChg>
      <pc:sldChg chg="addSp modSp new mod modAnim modNotesTx">
        <pc:chgData name="Graeme Malcolm" userId="0828a162-3a1f-48c4-ad15-5bbb25c8ef77" providerId="ADAL" clId="{F2B2F6C5-E9E2-430B-AD44-5AB94D97FA85}" dt="2021-03-19T01:21:59.146" v="1417" actId="20577"/>
        <pc:sldMkLst>
          <pc:docMk/>
          <pc:sldMk cId="315651530" sldId="1896"/>
        </pc:sldMkLst>
        <pc:spChg chg="mod">
          <ac:chgData name="Graeme Malcolm" userId="0828a162-3a1f-48c4-ad15-5bbb25c8ef77" providerId="ADAL" clId="{F2B2F6C5-E9E2-430B-AD44-5AB94D97FA85}" dt="2021-03-19T00:17:39.339" v="585" actId="20577"/>
          <ac:spMkLst>
            <pc:docMk/>
            <pc:sldMk cId="315651530" sldId="1896"/>
            <ac:spMk id="2" creationId="{16F51221-D19A-4D62-921A-90F9048669C6}"/>
          </ac:spMkLst>
        </pc:spChg>
        <pc:spChg chg="mod">
          <ac:chgData name="Graeme Malcolm" userId="0828a162-3a1f-48c4-ad15-5bbb25c8ef77" providerId="ADAL" clId="{F2B2F6C5-E9E2-430B-AD44-5AB94D97FA85}" dt="2021-03-19T01:16:01.360" v="1078" actId="20577"/>
          <ac:spMkLst>
            <pc:docMk/>
            <pc:sldMk cId="315651530" sldId="1896"/>
            <ac:spMk id="3" creationId="{8C783D24-4867-4A7B-A0F3-F7CFBF0BBF6A}"/>
          </ac:spMkLst>
        </pc:spChg>
        <pc:spChg chg="add mod">
          <ac:chgData name="Graeme Malcolm" userId="0828a162-3a1f-48c4-ad15-5bbb25c8ef77" providerId="ADAL" clId="{F2B2F6C5-E9E2-430B-AD44-5AB94D97FA85}" dt="2021-03-19T01:17:51.869" v="1113" actId="1076"/>
          <ac:spMkLst>
            <pc:docMk/>
            <pc:sldMk cId="315651530" sldId="1896"/>
            <ac:spMk id="4" creationId="{8EBF84AD-CC0F-4783-B0C4-38F686D3AD41}"/>
          </ac:spMkLst>
        </pc:spChg>
      </pc:sldChg>
      <pc:sldChg chg="modSp new mod">
        <pc:chgData name="Graeme Malcolm" userId="0828a162-3a1f-48c4-ad15-5bbb25c8ef77" providerId="ADAL" clId="{F2B2F6C5-E9E2-430B-AD44-5AB94D97FA85}" dt="2021-03-19T01:24:49.364" v="1463" actId="20577"/>
        <pc:sldMkLst>
          <pc:docMk/>
          <pc:sldMk cId="1580285418" sldId="1897"/>
        </pc:sldMkLst>
        <pc:spChg chg="mod">
          <ac:chgData name="Graeme Malcolm" userId="0828a162-3a1f-48c4-ad15-5bbb25c8ef77" providerId="ADAL" clId="{F2B2F6C5-E9E2-430B-AD44-5AB94D97FA85}" dt="2021-03-19T01:24:49.364" v="1463" actId="20577"/>
          <ac:spMkLst>
            <pc:docMk/>
            <pc:sldMk cId="1580285418" sldId="1897"/>
            <ac:spMk id="2" creationId="{70EC05BE-F2CD-48EC-827D-6C5079471B91}"/>
          </ac:spMkLst>
        </pc:spChg>
      </pc:sldChg>
      <pc:sldMasterChg chg="addSldLayout modSldLayout">
        <pc:chgData name="Graeme Malcolm" userId="0828a162-3a1f-48c4-ad15-5bbb25c8ef77" providerId="ADAL" clId="{F2B2F6C5-E9E2-430B-AD44-5AB94D97FA85}" dt="2021-03-18T23:48:31.764" v="73" actId="22"/>
        <pc:sldMasterMkLst>
          <pc:docMk/>
          <pc:sldMasterMk cId="1881724970" sldId="2147484551"/>
        </pc:sldMasterMkLst>
        <pc:sldLayoutChg chg="add mod">
          <pc:chgData name="Graeme Malcolm" userId="0828a162-3a1f-48c4-ad15-5bbb25c8ef77" providerId="ADAL" clId="{F2B2F6C5-E9E2-430B-AD44-5AB94D97FA85}" dt="2021-03-18T23:48:31.764" v="73" actId="22"/>
          <pc:sldLayoutMkLst>
            <pc:docMk/>
            <pc:sldMasterMk cId="1881724970" sldId="2147484551"/>
            <pc:sldLayoutMk cId="4228206102" sldId="2147484704"/>
          </pc:sldLayoutMkLst>
        </pc:sldLayoutChg>
        <pc:sldLayoutChg chg="add mod replId">
          <pc:chgData name="Graeme Malcolm" userId="0828a162-3a1f-48c4-ad15-5bbb25c8ef77" providerId="ADAL" clId="{F2B2F6C5-E9E2-430B-AD44-5AB94D97FA85}" dt="2021-03-18T23:48:31.764" v="73" actId="22"/>
          <pc:sldLayoutMkLst>
            <pc:docMk/>
            <pc:sldMasterMk cId="1881724970" sldId="2147484551"/>
            <pc:sldLayoutMk cId="3851102183" sldId="2147484705"/>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4/9/2021 11:54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4/9/2021 10:29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slide animation to reveal the correct answers.</a:t>
            </a:r>
          </a:p>
          <a:p>
            <a:endParaRPr lang="en-US" dirty="0"/>
          </a:p>
        </p:txBody>
      </p:sp>
      <p:sp>
        <p:nvSpPr>
          <p:cNvPr id="4" name="Slide Number Placeholder 3"/>
          <p:cNvSpPr>
            <a:spLocks noGrp="1"/>
          </p:cNvSpPr>
          <p:nvPr>
            <p:ph type="sldNum" sz="quarter" idx="5"/>
          </p:nvPr>
        </p:nvSpPr>
        <p:spPr/>
        <p:txBody>
          <a:bodyPr/>
          <a:lstStyle/>
          <a:p>
            <a:fld id="{97E04F8E-88E9-481C-A2B3-C92BCE611EF5}" type="slidenum">
              <a:rPr lang="en-US" smtClean="0"/>
              <a:t>14</a:t>
            </a:fld>
            <a:endParaRPr lang="en-US"/>
          </a:p>
        </p:txBody>
      </p:sp>
    </p:spTree>
    <p:extLst>
      <p:ext uri="{BB962C8B-B14F-4D97-AF65-F5344CB8AC3E}">
        <p14:creationId xmlns:p14="http://schemas.microsoft.com/office/powerpoint/2010/main" val="341981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E04F8E-88E9-481C-A2B3-C92BCE611EF5}" type="slidenum">
              <a:rPr lang="en-US" smtClean="0"/>
              <a:t>15</a:t>
            </a:fld>
            <a:endParaRPr lang="en-US"/>
          </a:p>
        </p:txBody>
      </p:sp>
    </p:spTree>
    <p:extLst>
      <p:ext uri="{BB962C8B-B14F-4D97-AF65-F5344CB8AC3E}">
        <p14:creationId xmlns:p14="http://schemas.microsoft.com/office/powerpoint/2010/main" val="1713269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4/9/2021 10:29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6</a:t>
            </a:fld>
            <a:endParaRPr lang="en-US"/>
          </a:p>
        </p:txBody>
      </p:sp>
    </p:spTree>
    <p:extLst>
      <p:ext uri="{BB962C8B-B14F-4D97-AF65-F5344CB8AC3E}">
        <p14:creationId xmlns:p14="http://schemas.microsoft.com/office/powerpoint/2010/main" val="1401311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Ranking functions are an advanced technique. They're included here for completeness, but a detailed exploration is beyond the scope of this course.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359719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err="1"/>
              <a:t>Rowset</a:t>
            </a:r>
            <a:r>
              <a:rPr lang="en-US" dirty="0"/>
              <a:t> functions are generally only used in specialized scenarios.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Like ranking functions, they're included here for completeness, but a detailed exploration is beyond the scope of this course.</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845273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fontAlgn="base">
              <a:spcBef>
                <a:spcPct val="0"/>
              </a:spcBef>
              <a:spcAft>
                <a:spcPct val="0"/>
              </a:spcAft>
              <a:buFont typeface="Arial" pitchFamily="34" charset="0"/>
              <a:buNone/>
              <a:defRPr/>
            </a:pPr>
            <a:endParaRPr lang="en-US" sz="1200" dirty="0">
              <a:solidFill>
                <a:srgbClr val="000000"/>
              </a:solidFill>
              <a:latin typeface="Segoe UI" panose="020B0502040204020203" pitchFamily="34" charset="0"/>
              <a:cs typeface="Segoe UI" panose="020B0502040204020203" pitchFamily="34" charset="0"/>
            </a:endParaRPr>
          </a:p>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1803424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29827045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6DBB60A6-4F30-44C8-AA64-6CF2E695EED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2012" y="499153"/>
            <a:ext cx="2351988" cy="33501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2820610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1102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9378405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userDrawn="1"/>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03" r:id="rId5"/>
    <p:sldLayoutId id="2147484562" r:id="rId6"/>
    <p:sldLayoutId id="2147484680" r:id="rId7"/>
    <p:sldLayoutId id="2147484610" r:id="rId8"/>
    <p:sldLayoutId id="2147484684" r:id="rId9"/>
    <p:sldLayoutId id="2147484670" r:id="rId10"/>
    <p:sldLayoutId id="2147484671" r:id="rId11"/>
    <p:sldLayoutId id="2147484682" r:id="rId12"/>
    <p:sldLayoutId id="2147484677" r:id="rId13"/>
    <p:sldLayoutId id="2147484691" r:id="rId14"/>
    <p:sldLayoutId id="2147484692" r:id="rId15"/>
    <p:sldLayoutId id="2147484693" r:id="rId16"/>
    <p:sldLayoutId id="2147484694" r:id="rId17"/>
    <p:sldLayoutId id="2147484695" r:id="rId18"/>
    <p:sldLayoutId id="2147484560" r:id="rId19"/>
    <p:sldLayoutId id="2147484580" r:id="rId20"/>
    <p:sldLayoutId id="2147484566" r:id="rId21"/>
    <p:sldLayoutId id="2147484696" r:id="rId22"/>
    <p:sldLayoutId id="2147484697" r:id="rId23"/>
    <p:sldLayoutId id="2147484675" r:id="rId24"/>
    <p:sldLayoutId id="2147484676" r:id="rId25"/>
    <p:sldLayoutId id="2147484568" r:id="rId26"/>
    <p:sldLayoutId id="2147484570" r:id="rId27"/>
    <p:sldLayoutId id="2147484571" r:id="rId28"/>
    <p:sldLayoutId id="2147484572" r:id="rId29"/>
    <p:sldLayoutId id="2147484688" r:id="rId30"/>
    <p:sldLayoutId id="2147484689" r:id="rId31"/>
    <p:sldLayoutId id="2147484690" r:id="rId32"/>
    <p:sldLayoutId id="2147484683" r:id="rId33"/>
    <p:sldLayoutId id="2147484685" r:id="rId34"/>
    <p:sldLayoutId id="2147484673" r:id="rId35"/>
    <p:sldLayoutId id="2147484678" r:id="rId36"/>
    <p:sldLayoutId id="2147484679" r:id="rId37"/>
    <p:sldLayoutId id="2147484686" r:id="rId38"/>
    <p:sldLayoutId id="2147484674" r:id="rId39"/>
    <p:sldLayoutId id="2147484702" r:id="rId40"/>
    <p:sldLayoutId id="2147484701" r:id="rId41"/>
    <p:sldLayoutId id="2147484699" r:id="rId42"/>
    <p:sldLayoutId id="2147484700" r:id="rId43"/>
    <p:sldLayoutId id="2147484698" r:id="rId44"/>
    <p:sldLayoutId id="2147484704" r:id="rId45"/>
    <p:sldLayoutId id="2147484705" r:id="rId46"/>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2.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0" y="2984740"/>
            <a:ext cx="6011449" cy="2173134"/>
          </a:xfrm>
        </p:spPr>
        <p:txBody>
          <a:bodyPr/>
          <a:lstStyle/>
          <a:p>
            <a:r>
              <a:rPr lang="en-US" dirty="0">
                <a:solidFill>
                  <a:schemeClr val="tx1"/>
                </a:solidFill>
              </a:rPr>
              <a:t>Module </a:t>
            </a:r>
            <a:r>
              <a:rPr lang="en-US" dirty="0"/>
              <a:t>4</a:t>
            </a:r>
            <a:r>
              <a:rPr lang="en-US" dirty="0">
                <a:solidFill>
                  <a:schemeClr val="tx1"/>
                </a:solidFill>
              </a:rPr>
              <a:t>:</a:t>
            </a:r>
            <a:br>
              <a:rPr lang="en-US" dirty="0">
                <a:solidFill>
                  <a:schemeClr val="tx1"/>
                </a:solidFill>
              </a:rPr>
            </a:br>
            <a:r>
              <a:rPr lang="en-US" dirty="0">
                <a:solidFill>
                  <a:schemeClr val="tx1"/>
                </a:solidFill>
              </a:rPr>
              <a:t>Using Built-in Functions</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2: Grouping Aggregated Results</a:t>
            </a:r>
          </a:p>
        </p:txBody>
      </p:sp>
      <p:pic>
        <p:nvPicPr>
          <p:cNvPr id="2" name="Picture 1" descr="Icon of three concentric arcs">
            <a:extLst>
              <a:ext uri="{FF2B5EF4-FFF2-40B4-BE49-F238E27FC236}">
                <a16:creationId xmlns:a16="http://schemas.microsoft.com/office/drawing/2014/main" id="{8AC2CBA1-CF1D-4600-9B90-30C8B73A53B3}"/>
              </a:ext>
            </a:extLst>
          </p:cNvPr>
          <p:cNvPicPr>
            <a:picLocks noChangeAspect="1"/>
          </p:cNvPicPr>
          <p:nvPr/>
        </p:nvPicPr>
        <p:blipFill>
          <a:blip r:embed="rId3"/>
          <a:stretch>
            <a:fillRect/>
          </a:stretch>
        </p:blipFill>
        <p:spPr>
          <a:xfrm>
            <a:off x="10094976" y="2779776"/>
            <a:ext cx="1280160" cy="1280160"/>
          </a:xfrm>
          <a:prstGeom prst="rect">
            <a:avLst/>
          </a:prstGeom>
        </p:spPr>
      </p:pic>
    </p:spTree>
    <p:extLst>
      <p:ext uri="{BB962C8B-B14F-4D97-AF65-F5344CB8AC3E}">
        <p14:creationId xmlns:p14="http://schemas.microsoft.com/office/powerpoint/2010/main" val="94810619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ctr"/>
            <a:r>
              <a:rPr lang="en-GB" dirty="0"/>
              <a:t>Grouping with GROUP BY</a:t>
            </a:r>
          </a:p>
        </p:txBody>
      </p:sp>
      <p:sp>
        <p:nvSpPr>
          <p:cNvPr id="3" name="Content Placeholder 2"/>
          <p:cNvSpPr>
            <a:spLocks noGrp="1"/>
          </p:cNvSpPr>
          <p:nvPr>
            <p:ph sz="quarter" idx="10"/>
          </p:nvPr>
        </p:nvSpPr>
        <p:spPr>
          <a:xfrm>
            <a:off x="379413" y="1388226"/>
            <a:ext cx="11525250" cy="2533707"/>
          </a:xfrm>
        </p:spPr>
        <p:txBody>
          <a:bodyPr/>
          <a:lstStyle/>
          <a:p>
            <a:pPr marL="342900" lvl="0" indent="-342900">
              <a:buFont typeface="Arial" panose="020B0604020202020204" pitchFamily="34" charset="0"/>
              <a:buChar char="•"/>
            </a:pPr>
            <a:r>
              <a:rPr lang="en-US" dirty="0">
                <a:solidFill>
                  <a:srgbClr val="000000"/>
                </a:solidFill>
              </a:rPr>
              <a:t>GROUP BY creates groups for output rows, according</a:t>
            </a:r>
            <a:br>
              <a:rPr lang="en-US" dirty="0">
                <a:solidFill>
                  <a:srgbClr val="000000"/>
                </a:solidFill>
              </a:rPr>
            </a:br>
            <a:r>
              <a:rPr lang="en-US" dirty="0">
                <a:solidFill>
                  <a:srgbClr val="000000"/>
                </a:solidFill>
              </a:rPr>
              <a:t>to unique combination of values specified in the GROUP BY clause</a:t>
            </a:r>
          </a:p>
          <a:p>
            <a:pPr marL="342900" lvl="0" indent="-342900">
              <a:buFont typeface="Arial" panose="020B0604020202020204" pitchFamily="34" charset="0"/>
              <a:buChar char="•"/>
            </a:pPr>
            <a:r>
              <a:rPr lang="en-US" dirty="0">
                <a:solidFill>
                  <a:srgbClr val="000000"/>
                </a:solidFill>
              </a:rPr>
              <a:t>GROUP BY calculates a summary value for aggregate functions in subsequent phases</a:t>
            </a:r>
          </a:p>
          <a:p>
            <a:pPr marL="342900" lvl="0" indent="-342900">
              <a:buFont typeface="Arial" panose="020B0604020202020204" pitchFamily="34" charset="0"/>
              <a:buChar char="•"/>
            </a:pPr>
            <a:r>
              <a:rPr lang="en-US" dirty="0">
                <a:solidFill>
                  <a:srgbClr val="000000"/>
                </a:solidFill>
              </a:rPr>
              <a:t>Detail rows are not available after GROUP BY clause is processed</a:t>
            </a:r>
          </a:p>
          <a:p>
            <a:endParaRPr lang="en-US" dirty="0"/>
          </a:p>
        </p:txBody>
      </p:sp>
      <p:sp>
        <p:nvSpPr>
          <p:cNvPr id="5" name="AutoShape 3"/>
          <p:cNvSpPr>
            <a:spLocks noChangeArrowheads="1"/>
          </p:cNvSpPr>
          <p:nvPr/>
        </p:nvSpPr>
        <p:spPr bwMode="auto">
          <a:xfrm>
            <a:off x="2475569" y="3921933"/>
            <a:ext cx="7332938" cy="879927"/>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457200" fontAlgn="base">
              <a:lnSpc>
                <a:spcPct val="90000"/>
              </a:lnSpc>
              <a:spcBef>
                <a:spcPct val="0"/>
              </a:spcBef>
              <a:spcAft>
                <a:spcPct val="0"/>
              </a:spcAft>
              <a:tabLst>
                <a:tab pos="457200" algn="l"/>
              </a:tabLst>
            </a:pPr>
            <a:r>
              <a:rPr lang="en-US" sz="1800" kern="0" dirty="0">
                <a:solidFill>
                  <a:srgbClr val="000000"/>
                </a:solidFill>
                <a:latin typeface="Courier New" panose="02070309020205020404" pitchFamily="49" charset="0"/>
                <a:cs typeface="Courier New" panose="02070309020205020404" pitchFamily="49" charset="0"/>
              </a:rPr>
              <a:t>SELECT </a:t>
            </a:r>
            <a:r>
              <a:rPr lang="en-US" sz="1800" kern="0" dirty="0" err="1">
                <a:solidFill>
                  <a:srgbClr val="000000"/>
                </a:solidFill>
                <a:latin typeface="Courier New" panose="02070309020205020404" pitchFamily="49" charset="0"/>
                <a:cs typeface="Courier New" panose="02070309020205020404" pitchFamily="49" charset="0"/>
              </a:rPr>
              <a:t>CustomerID</a:t>
            </a:r>
            <a:r>
              <a:rPr lang="en-US" sz="1800" kern="0" dirty="0">
                <a:solidFill>
                  <a:srgbClr val="000000"/>
                </a:solidFill>
                <a:latin typeface="Courier New" panose="02070309020205020404" pitchFamily="49" charset="0"/>
                <a:cs typeface="Courier New" panose="02070309020205020404" pitchFamily="49" charset="0"/>
              </a:rPr>
              <a:t>, COUNT(*) AS </a:t>
            </a:r>
            <a:r>
              <a:rPr lang="en-US" sz="1800" kern="0" dirty="0" err="1">
                <a:solidFill>
                  <a:srgbClr val="000000"/>
                </a:solidFill>
                <a:latin typeface="Courier New" panose="02070309020205020404" pitchFamily="49" charset="0"/>
                <a:cs typeface="Courier New" panose="02070309020205020404" pitchFamily="49" charset="0"/>
              </a:rPr>
              <a:t>OrderCount</a:t>
            </a:r>
            <a:endParaRPr lang="en-US" sz="1800" kern="0" dirty="0">
              <a:solidFill>
                <a:srgbClr val="000000"/>
              </a:solidFill>
              <a:latin typeface="Courier New" panose="02070309020205020404" pitchFamily="49" charset="0"/>
              <a:cs typeface="Courier New" panose="02070309020205020404" pitchFamily="49" charset="0"/>
            </a:endParaRPr>
          </a:p>
          <a:p>
            <a:pPr defTabSz="457200" fontAlgn="base">
              <a:lnSpc>
                <a:spcPct val="90000"/>
              </a:lnSpc>
              <a:spcBef>
                <a:spcPct val="0"/>
              </a:spcBef>
              <a:spcAft>
                <a:spcPct val="0"/>
              </a:spcAft>
              <a:tabLst>
                <a:tab pos="457200" algn="l"/>
              </a:tabLst>
            </a:pPr>
            <a:r>
              <a:rPr lang="en-US" sz="1800" kern="0" dirty="0">
                <a:solidFill>
                  <a:srgbClr val="000000"/>
                </a:solidFill>
                <a:latin typeface="Courier New" panose="02070309020205020404" pitchFamily="49" charset="0"/>
                <a:cs typeface="Courier New" panose="02070309020205020404" pitchFamily="49" charset="0"/>
              </a:rPr>
              <a:t>FROM </a:t>
            </a:r>
            <a:r>
              <a:rPr lang="en-US" sz="1800" kern="0" dirty="0" err="1">
                <a:solidFill>
                  <a:srgbClr val="000000"/>
                </a:solidFill>
                <a:latin typeface="Courier New" panose="02070309020205020404" pitchFamily="49" charset="0"/>
                <a:cs typeface="Courier New" panose="02070309020205020404" pitchFamily="49" charset="0"/>
              </a:rPr>
              <a:t>Sales.SalesOrderHeader</a:t>
            </a:r>
            <a:endParaRPr lang="en-US" sz="1800" kern="0" dirty="0">
              <a:solidFill>
                <a:srgbClr val="000000"/>
              </a:solidFill>
              <a:latin typeface="Courier New" panose="02070309020205020404" pitchFamily="49" charset="0"/>
              <a:cs typeface="Courier New" panose="02070309020205020404" pitchFamily="49" charset="0"/>
            </a:endParaRPr>
          </a:p>
          <a:p>
            <a:pPr defTabSz="457200" fontAlgn="base">
              <a:lnSpc>
                <a:spcPct val="90000"/>
              </a:lnSpc>
              <a:spcBef>
                <a:spcPct val="0"/>
              </a:spcBef>
              <a:spcAft>
                <a:spcPct val="0"/>
              </a:spcAft>
              <a:tabLst>
                <a:tab pos="457200" algn="l"/>
              </a:tabLst>
            </a:pPr>
            <a:r>
              <a:rPr lang="en-US" sz="1800" kern="0" dirty="0">
                <a:solidFill>
                  <a:srgbClr val="000000"/>
                </a:solidFill>
                <a:latin typeface="Courier New" panose="02070309020205020404" pitchFamily="49" charset="0"/>
                <a:cs typeface="Courier New" panose="02070309020205020404" pitchFamily="49" charset="0"/>
              </a:rPr>
              <a:t>GROUP BY </a:t>
            </a:r>
            <a:r>
              <a:rPr lang="en-US" sz="1800" kern="0" dirty="0" err="1">
                <a:solidFill>
                  <a:srgbClr val="000000"/>
                </a:solidFill>
                <a:latin typeface="Courier New" panose="02070309020205020404" pitchFamily="49" charset="0"/>
                <a:cs typeface="Courier New" panose="02070309020205020404" pitchFamily="49" charset="0"/>
              </a:rPr>
              <a:t>CustomerID</a:t>
            </a:r>
            <a:r>
              <a:rPr lang="en-US" sz="1800" kern="0"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9497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ctr"/>
            <a:r>
              <a:rPr lang="en-GB" dirty="0"/>
              <a:t>Filtering Groups with HAVING</a:t>
            </a:r>
          </a:p>
        </p:txBody>
      </p:sp>
      <p:sp>
        <p:nvSpPr>
          <p:cNvPr id="3" name="Content Placeholder 2"/>
          <p:cNvSpPr>
            <a:spLocks noGrp="1"/>
          </p:cNvSpPr>
          <p:nvPr>
            <p:ph sz="quarter" idx="10"/>
          </p:nvPr>
        </p:nvSpPr>
        <p:spPr>
          <a:xfrm>
            <a:off x="766563" y="1691014"/>
            <a:ext cx="11383458" cy="1992084"/>
          </a:xfrm>
        </p:spPr>
        <p:txBody>
          <a:bodyPr/>
          <a:lstStyle/>
          <a:p>
            <a:pPr lvl="0"/>
            <a:r>
              <a:rPr lang="en-US" dirty="0">
                <a:solidFill>
                  <a:srgbClr val="000000"/>
                </a:solidFill>
              </a:rPr>
              <a:t>HAVING clause provides a search condition that each group must satisfy</a:t>
            </a:r>
          </a:p>
          <a:p>
            <a:pPr lvl="0"/>
            <a:r>
              <a:rPr lang="en-US" dirty="0">
                <a:solidFill>
                  <a:srgbClr val="000000"/>
                </a:solidFill>
              </a:rPr>
              <a:t>WHERE clause is processed before GROUP BY, HAVING clause is processed after GROUP BY</a:t>
            </a:r>
          </a:p>
          <a:p>
            <a:endParaRPr lang="en-US" dirty="0"/>
          </a:p>
        </p:txBody>
      </p:sp>
      <p:sp>
        <p:nvSpPr>
          <p:cNvPr id="5" name="AutoShape 3"/>
          <p:cNvSpPr>
            <a:spLocks noChangeArrowheads="1"/>
          </p:cNvSpPr>
          <p:nvPr/>
        </p:nvSpPr>
        <p:spPr bwMode="auto">
          <a:xfrm>
            <a:off x="3024512" y="3347984"/>
            <a:ext cx="6256338" cy="1138870"/>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457200" fontAlgn="base">
              <a:lnSpc>
                <a:spcPct val="90000"/>
              </a:lnSpc>
              <a:spcBef>
                <a:spcPct val="0"/>
              </a:spcBef>
              <a:spcAft>
                <a:spcPct val="0"/>
              </a:spcAft>
              <a:tabLst>
                <a:tab pos="457200" algn="l"/>
              </a:tabLst>
            </a:pPr>
            <a:r>
              <a:rPr lang="en-US" sz="1800" kern="0" dirty="0">
                <a:solidFill>
                  <a:srgbClr val="000000"/>
                </a:solidFill>
                <a:latin typeface="Courier New" panose="02070309020205020404" pitchFamily="49" charset="0"/>
                <a:cs typeface="Courier New" panose="02070309020205020404" pitchFamily="49" charset="0"/>
              </a:rPr>
              <a:t>SELECT </a:t>
            </a:r>
            <a:r>
              <a:rPr lang="en-US" sz="1800" kern="0" dirty="0" err="1">
                <a:solidFill>
                  <a:srgbClr val="000000"/>
                </a:solidFill>
                <a:latin typeface="Courier New" panose="02070309020205020404" pitchFamily="49" charset="0"/>
                <a:cs typeface="Courier New" panose="02070309020205020404" pitchFamily="49" charset="0"/>
              </a:rPr>
              <a:t>CustomerID</a:t>
            </a:r>
            <a:r>
              <a:rPr lang="en-US" sz="1800" kern="0" dirty="0">
                <a:solidFill>
                  <a:srgbClr val="000000"/>
                </a:solidFill>
                <a:latin typeface="Courier New" panose="02070309020205020404" pitchFamily="49" charset="0"/>
                <a:cs typeface="Courier New" panose="02070309020205020404" pitchFamily="49" charset="0"/>
              </a:rPr>
              <a:t>, COUNT(*) AS Orders</a:t>
            </a:r>
          </a:p>
          <a:p>
            <a:pPr defTabSz="457200" fontAlgn="base">
              <a:lnSpc>
                <a:spcPct val="90000"/>
              </a:lnSpc>
              <a:spcBef>
                <a:spcPct val="0"/>
              </a:spcBef>
              <a:spcAft>
                <a:spcPct val="0"/>
              </a:spcAft>
              <a:tabLst>
                <a:tab pos="457200" algn="l"/>
              </a:tabLst>
            </a:pPr>
            <a:r>
              <a:rPr lang="en-US" sz="1800" kern="0" dirty="0">
                <a:solidFill>
                  <a:srgbClr val="000000"/>
                </a:solidFill>
                <a:latin typeface="Courier New" panose="02070309020205020404" pitchFamily="49" charset="0"/>
                <a:cs typeface="Courier New" panose="02070309020205020404" pitchFamily="49" charset="0"/>
              </a:rPr>
              <a:t>FROM </a:t>
            </a:r>
            <a:r>
              <a:rPr lang="en-US" sz="1800" kern="0" dirty="0" err="1">
                <a:solidFill>
                  <a:srgbClr val="000000"/>
                </a:solidFill>
                <a:latin typeface="Courier New" panose="02070309020205020404" pitchFamily="49" charset="0"/>
                <a:cs typeface="Courier New" panose="02070309020205020404" pitchFamily="49" charset="0"/>
              </a:rPr>
              <a:t>Sales.SalesOrderHeader</a:t>
            </a:r>
            <a:endParaRPr lang="en-US" sz="1800" kern="0" dirty="0">
              <a:solidFill>
                <a:srgbClr val="000000"/>
              </a:solidFill>
              <a:latin typeface="Courier New" panose="02070309020205020404" pitchFamily="49" charset="0"/>
              <a:cs typeface="Courier New" panose="02070309020205020404" pitchFamily="49" charset="0"/>
            </a:endParaRPr>
          </a:p>
          <a:p>
            <a:pPr defTabSz="457200" fontAlgn="base">
              <a:lnSpc>
                <a:spcPct val="90000"/>
              </a:lnSpc>
              <a:spcBef>
                <a:spcPct val="0"/>
              </a:spcBef>
              <a:spcAft>
                <a:spcPct val="0"/>
              </a:spcAft>
              <a:tabLst>
                <a:tab pos="457200" algn="l"/>
              </a:tabLst>
            </a:pPr>
            <a:r>
              <a:rPr lang="en-US" sz="1800" kern="0" dirty="0">
                <a:solidFill>
                  <a:srgbClr val="000000"/>
                </a:solidFill>
                <a:latin typeface="Courier New" panose="02070309020205020404" pitchFamily="49" charset="0"/>
                <a:cs typeface="Courier New" panose="02070309020205020404" pitchFamily="49" charset="0"/>
              </a:rPr>
              <a:t>GROUP BY </a:t>
            </a:r>
            <a:r>
              <a:rPr lang="en-US" sz="1800" kern="0" dirty="0" err="1">
                <a:solidFill>
                  <a:srgbClr val="000000"/>
                </a:solidFill>
                <a:latin typeface="Courier New" panose="02070309020205020404" pitchFamily="49" charset="0"/>
                <a:cs typeface="Courier New" panose="02070309020205020404" pitchFamily="49" charset="0"/>
              </a:rPr>
              <a:t>CustomerID</a:t>
            </a:r>
            <a:endParaRPr lang="en-US" sz="1800" kern="0" dirty="0">
              <a:solidFill>
                <a:srgbClr val="000000"/>
              </a:solidFill>
              <a:latin typeface="Courier New" panose="02070309020205020404" pitchFamily="49" charset="0"/>
              <a:cs typeface="Courier New" panose="02070309020205020404" pitchFamily="49" charset="0"/>
            </a:endParaRPr>
          </a:p>
          <a:p>
            <a:pPr defTabSz="457200" fontAlgn="base">
              <a:lnSpc>
                <a:spcPct val="90000"/>
              </a:lnSpc>
              <a:spcBef>
                <a:spcPct val="0"/>
              </a:spcBef>
              <a:spcAft>
                <a:spcPct val="0"/>
              </a:spcAft>
              <a:tabLst>
                <a:tab pos="457200" algn="l"/>
              </a:tabLst>
            </a:pPr>
            <a:r>
              <a:rPr lang="en-US" sz="1800" kern="0" dirty="0">
                <a:solidFill>
                  <a:srgbClr val="000000"/>
                </a:solidFill>
                <a:latin typeface="Courier New" panose="02070309020205020404" pitchFamily="49" charset="0"/>
                <a:cs typeface="Courier New" panose="02070309020205020404" pitchFamily="49" charset="0"/>
              </a:rPr>
              <a:t>HAVING COUNT(*) &gt; 10;</a:t>
            </a:r>
          </a:p>
        </p:txBody>
      </p:sp>
    </p:spTree>
    <p:extLst>
      <p:ext uri="{BB962C8B-B14F-4D97-AF65-F5344CB8AC3E}">
        <p14:creationId xmlns:p14="http://schemas.microsoft.com/office/powerpoint/2010/main" val="1375870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C05BE-F2CD-48EC-827D-6C5079471B91}"/>
              </a:ext>
            </a:extLst>
          </p:cNvPr>
          <p:cNvSpPr>
            <a:spLocks noGrp="1"/>
          </p:cNvSpPr>
          <p:nvPr>
            <p:ph type="title"/>
          </p:nvPr>
        </p:nvSpPr>
        <p:spPr/>
        <p:txBody>
          <a:bodyPr/>
          <a:lstStyle/>
          <a:p>
            <a:r>
              <a:rPr lang="en-US" dirty="0"/>
              <a:t>Lab: Using Built-In Functions</a:t>
            </a:r>
          </a:p>
        </p:txBody>
      </p:sp>
      <p:sp>
        <p:nvSpPr>
          <p:cNvPr id="5" name="Text Placeholder 4">
            <a:extLst>
              <a:ext uri="{FF2B5EF4-FFF2-40B4-BE49-F238E27FC236}">
                <a16:creationId xmlns:a16="http://schemas.microsoft.com/office/drawing/2014/main" id="{73AC419A-EDDA-47EC-8031-ACF888BBC6E4}"/>
              </a:ext>
            </a:extLst>
          </p:cNvPr>
          <p:cNvSpPr>
            <a:spLocks noGrp="1"/>
          </p:cNvSpPr>
          <p:nvPr>
            <p:ph type="body" sz="quarter" idx="16"/>
          </p:nvPr>
        </p:nvSpPr>
        <p:spPr/>
        <p:txBody>
          <a:bodyPr/>
          <a:lstStyle/>
          <a:p>
            <a:r>
              <a:rPr lang="en-US" dirty="0"/>
              <a:t>Use scalar functions	</a:t>
            </a:r>
          </a:p>
        </p:txBody>
      </p:sp>
      <p:sp>
        <p:nvSpPr>
          <p:cNvPr id="6" name="Text Placeholder 5">
            <a:extLst>
              <a:ext uri="{FF2B5EF4-FFF2-40B4-BE49-F238E27FC236}">
                <a16:creationId xmlns:a16="http://schemas.microsoft.com/office/drawing/2014/main" id="{AD4ABBCE-BE69-4BD2-8D53-8B8E19A3B8C6}"/>
              </a:ext>
            </a:extLst>
          </p:cNvPr>
          <p:cNvSpPr>
            <a:spLocks noGrp="1"/>
          </p:cNvSpPr>
          <p:nvPr>
            <p:ph type="body" sz="quarter" idx="17"/>
          </p:nvPr>
        </p:nvSpPr>
        <p:spPr/>
        <p:txBody>
          <a:bodyPr/>
          <a:lstStyle/>
          <a:p>
            <a:r>
              <a:rPr lang="en-US" dirty="0"/>
              <a:t>Use logical functions</a:t>
            </a:r>
          </a:p>
        </p:txBody>
      </p:sp>
      <p:sp>
        <p:nvSpPr>
          <p:cNvPr id="7" name="Text Placeholder 6">
            <a:extLst>
              <a:ext uri="{FF2B5EF4-FFF2-40B4-BE49-F238E27FC236}">
                <a16:creationId xmlns:a16="http://schemas.microsoft.com/office/drawing/2014/main" id="{315627C5-1A3D-4261-A2F3-ACF5E287EA17}"/>
              </a:ext>
            </a:extLst>
          </p:cNvPr>
          <p:cNvSpPr>
            <a:spLocks noGrp="1"/>
          </p:cNvSpPr>
          <p:nvPr>
            <p:ph type="body" sz="quarter" idx="18"/>
          </p:nvPr>
        </p:nvSpPr>
        <p:spPr/>
        <p:txBody>
          <a:bodyPr/>
          <a:lstStyle/>
          <a:p>
            <a:r>
              <a:rPr lang="en-US" dirty="0"/>
              <a:t>Use aggregate functions</a:t>
            </a:r>
          </a:p>
        </p:txBody>
      </p:sp>
      <p:sp>
        <p:nvSpPr>
          <p:cNvPr id="8" name="Text Placeholder 7">
            <a:extLst>
              <a:ext uri="{FF2B5EF4-FFF2-40B4-BE49-F238E27FC236}">
                <a16:creationId xmlns:a16="http://schemas.microsoft.com/office/drawing/2014/main" id="{1E06F2B6-4D6C-493D-B969-1820B4C0B9AE}"/>
              </a:ext>
            </a:extLst>
          </p:cNvPr>
          <p:cNvSpPr>
            <a:spLocks noGrp="1"/>
          </p:cNvSpPr>
          <p:nvPr>
            <p:ph type="body" sz="quarter" idx="19"/>
          </p:nvPr>
        </p:nvSpPr>
        <p:spPr>
          <a:xfrm>
            <a:off x="2138969" y="3924472"/>
            <a:ext cx="3650357" cy="1752428"/>
          </a:xfrm>
        </p:spPr>
        <p:txBody>
          <a:bodyPr/>
          <a:lstStyle/>
          <a:p>
            <a:r>
              <a:rPr lang="en-US" dirty="0"/>
              <a:t>Group aggregated results with GROUP BY clause</a:t>
            </a:r>
          </a:p>
        </p:txBody>
      </p:sp>
      <p:sp>
        <p:nvSpPr>
          <p:cNvPr id="9" name="Text Placeholder 8">
            <a:extLst>
              <a:ext uri="{FF2B5EF4-FFF2-40B4-BE49-F238E27FC236}">
                <a16:creationId xmlns:a16="http://schemas.microsoft.com/office/drawing/2014/main" id="{38D8640F-C8C6-4D8B-8903-94977C4E9401}"/>
              </a:ext>
            </a:extLst>
          </p:cNvPr>
          <p:cNvSpPr>
            <a:spLocks noGrp="1"/>
          </p:cNvSpPr>
          <p:nvPr>
            <p:ph type="body" sz="quarter" idx="20"/>
          </p:nvPr>
        </p:nvSpPr>
        <p:spPr>
          <a:xfrm>
            <a:off x="6089277" y="3924472"/>
            <a:ext cx="3650357" cy="1752428"/>
          </a:xfrm>
        </p:spPr>
        <p:txBody>
          <a:bodyPr/>
          <a:lstStyle/>
          <a:p>
            <a:r>
              <a:rPr lang="en-US" dirty="0"/>
              <a:t>Filter groups with the HAVING clause</a:t>
            </a:r>
          </a:p>
        </p:txBody>
      </p:sp>
    </p:spTree>
    <p:extLst>
      <p:ext uri="{BB962C8B-B14F-4D97-AF65-F5344CB8AC3E}">
        <p14:creationId xmlns:p14="http://schemas.microsoft.com/office/powerpoint/2010/main" val="158028541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E5FCF-B252-4FCE-BD44-0A5779C8AFE7}"/>
              </a:ext>
            </a:extLst>
          </p:cNvPr>
          <p:cNvSpPr>
            <a:spLocks noGrp="1"/>
          </p:cNvSpPr>
          <p:nvPr>
            <p:ph type="title"/>
          </p:nvPr>
        </p:nvSpPr>
        <p:spPr/>
        <p:txBody>
          <a:bodyPr/>
          <a:lstStyle/>
          <a:p>
            <a:r>
              <a:rPr lang="en-US" dirty="0"/>
              <a:t>Module Review</a:t>
            </a:r>
          </a:p>
        </p:txBody>
      </p:sp>
      <p:sp>
        <p:nvSpPr>
          <p:cNvPr id="4" name="Text Placeholder 7">
            <a:extLst>
              <a:ext uri="{FF2B5EF4-FFF2-40B4-BE49-F238E27FC236}">
                <a16:creationId xmlns:a16="http://schemas.microsoft.com/office/drawing/2014/main" id="{9675D678-8D9C-404E-AD11-B3AD6027F0FC}"/>
              </a:ext>
            </a:extLst>
          </p:cNvPr>
          <p:cNvSpPr txBox="1">
            <a:spLocks/>
          </p:cNvSpPr>
          <p:nvPr/>
        </p:nvSpPr>
        <p:spPr>
          <a:xfrm>
            <a:off x="1308924" y="1212929"/>
            <a:ext cx="10554536" cy="1637219"/>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32742">
              <a:buSzTx/>
              <a:defRPr/>
            </a:pPr>
            <a:r>
              <a:rPr lang="en-US" sz="1800" spc="0" dirty="0"/>
              <a:t>Which </a:t>
            </a:r>
            <a:r>
              <a:rPr lang="en-US" sz="1800" spc="0" dirty="0" err="1"/>
              <a:t>OrderState</a:t>
            </a:r>
            <a:r>
              <a:rPr lang="en-US" sz="1800" spc="0" dirty="0"/>
              <a:t> value does this query return for rows with a Status value of 2:</a:t>
            </a:r>
          </a:p>
          <a:p>
            <a:pPr defTabSz="932742">
              <a:buSzTx/>
              <a:defRPr/>
            </a:pPr>
            <a:r>
              <a:rPr lang="en-US" sz="1400" spc="0" dirty="0">
                <a:latin typeface="Lucida Sans Typewriter" panose="020B0509030504030204" pitchFamily="49" charset="0"/>
              </a:rPr>
              <a:t>SELECT </a:t>
            </a:r>
            <a:r>
              <a:rPr lang="en-US" sz="1400" spc="0" dirty="0" err="1">
                <a:latin typeface="Lucida Sans Typewriter" panose="020B0509030504030204" pitchFamily="49" charset="0"/>
              </a:rPr>
              <a:t>OrderNo</a:t>
            </a:r>
            <a:r>
              <a:rPr lang="en-US" sz="1400" spc="0" dirty="0">
                <a:latin typeface="Lucida Sans Typewriter" panose="020B0509030504030204" pitchFamily="49" charset="0"/>
              </a:rPr>
              <a:t>, CHOOSE(Status, 'Ordered', 'Shipped', 'Delivered') AS </a:t>
            </a:r>
            <a:r>
              <a:rPr lang="en-US" sz="1400" spc="0" dirty="0" err="1">
                <a:latin typeface="Lucida Sans Typewriter" panose="020B0509030504030204" pitchFamily="49" charset="0"/>
              </a:rPr>
              <a:t>OrderState</a:t>
            </a:r>
            <a:r>
              <a:rPr lang="en-US" sz="1400" spc="0" dirty="0">
                <a:latin typeface="Lucida Sans Typewriter" panose="020B0509030504030204" pitchFamily="49" charset="0"/>
              </a:rPr>
              <a:t> FROM </a:t>
            </a:r>
            <a:r>
              <a:rPr lang="en-US" sz="1400" spc="0" dirty="0" err="1">
                <a:latin typeface="Lucida Sans Typewriter" panose="020B0509030504030204" pitchFamily="49" charset="0"/>
              </a:rPr>
              <a:t>Sales.Order</a:t>
            </a:r>
            <a:r>
              <a:rPr lang="en-US" sz="1400" spc="0" dirty="0">
                <a:latin typeface="Lucida Sans Typewriter" panose="020B0509030504030204" pitchFamily="49" charset="0"/>
              </a:rPr>
              <a:t>;</a:t>
            </a:r>
          </a:p>
          <a:p>
            <a:pPr marL="288925" indent="-288925" defTabSz="932742">
              <a:spcBef>
                <a:spcPts val="300"/>
              </a:spcBef>
              <a:spcAft>
                <a:spcPts val="600"/>
              </a:spcAft>
              <a:buSzTx/>
              <a:buFont typeface="Wingdings" panose="05000000000000000000" pitchFamily="2" charset="2"/>
              <a:buChar char="q"/>
              <a:defRPr/>
            </a:pPr>
            <a:r>
              <a:rPr lang="en-US" sz="1400" dirty="0"/>
              <a:t>Shipped</a:t>
            </a:r>
          </a:p>
          <a:p>
            <a:pPr marL="288925" indent="-288925" defTabSz="932742">
              <a:spcBef>
                <a:spcPts val="300"/>
              </a:spcBef>
              <a:spcAft>
                <a:spcPts val="600"/>
              </a:spcAft>
              <a:buSzTx/>
              <a:buFont typeface="Wingdings" panose="05000000000000000000" pitchFamily="2" charset="2"/>
              <a:buChar char="q"/>
              <a:defRPr/>
            </a:pPr>
            <a:r>
              <a:rPr lang="en-US" sz="1400" dirty="0"/>
              <a:t>Delivered</a:t>
            </a:r>
          </a:p>
          <a:p>
            <a:pPr marL="288925" indent="-288925" defTabSz="932742">
              <a:spcBef>
                <a:spcPts val="300"/>
              </a:spcBef>
              <a:spcAft>
                <a:spcPts val="600"/>
              </a:spcAft>
              <a:buSzTx/>
              <a:buFont typeface="Wingdings" panose="05000000000000000000" pitchFamily="2" charset="2"/>
              <a:buChar char="q"/>
              <a:defRPr/>
            </a:pPr>
            <a:r>
              <a:rPr lang="en-US" sz="1400" dirty="0"/>
              <a:t>NULL</a:t>
            </a:r>
          </a:p>
        </p:txBody>
      </p:sp>
      <p:sp>
        <p:nvSpPr>
          <p:cNvPr id="5" name="Graphic 26" descr="Checkmark on Backing up and restoring databases">
            <a:extLst>
              <a:ext uri="{FF2B5EF4-FFF2-40B4-BE49-F238E27FC236}">
                <a16:creationId xmlns:a16="http://schemas.microsoft.com/office/drawing/2014/main" id="{55FD6304-2F37-4FEC-8FB1-C9BC50E98F54}"/>
              </a:ext>
            </a:extLst>
          </p:cNvPr>
          <p:cNvSpPr/>
          <p:nvPr/>
        </p:nvSpPr>
        <p:spPr>
          <a:xfrm>
            <a:off x="1411346" y="1822059"/>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cxnSp>
        <p:nvCxnSpPr>
          <p:cNvPr id="6" name="Straight Connector 5">
            <a:extLst>
              <a:ext uri="{FF2B5EF4-FFF2-40B4-BE49-F238E27FC236}">
                <a16:creationId xmlns:a16="http://schemas.microsoft.com/office/drawing/2014/main" id="{BD272431-34E9-43E7-9024-F449E9440CBA}"/>
              </a:ext>
              <a:ext uri="{C183D7F6-B498-43B3-948B-1728B52AA6E4}">
                <adec:decorative xmlns:adec="http://schemas.microsoft.com/office/drawing/2017/decorative" val="1"/>
              </a:ext>
            </a:extLst>
          </p:cNvPr>
          <p:cNvCxnSpPr>
            <a:cxnSpLocks/>
          </p:cNvCxnSpPr>
          <p:nvPr/>
        </p:nvCxnSpPr>
        <p:spPr>
          <a:xfrm>
            <a:off x="1383345" y="2961183"/>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9">
            <a:extLst>
              <a:ext uri="{FF2B5EF4-FFF2-40B4-BE49-F238E27FC236}">
                <a16:creationId xmlns:a16="http://schemas.microsoft.com/office/drawing/2014/main" id="{C2C59DA6-909C-4010-ADD9-B7AC43CD0A2B}"/>
              </a:ext>
            </a:extLst>
          </p:cNvPr>
          <p:cNvSpPr txBox="1">
            <a:spLocks/>
          </p:cNvSpPr>
          <p:nvPr/>
        </p:nvSpPr>
        <p:spPr>
          <a:xfrm>
            <a:off x="1395160" y="3072063"/>
            <a:ext cx="10617802" cy="1526341"/>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defRPr/>
            </a:pPr>
            <a:r>
              <a:rPr lang="en-US" sz="1800" dirty="0"/>
              <a:t>Which query returns the number of customers in each city?</a:t>
            </a:r>
          </a:p>
          <a:p>
            <a:pPr marL="288925" indent="-288925">
              <a:spcBef>
                <a:spcPts val="300"/>
              </a:spcBef>
              <a:spcAft>
                <a:spcPts val="600"/>
              </a:spcAft>
              <a:buFont typeface="Wingdings" panose="05000000000000000000" pitchFamily="2" charset="2"/>
              <a:buChar char="q"/>
              <a:defRPr/>
            </a:pPr>
            <a:r>
              <a:rPr lang="en-US" sz="1400" dirty="0">
                <a:latin typeface="Lucida Sans Typewriter" panose="020B0509030504030204" pitchFamily="49" charset="0"/>
              </a:rPr>
              <a:t>SELECT City, COUNT(*) AS </a:t>
            </a:r>
            <a:r>
              <a:rPr lang="en-US" sz="1400" dirty="0" err="1">
                <a:latin typeface="Lucida Sans Typewriter" panose="020B0509030504030204" pitchFamily="49" charset="0"/>
              </a:rPr>
              <a:t>CustomerCount</a:t>
            </a:r>
            <a:r>
              <a:rPr lang="en-US" sz="1400" dirty="0">
                <a:latin typeface="Lucida Sans Typewriter" panose="020B0509030504030204" pitchFamily="49" charset="0"/>
              </a:rPr>
              <a:t> FROM </a:t>
            </a:r>
            <a:r>
              <a:rPr lang="en-US" sz="1400" dirty="0" err="1">
                <a:latin typeface="Lucida Sans Typewriter" panose="020B0509030504030204" pitchFamily="49" charset="0"/>
              </a:rPr>
              <a:t>Sales.Customer</a:t>
            </a:r>
            <a:r>
              <a:rPr lang="en-US" sz="1400" dirty="0">
                <a:latin typeface="Lucida Sans Typewriter" panose="020B0509030504030204" pitchFamily="49" charset="0"/>
              </a:rPr>
              <a:t>;</a:t>
            </a:r>
          </a:p>
          <a:p>
            <a:pPr marL="288925" indent="-288925">
              <a:spcBef>
                <a:spcPts val="300"/>
              </a:spcBef>
              <a:spcAft>
                <a:spcPts val="600"/>
              </a:spcAft>
              <a:buFont typeface="Wingdings" panose="05000000000000000000" pitchFamily="2" charset="2"/>
              <a:buChar char="q"/>
              <a:defRPr/>
            </a:pPr>
            <a:r>
              <a:rPr lang="en-US" sz="1400" dirty="0">
                <a:latin typeface="Lucida Sans Typewriter" panose="020B0509030504030204" pitchFamily="49" charset="0"/>
              </a:rPr>
              <a:t>SELECT City, COUNT(*) AS </a:t>
            </a:r>
            <a:r>
              <a:rPr lang="en-US" sz="1400" dirty="0" err="1">
                <a:latin typeface="Lucida Sans Typewriter" panose="020B0509030504030204" pitchFamily="49" charset="0"/>
              </a:rPr>
              <a:t>CustomerCount</a:t>
            </a:r>
            <a:r>
              <a:rPr lang="en-US" sz="1400" dirty="0">
                <a:latin typeface="Lucida Sans Typewriter" panose="020B0509030504030204" pitchFamily="49" charset="0"/>
              </a:rPr>
              <a:t> FROM </a:t>
            </a:r>
            <a:r>
              <a:rPr lang="en-US" sz="1400" dirty="0" err="1">
                <a:latin typeface="Lucida Sans Typewriter" panose="020B0509030504030204" pitchFamily="49" charset="0"/>
              </a:rPr>
              <a:t>Sales.Customer</a:t>
            </a:r>
            <a:r>
              <a:rPr lang="en-US" sz="1400" dirty="0">
                <a:latin typeface="Lucida Sans Typewriter" panose="020B0509030504030204" pitchFamily="49" charset="0"/>
              </a:rPr>
              <a:t> GROUP BY City;</a:t>
            </a:r>
          </a:p>
          <a:p>
            <a:pPr marL="288925" indent="-288925">
              <a:spcBef>
                <a:spcPts val="300"/>
              </a:spcBef>
              <a:spcAft>
                <a:spcPts val="600"/>
              </a:spcAft>
              <a:buFont typeface="Wingdings" panose="05000000000000000000" pitchFamily="2" charset="2"/>
              <a:buChar char="q"/>
              <a:defRPr/>
            </a:pPr>
            <a:r>
              <a:rPr lang="en-US" sz="1400" dirty="0">
                <a:latin typeface="Lucida Sans Typewriter" panose="020B0509030504030204" pitchFamily="49" charset="0"/>
              </a:rPr>
              <a:t>SELECT City, COUNT(*) AS </a:t>
            </a:r>
            <a:r>
              <a:rPr lang="en-US" sz="1400" dirty="0" err="1">
                <a:latin typeface="Lucida Sans Typewriter" panose="020B0509030504030204" pitchFamily="49" charset="0"/>
              </a:rPr>
              <a:t>CustomerCount</a:t>
            </a:r>
            <a:r>
              <a:rPr lang="en-US" sz="1400" dirty="0">
                <a:latin typeface="Lucida Sans Typewriter" panose="020B0509030504030204" pitchFamily="49" charset="0"/>
              </a:rPr>
              <a:t> FROM </a:t>
            </a:r>
            <a:r>
              <a:rPr lang="en-US" sz="1400" dirty="0" err="1">
                <a:latin typeface="Lucida Sans Typewriter" panose="020B0509030504030204" pitchFamily="49" charset="0"/>
              </a:rPr>
              <a:t>Sales.Customer</a:t>
            </a:r>
            <a:r>
              <a:rPr lang="en-US" sz="1400" dirty="0">
                <a:latin typeface="Lucida Sans Typewriter" panose="020B0509030504030204" pitchFamily="49" charset="0"/>
              </a:rPr>
              <a:t> ORDER BY City</a:t>
            </a:r>
            <a:r>
              <a:rPr lang="en-US" sz="1400" dirty="0"/>
              <a:t>;</a:t>
            </a:r>
          </a:p>
        </p:txBody>
      </p:sp>
      <p:sp>
        <p:nvSpPr>
          <p:cNvPr id="8" name="Graphic 26" descr="Checkmark on Systems Administrator">
            <a:extLst>
              <a:ext uri="{FF2B5EF4-FFF2-40B4-BE49-F238E27FC236}">
                <a16:creationId xmlns:a16="http://schemas.microsoft.com/office/drawing/2014/main" id="{22D567B8-6090-4FC5-BA47-7A8393649D2D}"/>
              </a:ext>
            </a:extLst>
          </p:cNvPr>
          <p:cNvSpPr/>
          <p:nvPr/>
        </p:nvSpPr>
        <p:spPr>
          <a:xfrm>
            <a:off x="1491967" y="3790149"/>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pic>
        <p:nvPicPr>
          <p:cNvPr id="11" name="Graphic 10" descr="Badge Question Mark with solid fill">
            <a:extLst>
              <a:ext uri="{FF2B5EF4-FFF2-40B4-BE49-F238E27FC236}">
                <a16:creationId xmlns:a16="http://schemas.microsoft.com/office/drawing/2014/main" id="{0BA30EB3-97CE-4081-8D65-1A4974C45F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074" y="1212929"/>
            <a:ext cx="702232" cy="702232"/>
          </a:xfrm>
          <a:prstGeom prst="rect">
            <a:avLst/>
          </a:prstGeom>
        </p:spPr>
      </p:pic>
      <p:pic>
        <p:nvPicPr>
          <p:cNvPr id="12" name="Graphic 11" descr="Badge Question Mark with solid fill">
            <a:extLst>
              <a:ext uri="{FF2B5EF4-FFF2-40B4-BE49-F238E27FC236}">
                <a16:creationId xmlns:a16="http://schemas.microsoft.com/office/drawing/2014/main" id="{5F047AE5-0FF4-4E3A-90A8-BCCFD4126B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074" y="3034469"/>
            <a:ext cx="702232" cy="702232"/>
          </a:xfrm>
          <a:prstGeom prst="rect">
            <a:avLst/>
          </a:prstGeom>
        </p:spPr>
      </p:pic>
      <p:cxnSp>
        <p:nvCxnSpPr>
          <p:cNvPr id="13" name="Straight Connector 12">
            <a:extLst>
              <a:ext uri="{FF2B5EF4-FFF2-40B4-BE49-F238E27FC236}">
                <a16:creationId xmlns:a16="http://schemas.microsoft.com/office/drawing/2014/main" id="{F52DDC64-86F9-448D-8714-4B7D4CE95F4B}"/>
              </a:ext>
              <a:ext uri="{C183D7F6-B498-43B3-948B-1728B52AA6E4}">
                <adec:decorative xmlns:adec="http://schemas.microsoft.com/office/drawing/2017/decorative" val="1"/>
              </a:ext>
            </a:extLst>
          </p:cNvPr>
          <p:cNvCxnSpPr>
            <a:cxnSpLocks/>
          </p:cNvCxnSpPr>
          <p:nvPr/>
        </p:nvCxnSpPr>
        <p:spPr>
          <a:xfrm>
            <a:off x="1383345" y="4709438"/>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9">
            <a:extLst>
              <a:ext uri="{FF2B5EF4-FFF2-40B4-BE49-F238E27FC236}">
                <a16:creationId xmlns:a16="http://schemas.microsoft.com/office/drawing/2014/main" id="{CA531125-EDEF-47AA-B911-60F102D6EE13}"/>
              </a:ext>
            </a:extLst>
          </p:cNvPr>
          <p:cNvSpPr txBox="1">
            <a:spLocks/>
          </p:cNvSpPr>
          <p:nvPr/>
        </p:nvSpPr>
        <p:spPr>
          <a:xfrm>
            <a:off x="1395160" y="4902945"/>
            <a:ext cx="10383899" cy="1443714"/>
          </a:xfrm>
          <a:prstGeom prst="rect">
            <a:avLst/>
          </a:prstGeom>
        </p:spPr>
        <p:txBody>
          <a:bodyPr vert="horz" wrap="square" lIns="0" tIns="0" rIns="0" bIns="0" rtlCol="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defRPr/>
            </a:pPr>
            <a:r>
              <a:rPr lang="en-US" sz="1800" dirty="0">
                <a:latin typeface="+mj-lt"/>
              </a:rPr>
              <a:t>Which query returns a row for each category with an average price over 10.00? </a:t>
            </a: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Lucida Sans Typewriter" panose="020B0509030504030204" pitchFamily="49" charset="0"/>
              </a:rPr>
              <a:t>SELECT Category, AVG(Price) FROM </a:t>
            </a:r>
            <a:r>
              <a:rPr lang="en-US" sz="1400" spc="-49" dirty="0" err="1">
                <a:solidFill>
                  <a:srgbClr val="000000"/>
                </a:solidFill>
                <a:latin typeface="Lucida Sans Typewriter" panose="020B0509030504030204" pitchFamily="49" charset="0"/>
              </a:rPr>
              <a:t>Store.Product</a:t>
            </a:r>
            <a:r>
              <a:rPr lang="en-US" sz="1400" spc="-49" dirty="0">
                <a:solidFill>
                  <a:srgbClr val="000000"/>
                </a:solidFill>
                <a:latin typeface="Lucida Sans Typewriter" panose="020B0509030504030204" pitchFamily="49" charset="0"/>
              </a:rPr>
              <a:t> WHERE AVG(Price) &gt; 10.00;</a:t>
            </a: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Lucida Sans Typewriter" panose="020B0509030504030204" pitchFamily="49" charset="0"/>
              </a:rPr>
              <a:t>SELECT Category, AVG(Price) FROM </a:t>
            </a:r>
            <a:r>
              <a:rPr lang="en-US" sz="1400" spc="-49" dirty="0" err="1">
                <a:solidFill>
                  <a:srgbClr val="000000"/>
                </a:solidFill>
                <a:latin typeface="Lucida Sans Typewriter" panose="020B0509030504030204" pitchFamily="49" charset="0"/>
              </a:rPr>
              <a:t>Store.Product</a:t>
            </a:r>
            <a:r>
              <a:rPr lang="en-US" sz="1400" spc="-49" dirty="0">
                <a:solidFill>
                  <a:srgbClr val="000000"/>
                </a:solidFill>
                <a:latin typeface="Lucida Sans Typewriter" panose="020B0509030504030204" pitchFamily="49" charset="0"/>
              </a:rPr>
              <a:t> GROUP BY Category WHERE AVG(Price) &gt; 10.00;</a:t>
            </a: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Lucida Sans Typewriter" panose="020B0509030504030204" pitchFamily="49" charset="0"/>
              </a:rPr>
              <a:t>SELECT Category, AVG(Price) FROM </a:t>
            </a:r>
            <a:r>
              <a:rPr lang="en-US" sz="1400" spc="-49" dirty="0" err="1">
                <a:solidFill>
                  <a:srgbClr val="000000"/>
                </a:solidFill>
                <a:latin typeface="Lucida Sans Typewriter" panose="020B0509030504030204" pitchFamily="49" charset="0"/>
              </a:rPr>
              <a:t>Store.Product</a:t>
            </a:r>
            <a:r>
              <a:rPr lang="en-US" sz="1400" spc="-49" dirty="0">
                <a:solidFill>
                  <a:srgbClr val="000000"/>
                </a:solidFill>
                <a:latin typeface="Lucida Sans Typewriter" panose="020B0509030504030204" pitchFamily="49" charset="0"/>
              </a:rPr>
              <a:t> GROUP BY Category HAVING AVG(Price) &gt; 10.00;</a:t>
            </a:r>
          </a:p>
        </p:txBody>
      </p:sp>
      <p:sp>
        <p:nvSpPr>
          <p:cNvPr id="15" name="Graphic 26" descr="Checkmark on Systems Administrator">
            <a:extLst>
              <a:ext uri="{FF2B5EF4-FFF2-40B4-BE49-F238E27FC236}">
                <a16:creationId xmlns:a16="http://schemas.microsoft.com/office/drawing/2014/main" id="{3F06D7E1-BFF4-4D05-B86A-83E973F67485}"/>
              </a:ext>
            </a:extLst>
          </p:cNvPr>
          <p:cNvSpPr/>
          <p:nvPr/>
        </p:nvSpPr>
        <p:spPr>
          <a:xfrm>
            <a:off x="1418843" y="6029670"/>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pic>
        <p:nvPicPr>
          <p:cNvPr id="16" name="Graphic 15" descr="Badge Question Mark with solid fill">
            <a:extLst>
              <a:ext uri="{FF2B5EF4-FFF2-40B4-BE49-F238E27FC236}">
                <a16:creationId xmlns:a16="http://schemas.microsoft.com/office/drawing/2014/main" id="{9663BBAB-8C60-4BC2-9515-41D4A856F0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074" y="4782724"/>
            <a:ext cx="702232" cy="702232"/>
          </a:xfrm>
          <a:prstGeom prst="rect">
            <a:avLst/>
          </a:prstGeom>
        </p:spPr>
      </p:pic>
    </p:spTree>
    <p:extLst>
      <p:ext uri="{BB962C8B-B14F-4D97-AF65-F5344CB8AC3E}">
        <p14:creationId xmlns:p14="http://schemas.microsoft.com/office/powerpoint/2010/main" val="19946676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858947"/>
            <a:ext cx="1959432" cy="910151"/>
          </a:xfrm>
        </p:spPr>
        <p:txBody>
          <a:bodyPr tIns="0" rIns="0" bIns="0">
            <a:noAutofit/>
          </a:bodyPr>
          <a:lstStyle/>
          <a:p>
            <a:br>
              <a:rPr lang="en-US" dirty="0"/>
            </a:br>
            <a:r>
              <a:rPr lang="en-US" dirty="0"/>
              <a:t>Module</a:t>
            </a:r>
            <a:br>
              <a:rPr lang="en-US" dirty="0"/>
            </a:br>
            <a:r>
              <a:rPr lang="en-US" dirty="0"/>
              <a:t>Agenda</a:t>
            </a:r>
            <a:br>
              <a:rPr lang="en-US" dirty="0"/>
            </a:br>
            <a:endParaRPr lang="en-US" dirty="0"/>
          </a:p>
        </p:txBody>
      </p:sp>
      <p:sp>
        <p:nvSpPr>
          <p:cNvPr id="6" name="Text Placeholder 5"/>
          <p:cNvSpPr>
            <a:spLocks noGrp="1"/>
          </p:cNvSpPr>
          <p:nvPr>
            <p:ph type="body" sz="quarter" idx="11"/>
          </p:nvPr>
        </p:nvSpPr>
        <p:spPr>
          <a:xfrm>
            <a:off x="4078288" y="1913147"/>
            <a:ext cx="7695070" cy="875013"/>
          </a:xfrm>
        </p:spPr>
        <p:txBody>
          <a:bodyPr/>
          <a:lstStyle/>
          <a:p>
            <a:pPr lvl="1"/>
            <a:r>
              <a:rPr lang="en-US" sz="2400" dirty="0"/>
              <a:t>Getting Started with Scalar Functions</a:t>
            </a:r>
          </a:p>
        </p:txBody>
      </p:sp>
      <p:sp>
        <p:nvSpPr>
          <p:cNvPr id="2" name="Text Placeholder 1"/>
          <p:cNvSpPr>
            <a:spLocks noGrp="1"/>
          </p:cNvSpPr>
          <p:nvPr>
            <p:ph type="body" sz="quarter" idx="15"/>
          </p:nvPr>
        </p:nvSpPr>
        <p:spPr/>
        <p:txBody>
          <a:bodyPr/>
          <a:lstStyle/>
          <a:p>
            <a:pPr lvl="1"/>
            <a:r>
              <a:rPr lang="en-US" sz="2400" dirty="0"/>
              <a:t>Grouping Aggregated Results</a:t>
            </a:r>
          </a:p>
        </p:txBody>
      </p:sp>
      <p:grpSp>
        <p:nvGrpSpPr>
          <p:cNvPr id="15" name="Group 14" descr="Icon of three concentric arcs">
            <a:extLst>
              <a:ext uri="{FF2B5EF4-FFF2-40B4-BE49-F238E27FC236}">
                <a16:creationId xmlns:a16="http://schemas.microsoft.com/office/drawing/2014/main" id="{608CDF18-AECC-4FDF-A8F1-216844CC0AD2}"/>
              </a:ext>
            </a:extLst>
          </p:cNvPr>
          <p:cNvGrpSpPr/>
          <p:nvPr/>
        </p:nvGrpSpPr>
        <p:grpSpPr>
          <a:xfrm>
            <a:off x="3032806" y="1999539"/>
            <a:ext cx="702132" cy="702231"/>
            <a:chOff x="3031669" y="1620003"/>
            <a:chExt cx="702132" cy="702231"/>
          </a:xfrm>
        </p:grpSpPr>
        <p:grpSp>
          <p:nvGrpSpPr>
            <p:cNvPr id="21" name="Group 20">
              <a:extLst>
                <a:ext uri="{FF2B5EF4-FFF2-40B4-BE49-F238E27FC236}">
                  <a16:creationId xmlns:a16="http://schemas.microsoft.com/office/drawing/2014/main" id="{6B02610C-D743-4EC3-ADB6-968702F1329E}"/>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2" name="Freeform 5">
                <a:extLst>
                  <a:ext uri="{FF2B5EF4-FFF2-40B4-BE49-F238E27FC236}">
                    <a16:creationId xmlns:a16="http://schemas.microsoft.com/office/drawing/2014/main" id="{24D747FB-14BE-4011-9D02-705EBB6A663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3" name="Freeform 6">
                <a:extLst>
                  <a:ext uri="{FF2B5EF4-FFF2-40B4-BE49-F238E27FC236}">
                    <a16:creationId xmlns:a16="http://schemas.microsoft.com/office/drawing/2014/main" id="{F5D5C1AD-C8B4-4F2F-8083-999CEE96BA08}"/>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9" name="Picture 38" descr="Icon of three concentric arcs">
              <a:extLst>
                <a:ext uri="{FF2B5EF4-FFF2-40B4-BE49-F238E27FC236}">
                  <a16:creationId xmlns:a16="http://schemas.microsoft.com/office/drawing/2014/main" id="{1BC5CA9F-5934-4A70-A2A3-E3718198A66A}"/>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16" name="Group 15" descr="Icon of three concentric arcs">
            <a:extLst>
              <a:ext uri="{FF2B5EF4-FFF2-40B4-BE49-F238E27FC236}">
                <a16:creationId xmlns:a16="http://schemas.microsoft.com/office/drawing/2014/main" id="{F7D2742C-258D-4457-A554-39B2F2764011}"/>
              </a:ext>
            </a:extLst>
          </p:cNvPr>
          <p:cNvGrpSpPr/>
          <p:nvPr/>
        </p:nvGrpSpPr>
        <p:grpSpPr>
          <a:xfrm>
            <a:off x="3032805" y="3077884"/>
            <a:ext cx="702132" cy="702231"/>
            <a:chOff x="3031669" y="1620003"/>
            <a:chExt cx="702132" cy="702231"/>
          </a:xfrm>
        </p:grpSpPr>
        <p:grpSp>
          <p:nvGrpSpPr>
            <p:cNvPr id="18" name="Group 17">
              <a:extLst>
                <a:ext uri="{FF2B5EF4-FFF2-40B4-BE49-F238E27FC236}">
                  <a16:creationId xmlns:a16="http://schemas.microsoft.com/office/drawing/2014/main" id="{C413A325-B81D-4D2F-950A-198CE359AC36}"/>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0" name="Freeform 5">
                <a:extLst>
                  <a:ext uri="{FF2B5EF4-FFF2-40B4-BE49-F238E27FC236}">
                    <a16:creationId xmlns:a16="http://schemas.microsoft.com/office/drawing/2014/main" id="{35869918-01D1-4B9B-A286-0DE83B66B79F}"/>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4" name="Freeform 6">
                <a:extLst>
                  <a:ext uri="{FF2B5EF4-FFF2-40B4-BE49-F238E27FC236}">
                    <a16:creationId xmlns:a16="http://schemas.microsoft.com/office/drawing/2014/main" id="{33A05620-826A-482E-BF44-D02B94CD800F}"/>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9" name="Picture 18" descr="Icon of three concentric arcs">
              <a:extLst>
                <a:ext uri="{FF2B5EF4-FFF2-40B4-BE49-F238E27FC236}">
                  <a16:creationId xmlns:a16="http://schemas.microsoft.com/office/drawing/2014/main" id="{1EE1F0E3-5C92-4994-A22A-15C3A5803535}"/>
                </a:ext>
              </a:extLst>
            </p:cNvPr>
            <p:cNvPicPr>
              <a:picLocks noChangeAspect="1"/>
            </p:cNvPicPr>
            <p:nvPr/>
          </p:nvPicPr>
          <p:blipFill>
            <a:blip r:embed="rId3"/>
            <a:stretch>
              <a:fillRect/>
            </a:stretch>
          </p:blipFill>
          <p:spPr>
            <a:xfrm>
              <a:off x="3196572" y="1784956"/>
              <a:ext cx="372325" cy="372325"/>
            </a:xfrm>
            <a:prstGeom prst="rect">
              <a:avLst/>
            </a:prstGeom>
          </p:spPr>
        </p:pic>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240920" y="2526646"/>
            <a:ext cx="9538232" cy="1784048"/>
          </a:xfrm>
        </p:spPr>
        <p:txBody>
          <a:bodyPr/>
          <a:lstStyle/>
          <a:p>
            <a:r>
              <a:rPr lang="en-US" dirty="0"/>
              <a:t>Lesson 1: Getting Started with Scalar Functions</a:t>
            </a:r>
          </a:p>
        </p:txBody>
      </p:sp>
      <p:pic>
        <p:nvPicPr>
          <p:cNvPr id="2" name="Picture 1" descr="Icon of three concentric arcs">
            <a:extLst>
              <a:ext uri="{FF2B5EF4-FFF2-40B4-BE49-F238E27FC236}">
                <a16:creationId xmlns:a16="http://schemas.microsoft.com/office/drawing/2014/main" id="{8AC2CBA1-CF1D-4600-9B90-30C8B73A53B3}"/>
              </a:ext>
            </a:extLst>
          </p:cNvPr>
          <p:cNvPicPr>
            <a:picLocks noChangeAspect="1"/>
          </p:cNvPicPr>
          <p:nvPr/>
        </p:nvPicPr>
        <p:blipFill>
          <a:blip r:embed="rId3"/>
          <a:stretch>
            <a:fillRect/>
          </a:stretch>
        </p:blipFill>
        <p:spPr>
          <a:xfrm>
            <a:off x="10094976" y="2779776"/>
            <a:ext cx="1280160" cy="1280160"/>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Built-In Functions</a:t>
            </a:r>
          </a:p>
        </p:txBody>
      </p:sp>
      <p:graphicFrame>
        <p:nvGraphicFramePr>
          <p:cNvPr id="5" name="Content Placeholder 4"/>
          <p:cNvGraphicFramePr>
            <a:graphicFrameLocks noGrp="1"/>
          </p:cNvGraphicFramePr>
          <p:nvPr>
            <p:ph sz="quarter" idx="10"/>
            <p:extLst>
              <p:ext uri="{D42A27DB-BD31-4B8C-83A1-F6EECF244321}">
                <p14:modId xmlns:p14="http://schemas.microsoft.com/office/powerpoint/2010/main" val="4206108348"/>
              </p:ext>
            </p:extLst>
          </p:nvPr>
        </p:nvGraphicFramePr>
        <p:xfrm>
          <a:off x="379413" y="1387475"/>
          <a:ext cx="11523330" cy="3717604"/>
        </p:xfrm>
        <a:graphic>
          <a:graphicData uri="http://schemas.openxmlformats.org/drawingml/2006/table">
            <a:tbl>
              <a:tblPr firstRow="1" bandRow="1">
                <a:tableStyleId>{5C22544A-7EE6-4342-B048-85BDC9FD1C3A}</a:tableStyleId>
              </a:tblPr>
              <a:tblGrid>
                <a:gridCol w="3706120">
                  <a:extLst>
                    <a:ext uri="{9D8B030D-6E8A-4147-A177-3AD203B41FA5}">
                      <a16:colId xmlns:a16="http://schemas.microsoft.com/office/drawing/2014/main" val="20000"/>
                    </a:ext>
                  </a:extLst>
                </a:gridCol>
                <a:gridCol w="7817210">
                  <a:extLst>
                    <a:ext uri="{9D8B030D-6E8A-4147-A177-3AD203B41FA5}">
                      <a16:colId xmlns:a16="http://schemas.microsoft.com/office/drawing/2014/main" val="20001"/>
                    </a:ext>
                  </a:extLst>
                </a:gridCol>
              </a:tblGrid>
              <a:tr h="546718">
                <a:tc>
                  <a:txBody>
                    <a:bodyPr/>
                    <a:lstStyle/>
                    <a:p>
                      <a:pPr>
                        <a:lnSpc>
                          <a:spcPct val="107000"/>
                        </a:lnSpc>
                        <a:spcAft>
                          <a:spcPts val="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Function Category</a:t>
                      </a:r>
                    </a:p>
                  </a:txBody>
                  <a:tcPr marL="82954" marR="82954" marT="0" marB="0"/>
                </a:tc>
                <a:tc>
                  <a:txBody>
                    <a:bodyPr/>
                    <a:lstStyle/>
                    <a:p>
                      <a:pPr>
                        <a:lnSpc>
                          <a:spcPct val="107000"/>
                        </a:lnSpc>
                        <a:spcAft>
                          <a:spcPts val="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Description</a:t>
                      </a:r>
                    </a:p>
                  </a:txBody>
                  <a:tcPr marL="82954" marR="82954" marT="0" marB="0"/>
                </a:tc>
                <a:extLst>
                  <a:ext uri="{0D108BD9-81ED-4DB2-BD59-A6C34878D82A}">
                    <a16:rowId xmlns:a16="http://schemas.microsoft.com/office/drawing/2014/main" val="10000"/>
                  </a:ext>
                </a:extLst>
              </a:tr>
              <a:tr h="546718">
                <a:tc>
                  <a:txBody>
                    <a:bodyPr/>
                    <a:lstStyle/>
                    <a:p>
                      <a:pPr>
                        <a:lnSpc>
                          <a:spcPct val="107000"/>
                        </a:lnSpc>
                        <a:spcAft>
                          <a:spcPts val="0"/>
                        </a:spcAft>
                      </a:pPr>
                      <a:r>
                        <a:rPr lang="en-GB" sz="2400">
                          <a:effectLst/>
                          <a:latin typeface="Calibri" panose="020F0502020204030204" pitchFamily="34" charset="0"/>
                          <a:ea typeface="Calibri" panose="020F0502020204030204" pitchFamily="34" charset="0"/>
                          <a:cs typeface="Times New Roman" panose="02020603050405020304" pitchFamily="18" charset="0"/>
                        </a:rPr>
                        <a:t>Scalar</a:t>
                      </a:r>
                    </a:p>
                  </a:txBody>
                  <a:tcPr marL="82954" marR="82954" marT="0" marB="0"/>
                </a:tc>
                <a:tc>
                  <a:txBody>
                    <a:bodyPr/>
                    <a:lstStyle/>
                    <a:p>
                      <a:pPr>
                        <a:lnSpc>
                          <a:spcPct val="107000"/>
                        </a:lnSpc>
                        <a:spcAft>
                          <a:spcPts val="0"/>
                        </a:spcAft>
                      </a:pPr>
                      <a:r>
                        <a:rPr lang="en-GB" sz="2400">
                          <a:effectLst/>
                          <a:latin typeface="Calibri" panose="020F0502020204030204" pitchFamily="34" charset="0"/>
                          <a:ea typeface="Calibri" panose="020F0502020204030204" pitchFamily="34" charset="0"/>
                          <a:cs typeface="Times New Roman" panose="02020603050405020304" pitchFamily="18" charset="0"/>
                        </a:rPr>
                        <a:t>Operate on a single row, return a single value</a:t>
                      </a:r>
                    </a:p>
                  </a:txBody>
                  <a:tcPr marL="82954" marR="82954" marT="0" marB="0"/>
                </a:tc>
                <a:extLst>
                  <a:ext uri="{0D108BD9-81ED-4DB2-BD59-A6C34878D82A}">
                    <a16:rowId xmlns:a16="http://schemas.microsoft.com/office/drawing/2014/main" val="10001"/>
                  </a:ext>
                </a:extLst>
              </a:tr>
              <a:tr h="546718">
                <a:tc>
                  <a:txBody>
                    <a:bodyPr/>
                    <a:lstStyle/>
                    <a:p>
                      <a:pPr>
                        <a:lnSpc>
                          <a:spcPct val="107000"/>
                        </a:lnSpc>
                        <a:spcAft>
                          <a:spcPts val="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Logical</a:t>
                      </a:r>
                    </a:p>
                  </a:txBody>
                  <a:tcPr marL="82954" marR="82954" marT="0" marB="0"/>
                </a:tc>
                <a:tc>
                  <a:txBody>
                    <a:bodyPr/>
                    <a:lstStyle/>
                    <a:p>
                      <a:pPr>
                        <a:lnSpc>
                          <a:spcPct val="107000"/>
                        </a:lnSpc>
                        <a:spcAft>
                          <a:spcPts val="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Compare multiple</a:t>
                      </a:r>
                      <a:r>
                        <a:rPr lang="en-GB" sz="2400" baseline="0" dirty="0">
                          <a:effectLst/>
                          <a:latin typeface="Calibri" panose="020F0502020204030204" pitchFamily="34" charset="0"/>
                          <a:ea typeface="Calibri" panose="020F0502020204030204" pitchFamily="34" charset="0"/>
                          <a:cs typeface="Times New Roman" panose="02020603050405020304" pitchFamily="18" charset="0"/>
                        </a:rPr>
                        <a:t> values to determine a single output</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82954" marR="82954" marT="0" marB="0"/>
                </a:tc>
                <a:extLst>
                  <a:ext uri="{0D108BD9-81ED-4DB2-BD59-A6C34878D82A}">
                    <a16:rowId xmlns:a16="http://schemas.microsoft.com/office/drawing/2014/main" val="10002"/>
                  </a:ext>
                </a:extLst>
              </a:tr>
              <a:tr h="546718">
                <a:tc>
                  <a:txBody>
                    <a:bodyPr/>
                    <a:lstStyle/>
                    <a:p>
                      <a:pPr>
                        <a:lnSpc>
                          <a:spcPct val="107000"/>
                        </a:lnSpc>
                        <a:spcAft>
                          <a:spcPts val="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Ranking</a:t>
                      </a:r>
                    </a:p>
                  </a:txBody>
                  <a:tcPr marL="82954" marR="82954" marT="0" marB="0"/>
                </a:tc>
                <a:tc>
                  <a:txBody>
                    <a:bodyPr/>
                    <a:lstStyle/>
                    <a:p>
                      <a:pPr>
                        <a:lnSpc>
                          <a:spcPct val="107000"/>
                        </a:lnSpc>
                        <a:spcAft>
                          <a:spcPts val="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Operate on a partition (set) of rows</a:t>
                      </a:r>
                    </a:p>
                  </a:txBody>
                  <a:tcPr marL="82954" marR="82954" marT="0" marB="0"/>
                </a:tc>
                <a:extLst>
                  <a:ext uri="{0D108BD9-81ED-4DB2-BD59-A6C34878D82A}">
                    <a16:rowId xmlns:a16="http://schemas.microsoft.com/office/drawing/2014/main" val="10004"/>
                  </a:ext>
                </a:extLst>
              </a:tr>
              <a:tr h="546718">
                <a:tc>
                  <a:txBody>
                    <a:bodyPr/>
                    <a:lstStyle/>
                    <a:p>
                      <a:pPr>
                        <a:lnSpc>
                          <a:spcPct val="107000"/>
                        </a:lnSpc>
                        <a:spcAft>
                          <a:spcPts val="0"/>
                        </a:spcAft>
                      </a:pPr>
                      <a:r>
                        <a:rPr lang="en-GB" sz="2400">
                          <a:effectLst/>
                          <a:latin typeface="Calibri" panose="020F0502020204030204" pitchFamily="34" charset="0"/>
                          <a:ea typeface="Calibri" panose="020F0502020204030204" pitchFamily="34" charset="0"/>
                          <a:cs typeface="Times New Roman" panose="02020603050405020304" pitchFamily="18" charset="0"/>
                        </a:rPr>
                        <a:t>Rowset</a:t>
                      </a:r>
                    </a:p>
                  </a:txBody>
                  <a:tcPr marL="82954" marR="82954" marT="0" marB="0"/>
                </a:tc>
                <a:tc>
                  <a:txBody>
                    <a:bodyPr/>
                    <a:lstStyle/>
                    <a:p>
                      <a:pPr>
                        <a:lnSpc>
                          <a:spcPct val="107000"/>
                        </a:lnSpc>
                        <a:spcAft>
                          <a:spcPts val="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Return a virtual table that can be used subsequently in a Transact-SQL statement</a:t>
                      </a:r>
                    </a:p>
                  </a:txBody>
                  <a:tcPr marL="82954" marR="82954" marT="0" marB="0"/>
                </a:tc>
                <a:extLst>
                  <a:ext uri="{0D108BD9-81ED-4DB2-BD59-A6C34878D82A}">
                    <a16:rowId xmlns:a16="http://schemas.microsoft.com/office/drawing/2014/main" val="10005"/>
                  </a:ext>
                </a:extLst>
              </a:tr>
              <a:tr h="546718">
                <a:tc>
                  <a:txBody>
                    <a:bodyPr/>
                    <a:lstStyle/>
                    <a:p>
                      <a:pPr>
                        <a:lnSpc>
                          <a:spcPct val="107000"/>
                        </a:lnSpc>
                        <a:spcAft>
                          <a:spcPts val="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Aggregate</a:t>
                      </a:r>
                    </a:p>
                  </a:txBody>
                  <a:tcPr marL="82954" marR="82954" marT="0" marB="0"/>
                </a:tc>
                <a:tc>
                  <a:txBody>
                    <a:bodyPr/>
                    <a:lstStyle/>
                    <a:p>
                      <a:pPr>
                        <a:lnSpc>
                          <a:spcPct val="107000"/>
                        </a:lnSpc>
                        <a:spcAft>
                          <a:spcPts val="0"/>
                        </a:spcAft>
                      </a:pPr>
                      <a:r>
                        <a:rPr lang="en-GB" sz="2400" dirty="0">
                          <a:effectLst/>
                          <a:latin typeface="Calibri" panose="020F0502020204030204" pitchFamily="34" charset="0"/>
                          <a:ea typeface="Calibri" panose="020F0502020204030204" pitchFamily="34" charset="0"/>
                          <a:cs typeface="Times New Roman" panose="02020603050405020304" pitchFamily="18" charset="0"/>
                        </a:rPr>
                        <a:t>Take one or more input values, return a single summarizing value</a:t>
                      </a:r>
                    </a:p>
                  </a:txBody>
                  <a:tcPr marL="82954" marR="82954" marT="0" marB="0"/>
                </a:tc>
                <a:extLst>
                  <a:ext uri="{0D108BD9-81ED-4DB2-BD59-A6C34878D82A}">
                    <a16:rowId xmlns:a16="http://schemas.microsoft.com/office/drawing/2014/main" val="2975932014"/>
                  </a:ext>
                </a:extLst>
              </a:tr>
            </a:tbl>
          </a:graphicData>
        </a:graphic>
      </p:graphicFrame>
    </p:spTree>
    <p:extLst>
      <p:ext uri="{BB962C8B-B14F-4D97-AF65-F5344CB8AC3E}">
        <p14:creationId xmlns:p14="http://schemas.microsoft.com/office/powerpoint/2010/main" val="255798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Scalar Functions</a:t>
            </a:r>
          </a:p>
        </p:txBody>
      </p:sp>
      <p:sp>
        <p:nvSpPr>
          <p:cNvPr id="3" name="Content Placeholder 2"/>
          <p:cNvSpPr>
            <a:spLocks noGrp="1"/>
          </p:cNvSpPr>
          <p:nvPr>
            <p:ph sz="quarter" idx="10"/>
          </p:nvPr>
        </p:nvSpPr>
        <p:spPr>
          <a:xfrm>
            <a:off x="379413" y="1524000"/>
            <a:ext cx="8327433" cy="2533707"/>
          </a:xfrm>
        </p:spPr>
        <p:txBody>
          <a:bodyPr/>
          <a:lstStyle/>
          <a:p>
            <a:pPr lvl="0"/>
            <a:r>
              <a:rPr lang="en-US" dirty="0">
                <a:solidFill>
                  <a:srgbClr val="000000"/>
                </a:solidFill>
              </a:rPr>
              <a:t>Operate on elements from a single row as inputs, return a single value as output </a:t>
            </a:r>
          </a:p>
          <a:p>
            <a:pPr marL="342900" lvl="0" indent="-342900">
              <a:buFont typeface="Arial" panose="020B0604020202020204" pitchFamily="34" charset="0"/>
              <a:buChar char="•"/>
            </a:pPr>
            <a:r>
              <a:rPr lang="en-US" dirty="0">
                <a:solidFill>
                  <a:srgbClr val="000000"/>
                </a:solidFill>
                <a:latin typeface="+mn-lt"/>
              </a:rPr>
              <a:t>Return a single (scalar) value</a:t>
            </a:r>
          </a:p>
          <a:p>
            <a:pPr marL="342900" lvl="0" indent="-342900">
              <a:buFont typeface="Arial" panose="020B0604020202020204" pitchFamily="34" charset="0"/>
              <a:buChar char="•"/>
            </a:pPr>
            <a:r>
              <a:rPr lang="en-US" dirty="0">
                <a:solidFill>
                  <a:srgbClr val="000000"/>
                </a:solidFill>
                <a:latin typeface="+mn-lt"/>
              </a:rPr>
              <a:t>Can be used like an expression in queries</a:t>
            </a:r>
          </a:p>
          <a:p>
            <a:pPr marL="342900" lvl="0" indent="-342900">
              <a:buFont typeface="Arial" panose="020B0604020202020204" pitchFamily="34" charset="0"/>
              <a:buChar char="•"/>
            </a:pPr>
            <a:r>
              <a:rPr lang="en-US" dirty="0">
                <a:solidFill>
                  <a:srgbClr val="000000"/>
                </a:solidFill>
                <a:latin typeface="+mn-lt"/>
              </a:rPr>
              <a:t>May be deterministic or non-deterministic</a:t>
            </a:r>
          </a:p>
        </p:txBody>
      </p:sp>
      <p:grpSp>
        <p:nvGrpSpPr>
          <p:cNvPr id="5" name="Group 4"/>
          <p:cNvGrpSpPr/>
          <p:nvPr/>
        </p:nvGrpSpPr>
        <p:grpSpPr>
          <a:xfrm>
            <a:off x="8706846" y="1524000"/>
            <a:ext cx="2828483" cy="4430286"/>
            <a:chOff x="924958" y="1151133"/>
            <a:chExt cx="2714173" cy="4313838"/>
          </a:xfrm>
        </p:grpSpPr>
        <p:grpSp>
          <p:nvGrpSpPr>
            <p:cNvPr id="6" name="Group 5"/>
            <p:cNvGrpSpPr/>
            <p:nvPr/>
          </p:nvGrpSpPr>
          <p:grpSpPr>
            <a:xfrm>
              <a:off x="924958" y="1151133"/>
              <a:ext cx="2714173" cy="4313838"/>
              <a:chOff x="924958" y="1151133"/>
              <a:chExt cx="2714173" cy="4313838"/>
            </a:xfrm>
          </p:grpSpPr>
          <p:sp>
            <p:nvSpPr>
              <p:cNvPr id="8" name="TextBox 7"/>
              <p:cNvSpPr txBox="1"/>
              <p:nvPr/>
            </p:nvSpPr>
            <p:spPr>
              <a:xfrm>
                <a:off x="3454400" y="1748631"/>
                <a:ext cx="184731" cy="369332"/>
              </a:xfrm>
              <a:prstGeom prst="rect">
                <a:avLst/>
              </a:prstGeom>
              <a:noFill/>
            </p:spPr>
            <p:txBody>
              <a:bodyPr wrap="none" rtlCol="0">
                <a:spAutoFit/>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 name="AutoShape 22"/>
              <p:cNvSpPr>
                <a:spLocks noChangeArrowheads="1"/>
              </p:cNvSpPr>
              <p:nvPr/>
            </p:nvSpPr>
            <p:spPr bwMode="auto">
              <a:xfrm>
                <a:off x="924958" y="1581946"/>
                <a:ext cx="2709863" cy="3883025"/>
              </a:xfrm>
              <a:prstGeom prst="roundRect">
                <a:avLst>
                  <a:gd name="adj" fmla="val 4167"/>
                </a:avLst>
              </a:prstGeom>
              <a:ln>
                <a:headEnd/>
                <a:tailEnd/>
              </a:ln>
            </p:spPr>
            <p:style>
              <a:lnRef idx="2">
                <a:schemeClr val="accent1"/>
              </a:lnRef>
              <a:fillRef idx="1">
                <a:schemeClr val="lt1"/>
              </a:fillRef>
              <a:effectRef idx="0">
                <a:schemeClr val="accent1"/>
              </a:effectRef>
              <a:fontRef idx="minor">
                <a:schemeClr val="dk1"/>
              </a:fontRef>
            </p:style>
            <p:txBody>
              <a:bodyPr wrap="none"/>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indent="109538" algn="ctr">
                  <a:defRPr/>
                </a:pPr>
                <a:endParaRPr lang="en-US" b="0" dirty="0">
                  <a:solidFill>
                    <a:srgbClr val="000000"/>
                  </a:solidFill>
                </a:endParaRPr>
              </a:p>
            </p:txBody>
          </p:sp>
          <p:sp>
            <p:nvSpPr>
              <p:cNvPr id="10" name="Text Box 99"/>
              <p:cNvSpPr txBox="1">
                <a:spLocks noChangeArrowheads="1"/>
              </p:cNvSpPr>
              <p:nvPr/>
            </p:nvSpPr>
            <p:spPr bwMode="auto">
              <a:xfrm>
                <a:off x="924958" y="1151133"/>
                <a:ext cx="2709863" cy="688975"/>
              </a:xfrm>
              <a:prstGeom prst="round2Same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lIns="274320" tIns="109728"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lgn="ctr" eaLnBrk="0" hangingPunct="0">
                  <a:lnSpc>
                    <a:spcPct val="90000"/>
                  </a:lnSpc>
                  <a:spcBef>
                    <a:spcPct val="60000"/>
                  </a:spcBef>
                  <a:buClr>
                    <a:srgbClr val="8DACD0"/>
                  </a:buClr>
                  <a:buSzPct val="70000"/>
                </a:pPr>
                <a:r>
                  <a:rPr lang="en-US" sz="2000" b="0" dirty="0">
                    <a:solidFill>
                      <a:schemeClr val="bg1"/>
                    </a:solidFill>
                    <a:latin typeface="Segoe UI" panose="020B0502040204020203" pitchFamily="34" charset="0"/>
                    <a:cs typeface="Segoe UI" panose="020B0502040204020203" pitchFamily="34" charset="0"/>
                  </a:rPr>
                  <a:t>Scalar Function Categories</a:t>
                </a:r>
              </a:p>
            </p:txBody>
          </p:sp>
        </p:grpSp>
        <p:sp>
          <p:nvSpPr>
            <p:cNvPr id="7" name="Rectangle 6"/>
            <p:cNvSpPr/>
            <p:nvPr/>
          </p:nvSpPr>
          <p:spPr>
            <a:xfrm>
              <a:off x="1044575" y="1956762"/>
              <a:ext cx="2409825" cy="3360738"/>
            </a:xfrm>
            <a:prstGeom prst="rect">
              <a:avLst/>
            </a:prstGeom>
          </p:spPr>
          <p:txBody>
            <a:bodyPr lIns="0" tIns="0" rIns="0" bIns="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Configuration</a:t>
              </a:r>
            </a:p>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Conversion</a:t>
              </a:r>
            </a:p>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Cursor</a:t>
              </a:r>
            </a:p>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Date and Time</a:t>
              </a:r>
            </a:p>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Mathematical</a:t>
              </a:r>
            </a:p>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Metadata</a:t>
              </a:r>
            </a:p>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Security</a:t>
              </a:r>
            </a:p>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String</a:t>
              </a:r>
            </a:p>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System</a:t>
              </a:r>
            </a:p>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System Statistical</a:t>
              </a:r>
            </a:p>
            <a:p>
              <a:pPr marL="166688" lvl="0" indent="-166688">
                <a:buFont typeface="Arial" pitchFamily="34" charset="0"/>
                <a:buChar char="•"/>
                <a:defRPr/>
              </a:pPr>
              <a:r>
                <a:rPr lang="en-US" b="0" dirty="0">
                  <a:solidFill>
                    <a:srgbClr val="000000"/>
                  </a:solidFill>
                  <a:latin typeface="Segoe UI" panose="020B0502040204020203" pitchFamily="34" charset="0"/>
                  <a:cs typeface="Segoe UI" panose="020B0502040204020203" pitchFamily="34" charset="0"/>
                </a:rPr>
                <a:t>Text and Image</a:t>
              </a:r>
            </a:p>
          </p:txBody>
        </p:sp>
      </p:grpSp>
      <p:sp>
        <p:nvSpPr>
          <p:cNvPr id="11" name="AutoShape 3">
            <a:extLst>
              <a:ext uri="{FF2B5EF4-FFF2-40B4-BE49-F238E27FC236}">
                <a16:creationId xmlns:a16="http://schemas.microsoft.com/office/drawing/2014/main" id="{3748D88A-BA0F-45F0-AF8E-65A519D03724}"/>
              </a:ext>
            </a:extLst>
          </p:cNvPr>
          <p:cNvSpPr>
            <a:spLocks noChangeArrowheads="1"/>
          </p:cNvSpPr>
          <p:nvPr/>
        </p:nvSpPr>
        <p:spPr bwMode="auto">
          <a:xfrm>
            <a:off x="1035049" y="4365735"/>
            <a:ext cx="6427988" cy="1138870"/>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457200" fontAlgn="base">
              <a:lnSpc>
                <a:spcPct val="90000"/>
              </a:lnSpc>
              <a:spcBef>
                <a:spcPct val="0"/>
              </a:spcBef>
              <a:spcAft>
                <a:spcPct val="0"/>
              </a:spcAft>
              <a:tabLst>
                <a:tab pos="457200" algn="l"/>
              </a:tabLst>
            </a:pPr>
            <a:r>
              <a:rPr lang="en-US" sz="1800" kern="0" dirty="0">
                <a:solidFill>
                  <a:srgbClr val="000000"/>
                </a:solidFill>
                <a:latin typeface="Courier New" panose="02070309020205020404" pitchFamily="49" charset="0"/>
                <a:cs typeface="Courier New" panose="02070309020205020404" pitchFamily="49" charset="0"/>
              </a:rPr>
              <a:t>SELECT </a:t>
            </a:r>
            <a:r>
              <a:rPr lang="en-US" sz="1800" b="1" kern="0" dirty="0">
                <a:solidFill>
                  <a:srgbClr val="000000"/>
                </a:solidFill>
                <a:latin typeface="Courier New" panose="02070309020205020404" pitchFamily="49" charset="0"/>
                <a:cs typeface="Courier New" panose="02070309020205020404" pitchFamily="49" charset="0"/>
              </a:rPr>
              <a:t>UPPER(ProductName) </a:t>
            </a:r>
            <a:r>
              <a:rPr lang="en-US" sz="1800" kern="0" dirty="0">
                <a:solidFill>
                  <a:srgbClr val="000000"/>
                </a:solidFill>
                <a:latin typeface="Courier New" panose="02070309020205020404" pitchFamily="49" charset="0"/>
                <a:cs typeface="Courier New" panose="02070309020205020404" pitchFamily="49" charset="0"/>
              </a:rPr>
              <a:t>AS Product,</a:t>
            </a:r>
          </a:p>
          <a:p>
            <a:pPr defTabSz="457200" fontAlgn="base">
              <a:lnSpc>
                <a:spcPct val="90000"/>
              </a:lnSpc>
              <a:spcBef>
                <a:spcPct val="0"/>
              </a:spcBef>
              <a:spcAft>
                <a:spcPct val="0"/>
              </a:spcAft>
              <a:tabLst>
                <a:tab pos="457200" algn="l"/>
              </a:tabLst>
            </a:pPr>
            <a:r>
              <a:rPr lang="en-US" sz="1800" kern="0" dirty="0">
                <a:solidFill>
                  <a:srgbClr val="000000"/>
                </a:solidFill>
                <a:latin typeface="Courier New" panose="02070309020205020404" pitchFamily="49" charset="0"/>
                <a:cs typeface="Courier New" panose="02070309020205020404" pitchFamily="49" charset="0"/>
              </a:rPr>
              <a:t>       </a:t>
            </a:r>
            <a:r>
              <a:rPr lang="en-US" sz="1800" b="1" kern="0" dirty="0">
                <a:solidFill>
                  <a:srgbClr val="000000"/>
                </a:solidFill>
                <a:latin typeface="Courier New" panose="02070309020205020404" pitchFamily="49" charset="0"/>
                <a:cs typeface="Courier New" panose="02070309020205020404" pitchFamily="49" charset="0"/>
              </a:rPr>
              <a:t>ROUND(</a:t>
            </a:r>
            <a:r>
              <a:rPr lang="en-US" sz="1800" b="1" kern="0" dirty="0" err="1">
                <a:solidFill>
                  <a:srgbClr val="000000"/>
                </a:solidFill>
                <a:latin typeface="Courier New" panose="02070309020205020404" pitchFamily="49" charset="0"/>
                <a:cs typeface="Courier New" panose="02070309020205020404" pitchFamily="49" charset="0"/>
              </a:rPr>
              <a:t>ListPrice</a:t>
            </a:r>
            <a:r>
              <a:rPr lang="en-US" sz="1800" b="1" kern="0" dirty="0">
                <a:solidFill>
                  <a:srgbClr val="000000"/>
                </a:solidFill>
                <a:latin typeface="Courier New" panose="02070309020205020404" pitchFamily="49" charset="0"/>
                <a:cs typeface="Courier New" panose="02070309020205020404" pitchFamily="49" charset="0"/>
              </a:rPr>
              <a:t>, 0) </a:t>
            </a:r>
            <a:r>
              <a:rPr lang="en-US" sz="1800" kern="0" dirty="0">
                <a:solidFill>
                  <a:srgbClr val="000000"/>
                </a:solidFill>
                <a:latin typeface="Courier New" panose="02070309020205020404" pitchFamily="49" charset="0"/>
                <a:cs typeface="Courier New" panose="02070309020205020404" pitchFamily="49" charset="0"/>
              </a:rPr>
              <a:t>AS </a:t>
            </a:r>
            <a:r>
              <a:rPr lang="en-US" sz="1800" kern="0" dirty="0" err="1">
                <a:solidFill>
                  <a:srgbClr val="000000"/>
                </a:solidFill>
                <a:latin typeface="Courier New" panose="02070309020205020404" pitchFamily="49" charset="0"/>
                <a:cs typeface="Courier New" panose="02070309020205020404" pitchFamily="49" charset="0"/>
              </a:rPr>
              <a:t>ApproxPrice</a:t>
            </a:r>
            <a:r>
              <a:rPr lang="en-US" sz="1800" kern="0" dirty="0">
                <a:solidFill>
                  <a:srgbClr val="000000"/>
                </a:solidFill>
                <a:latin typeface="Courier New" panose="02070309020205020404" pitchFamily="49" charset="0"/>
                <a:cs typeface="Courier New" panose="02070309020205020404" pitchFamily="49" charset="0"/>
              </a:rPr>
              <a:t>,</a:t>
            </a:r>
          </a:p>
          <a:p>
            <a:pPr defTabSz="457200" fontAlgn="base">
              <a:lnSpc>
                <a:spcPct val="90000"/>
              </a:lnSpc>
              <a:spcBef>
                <a:spcPct val="0"/>
              </a:spcBef>
              <a:spcAft>
                <a:spcPct val="0"/>
              </a:spcAft>
              <a:tabLst>
                <a:tab pos="457200" algn="l"/>
              </a:tabLst>
            </a:pPr>
            <a:r>
              <a:rPr lang="en-US" sz="1800" kern="0" dirty="0">
                <a:solidFill>
                  <a:srgbClr val="000000"/>
                </a:solidFill>
                <a:latin typeface="Courier New" panose="02070309020205020404" pitchFamily="49" charset="0"/>
                <a:cs typeface="Courier New" panose="02070309020205020404" pitchFamily="49" charset="0"/>
              </a:rPr>
              <a:t>       </a:t>
            </a:r>
            <a:r>
              <a:rPr lang="en-US" sz="1800" b="1" kern="0" dirty="0">
                <a:solidFill>
                  <a:srgbClr val="000000"/>
                </a:solidFill>
                <a:latin typeface="Courier New" panose="02070309020205020404" pitchFamily="49" charset="0"/>
                <a:cs typeface="Courier New" panose="02070309020205020404" pitchFamily="49" charset="0"/>
              </a:rPr>
              <a:t>YEAR(</a:t>
            </a:r>
            <a:r>
              <a:rPr lang="en-US" sz="1800" b="1" kern="0" dirty="0" err="1">
                <a:solidFill>
                  <a:srgbClr val="000000"/>
                </a:solidFill>
                <a:latin typeface="Courier New" panose="02070309020205020404" pitchFamily="49" charset="0"/>
                <a:cs typeface="Courier New" panose="02070309020205020404" pitchFamily="49" charset="0"/>
              </a:rPr>
              <a:t>SaleStartDate</a:t>
            </a:r>
            <a:r>
              <a:rPr lang="en-US" sz="1800" b="1" kern="0" dirty="0">
                <a:solidFill>
                  <a:srgbClr val="000000"/>
                </a:solidFill>
                <a:latin typeface="Courier New" panose="02070309020205020404" pitchFamily="49" charset="0"/>
                <a:cs typeface="Courier New" panose="02070309020205020404" pitchFamily="49" charset="0"/>
              </a:rPr>
              <a:t>)</a:t>
            </a:r>
            <a:r>
              <a:rPr lang="en-US" sz="1800" kern="0" dirty="0">
                <a:solidFill>
                  <a:srgbClr val="000000"/>
                </a:solidFill>
                <a:latin typeface="Courier New" panose="02070309020205020404" pitchFamily="49" charset="0"/>
                <a:cs typeface="Courier New" panose="02070309020205020404" pitchFamily="49" charset="0"/>
              </a:rPr>
              <a:t> AS </a:t>
            </a:r>
            <a:r>
              <a:rPr lang="en-US" sz="1800" kern="0" dirty="0" err="1">
                <a:solidFill>
                  <a:srgbClr val="000000"/>
                </a:solidFill>
                <a:latin typeface="Courier New" panose="02070309020205020404" pitchFamily="49" charset="0"/>
                <a:cs typeface="Courier New" panose="02070309020205020404" pitchFamily="49" charset="0"/>
              </a:rPr>
              <a:t>SoldSince</a:t>
            </a:r>
            <a:endParaRPr lang="en-US" sz="1800" kern="0" dirty="0">
              <a:solidFill>
                <a:srgbClr val="000000"/>
              </a:solidFill>
              <a:latin typeface="Courier New" panose="02070309020205020404" pitchFamily="49" charset="0"/>
              <a:cs typeface="Courier New" panose="02070309020205020404" pitchFamily="49" charset="0"/>
            </a:endParaRPr>
          </a:p>
          <a:p>
            <a:pPr defTabSz="457200" fontAlgn="base">
              <a:lnSpc>
                <a:spcPct val="90000"/>
              </a:lnSpc>
              <a:spcBef>
                <a:spcPct val="0"/>
              </a:spcBef>
              <a:spcAft>
                <a:spcPct val="0"/>
              </a:spcAft>
              <a:tabLst>
                <a:tab pos="457200" algn="l"/>
              </a:tabLst>
            </a:pPr>
            <a:r>
              <a:rPr lang="en-US" sz="1800" kern="0" dirty="0">
                <a:solidFill>
                  <a:srgbClr val="000000"/>
                </a:solidFill>
                <a:latin typeface="Courier New" panose="02070309020205020404" pitchFamily="49" charset="0"/>
                <a:cs typeface="Courier New" panose="02070309020205020404" pitchFamily="49" charset="0"/>
              </a:rPr>
              <a:t>FROM </a:t>
            </a:r>
            <a:r>
              <a:rPr lang="en-US" sz="1800" kern="0" dirty="0" err="1">
                <a:solidFill>
                  <a:srgbClr val="000000"/>
                </a:solidFill>
                <a:latin typeface="Courier New" panose="02070309020205020404" pitchFamily="49" charset="0"/>
                <a:cs typeface="Courier New" panose="02070309020205020404" pitchFamily="49" charset="0"/>
              </a:rPr>
              <a:t>Production.Product</a:t>
            </a:r>
            <a:r>
              <a:rPr lang="en-US" sz="1800" kern="0"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7373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ctr"/>
            <a:r>
              <a:rPr lang="en-GB" dirty="0"/>
              <a:t>Logical Functions</a:t>
            </a:r>
          </a:p>
        </p:txBody>
      </p:sp>
      <p:sp>
        <p:nvSpPr>
          <p:cNvPr id="3" name="Content Placeholder 2"/>
          <p:cNvSpPr>
            <a:spLocks noGrp="1"/>
          </p:cNvSpPr>
          <p:nvPr>
            <p:ph sz="quarter" idx="10"/>
          </p:nvPr>
        </p:nvSpPr>
        <p:spPr>
          <a:xfrm>
            <a:off x="379413" y="1245702"/>
            <a:ext cx="11525250" cy="4478727"/>
          </a:xfrm>
        </p:spPr>
        <p:txBody>
          <a:bodyPr/>
          <a:lstStyle/>
          <a:p>
            <a:pPr marL="0" indent="0">
              <a:buNone/>
            </a:pPr>
            <a:r>
              <a:rPr lang="en-US" dirty="0"/>
              <a:t>Output is determined by comparative logic</a:t>
            </a:r>
          </a:p>
          <a:p>
            <a:endParaRPr lang="en-US" sz="1400" dirty="0"/>
          </a:p>
          <a:p>
            <a:r>
              <a:rPr lang="en-US" dirty="0"/>
              <a:t>IIF</a:t>
            </a:r>
          </a:p>
          <a:p>
            <a:pPr marL="342900" indent="-342900">
              <a:buFont typeface="Arial" panose="020B0604020202020204" pitchFamily="34" charset="0"/>
              <a:buChar char="•"/>
            </a:pPr>
            <a:r>
              <a:rPr lang="en-US" dirty="0">
                <a:latin typeface="+mn-lt"/>
              </a:rPr>
              <a:t>Evaluate logical expression, return first value if true and second value if false</a:t>
            </a:r>
          </a:p>
          <a:p>
            <a:endParaRPr lang="en-US" dirty="0"/>
          </a:p>
          <a:p>
            <a:endParaRPr lang="en-US" sz="2000" dirty="0"/>
          </a:p>
          <a:p>
            <a:endParaRPr lang="en-US" sz="100" dirty="0"/>
          </a:p>
          <a:p>
            <a:r>
              <a:rPr lang="en-US" dirty="0"/>
              <a:t>CHOOSE</a:t>
            </a:r>
          </a:p>
          <a:p>
            <a:pPr marL="342900" indent="-342900">
              <a:buFont typeface="Arial" panose="020B0604020202020204" pitchFamily="34" charset="0"/>
              <a:buChar char="•"/>
            </a:pPr>
            <a:r>
              <a:rPr lang="en-US" dirty="0">
                <a:latin typeface="+mn-lt"/>
              </a:rPr>
              <a:t>Return value based ordinal position of expression in 1-based list</a:t>
            </a:r>
          </a:p>
        </p:txBody>
      </p:sp>
      <p:sp>
        <p:nvSpPr>
          <p:cNvPr id="6" name="AutoShape 3"/>
          <p:cNvSpPr>
            <a:spLocks noChangeArrowheads="1"/>
          </p:cNvSpPr>
          <p:nvPr/>
        </p:nvSpPr>
        <p:spPr bwMode="auto">
          <a:xfrm>
            <a:off x="148335" y="3275688"/>
            <a:ext cx="11987408" cy="879927"/>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457200" fontAlgn="base">
              <a:lnSpc>
                <a:spcPct val="90000"/>
              </a:lnSpc>
              <a:spcBef>
                <a:spcPct val="0"/>
              </a:spcBef>
              <a:spcAft>
                <a:spcPct val="0"/>
              </a:spcAft>
              <a:tabLst>
                <a:tab pos="457200" algn="l"/>
              </a:tabLst>
            </a:pPr>
            <a:r>
              <a:rPr lang="en-US" sz="1800" kern="0" dirty="0">
                <a:solidFill>
                  <a:srgbClr val="000000"/>
                </a:solidFill>
                <a:latin typeface="Courier New" panose="02070309020205020404" pitchFamily="49" charset="0"/>
                <a:cs typeface="Courier New" panose="02070309020205020404" pitchFamily="49" charset="0"/>
              </a:rPr>
              <a:t>SELECT </a:t>
            </a:r>
            <a:r>
              <a:rPr lang="en-US" sz="1800" kern="0" dirty="0" err="1">
                <a:solidFill>
                  <a:srgbClr val="000000"/>
                </a:solidFill>
                <a:latin typeface="Courier New" panose="02070309020205020404" pitchFamily="49" charset="0"/>
                <a:cs typeface="Courier New" panose="02070309020205020404" pitchFamily="49" charset="0"/>
              </a:rPr>
              <a:t>AddressType</a:t>
            </a:r>
            <a:r>
              <a:rPr lang="en-US" sz="1800" kern="0" dirty="0">
                <a:solidFill>
                  <a:srgbClr val="000000"/>
                </a:solidFill>
                <a:latin typeface="Courier New" panose="02070309020205020404" pitchFamily="49" charset="0"/>
                <a:cs typeface="Courier New" panose="02070309020205020404" pitchFamily="49" charset="0"/>
              </a:rPr>
              <a:t>,</a:t>
            </a:r>
          </a:p>
          <a:p>
            <a:pPr defTabSz="457200" fontAlgn="base">
              <a:lnSpc>
                <a:spcPct val="90000"/>
              </a:lnSpc>
              <a:spcBef>
                <a:spcPct val="0"/>
              </a:spcBef>
              <a:spcAft>
                <a:spcPct val="0"/>
              </a:spcAft>
              <a:tabLst>
                <a:tab pos="457200" algn="l"/>
              </a:tabLst>
            </a:pPr>
            <a:r>
              <a:rPr lang="en-US" sz="1800" kern="0" dirty="0">
                <a:solidFill>
                  <a:srgbClr val="000000"/>
                </a:solidFill>
                <a:latin typeface="Courier New" panose="02070309020205020404" pitchFamily="49" charset="0"/>
                <a:cs typeface="Courier New" panose="02070309020205020404" pitchFamily="49" charset="0"/>
              </a:rPr>
              <a:t>       </a:t>
            </a:r>
            <a:r>
              <a:rPr lang="en-US" sz="1800" b="1" kern="0" dirty="0">
                <a:solidFill>
                  <a:srgbClr val="000000"/>
                </a:solidFill>
                <a:latin typeface="Courier New" panose="02070309020205020404" pitchFamily="49" charset="0"/>
                <a:cs typeface="Courier New" panose="02070309020205020404" pitchFamily="49" charset="0"/>
              </a:rPr>
              <a:t>IIF(</a:t>
            </a:r>
            <a:r>
              <a:rPr lang="en-US" sz="1800" b="1" kern="0" dirty="0" err="1">
                <a:solidFill>
                  <a:srgbClr val="000000"/>
                </a:solidFill>
                <a:latin typeface="Courier New" panose="02070309020205020404" pitchFamily="49" charset="0"/>
                <a:cs typeface="Courier New" panose="02070309020205020404" pitchFamily="49" charset="0"/>
              </a:rPr>
              <a:t>AddressType</a:t>
            </a:r>
            <a:r>
              <a:rPr lang="en-US" sz="1800" b="1" kern="0" dirty="0">
                <a:solidFill>
                  <a:srgbClr val="000000"/>
                </a:solidFill>
                <a:latin typeface="Courier New" panose="02070309020205020404" pitchFamily="49" charset="0"/>
                <a:cs typeface="Courier New" panose="02070309020205020404" pitchFamily="49" charset="0"/>
              </a:rPr>
              <a:t> = 'Main Office', 'Billing', 'Mailing') </a:t>
            </a:r>
            <a:r>
              <a:rPr lang="en-US" sz="1800" kern="0" dirty="0">
                <a:solidFill>
                  <a:srgbClr val="000000"/>
                </a:solidFill>
                <a:latin typeface="Courier New" panose="02070309020205020404" pitchFamily="49" charset="0"/>
                <a:cs typeface="Courier New" panose="02070309020205020404" pitchFamily="49" charset="0"/>
              </a:rPr>
              <a:t>AS </a:t>
            </a:r>
            <a:r>
              <a:rPr lang="en-US" sz="1800" kern="0" dirty="0" err="1">
                <a:solidFill>
                  <a:srgbClr val="000000"/>
                </a:solidFill>
                <a:latin typeface="Courier New" panose="02070309020205020404" pitchFamily="49" charset="0"/>
                <a:cs typeface="Courier New" panose="02070309020205020404" pitchFamily="49" charset="0"/>
              </a:rPr>
              <a:t>UseFor</a:t>
            </a:r>
            <a:endParaRPr lang="en-US" sz="1800" kern="0" dirty="0">
              <a:solidFill>
                <a:srgbClr val="000000"/>
              </a:solidFill>
              <a:latin typeface="Courier New" panose="02070309020205020404" pitchFamily="49" charset="0"/>
              <a:cs typeface="Courier New" panose="02070309020205020404" pitchFamily="49" charset="0"/>
            </a:endParaRPr>
          </a:p>
          <a:p>
            <a:pPr defTabSz="457200" fontAlgn="base">
              <a:lnSpc>
                <a:spcPct val="90000"/>
              </a:lnSpc>
              <a:spcBef>
                <a:spcPct val="0"/>
              </a:spcBef>
              <a:spcAft>
                <a:spcPct val="0"/>
              </a:spcAft>
              <a:tabLst>
                <a:tab pos="457200" algn="l"/>
              </a:tabLst>
            </a:pPr>
            <a:r>
              <a:rPr lang="en-US" sz="1800" kern="0" dirty="0">
                <a:solidFill>
                  <a:srgbClr val="000000"/>
                </a:solidFill>
                <a:latin typeface="Courier New" panose="02070309020205020404" pitchFamily="49" charset="0"/>
                <a:cs typeface="Courier New" panose="02070309020205020404" pitchFamily="49" charset="0"/>
              </a:rPr>
              <a:t>FROM </a:t>
            </a:r>
            <a:r>
              <a:rPr lang="en-US" sz="1800" kern="0" dirty="0" err="1">
                <a:solidFill>
                  <a:srgbClr val="000000"/>
                </a:solidFill>
                <a:latin typeface="Courier New" panose="02070309020205020404" pitchFamily="49" charset="0"/>
                <a:cs typeface="Courier New" panose="02070309020205020404" pitchFamily="49" charset="0"/>
              </a:rPr>
              <a:t>Sales.CustomerAddress</a:t>
            </a:r>
            <a:r>
              <a:rPr lang="en-US" sz="1800" kern="0" dirty="0">
                <a:solidFill>
                  <a:srgbClr val="000000"/>
                </a:solidFill>
                <a:latin typeface="Courier New" panose="02070309020205020404" pitchFamily="49" charset="0"/>
                <a:cs typeface="Courier New" panose="02070309020205020404" pitchFamily="49" charset="0"/>
              </a:rPr>
              <a:t>;</a:t>
            </a:r>
          </a:p>
        </p:txBody>
      </p:sp>
      <p:sp>
        <p:nvSpPr>
          <p:cNvPr id="7" name="AutoShape 3"/>
          <p:cNvSpPr>
            <a:spLocks noChangeArrowheads="1"/>
          </p:cNvSpPr>
          <p:nvPr/>
        </p:nvSpPr>
        <p:spPr bwMode="auto">
          <a:xfrm>
            <a:off x="148334" y="5592981"/>
            <a:ext cx="11987408" cy="879927"/>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457200" fontAlgn="base">
              <a:lnSpc>
                <a:spcPct val="90000"/>
              </a:lnSpc>
              <a:spcBef>
                <a:spcPct val="0"/>
              </a:spcBef>
              <a:spcAft>
                <a:spcPct val="0"/>
              </a:spcAft>
              <a:tabLst>
                <a:tab pos="457200" algn="l"/>
              </a:tabLst>
            </a:pPr>
            <a:r>
              <a:rPr lang="en-US" sz="1800" kern="0" dirty="0">
                <a:solidFill>
                  <a:srgbClr val="000000"/>
                </a:solidFill>
                <a:latin typeface="Courier New" panose="02070309020205020404" pitchFamily="49" charset="0"/>
                <a:cs typeface="Courier New" panose="02070309020205020404" pitchFamily="49" charset="0"/>
              </a:rPr>
              <a:t>SELECT </a:t>
            </a:r>
            <a:r>
              <a:rPr lang="en-US" sz="1800" kern="0" dirty="0" err="1">
                <a:solidFill>
                  <a:srgbClr val="000000"/>
                </a:solidFill>
                <a:latin typeface="Courier New" panose="02070309020205020404" pitchFamily="49" charset="0"/>
                <a:cs typeface="Courier New" panose="02070309020205020404" pitchFamily="49" charset="0"/>
              </a:rPr>
              <a:t>SalesOrderID</a:t>
            </a:r>
            <a:r>
              <a:rPr lang="en-US" sz="1800" kern="0" dirty="0">
                <a:solidFill>
                  <a:srgbClr val="000000"/>
                </a:solidFill>
                <a:latin typeface="Courier New" panose="02070309020205020404" pitchFamily="49" charset="0"/>
                <a:cs typeface="Courier New" panose="02070309020205020404" pitchFamily="49" charset="0"/>
              </a:rPr>
              <a:t>, Status,</a:t>
            </a:r>
          </a:p>
          <a:p>
            <a:pPr lvl="2" defTabSz="457200" fontAlgn="base">
              <a:lnSpc>
                <a:spcPct val="90000"/>
              </a:lnSpc>
              <a:spcBef>
                <a:spcPct val="0"/>
              </a:spcBef>
              <a:spcAft>
                <a:spcPct val="0"/>
              </a:spcAft>
              <a:tabLst>
                <a:tab pos="457200" algn="l"/>
              </a:tabLst>
            </a:pPr>
            <a:r>
              <a:rPr lang="en-US" sz="1800" kern="0" dirty="0">
                <a:solidFill>
                  <a:srgbClr val="000000"/>
                </a:solidFill>
                <a:latin typeface="Courier New" panose="02070309020205020404" pitchFamily="49" charset="0"/>
                <a:cs typeface="Courier New" panose="02070309020205020404" pitchFamily="49" charset="0"/>
              </a:rPr>
              <a:t>CHOOSE(Status, 'Ordered', 'Shipped', 'Delivered')	AS </a:t>
            </a:r>
            <a:r>
              <a:rPr lang="en-US" sz="1800" kern="0" dirty="0" err="1">
                <a:solidFill>
                  <a:srgbClr val="000000"/>
                </a:solidFill>
                <a:latin typeface="Courier New" panose="02070309020205020404" pitchFamily="49" charset="0"/>
                <a:cs typeface="Courier New" panose="02070309020205020404" pitchFamily="49" charset="0"/>
              </a:rPr>
              <a:t>OrderStatus</a:t>
            </a:r>
            <a:endParaRPr lang="en-US" sz="1800" kern="0" dirty="0">
              <a:solidFill>
                <a:srgbClr val="000000"/>
              </a:solidFill>
              <a:latin typeface="Courier New" panose="02070309020205020404" pitchFamily="49" charset="0"/>
              <a:cs typeface="Courier New" panose="02070309020205020404" pitchFamily="49" charset="0"/>
            </a:endParaRPr>
          </a:p>
          <a:p>
            <a:pPr defTabSz="457200" fontAlgn="base">
              <a:lnSpc>
                <a:spcPct val="90000"/>
              </a:lnSpc>
              <a:spcBef>
                <a:spcPct val="0"/>
              </a:spcBef>
              <a:spcAft>
                <a:spcPct val="0"/>
              </a:spcAft>
              <a:tabLst>
                <a:tab pos="457200" algn="l"/>
              </a:tabLst>
            </a:pPr>
            <a:r>
              <a:rPr lang="en-US" sz="1800" kern="0" dirty="0">
                <a:solidFill>
                  <a:srgbClr val="000000"/>
                </a:solidFill>
                <a:latin typeface="Courier New" panose="02070309020205020404" pitchFamily="49" charset="0"/>
                <a:cs typeface="Courier New" panose="02070309020205020404" pitchFamily="49" charset="0"/>
              </a:rPr>
              <a:t>FROM </a:t>
            </a:r>
            <a:r>
              <a:rPr lang="en-US" sz="1800" kern="0" dirty="0" err="1">
                <a:solidFill>
                  <a:srgbClr val="000000"/>
                </a:solidFill>
                <a:latin typeface="Courier New" panose="02070309020205020404" pitchFamily="49" charset="0"/>
                <a:cs typeface="Courier New" panose="02070309020205020404" pitchFamily="49" charset="0"/>
              </a:rPr>
              <a:t>Sales.SalesOrderHeader</a:t>
            </a:r>
            <a:r>
              <a:rPr lang="en-US" sz="1800" kern="0" dirty="0">
                <a:solidFill>
                  <a:srgbClr val="00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7326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Ranking Functions</a:t>
            </a:r>
          </a:p>
        </p:txBody>
      </p:sp>
      <p:sp>
        <p:nvSpPr>
          <p:cNvPr id="3" name="Content Placeholder 2"/>
          <p:cNvSpPr>
            <a:spLocks noGrp="1"/>
          </p:cNvSpPr>
          <p:nvPr>
            <p:ph sz="quarter" idx="10"/>
          </p:nvPr>
        </p:nvSpPr>
        <p:spPr>
          <a:xfrm>
            <a:off x="418643" y="1645531"/>
            <a:ext cx="11525250" cy="1088375"/>
          </a:xfrm>
        </p:spPr>
        <p:txBody>
          <a:bodyPr/>
          <a:lstStyle/>
          <a:p>
            <a:pPr lvl="0"/>
            <a:r>
              <a:rPr lang="en-US" dirty="0">
                <a:solidFill>
                  <a:srgbClr val="000000"/>
                </a:solidFill>
              </a:rPr>
              <a:t>Functions applied to a partition, or set of rows</a:t>
            </a:r>
          </a:p>
          <a:p>
            <a:endParaRPr lang="en-US" dirty="0"/>
          </a:p>
        </p:txBody>
      </p:sp>
      <p:sp>
        <p:nvSpPr>
          <p:cNvPr id="5" name="AutoShape 3"/>
          <p:cNvSpPr>
            <a:spLocks noChangeArrowheads="1"/>
          </p:cNvSpPr>
          <p:nvPr/>
        </p:nvSpPr>
        <p:spPr bwMode="auto">
          <a:xfrm>
            <a:off x="1513540" y="2871654"/>
            <a:ext cx="8851485" cy="1138870"/>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457200" fontAlgn="base">
              <a:lnSpc>
                <a:spcPct val="90000"/>
              </a:lnSpc>
              <a:spcBef>
                <a:spcPct val="0"/>
              </a:spcBef>
              <a:spcAft>
                <a:spcPct val="0"/>
              </a:spcAft>
              <a:tabLst>
                <a:tab pos="457200" algn="l"/>
              </a:tabLst>
            </a:pPr>
            <a:r>
              <a:rPr lang="en-US" sz="1800" kern="0" dirty="0">
                <a:solidFill>
                  <a:srgbClr val="000000"/>
                </a:solidFill>
                <a:latin typeface="Courier New" panose="02070309020205020404" pitchFamily="49" charset="0"/>
                <a:cs typeface="Courier New" panose="02070309020205020404" pitchFamily="49" charset="0"/>
              </a:rPr>
              <a:t>SELECT TOP(3) </a:t>
            </a:r>
            <a:r>
              <a:rPr lang="en-US" sz="1800" kern="0" dirty="0" err="1">
                <a:solidFill>
                  <a:srgbClr val="000000"/>
                </a:solidFill>
                <a:latin typeface="Courier New" panose="02070309020205020404" pitchFamily="49" charset="0"/>
                <a:cs typeface="Courier New" panose="02070309020205020404" pitchFamily="49" charset="0"/>
              </a:rPr>
              <a:t>ProductID</a:t>
            </a:r>
            <a:r>
              <a:rPr lang="en-US" sz="1800" kern="0" dirty="0">
                <a:solidFill>
                  <a:srgbClr val="000000"/>
                </a:solidFill>
                <a:latin typeface="Courier New" panose="02070309020205020404" pitchFamily="49" charset="0"/>
                <a:cs typeface="Courier New" panose="02070309020205020404" pitchFamily="49" charset="0"/>
              </a:rPr>
              <a:t>, Name, </a:t>
            </a:r>
            <a:r>
              <a:rPr lang="en-US" sz="1800" kern="0" dirty="0" err="1">
                <a:solidFill>
                  <a:srgbClr val="000000"/>
                </a:solidFill>
                <a:latin typeface="Courier New" panose="02070309020205020404" pitchFamily="49" charset="0"/>
                <a:cs typeface="Courier New" panose="02070309020205020404" pitchFamily="49" charset="0"/>
              </a:rPr>
              <a:t>ListPrice</a:t>
            </a:r>
            <a:r>
              <a:rPr lang="en-US" sz="1800" kern="0" dirty="0">
                <a:solidFill>
                  <a:srgbClr val="000000"/>
                </a:solidFill>
                <a:latin typeface="Courier New" panose="02070309020205020404" pitchFamily="49" charset="0"/>
                <a:cs typeface="Courier New" panose="02070309020205020404" pitchFamily="49" charset="0"/>
              </a:rPr>
              <a:t>,</a:t>
            </a:r>
          </a:p>
          <a:p>
            <a:pPr defTabSz="457200" fontAlgn="base">
              <a:lnSpc>
                <a:spcPct val="90000"/>
              </a:lnSpc>
              <a:spcBef>
                <a:spcPct val="0"/>
              </a:spcBef>
              <a:spcAft>
                <a:spcPct val="0"/>
              </a:spcAft>
              <a:tabLst>
                <a:tab pos="457200" algn="l"/>
              </a:tabLst>
            </a:pPr>
            <a:r>
              <a:rPr lang="en-US" sz="1800" kern="0" dirty="0">
                <a:solidFill>
                  <a:srgbClr val="000000"/>
                </a:solidFill>
                <a:latin typeface="Courier New" panose="02070309020205020404" pitchFamily="49" charset="0"/>
                <a:cs typeface="Courier New" panose="02070309020205020404" pitchFamily="49" charset="0"/>
              </a:rPr>
              <a:t>	    </a:t>
            </a:r>
            <a:r>
              <a:rPr lang="en-US" sz="1800" b="1" kern="0" dirty="0">
                <a:solidFill>
                  <a:srgbClr val="000000"/>
                </a:solidFill>
                <a:latin typeface="Courier New" panose="02070309020205020404" pitchFamily="49" charset="0"/>
                <a:cs typeface="Courier New" panose="02070309020205020404" pitchFamily="49" charset="0"/>
              </a:rPr>
              <a:t>RANK() OVER(ORDER BY </a:t>
            </a:r>
            <a:r>
              <a:rPr lang="en-US" sz="1800" b="1" kern="0" dirty="0" err="1">
                <a:solidFill>
                  <a:srgbClr val="000000"/>
                </a:solidFill>
                <a:latin typeface="Courier New" panose="02070309020205020404" pitchFamily="49" charset="0"/>
                <a:cs typeface="Courier New" panose="02070309020205020404" pitchFamily="49" charset="0"/>
              </a:rPr>
              <a:t>ListPrice</a:t>
            </a:r>
            <a:r>
              <a:rPr lang="en-US" sz="1800" b="1" kern="0" dirty="0">
                <a:solidFill>
                  <a:srgbClr val="000000"/>
                </a:solidFill>
                <a:latin typeface="Courier New" panose="02070309020205020404" pitchFamily="49" charset="0"/>
                <a:cs typeface="Courier New" panose="02070309020205020404" pitchFamily="49" charset="0"/>
              </a:rPr>
              <a:t> DESC)</a:t>
            </a:r>
            <a:r>
              <a:rPr lang="en-US" sz="1800" kern="0" dirty="0">
                <a:solidFill>
                  <a:srgbClr val="000000"/>
                </a:solidFill>
                <a:latin typeface="Courier New" panose="02070309020205020404" pitchFamily="49" charset="0"/>
                <a:cs typeface="Courier New" panose="02070309020205020404" pitchFamily="49" charset="0"/>
              </a:rPr>
              <a:t> AS </a:t>
            </a:r>
            <a:r>
              <a:rPr lang="en-US" sz="1800" kern="0" dirty="0" err="1">
                <a:solidFill>
                  <a:srgbClr val="000000"/>
                </a:solidFill>
                <a:latin typeface="Courier New" panose="02070309020205020404" pitchFamily="49" charset="0"/>
                <a:cs typeface="Courier New" panose="02070309020205020404" pitchFamily="49" charset="0"/>
              </a:rPr>
              <a:t>RankByPrice</a:t>
            </a:r>
            <a:endParaRPr lang="en-US" sz="1800" kern="0" dirty="0">
              <a:solidFill>
                <a:srgbClr val="000000"/>
              </a:solidFill>
              <a:latin typeface="Courier New" panose="02070309020205020404" pitchFamily="49" charset="0"/>
              <a:cs typeface="Courier New" panose="02070309020205020404" pitchFamily="49" charset="0"/>
            </a:endParaRPr>
          </a:p>
          <a:p>
            <a:pPr defTabSz="457200" fontAlgn="base">
              <a:lnSpc>
                <a:spcPct val="90000"/>
              </a:lnSpc>
              <a:spcBef>
                <a:spcPct val="0"/>
              </a:spcBef>
              <a:spcAft>
                <a:spcPct val="0"/>
              </a:spcAft>
              <a:tabLst>
                <a:tab pos="457200" algn="l"/>
              </a:tabLst>
            </a:pPr>
            <a:r>
              <a:rPr lang="en-US" sz="1800" kern="0" dirty="0">
                <a:solidFill>
                  <a:srgbClr val="000000"/>
                </a:solidFill>
                <a:latin typeface="Courier New" panose="02070309020205020404" pitchFamily="49" charset="0"/>
                <a:cs typeface="Courier New" panose="02070309020205020404" pitchFamily="49" charset="0"/>
              </a:rPr>
              <a:t>FROM </a:t>
            </a:r>
            <a:r>
              <a:rPr lang="en-US" sz="1800" kern="0" dirty="0" err="1">
                <a:solidFill>
                  <a:srgbClr val="000000"/>
                </a:solidFill>
                <a:latin typeface="Courier New" panose="02070309020205020404" pitchFamily="49" charset="0"/>
                <a:cs typeface="Courier New" panose="02070309020205020404" pitchFamily="49" charset="0"/>
              </a:rPr>
              <a:t>Production.Product</a:t>
            </a:r>
            <a:endParaRPr lang="en-US" sz="1800" kern="0" dirty="0">
              <a:solidFill>
                <a:srgbClr val="000000"/>
              </a:solidFill>
              <a:latin typeface="Courier New" panose="02070309020205020404" pitchFamily="49" charset="0"/>
              <a:cs typeface="Courier New" panose="02070309020205020404" pitchFamily="49" charset="0"/>
            </a:endParaRPr>
          </a:p>
          <a:p>
            <a:pPr defTabSz="457200" fontAlgn="base">
              <a:lnSpc>
                <a:spcPct val="90000"/>
              </a:lnSpc>
              <a:spcBef>
                <a:spcPct val="0"/>
              </a:spcBef>
              <a:spcAft>
                <a:spcPct val="0"/>
              </a:spcAft>
              <a:tabLst>
                <a:tab pos="457200" algn="l"/>
              </a:tabLst>
            </a:pPr>
            <a:r>
              <a:rPr lang="en-US" sz="1800" kern="0" dirty="0">
                <a:solidFill>
                  <a:srgbClr val="000000"/>
                </a:solidFill>
                <a:latin typeface="Courier New" panose="02070309020205020404" pitchFamily="49" charset="0"/>
                <a:cs typeface="Courier New" panose="02070309020205020404" pitchFamily="49" charset="0"/>
              </a:rPr>
              <a:t>ORDER BY </a:t>
            </a:r>
            <a:r>
              <a:rPr lang="en-US" sz="1800" kern="0" dirty="0" err="1">
                <a:solidFill>
                  <a:srgbClr val="000000"/>
                </a:solidFill>
                <a:latin typeface="Courier New" panose="02070309020205020404" pitchFamily="49" charset="0"/>
                <a:cs typeface="Courier New" panose="02070309020205020404" pitchFamily="49" charset="0"/>
              </a:rPr>
              <a:t>RankByPrice</a:t>
            </a:r>
            <a:r>
              <a:rPr lang="en-US" sz="1800" kern="0" dirty="0">
                <a:solidFill>
                  <a:srgbClr val="000000"/>
                </a:solidFill>
                <a:latin typeface="Courier New" panose="02070309020205020404" pitchFamily="49" charset="0"/>
                <a:cs typeface="Courier New" panose="02070309020205020404" pitchFamily="49" charset="0"/>
              </a:rPr>
              <a:t>;</a:t>
            </a:r>
          </a:p>
        </p:txBody>
      </p:sp>
      <p:graphicFrame>
        <p:nvGraphicFramePr>
          <p:cNvPr id="4" name="Table 3"/>
          <p:cNvGraphicFramePr>
            <a:graphicFrameLocks noGrp="1"/>
          </p:cNvGraphicFramePr>
          <p:nvPr/>
        </p:nvGraphicFramePr>
        <p:xfrm>
          <a:off x="1784599" y="4810996"/>
          <a:ext cx="8128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r>
                        <a:rPr lang="en-GB" dirty="0" err="1"/>
                        <a:t>ProductID</a:t>
                      </a:r>
                      <a:endParaRPr lang="en-GB" dirty="0"/>
                    </a:p>
                  </a:txBody>
                  <a:tcPr/>
                </a:tc>
                <a:tc>
                  <a:txBody>
                    <a:bodyPr/>
                    <a:lstStyle/>
                    <a:p>
                      <a:r>
                        <a:rPr lang="en-GB" dirty="0"/>
                        <a:t>Name</a:t>
                      </a:r>
                    </a:p>
                  </a:txBody>
                  <a:tcPr/>
                </a:tc>
                <a:tc>
                  <a:txBody>
                    <a:bodyPr/>
                    <a:lstStyle/>
                    <a:p>
                      <a:r>
                        <a:rPr lang="en-GB" dirty="0" err="1"/>
                        <a:t>ListPrice</a:t>
                      </a:r>
                      <a:endParaRPr lang="en-GB" dirty="0"/>
                    </a:p>
                  </a:txBody>
                  <a:tcPr/>
                </a:tc>
                <a:tc>
                  <a:txBody>
                    <a:bodyPr/>
                    <a:lstStyle/>
                    <a:p>
                      <a:r>
                        <a:rPr lang="en-GB" dirty="0" err="1"/>
                        <a:t>RankByPrice</a:t>
                      </a:r>
                      <a:endParaRPr lang="en-GB" dirty="0"/>
                    </a:p>
                  </a:txBody>
                  <a:tcPr/>
                </a:tc>
                <a:extLst>
                  <a:ext uri="{0D108BD9-81ED-4DB2-BD59-A6C34878D82A}">
                    <a16:rowId xmlns:a16="http://schemas.microsoft.com/office/drawing/2014/main" val="10000"/>
                  </a:ext>
                </a:extLst>
              </a:tr>
              <a:tr h="370840">
                <a:tc>
                  <a:txBody>
                    <a:bodyPr/>
                    <a:lstStyle/>
                    <a:p>
                      <a:r>
                        <a:rPr lang="en-GB" dirty="0"/>
                        <a:t>8</a:t>
                      </a:r>
                    </a:p>
                  </a:txBody>
                  <a:tcPr/>
                </a:tc>
                <a:tc>
                  <a:txBody>
                    <a:bodyPr/>
                    <a:lstStyle/>
                    <a:p>
                      <a:r>
                        <a:rPr lang="en-GB" dirty="0"/>
                        <a:t>Gizmo</a:t>
                      </a:r>
                    </a:p>
                  </a:txBody>
                  <a:tcPr/>
                </a:tc>
                <a:tc>
                  <a:txBody>
                    <a:bodyPr/>
                    <a:lstStyle/>
                    <a:p>
                      <a:r>
                        <a:rPr lang="en-GB" dirty="0"/>
                        <a:t>263.50</a:t>
                      </a:r>
                    </a:p>
                  </a:txBody>
                  <a:tcPr/>
                </a:tc>
                <a:tc>
                  <a:txBody>
                    <a:bodyPr/>
                    <a:lstStyle/>
                    <a:p>
                      <a:r>
                        <a:rPr lang="en-GB" dirty="0"/>
                        <a:t>1</a:t>
                      </a:r>
                    </a:p>
                  </a:txBody>
                  <a:tcPr/>
                </a:tc>
                <a:extLst>
                  <a:ext uri="{0D108BD9-81ED-4DB2-BD59-A6C34878D82A}">
                    <a16:rowId xmlns:a16="http://schemas.microsoft.com/office/drawing/2014/main" val="10001"/>
                  </a:ext>
                </a:extLst>
              </a:tr>
              <a:tr h="370840">
                <a:tc>
                  <a:txBody>
                    <a:bodyPr/>
                    <a:lstStyle/>
                    <a:p>
                      <a:r>
                        <a:rPr lang="en-GB" dirty="0"/>
                        <a:t>29</a:t>
                      </a:r>
                    </a:p>
                  </a:txBody>
                  <a:tcPr/>
                </a:tc>
                <a:tc>
                  <a:txBody>
                    <a:bodyPr/>
                    <a:lstStyle/>
                    <a:p>
                      <a:r>
                        <a:rPr lang="en-GB" dirty="0"/>
                        <a:t>Widget</a:t>
                      </a:r>
                    </a:p>
                  </a:txBody>
                  <a:tcPr/>
                </a:tc>
                <a:tc>
                  <a:txBody>
                    <a:bodyPr/>
                    <a:lstStyle/>
                    <a:p>
                      <a:r>
                        <a:rPr lang="en-GB" dirty="0"/>
                        <a:t>123.79</a:t>
                      </a:r>
                    </a:p>
                  </a:txBody>
                  <a:tcPr/>
                </a:tc>
                <a:tc>
                  <a:txBody>
                    <a:bodyPr/>
                    <a:lstStyle/>
                    <a:p>
                      <a:r>
                        <a:rPr lang="en-GB" dirty="0"/>
                        <a:t>2</a:t>
                      </a:r>
                    </a:p>
                  </a:txBody>
                  <a:tcPr/>
                </a:tc>
                <a:extLst>
                  <a:ext uri="{0D108BD9-81ED-4DB2-BD59-A6C34878D82A}">
                    <a16:rowId xmlns:a16="http://schemas.microsoft.com/office/drawing/2014/main" val="10002"/>
                  </a:ext>
                </a:extLst>
              </a:tr>
              <a:tr h="370840">
                <a:tc>
                  <a:txBody>
                    <a:bodyPr/>
                    <a:lstStyle/>
                    <a:p>
                      <a:r>
                        <a:rPr lang="en-GB" dirty="0"/>
                        <a:t>9</a:t>
                      </a:r>
                    </a:p>
                  </a:txBody>
                  <a:tcPr/>
                </a:tc>
                <a:tc>
                  <a:txBody>
                    <a:bodyPr/>
                    <a:lstStyle/>
                    <a:p>
                      <a:r>
                        <a:rPr lang="en-GB" dirty="0" err="1"/>
                        <a:t>Thingybob</a:t>
                      </a:r>
                      <a:endParaRPr lang="en-GB" dirty="0"/>
                    </a:p>
                  </a:txBody>
                  <a:tcPr/>
                </a:tc>
                <a:tc>
                  <a:txBody>
                    <a:bodyPr/>
                    <a:lstStyle/>
                    <a:p>
                      <a:r>
                        <a:rPr lang="en-GB" dirty="0"/>
                        <a:t>97.00</a:t>
                      </a:r>
                    </a:p>
                  </a:txBody>
                  <a:tcPr/>
                </a:tc>
                <a:tc>
                  <a:txBody>
                    <a:bodyPr/>
                    <a:lstStyle/>
                    <a:p>
                      <a:r>
                        <a:rPr lang="en-GB" dirty="0"/>
                        <a:t>3</a:t>
                      </a:r>
                    </a:p>
                  </a:txBody>
                  <a:tcPr/>
                </a:tc>
                <a:extLst>
                  <a:ext uri="{0D108BD9-81ED-4DB2-BD59-A6C34878D82A}">
                    <a16:rowId xmlns:a16="http://schemas.microsoft.com/office/drawing/2014/main" val="10003"/>
                  </a:ext>
                </a:extLst>
              </a:tr>
            </a:tbl>
          </a:graphicData>
        </a:graphic>
      </p:graphicFrame>
      <p:sp>
        <p:nvSpPr>
          <p:cNvPr id="7" name="Down Arrow 6"/>
          <p:cNvSpPr/>
          <p:nvPr/>
        </p:nvSpPr>
        <p:spPr>
          <a:xfrm>
            <a:off x="5323561" y="4148272"/>
            <a:ext cx="712928" cy="624144"/>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9768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par>
                          <p:cTn id="9" fill="hold">
                            <p:stCondLst>
                              <p:cond delay="0"/>
                            </p:stCondLst>
                            <p:childTnLst>
                              <p:par>
                                <p:cTn id="10" presetID="22" presetClass="entr" presetSubtype="1"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51221-D19A-4D62-921A-90F9048669C6}"/>
              </a:ext>
            </a:extLst>
          </p:cNvPr>
          <p:cNvSpPr>
            <a:spLocks noGrp="1"/>
          </p:cNvSpPr>
          <p:nvPr>
            <p:ph type="title"/>
          </p:nvPr>
        </p:nvSpPr>
        <p:spPr/>
        <p:txBody>
          <a:bodyPr/>
          <a:lstStyle/>
          <a:p>
            <a:r>
              <a:rPr lang="en-US" dirty="0" err="1"/>
              <a:t>Rowset</a:t>
            </a:r>
            <a:r>
              <a:rPr lang="en-US" dirty="0"/>
              <a:t> Functions</a:t>
            </a:r>
          </a:p>
        </p:txBody>
      </p:sp>
      <p:sp>
        <p:nvSpPr>
          <p:cNvPr id="3" name="Content Placeholder 2">
            <a:extLst>
              <a:ext uri="{FF2B5EF4-FFF2-40B4-BE49-F238E27FC236}">
                <a16:creationId xmlns:a16="http://schemas.microsoft.com/office/drawing/2014/main" id="{8C783D24-4867-4A7B-A0F3-F7CFBF0BBF6A}"/>
              </a:ext>
            </a:extLst>
          </p:cNvPr>
          <p:cNvSpPr>
            <a:spLocks noGrp="1"/>
          </p:cNvSpPr>
          <p:nvPr>
            <p:ph sz="quarter" idx="10"/>
          </p:nvPr>
        </p:nvSpPr>
        <p:spPr>
          <a:xfrm>
            <a:off x="379413" y="1388226"/>
            <a:ext cx="11525250" cy="3254865"/>
          </a:xfrm>
        </p:spPr>
        <p:txBody>
          <a:bodyPr/>
          <a:lstStyle/>
          <a:p>
            <a:r>
              <a:rPr lang="en-US" dirty="0"/>
              <a:t>Return a </a:t>
            </a:r>
            <a:r>
              <a:rPr lang="en-US" dirty="0" err="1"/>
              <a:t>rowset</a:t>
            </a:r>
            <a:r>
              <a:rPr lang="en-US" dirty="0"/>
              <a:t> that can be used in a FROM clause</a:t>
            </a:r>
          </a:p>
          <a:p>
            <a:pPr marL="342900" indent="-342900">
              <a:buFont typeface="Arial" panose="020B0604020202020204" pitchFamily="34" charset="0"/>
              <a:buChar char="•"/>
            </a:pPr>
            <a:r>
              <a:rPr lang="en-US" dirty="0">
                <a:latin typeface="+mn-lt"/>
              </a:rPr>
              <a:t>OPENDATASOURCE – Get data from an object on a remote server</a:t>
            </a:r>
          </a:p>
          <a:p>
            <a:pPr marL="342900" indent="-342900">
              <a:buFont typeface="Arial" panose="020B0604020202020204" pitchFamily="34" charset="0"/>
              <a:buChar char="•"/>
            </a:pPr>
            <a:r>
              <a:rPr lang="en-US" dirty="0">
                <a:latin typeface="+mn-lt"/>
              </a:rPr>
              <a:t>OPENROWSET – Run an ad-hoc query on a remote server or file</a:t>
            </a:r>
          </a:p>
          <a:p>
            <a:pPr marL="342900" indent="-342900">
              <a:buFont typeface="Arial" panose="020B0604020202020204" pitchFamily="34" charset="0"/>
              <a:buChar char="•"/>
            </a:pPr>
            <a:r>
              <a:rPr lang="en-US" dirty="0">
                <a:latin typeface="+mn-lt"/>
              </a:rPr>
              <a:t>OPENQUERY  - Get query results from a linked server</a:t>
            </a:r>
          </a:p>
          <a:p>
            <a:pPr marL="342900" indent="-342900">
              <a:buFont typeface="Arial" panose="020B0604020202020204" pitchFamily="34" charset="0"/>
              <a:buChar char="•"/>
            </a:pPr>
            <a:r>
              <a:rPr lang="en-US" dirty="0">
                <a:latin typeface="+mn-lt"/>
              </a:rPr>
              <a:t>OPENXML – Read elements and attributes from XML into a </a:t>
            </a:r>
            <a:r>
              <a:rPr lang="en-US" dirty="0" err="1">
                <a:latin typeface="+mn-lt"/>
              </a:rPr>
              <a:t>rowset</a:t>
            </a:r>
            <a:endParaRPr lang="en-US" dirty="0">
              <a:latin typeface="+mn-lt"/>
            </a:endParaRPr>
          </a:p>
          <a:p>
            <a:pPr marL="342900" indent="-342900">
              <a:buFont typeface="Arial" panose="020B0604020202020204" pitchFamily="34" charset="0"/>
              <a:buChar char="•"/>
            </a:pPr>
            <a:r>
              <a:rPr lang="en-US" dirty="0">
                <a:latin typeface="+mn-lt"/>
              </a:rPr>
              <a:t>OPENJSON – Read values from JSON objects into a </a:t>
            </a:r>
            <a:r>
              <a:rPr lang="en-US" dirty="0" err="1">
                <a:latin typeface="+mn-lt"/>
              </a:rPr>
              <a:t>rowset</a:t>
            </a:r>
            <a:endParaRPr lang="en-US" dirty="0">
              <a:latin typeface="+mn-lt"/>
            </a:endParaRPr>
          </a:p>
        </p:txBody>
      </p:sp>
      <p:sp>
        <p:nvSpPr>
          <p:cNvPr id="4" name="AutoShape 3">
            <a:extLst>
              <a:ext uri="{FF2B5EF4-FFF2-40B4-BE49-F238E27FC236}">
                <a16:creationId xmlns:a16="http://schemas.microsoft.com/office/drawing/2014/main" id="{8EBF84AD-CC0F-4783-B0C4-38F686D3AD41}"/>
              </a:ext>
            </a:extLst>
          </p:cNvPr>
          <p:cNvSpPr>
            <a:spLocks noChangeArrowheads="1"/>
          </p:cNvSpPr>
          <p:nvPr/>
        </p:nvSpPr>
        <p:spPr bwMode="auto">
          <a:xfrm>
            <a:off x="1064553" y="4770867"/>
            <a:ext cx="9514015" cy="1397813"/>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457200" fontAlgn="base">
              <a:lnSpc>
                <a:spcPct val="90000"/>
              </a:lnSpc>
              <a:spcBef>
                <a:spcPct val="0"/>
              </a:spcBef>
              <a:spcAft>
                <a:spcPct val="0"/>
              </a:spcAft>
              <a:tabLst>
                <a:tab pos="457200" algn="l"/>
              </a:tabLst>
            </a:pPr>
            <a:r>
              <a:rPr lang="en-US" sz="1800" kern="0" dirty="0">
                <a:solidFill>
                  <a:srgbClr val="000000"/>
                </a:solidFill>
                <a:latin typeface="Courier New" panose="02070309020205020404" pitchFamily="49" charset="0"/>
                <a:cs typeface="Courier New" panose="02070309020205020404" pitchFamily="49" charset="0"/>
              </a:rPr>
              <a:t>SELECT a.*</a:t>
            </a:r>
          </a:p>
          <a:p>
            <a:pPr defTabSz="457200" fontAlgn="base">
              <a:lnSpc>
                <a:spcPct val="90000"/>
              </a:lnSpc>
              <a:spcBef>
                <a:spcPct val="0"/>
              </a:spcBef>
              <a:spcAft>
                <a:spcPct val="0"/>
              </a:spcAft>
              <a:tabLst>
                <a:tab pos="457200" algn="l"/>
              </a:tabLst>
            </a:pPr>
            <a:r>
              <a:rPr lang="en-US" sz="1800" kern="0" dirty="0">
                <a:solidFill>
                  <a:srgbClr val="000000"/>
                </a:solidFill>
                <a:latin typeface="Courier New" panose="02070309020205020404" pitchFamily="49" charset="0"/>
                <a:cs typeface="Courier New" panose="02070309020205020404" pitchFamily="49" charset="0"/>
              </a:rPr>
              <a:t>FROM </a:t>
            </a:r>
            <a:r>
              <a:rPr lang="en-US" sz="1800" b="1" kern="0" dirty="0">
                <a:solidFill>
                  <a:srgbClr val="000000"/>
                </a:solidFill>
                <a:latin typeface="Courier New" panose="02070309020205020404" pitchFamily="49" charset="0"/>
                <a:cs typeface="Courier New" panose="02070309020205020404" pitchFamily="49" charset="0"/>
              </a:rPr>
              <a:t>OPENROWSET('SQLNCLI', 	 </a:t>
            </a:r>
          </a:p>
          <a:p>
            <a:pPr defTabSz="457200" fontAlgn="base">
              <a:lnSpc>
                <a:spcPct val="90000"/>
              </a:lnSpc>
              <a:spcBef>
                <a:spcPct val="0"/>
              </a:spcBef>
              <a:spcAft>
                <a:spcPct val="0"/>
              </a:spcAft>
              <a:tabLst>
                <a:tab pos="457200" algn="l"/>
              </a:tabLst>
            </a:pPr>
            <a:r>
              <a:rPr lang="en-US" sz="1800" b="1" kern="0" dirty="0">
                <a:solidFill>
                  <a:srgbClr val="000000"/>
                </a:solidFill>
                <a:latin typeface="Courier New" panose="02070309020205020404" pitchFamily="49" charset="0"/>
                <a:cs typeface="Courier New" panose="02070309020205020404" pitchFamily="49" charset="0"/>
              </a:rPr>
              <a:t>     'Server=server1;Trusted_Connection=yes;',</a:t>
            </a:r>
          </a:p>
          <a:p>
            <a:pPr defTabSz="457200" fontAlgn="base">
              <a:lnSpc>
                <a:spcPct val="90000"/>
              </a:lnSpc>
              <a:spcBef>
                <a:spcPct val="0"/>
              </a:spcBef>
              <a:spcAft>
                <a:spcPct val="0"/>
              </a:spcAft>
              <a:tabLst>
                <a:tab pos="457200" algn="l"/>
              </a:tabLst>
            </a:pPr>
            <a:r>
              <a:rPr lang="en-US" sz="1800" b="1" kern="0" dirty="0">
                <a:solidFill>
                  <a:srgbClr val="000000"/>
                </a:solidFill>
                <a:latin typeface="Courier New" panose="02070309020205020404" pitchFamily="49" charset="0"/>
                <a:cs typeface="Courier New" panose="02070309020205020404" pitchFamily="49" charset="0"/>
              </a:rPr>
              <a:t>     'SELECT Name, </a:t>
            </a:r>
            <a:r>
              <a:rPr lang="en-US" sz="1800" b="1" kern="0" dirty="0" err="1">
                <a:solidFill>
                  <a:srgbClr val="000000"/>
                </a:solidFill>
                <a:latin typeface="Courier New" panose="02070309020205020404" pitchFamily="49" charset="0"/>
                <a:cs typeface="Courier New" panose="02070309020205020404" pitchFamily="49" charset="0"/>
              </a:rPr>
              <a:t>ListPrice</a:t>
            </a:r>
            <a:endParaRPr lang="en-US" sz="1800" b="1" kern="0" dirty="0">
              <a:solidFill>
                <a:srgbClr val="000000"/>
              </a:solidFill>
              <a:latin typeface="Courier New" panose="02070309020205020404" pitchFamily="49" charset="0"/>
              <a:cs typeface="Courier New" panose="02070309020205020404" pitchFamily="49" charset="0"/>
            </a:endParaRPr>
          </a:p>
          <a:p>
            <a:pPr defTabSz="457200" fontAlgn="base">
              <a:lnSpc>
                <a:spcPct val="90000"/>
              </a:lnSpc>
              <a:spcBef>
                <a:spcPct val="0"/>
              </a:spcBef>
              <a:spcAft>
                <a:spcPct val="0"/>
              </a:spcAft>
              <a:tabLst>
                <a:tab pos="457200" algn="l"/>
              </a:tabLst>
            </a:pPr>
            <a:r>
              <a:rPr lang="en-US" sz="1800" b="1" kern="0" dirty="0">
                <a:solidFill>
                  <a:srgbClr val="000000"/>
                </a:solidFill>
                <a:latin typeface="Courier New" panose="02070309020205020404" pitchFamily="49" charset="0"/>
                <a:cs typeface="Courier New" panose="02070309020205020404" pitchFamily="49" charset="0"/>
              </a:rPr>
              <a:t>      FROM </a:t>
            </a:r>
            <a:r>
              <a:rPr lang="en-US" sz="1800" b="1" kern="0" dirty="0" err="1">
                <a:solidFill>
                  <a:srgbClr val="000000"/>
                </a:solidFill>
                <a:latin typeface="Courier New" panose="02070309020205020404" pitchFamily="49" charset="0"/>
                <a:cs typeface="Courier New" panose="02070309020205020404" pitchFamily="49" charset="0"/>
              </a:rPr>
              <a:t>adventureworks.SalesLT.Product</a:t>
            </a:r>
            <a:r>
              <a:rPr lang="en-US" sz="1800" b="1" kern="0" dirty="0">
                <a:solidFill>
                  <a:srgbClr val="000000"/>
                </a:solidFill>
                <a:latin typeface="Courier New" panose="02070309020205020404" pitchFamily="49" charset="0"/>
                <a:cs typeface="Courier New" panose="02070309020205020404" pitchFamily="49" charset="0"/>
              </a:rPr>
              <a:t>') </a:t>
            </a:r>
            <a:r>
              <a:rPr lang="en-US" sz="1800" kern="0" dirty="0">
                <a:solidFill>
                  <a:srgbClr val="000000"/>
                </a:solidFill>
                <a:latin typeface="Courier New" panose="02070309020205020404" pitchFamily="49" charset="0"/>
                <a:cs typeface="Courier New" panose="02070309020205020404" pitchFamily="49" charset="0"/>
              </a:rPr>
              <a:t>AS a;</a:t>
            </a:r>
          </a:p>
        </p:txBody>
      </p:sp>
    </p:spTree>
    <p:extLst>
      <p:ext uri="{BB962C8B-B14F-4D97-AF65-F5344CB8AC3E}">
        <p14:creationId xmlns:p14="http://schemas.microsoft.com/office/powerpoint/2010/main" val="315651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ctr"/>
            <a:r>
              <a:rPr lang="en-GB" dirty="0"/>
              <a:t>Aggregate Functions</a:t>
            </a:r>
          </a:p>
        </p:txBody>
      </p:sp>
      <p:sp>
        <p:nvSpPr>
          <p:cNvPr id="3" name="Content Placeholder 2"/>
          <p:cNvSpPr>
            <a:spLocks noGrp="1"/>
          </p:cNvSpPr>
          <p:nvPr>
            <p:ph sz="quarter" idx="10"/>
          </p:nvPr>
        </p:nvSpPr>
        <p:spPr>
          <a:xfrm>
            <a:off x="418643" y="1839592"/>
            <a:ext cx="11525250" cy="1629998"/>
          </a:xfrm>
        </p:spPr>
        <p:txBody>
          <a:bodyPr/>
          <a:lstStyle/>
          <a:p>
            <a:pPr lvl="0"/>
            <a:r>
              <a:rPr lang="en-US" dirty="0">
                <a:solidFill>
                  <a:srgbClr val="000000"/>
                </a:solidFill>
              </a:rPr>
              <a:t>Functions that operate on sets, or rows of data</a:t>
            </a:r>
          </a:p>
          <a:p>
            <a:pPr marL="342900" lvl="0" indent="-342900">
              <a:buFont typeface="Arial" panose="020B0604020202020204" pitchFamily="34" charset="0"/>
              <a:buChar char="•"/>
            </a:pPr>
            <a:r>
              <a:rPr lang="en-US" dirty="0">
                <a:solidFill>
                  <a:srgbClr val="000000"/>
                </a:solidFill>
                <a:latin typeface="+mn-lt"/>
              </a:rPr>
              <a:t>Summarize input rows</a:t>
            </a:r>
          </a:p>
          <a:p>
            <a:pPr marL="342900" lvl="0" indent="-342900">
              <a:buFont typeface="Arial" panose="020B0604020202020204" pitchFamily="34" charset="0"/>
              <a:buChar char="•"/>
            </a:pPr>
            <a:r>
              <a:rPr lang="en-US" dirty="0">
                <a:solidFill>
                  <a:srgbClr val="000000"/>
                </a:solidFill>
                <a:latin typeface="+mn-lt"/>
              </a:rPr>
              <a:t>Without GROUP BY clause, all rows are arranged as one group</a:t>
            </a:r>
          </a:p>
        </p:txBody>
      </p:sp>
      <p:sp>
        <p:nvSpPr>
          <p:cNvPr id="5" name="AutoShape 3"/>
          <p:cNvSpPr>
            <a:spLocks noChangeArrowheads="1"/>
          </p:cNvSpPr>
          <p:nvPr/>
        </p:nvSpPr>
        <p:spPr bwMode="auto">
          <a:xfrm>
            <a:off x="2466346" y="3837919"/>
            <a:ext cx="7604580" cy="879927"/>
          </a:xfrm>
          <a:prstGeom prst="roundRect">
            <a:avLst>
              <a:gd name="adj" fmla="val 7093"/>
            </a:avLst>
          </a:prstGeom>
          <a:solidFill>
            <a:schemeClr val="bg1">
              <a:lumMod val="95000"/>
            </a:scheme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457200" fontAlgn="base">
              <a:lnSpc>
                <a:spcPct val="90000"/>
              </a:lnSpc>
              <a:spcBef>
                <a:spcPct val="0"/>
              </a:spcBef>
              <a:spcAft>
                <a:spcPct val="0"/>
              </a:spcAft>
              <a:tabLst>
                <a:tab pos="457200" algn="l"/>
              </a:tabLst>
            </a:pPr>
            <a:r>
              <a:rPr lang="en-US" sz="1800" kern="0" dirty="0">
                <a:solidFill>
                  <a:srgbClr val="000000"/>
                </a:solidFill>
                <a:latin typeface="Courier New" panose="02070309020205020404" pitchFamily="49" charset="0"/>
                <a:cs typeface="Courier New" panose="02070309020205020404" pitchFamily="49" charset="0"/>
              </a:rPr>
              <a:t>SELECT </a:t>
            </a:r>
            <a:r>
              <a:rPr lang="en-US" sz="1800" b="1" kern="0" dirty="0">
                <a:solidFill>
                  <a:srgbClr val="000000"/>
                </a:solidFill>
                <a:latin typeface="Courier New" panose="02070309020205020404" pitchFamily="49" charset="0"/>
                <a:cs typeface="Courier New" panose="02070309020205020404" pitchFamily="49" charset="0"/>
              </a:rPr>
              <a:t>COUNT(*)</a:t>
            </a:r>
            <a:r>
              <a:rPr lang="en-US" sz="1800" kern="0" dirty="0">
                <a:solidFill>
                  <a:srgbClr val="000000"/>
                </a:solidFill>
                <a:latin typeface="Courier New" panose="02070309020205020404" pitchFamily="49" charset="0"/>
                <a:cs typeface="Courier New" panose="02070309020205020404" pitchFamily="49" charset="0"/>
              </a:rPr>
              <a:t> AS </a:t>
            </a:r>
            <a:r>
              <a:rPr lang="en-US" sz="1800" kern="0" dirty="0" err="1">
                <a:solidFill>
                  <a:srgbClr val="000000"/>
                </a:solidFill>
                <a:latin typeface="Courier New" panose="02070309020205020404" pitchFamily="49" charset="0"/>
                <a:cs typeface="Courier New" panose="02070309020205020404" pitchFamily="49" charset="0"/>
              </a:rPr>
              <a:t>OrderLines</a:t>
            </a:r>
            <a:r>
              <a:rPr lang="en-US" sz="1800" kern="0" dirty="0">
                <a:solidFill>
                  <a:srgbClr val="000000"/>
                </a:solidFill>
                <a:latin typeface="Courier New" panose="02070309020205020404" pitchFamily="49" charset="0"/>
                <a:cs typeface="Courier New" panose="02070309020205020404" pitchFamily="49" charset="0"/>
              </a:rPr>
              <a:t>, 							         </a:t>
            </a:r>
          </a:p>
          <a:p>
            <a:pPr defTabSz="457200" fontAlgn="base">
              <a:lnSpc>
                <a:spcPct val="90000"/>
              </a:lnSpc>
              <a:spcBef>
                <a:spcPct val="0"/>
              </a:spcBef>
              <a:spcAft>
                <a:spcPct val="0"/>
              </a:spcAft>
              <a:tabLst>
                <a:tab pos="457200" algn="l"/>
              </a:tabLst>
            </a:pPr>
            <a:r>
              <a:rPr lang="en-US" sz="1800" kern="0" dirty="0">
                <a:solidFill>
                  <a:srgbClr val="000000"/>
                </a:solidFill>
                <a:latin typeface="Courier New" panose="02070309020205020404" pitchFamily="49" charset="0"/>
                <a:cs typeface="Courier New" panose="02070309020205020404" pitchFamily="49" charset="0"/>
              </a:rPr>
              <a:t>       </a:t>
            </a:r>
            <a:r>
              <a:rPr lang="en-US" sz="1800" b="1" kern="0" dirty="0">
                <a:solidFill>
                  <a:srgbClr val="000000"/>
                </a:solidFill>
                <a:latin typeface="Courier New" panose="02070309020205020404" pitchFamily="49" charset="0"/>
                <a:cs typeface="Courier New" panose="02070309020205020404" pitchFamily="49" charset="0"/>
              </a:rPr>
              <a:t>SUM(</a:t>
            </a:r>
            <a:r>
              <a:rPr lang="en-US" sz="1800" b="1" kern="0" dirty="0" err="1">
                <a:solidFill>
                  <a:srgbClr val="000000"/>
                </a:solidFill>
                <a:latin typeface="Courier New" panose="02070309020205020404" pitchFamily="49" charset="0"/>
                <a:cs typeface="Courier New" panose="02070309020205020404" pitchFamily="49" charset="0"/>
              </a:rPr>
              <a:t>OrderQty</a:t>
            </a:r>
            <a:r>
              <a:rPr lang="en-US" sz="1800" b="1" kern="0" dirty="0">
                <a:solidFill>
                  <a:srgbClr val="000000"/>
                </a:solidFill>
                <a:latin typeface="Courier New" panose="02070309020205020404" pitchFamily="49" charset="0"/>
                <a:cs typeface="Courier New" panose="02070309020205020404" pitchFamily="49" charset="0"/>
              </a:rPr>
              <a:t>*</a:t>
            </a:r>
            <a:r>
              <a:rPr lang="en-US" sz="1800" b="1" kern="0" dirty="0" err="1">
                <a:solidFill>
                  <a:srgbClr val="000000"/>
                </a:solidFill>
                <a:latin typeface="Courier New" panose="02070309020205020404" pitchFamily="49" charset="0"/>
                <a:cs typeface="Courier New" panose="02070309020205020404" pitchFamily="49" charset="0"/>
              </a:rPr>
              <a:t>UnitPrice</a:t>
            </a:r>
            <a:r>
              <a:rPr lang="en-US" sz="1800" b="1" kern="0" dirty="0">
                <a:solidFill>
                  <a:srgbClr val="000000"/>
                </a:solidFill>
                <a:latin typeface="Courier New" panose="02070309020205020404" pitchFamily="49" charset="0"/>
                <a:cs typeface="Courier New" panose="02070309020205020404" pitchFamily="49" charset="0"/>
              </a:rPr>
              <a:t>)</a:t>
            </a:r>
            <a:r>
              <a:rPr lang="en-US" sz="1800" kern="0" dirty="0">
                <a:solidFill>
                  <a:srgbClr val="000000"/>
                </a:solidFill>
                <a:latin typeface="Courier New" panose="02070309020205020404" pitchFamily="49" charset="0"/>
                <a:cs typeface="Courier New" panose="02070309020205020404" pitchFamily="49" charset="0"/>
              </a:rPr>
              <a:t> AS </a:t>
            </a:r>
            <a:r>
              <a:rPr lang="en-US" sz="1800" kern="0" dirty="0" err="1">
                <a:solidFill>
                  <a:srgbClr val="000000"/>
                </a:solidFill>
                <a:latin typeface="Courier New" panose="02070309020205020404" pitchFamily="49" charset="0"/>
                <a:cs typeface="Courier New" panose="02070309020205020404" pitchFamily="49" charset="0"/>
              </a:rPr>
              <a:t>TotalSales</a:t>
            </a:r>
            <a:endParaRPr lang="en-US" sz="1800" kern="0" dirty="0">
              <a:solidFill>
                <a:srgbClr val="000000"/>
              </a:solidFill>
              <a:latin typeface="Courier New" panose="02070309020205020404" pitchFamily="49" charset="0"/>
              <a:cs typeface="Courier New" panose="02070309020205020404" pitchFamily="49" charset="0"/>
            </a:endParaRPr>
          </a:p>
          <a:p>
            <a:pPr defTabSz="457200" fontAlgn="base">
              <a:lnSpc>
                <a:spcPct val="90000"/>
              </a:lnSpc>
              <a:spcBef>
                <a:spcPct val="0"/>
              </a:spcBef>
              <a:spcAft>
                <a:spcPct val="0"/>
              </a:spcAft>
              <a:tabLst>
                <a:tab pos="457200" algn="l"/>
              </a:tabLst>
            </a:pPr>
            <a:r>
              <a:rPr lang="en-US" sz="1800" kern="0" dirty="0">
                <a:solidFill>
                  <a:srgbClr val="000000"/>
                </a:solidFill>
                <a:latin typeface="Courier New" panose="02070309020205020404" pitchFamily="49" charset="0"/>
                <a:cs typeface="Courier New" panose="02070309020205020404" pitchFamily="49" charset="0"/>
              </a:rPr>
              <a:t>FROM	</a:t>
            </a:r>
            <a:r>
              <a:rPr lang="en-US" sz="1800" kern="0" dirty="0" err="1">
                <a:solidFill>
                  <a:srgbClr val="000000"/>
                </a:solidFill>
                <a:latin typeface="Courier New" panose="02070309020205020404" pitchFamily="49" charset="0"/>
                <a:cs typeface="Courier New" panose="02070309020205020404" pitchFamily="49" charset="0"/>
              </a:rPr>
              <a:t>Sales.OrderDetail</a:t>
            </a:r>
            <a:r>
              <a:rPr lang="en-US" sz="1800" kern="0" dirty="0">
                <a:solidFill>
                  <a:srgbClr val="000000"/>
                </a:solidFill>
                <a:latin typeface="Courier New" panose="02070309020205020404" pitchFamily="49" charset="0"/>
                <a:cs typeface="Courier New" panose="02070309020205020404" pitchFamily="49" charset="0"/>
              </a:rPr>
              <a:t>;</a:t>
            </a:r>
          </a:p>
        </p:txBody>
      </p:sp>
      <p:graphicFrame>
        <p:nvGraphicFramePr>
          <p:cNvPr id="4" name="Table 3"/>
          <p:cNvGraphicFramePr>
            <a:graphicFrameLocks noGrp="1"/>
          </p:cNvGraphicFramePr>
          <p:nvPr/>
        </p:nvGraphicFramePr>
        <p:xfrm>
          <a:off x="4048690" y="5454504"/>
          <a:ext cx="3780077" cy="741680"/>
        </p:xfrm>
        <a:graphic>
          <a:graphicData uri="http://schemas.openxmlformats.org/drawingml/2006/table">
            <a:tbl>
              <a:tblPr firstRow="1" bandRow="1">
                <a:tableStyleId>{5C22544A-7EE6-4342-B048-85BDC9FD1C3A}</a:tableStyleId>
              </a:tblPr>
              <a:tblGrid>
                <a:gridCol w="1958112">
                  <a:extLst>
                    <a:ext uri="{9D8B030D-6E8A-4147-A177-3AD203B41FA5}">
                      <a16:colId xmlns:a16="http://schemas.microsoft.com/office/drawing/2014/main" val="20000"/>
                    </a:ext>
                  </a:extLst>
                </a:gridCol>
                <a:gridCol w="1821965">
                  <a:extLst>
                    <a:ext uri="{9D8B030D-6E8A-4147-A177-3AD203B41FA5}">
                      <a16:colId xmlns:a16="http://schemas.microsoft.com/office/drawing/2014/main" val="20001"/>
                    </a:ext>
                  </a:extLst>
                </a:gridCol>
              </a:tblGrid>
              <a:tr h="370840">
                <a:tc>
                  <a:txBody>
                    <a:bodyPr/>
                    <a:lstStyle/>
                    <a:p>
                      <a:r>
                        <a:rPr lang="en-GB" dirty="0" err="1"/>
                        <a:t>OrderLines</a:t>
                      </a:r>
                      <a:endParaRPr lang="en-GB" dirty="0"/>
                    </a:p>
                  </a:txBody>
                  <a:tcPr/>
                </a:tc>
                <a:tc>
                  <a:txBody>
                    <a:bodyPr/>
                    <a:lstStyle/>
                    <a:p>
                      <a:r>
                        <a:rPr lang="en-GB" dirty="0" err="1"/>
                        <a:t>TotalSales</a:t>
                      </a:r>
                      <a:endParaRPr lang="en-GB" dirty="0"/>
                    </a:p>
                  </a:txBody>
                  <a:tcPr/>
                </a:tc>
                <a:extLst>
                  <a:ext uri="{0D108BD9-81ED-4DB2-BD59-A6C34878D82A}">
                    <a16:rowId xmlns:a16="http://schemas.microsoft.com/office/drawing/2014/main" val="10000"/>
                  </a:ext>
                </a:extLst>
              </a:tr>
              <a:tr h="370840">
                <a:tc>
                  <a:txBody>
                    <a:bodyPr/>
                    <a:lstStyle/>
                    <a:p>
                      <a:r>
                        <a:rPr lang="en-GB" dirty="0"/>
                        <a:t>542</a:t>
                      </a:r>
                    </a:p>
                  </a:txBody>
                  <a:tcPr/>
                </a:tc>
                <a:tc>
                  <a:txBody>
                    <a:bodyPr/>
                    <a:lstStyle/>
                    <a:p>
                      <a:r>
                        <a:rPr lang="en-US" sz="1800" kern="0" dirty="0">
                          <a:solidFill>
                            <a:srgbClr val="000000"/>
                          </a:solidFill>
                          <a:latin typeface="Lucida Sans Unicode" panose="020B0602030504020204" pitchFamily="34" charset="0"/>
                          <a:cs typeface="Lucida Sans Unicode" panose="020B0602030504020204" pitchFamily="34" charset="0"/>
                        </a:rPr>
                        <a:t>714002.9136</a:t>
                      </a:r>
                      <a:endParaRPr lang="en-GB" dirty="0"/>
                    </a:p>
                  </a:txBody>
                  <a:tcPr/>
                </a:tc>
                <a:extLst>
                  <a:ext uri="{0D108BD9-81ED-4DB2-BD59-A6C34878D82A}">
                    <a16:rowId xmlns:a16="http://schemas.microsoft.com/office/drawing/2014/main" val="10001"/>
                  </a:ext>
                </a:extLst>
              </a:tr>
            </a:tbl>
          </a:graphicData>
        </a:graphic>
      </p:graphicFrame>
      <p:sp>
        <p:nvSpPr>
          <p:cNvPr id="7" name="Down Arrow 6"/>
          <p:cNvSpPr/>
          <p:nvPr/>
        </p:nvSpPr>
        <p:spPr>
          <a:xfrm>
            <a:off x="5649238" y="4761403"/>
            <a:ext cx="712928" cy="624144"/>
          </a:xfrm>
          <a:prstGeom prst="down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38233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par>
                          <p:cTn id="18" fill="hold">
                            <p:stCondLst>
                              <p:cond delay="0"/>
                            </p:stCondLst>
                            <p:childTnLst>
                              <p:par>
                                <p:cTn id="19" presetID="22" presetClass="entr" presetSubtype="1"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500"/>
                                        <p:tgtEl>
                                          <p:spTgt spid="7"/>
                                        </p:tgtEl>
                                      </p:cBhvr>
                                    </p:animEffect>
                                  </p:childTnLst>
                                </p:cTn>
                              </p:par>
                            </p:childTnLst>
                          </p:cTn>
                        </p:par>
                        <p:par>
                          <p:cTn id="22" fill="hold">
                            <p:stCondLst>
                              <p:cond delay="500"/>
                            </p:stCondLst>
                            <p:childTnLst>
                              <p:par>
                                <p:cTn id="23" presetID="1"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7" grpId="0" animBg="1"/>
    </p:bldLst>
  </p:timing>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AutoTags xmlns="ed971524-76e7-40a8-a01a-f99956bd178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38D393254D930438EAEFA57144E97A1" ma:contentTypeVersion="15" ma:contentTypeDescription="Create a new document." ma:contentTypeScope="" ma:versionID="2511bd936b5772669f621f5832bc6f3c">
  <xsd:schema xmlns:xsd="http://www.w3.org/2001/XMLSchema" xmlns:xs="http://www.w3.org/2001/XMLSchema" xmlns:p="http://schemas.microsoft.com/office/2006/metadata/properties" xmlns:ns1="http://schemas.microsoft.com/sharepoint/v3" xmlns:ns2="ed971524-76e7-40a8-a01a-f99956bd178c" xmlns:ns3="b0e4521d-181b-4aee-b4a8-952b2bc14729" targetNamespace="http://schemas.microsoft.com/office/2006/metadata/properties" ma:root="true" ma:fieldsID="5aaaef2a690a39e7556b975d4f68c362" ns1:_="" ns2:_="" ns3:_="">
    <xsd:import namespace="http://schemas.microsoft.com/sharepoint/v3"/>
    <xsd:import namespace="ed971524-76e7-40a8-a01a-f99956bd178c"/>
    <xsd:import namespace="b0e4521d-181b-4aee-b4a8-952b2bc14729"/>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3:SharedWithUsers" minOccurs="0"/>
                <xsd:element ref="ns3:SharedWithDetails" minOccurs="0"/>
                <xsd:element ref="ns3:LastSharedByUser" minOccurs="0"/>
                <xsd:element ref="ns3:LastSharedByTime" minOccurs="0"/>
                <xsd:element ref="ns2:MediaServiceEventHashCode" minOccurs="0"/>
                <xsd:element ref="ns2:MediaServiceGenerationTime" minOccurs="0"/>
                <xsd:element ref="ns2:MediaServiceAutoKeyPoints" minOccurs="0"/>
                <xsd:element ref="ns2:MediaServiceKeyPoints"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description="" ma:hidden="true" ma:internalName="_ip_UnifiedCompliancePolicyProperties">
      <xsd:simpleType>
        <xsd:restriction base="dms:Note"/>
      </xsd:simpleType>
    </xsd:element>
    <xsd:element name="_ip_UnifiedCompliancePolicyUIAction" ma:index="11"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971524-76e7-40a8-a01a-f99956bd178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DateTaken" ma:index="20" nillable="true" ma:displayName="MediaServiceDateTaken" ma:hidden="true" ma:internalName="MediaServiceDateTaken" ma:readOnly="true">
      <xsd:simpleType>
        <xsd:restriction base="dms:Text"/>
      </xsd:simpleType>
    </xsd:element>
    <xsd:element name="MediaServiceAutoTags" ma:index="21" nillable="true" ma:displayName="Tags" ma:internalName="MediaServiceAutoTags" ma:readOnly="fals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0e4521d-181b-4aee-b4a8-952b2bc14729"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LastSharedByUser" ma:index="14" nillable="true" ma:displayName="Last Shared By User" ma:description="" ma:hidden="true" ma:internalName="LastSharedByUser" ma:readOnly="true">
      <xsd:simpleType>
        <xsd:restriction base="dms:Note"/>
      </xsd:simpleType>
    </xsd:element>
    <xsd:element name="LastSharedByTime" ma:index="15"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a4bc753f-e3bb-4cba-8373-da173ea1515c"/>
    <ds:schemaRef ds:uri="10db0749-eddb-4627-97e5-bcd86b41c8cd"/>
    <ds:schemaRef ds:uri="http://www.w3.org/XML/1998/namespace"/>
    <ds:schemaRef ds:uri="http://schemas.microsoft.com/sharepoint/v3"/>
    <ds:schemaRef ds:uri="ed971524-76e7-40a8-a01a-f99956bd178c"/>
  </ds:schemaRefs>
</ds:datastoreItem>
</file>

<file path=customXml/itemProps3.xml><?xml version="1.0" encoding="utf-8"?>
<ds:datastoreItem xmlns:ds="http://schemas.openxmlformats.org/officeDocument/2006/customXml" ds:itemID="{EFD81588-4547-4651-9BE6-743973C9C2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d971524-76e7-40a8-a01a-f99956bd178c"/>
    <ds:schemaRef ds:uri="b0e4521d-181b-4aee-b4a8-952b2bc14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5675</TotalTime>
  <Words>923</Words>
  <Application>Microsoft Office PowerPoint</Application>
  <PresentationFormat>Widescreen</PresentationFormat>
  <Paragraphs>158</Paragraphs>
  <Slides>15</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Calibri</vt:lpstr>
      <vt:lpstr>Courier New</vt:lpstr>
      <vt:lpstr>Lucida Sans Typewriter</vt:lpstr>
      <vt:lpstr>Lucida Sans Unicode</vt:lpstr>
      <vt:lpstr>Segoe UI</vt:lpstr>
      <vt:lpstr>Segoe UI Light</vt:lpstr>
      <vt:lpstr>Segoe UI Semibold</vt:lpstr>
      <vt:lpstr>Verdana</vt:lpstr>
      <vt:lpstr>Wingdings</vt:lpstr>
      <vt:lpstr>Microsoft Power Platform Template</vt:lpstr>
      <vt:lpstr>Module 4: Using Built-in Functions</vt:lpstr>
      <vt:lpstr> Module Agenda </vt:lpstr>
      <vt:lpstr>Lesson 1: Getting Started with Scalar Functions</vt:lpstr>
      <vt:lpstr>Introduction to Built-In Functions</vt:lpstr>
      <vt:lpstr>Scalar Functions</vt:lpstr>
      <vt:lpstr>Logical Functions</vt:lpstr>
      <vt:lpstr>Ranking Functions</vt:lpstr>
      <vt:lpstr>Rowset Functions</vt:lpstr>
      <vt:lpstr>Aggregate Functions</vt:lpstr>
      <vt:lpstr>Lesson 2: Grouping Aggregated Results</vt:lpstr>
      <vt:lpstr>Grouping with GROUP BY</vt:lpstr>
      <vt:lpstr>Filtering Groups with HAVING</vt:lpstr>
      <vt:lpstr>Lab: Using Built-In Functions</vt:lpstr>
      <vt:lpstr>Module Review</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PowerPoint Template</dc:title>
  <dc:creator>Celene Abramson</dc:creator>
  <cp:lastModifiedBy>Kalen Delaney</cp:lastModifiedBy>
  <cp:revision>603</cp:revision>
  <dcterms:created xsi:type="dcterms:W3CDTF">2020-04-30T00:33:59Z</dcterms:created>
  <dcterms:modified xsi:type="dcterms:W3CDTF">2021-04-09T19:59:48Z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0x010100D38D393254D930438EAEFA57144E97A1</vt:lpwstr>
  </property>
</Properties>
</file>