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8"/>
  </p:notesMasterIdLst>
  <p:handoutMasterIdLst>
    <p:handoutMasterId r:id="rId19"/>
  </p:handoutMasterIdLst>
  <p:sldIdLst>
    <p:sldId id="1627" r:id="rId5"/>
    <p:sldId id="1896" r:id="rId6"/>
    <p:sldId id="1684" r:id="rId7"/>
    <p:sldId id="280" r:id="rId8"/>
    <p:sldId id="282" r:id="rId9"/>
    <p:sldId id="285" r:id="rId10"/>
    <p:sldId id="1864" r:id="rId11"/>
    <p:sldId id="284" r:id="rId12"/>
    <p:sldId id="287" r:id="rId13"/>
    <p:sldId id="286" r:id="rId14"/>
    <p:sldId id="1897" r:id="rId15"/>
    <p:sldId id="1895" r:id="rId16"/>
    <p:sldId id="1790" r:id="rId1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ED2"/>
    <a:srgbClr val="E8E8EA"/>
    <a:srgbClr val="EBEBEB"/>
    <a:srgbClr val="243A5E"/>
    <a:srgbClr val="4BCBEE"/>
    <a:srgbClr val="1392B4"/>
    <a:srgbClr val="0B556A"/>
    <a:srgbClr val="59B4D9"/>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2B5F04-D3B1-4184-B60A-2117EF716013}" v="1" dt="2021-04-09T20:00:56.0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7314" autoAdjust="0"/>
  </p:normalViewPr>
  <p:slideViewPr>
    <p:cSldViewPr snapToGrid="0">
      <p:cViewPr varScale="1">
        <p:scale>
          <a:sx n="87" d="100"/>
          <a:sy n="87" d="100"/>
        </p:scale>
        <p:origin x="636" y="3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n Delaney" userId="3f5ce9f5-1df8-430e-995f-2dd4fd30689a" providerId="ADAL" clId="{CF2B5F04-D3B1-4184-B60A-2117EF716013}"/>
    <pc:docChg chg="custSel modSld">
      <pc:chgData name="Kalen Delaney" userId="3f5ce9f5-1df8-430e-995f-2dd4fd30689a" providerId="ADAL" clId="{CF2B5F04-D3B1-4184-B60A-2117EF716013}" dt="2021-04-09T20:00:56.002" v="43" actId="20577"/>
      <pc:docMkLst>
        <pc:docMk/>
      </pc:docMkLst>
      <pc:sldChg chg="modSp">
        <pc:chgData name="Kalen Delaney" userId="3f5ce9f5-1df8-430e-995f-2dd4fd30689a" providerId="ADAL" clId="{CF2B5F04-D3B1-4184-B60A-2117EF716013}" dt="2021-04-09T20:00:56.002" v="43" actId="20577"/>
        <pc:sldMkLst>
          <pc:docMk/>
          <pc:sldMk cId="1413160733" sldId="287"/>
        </pc:sldMkLst>
        <pc:spChg chg="mod">
          <ac:chgData name="Kalen Delaney" userId="3f5ce9f5-1df8-430e-995f-2dd4fd30689a" providerId="ADAL" clId="{CF2B5F04-D3B1-4184-B60A-2117EF716013}" dt="2021-04-09T20:00:56.002" v="43" actId="20577"/>
          <ac:spMkLst>
            <pc:docMk/>
            <pc:sldMk cId="1413160733" sldId="287"/>
            <ac:spMk id="3" creationId="{00000000-0000-0000-0000-000000000000}"/>
          </ac:spMkLst>
        </pc:spChg>
      </pc:sldChg>
      <pc:sldChg chg="addSp delSp modSp mod modClrScheme chgLayout">
        <pc:chgData name="Kalen Delaney" userId="3f5ce9f5-1df8-430e-995f-2dd4fd30689a" providerId="ADAL" clId="{CF2B5F04-D3B1-4184-B60A-2117EF716013}" dt="2021-04-09T20:00:01.009" v="42" actId="478"/>
        <pc:sldMkLst>
          <pc:docMk/>
          <pc:sldMk cId="2775472546" sldId="1897"/>
        </pc:sldMkLst>
        <pc:spChg chg="mod ord">
          <ac:chgData name="Kalen Delaney" userId="3f5ce9f5-1df8-430e-995f-2dd4fd30689a" providerId="ADAL" clId="{CF2B5F04-D3B1-4184-B60A-2117EF716013}" dt="2021-04-09T18:57:31.742" v="2" actId="700"/>
          <ac:spMkLst>
            <pc:docMk/>
            <pc:sldMk cId="2775472546" sldId="1897"/>
            <ac:spMk id="2" creationId="{E3F3E07A-5644-4160-9F22-9EE5B5491459}"/>
          </ac:spMkLst>
        </pc:spChg>
        <pc:spChg chg="del mod ord">
          <ac:chgData name="Kalen Delaney" userId="3f5ce9f5-1df8-430e-995f-2dd4fd30689a" providerId="ADAL" clId="{CF2B5F04-D3B1-4184-B60A-2117EF716013}" dt="2021-04-09T18:26:32.216" v="0" actId="700"/>
          <ac:spMkLst>
            <pc:docMk/>
            <pc:sldMk cId="2775472546" sldId="1897"/>
            <ac:spMk id="3" creationId="{99E7CDEA-7E49-4BB7-AD6E-03F07F4EC02B}"/>
          </ac:spMkLst>
        </pc:spChg>
        <pc:spChg chg="add del mod ord">
          <ac:chgData name="Kalen Delaney" userId="3f5ce9f5-1df8-430e-995f-2dd4fd30689a" providerId="ADAL" clId="{CF2B5F04-D3B1-4184-B60A-2117EF716013}" dt="2021-04-09T18:32:20.299" v="1" actId="26606"/>
          <ac:spMkLst>
            <pc:docMk/>
            <pc:sldMk cId="2775472546" sldId="1897"/>
            <ac:spMk id="4" creationId="{29B33978-CBEA-43BD-9F9F-18E1973BBB37}"/>
          </ac:spMkLst>
        </pc:spChg>
        <pc:spChg chg="add del mod ord">
          <ac:chgData name="Kalen Delaney" userId="3f5ce9f5-1df8-430e-995f-2dd4fd30689a" providerId="ADAL" clId="{CF2B5F04-D3B1-4184-B60A-2117EF716013}" dt="2021-04-09T18:32:20.299" v="1" actId="26606"/>
          <ac:spMkLst>
            <pc:docMk/>
            <pc:sldMk cId="2775472546" sldId="1897"/>
            <ac:spMk id="5" creationId="{6673D488-82B2-4D39-AD42-692F3BD81509}"/>
          </ac:spMkLst>
        </pc:spChg>
        <pc:spChg chg="add del mod ord">
          <ac:chgData name="Kalen Delaney" userId="3f5ce9f5-1df8-430e-995f-2dd4fd30689a" providerId="ADAL" clId="{CF2B5F04-D3B1-4184-B60A-2117EF716013}" dt="2021-04-09T18:32:20.299" v="1" actId="26606"/>
          <ac:spMkLst>
            <pc:docMk/>
            <pc:sldMk cId="2775472546" sldId="1897"/>
            <ac:spMk id="6" creationId="{A2E3753D-7535-4CD8-B90C-B65BF006F396}"/>
          </ac:spMkLst>
        </pc:spChg>
        <pc:spChg chg="add del mod ord">
          <ac:chgData name="Kalen Delaney" userId="3f5ce9f5-1df8-430e-995f-2dd4fd30689a" providerId="ADAL" clId="{CF2B5F04-D3B1-4184-B60A-2117EF716013}" dt="2021-04-09T18:32:20.299" v="1" actId="26606"/>
          <ac:spMkLst>
            <pc:docMk/>
            <pc:sldMk cId="2775472546" sldId="1897"/>
            <ac:spMk id="7" creationId="{E838139F-32EF-44EC-9FAD-664B2A03F154}"/>
          </ac:spMkLst>
        </pc:spChg>
        <pc:spChg chg="add del mod ord">
          <ac:chgData name="Kalen Delaney" userId="3f5ce9f5-1df8-430e-995f-2dd4fd30689a" providerId="ADAL" clId="{CF2B5F04-D3B1-4184-B60A-2117EF716013}" dt="2021-04-09T20:00:01.009" v="42" actId="478"/>
          <ac:spMkLst>
            <pc:docMk/>
            <pc:sldMk cId="2775472546" sldId="1897"/>
            <ac:spMk id="8" creationId="{059C79A4-D6FC-469F-B03F-B8193E95B85F}"/>
          </ac:spMkLst>
        </pc:spChg>
        <pc:spChg chg="add mod ord">
          <ac:chgData name="Kalen Delaney" userId="3f5ce9f5-1df8-430e-995f-2dd4fd30689a" providerId="ADAL" clId="{CF2B5F04-D3B1-4184-B60A-2117EF716013}" dt="2021-04-09T18:58:48.448" v="13" actId="20577"/>
          <ac:spMkLst>
            <pc:docMk/>
            <pc:sldMk cId="2775472546" sldId="1897"/>
            <ac:spMk id="9" creationId="{00A63A10-8B3A-4CC6-A645-86CC4DA72F21}"/>
          </ac:spMkLst>
        </pc:spChg>
        <pc:spChg chg="add mod ord">
          <ac:chgData name="Kalen Delaney" userId="3f5ce9f5-1df8-430e-995f-2dd4fd30689a" providerId="ADAL" clId="{CF2B5F04-D3B1-4184-B60A-2117EF716013}" dt="2021-04-09T18:58:54.039" v="30" actId="20577"/>
          <ac:spMkLst>
            <pc:docMk/>
            <pc:sldMk cId="2775472546" sldId="1897"/>
            <ac:spMk id="10" creationId="{30203AD7-6E8C-433B-B55E-0F9E5D86A5A3}"/>
          </ac:spMkLst>
        </pc:spChg>
        <pc:spChg chg="add mod ord">
          <ac:chgData name="Kalen Delaney" userId="3f5ce9f5-1df8-430e-995f-2dd4fd30689a" providerId="ADAL" clId="{CF2B5F04-D3B1-4184-B60A-2117EF716013}" dt="2021-04-09T18:59:07.136" v="41" actId="20577"/>
          <ac:spMkLst>
            <pc:docMk/>
            <pc:sldMk cId="2775472546" sldId="1897"/>
            <ac:spMk id="11" creationId="{A40C9BC3-1583-4F02-9B06-42D30DC1EAB5}"/>
          </ac:spMkLst>
        </pc:spChg>
        <pc:spChg chg="add del mod ord">
          <ac:chgData name="Kalen Delaney" userId="3f5ce9f5-1df8-430e-995f-2dd4fd30689a" providerId="ADAL" clId="{CF2B5F04-D3B1-4184-B60A-2117EF716013}" dt="2021-04-09T18:57:31.742" v="2" actId="700"/>
          <ac:spMkLst>
            <pc:docMk/>
            <pc:sldMk cId="2775472546" sldId="1897"/>
            <ac:spMk id="12" creationId="{F1ACE62B-D773-4F3F-A19A-B6D563C5FEAB}"/>
          </ac:spMkLst>
        </pc:spChg>
        <pc:spChg chg="add del mod ord">
          <ac:chgData name="Kalen Delaney" userId="3f5ce9f5-1df8-430e-995f-2dd4fd30689a" providerId="ADAL" clId="{CF2B5F04-D3B1-4184-B60A-2117EF716013}" dt="2021-04-09T18:57:31.742" v="2" actId="700"/>
          <ac:spMkLst>
            <pc:docMk/>
            <pc:sldMk cId="2775472546" sldId="1897"/>
            <ac:spMk id="14" creationId="{FBACFA3E-56D7-4B9E-BE34-0EE64B6DFFDE}"/>
          </ac:spMkLst>
        </pc:spChg>
        <pc:spChg chg="add del mod ord">
          <ac:chgData name="Kalen Delaney" userId="3f5ce9f5-1df8-430e-995f-2dd4fd30689a" providerId="ADAL" clId="{CF2B5F04-D3B1-4184-B60A-2117EF716013}" dt="2021-04-09T18:57:31.742" v="2" actId="700"/>
          <ac:spMkLst>
            <pc:docMk/>
            <pc:sldMk cId="2775472546" sldId="1897"/>
            <ac:spMk id="16" creationId="{ADEA154F-EB33-4A54-A88D-E23BA02AE7B8}"/>
          </ac:spMkLst>
        </pc:spChg>
        <pc:spChg chg="add del mod ord">
          <ac:chgData name="Kalen Delaney" userId="3f5ce9f5-1df8-430e-995f-2dd4fd30689a" providerId="ADAL" clId="{CF2B5F04-D3B1-4184-B60A-2117EF716013}" dt="2021-04-09T18:57:31.742" v="2" actId="700"/>
          <ac:spMkLst>
            <pc:docMk/>
            <pc:sldMk cId="2775472546" sldId="1897"/>
            <ac:spMk id="18" creationId="{E0ACE8AF-73C0-4CAC-B934-B9D3372ADAC8}"/>
          </ac:spMkLst>
        </pc:spChg>
        <pc:spChg chg="add del mod">
          <ac:chgData name="Kalen Delaney" userId="3f5ce9f5-1df8-430e-995f-2dd4fd30689a" providerId="ADAL" clId="{CF2B5F04-D3B1-4184-B60A-2117EF716013}" dt="2021-04-09T18:57:31.742" v="2" actId="700"/>
          <ac:spMkLst>
            <pc:docMk/>
            <pc:sldMk cId="2775472546" sldId="1897"/>
            <ac:spMk id="20" creationId="{94A3D00D-63C0-4366-8086-79C8DFDD10E2}"/>
          </ac:spMkLst>
        </pc:spChg>
        <pc:spChg chg="add del mod">
          <ac:chgData name="Kalen Delaney" userId="3f5ce9f5-1df8-430e-995f-2dd4fd30689a" providerId="ADAL" clId="{CF2B5F04-D3B1-4184-B60A-2117EF716013}" dt="2021-04-09T18:57:31.742" v="2" actId="700"/>
          <ac:spMkLst>
            <pc:docMk/>
            <pc:sldMk cId="2775472546" sldId="1897"/>
            <ac:spMk id="22" creationId="{EA5772C2-18FB-49ED-9C58-506601ADF958}"/>
          </ac:spMkLst>
        </pc:spChg>
        <pc:spChg chg="add del mod">
          <ac:chgData name="Kalen Delaney" userId="3f5ce9f5-1df8-430e-995f-2dd4fd30689a" providerId="ADAL" clId="{CF2B5F04-D3B1-4184-B60A-2117EF716013}" dt="2021-04-09T18:57:31.742" v="2" actId="700"/>
          <ac:spMkLst>
            <pc:docMk/>
            <pc:sldMk cId="2775472546" sldId="1897"/>
            <ac:spMk id="24" creationId="{C52B666F-3B1F-4D68-8C0F-C9FBAA8A2CD8}"/>
          </ac:spMkLst>
        </pc:spChg>
        <pc:spChg chg="add del mod">
          <ac:chgData name="Kalen Delaney" userId="3f5ce9f5-1df8-430e-995f-2dd4fd30689a" providerId="ADAL" clId="{CF2B5F04-D3B1-4184-B60A-2117EF716013}" dt="2021-04-09T18:57:31.742" v="2" actId="700"/>
          <ac:spMkLst>
            <pc:docMk/>
            <pc:sldMk cId="2775472546" sldId="1897"/>
            <ac:spMk id="26" creationId="{9A5FA646-0499-4803-B482-A32851752523}"/>
          </ac:spMkLst>
        </pc:spChg>
        <pc:spChg chg="add del mod">
          <ac:chgData name="Kalen Delaney" userId="3f5ce9f5-1df8-430e-995f-2dd4fd30689a" providerId="ADAL" clId="{CF2B5F04-D3B1-4184-B60A-2117EF716013}" dt="2021-04-09T18:57:31.742" v="2" actId="700"/>
          <ac:spMkLst>
            <pc:docMk/>
            <pc:sldMk cId="2775472546" sldId="1897"/>
            <ac:spMk id="28" creationId="{892080FF-3F69-4B4D-8431-AA897AE5E56D}"/>
          </ac:spMkLst>
        </pc:spChg>
        <pc:spChg chg="add del mod">
          <ac:chgData name="Kalen Delaney" userId="3f5ce9f5-1df8-430e-995f-2dd4fd30689a" providerId="ADAL" clId="{CF2B5F04-D3B1-4184-B60A-2117EF716013}" dt="2021-04-09T18:57:31.742" v="2" actId="700"/>
          <ac:spMkLst>
            <pc:docMk/>
            <pc:sldMk cId="2775472546" sldId="1897"/>
            <ac:spMk id="30" creationId="{D28F4BAC-7AF6-4166-B86C-F19976514B80}"/>
          </ac:spMkLst>
        </pc:spChg>
      </pc:sldChg>
    </pc:docChg>
  </pc:docChgLst>
  <pc:docChgLst>
    <pc:chgData name="Graeme Malcolm" userId="0828a162-3a1f-48c4-ad15-5bbb25c8ef77" providerId="ADAL" clId="{EAE37A50-8F15-4879-BA05-B3BE7CCD09F2}"/>
    <pc:docChg chg="undo custSel addSld delSld modSld sldOrd">
      <pc:chgData name="Graeme Malcolm" userId="0828a162-3a1f-48c4-ad15-5bbb25c8ef77" providerId="ADAL" clId="{EAE37A50-8F15-4879-BA05-B3BE7CCD09F2}" dt="2021-03-23T02:25:33.662" v="598" actId="2711"/>
      <pc:docMkLst>
        <pc:docMk/>
      </pc:docMkLst>
      <pc:sldChg chg="modSp add mod modAnim">
        <pc:chgData name="Graeme Malcolm" userId="0828a162-3a1f-48c4-ad15-5bbb25c8ef77" providerId="ADAL" clId="{EAE37A50-8F15-4879-BA05-B3BE7CCD09F2}" dt="2021-03-19T20:28:02.998" v="379" actId="20577"/>
        <pc:sldMkLst>
          <pc:docMk/>
          <pc:sldMk cId="2337489660" sldId="280"/>
        </pc:sldMkLst>
        <pc:spChg chg="mod">
          <ac:chgData name="Graeme Malcolm" userId="0828a162-3a1f-48c4-ad15-5bbb25c8ef77" providerId="ADAL" clId="{EAE37A50-8F15-4879-BA05-B3BE7CCD09F2}" dt="2021-03-19T20:28:02.998" v="379" actId="20577"/>
          <ac:spMkLst>
            <pc:docMk/>
            <pc:sldMk cId="2337489660" sldId="280"/>
            <ac:spMk id="2" creationId="{00000000-0000-0000-0000-000000000000}"/>
          </ac:spMkLst>
        </pc:spChg>
        <pc:spChg chg="mod">
          <ac:chgData name="Graeme Malcolm" userId="0828a162-3a1f-48c4-ad15-5bbb25c8ef77" providerId="ADAL" clId="{EAE37A50-8F15-4879-BA05-B3BE7CCD09F2}" dt="2021-03-19T01:37:02.419" v="72" actId="20577"/>
          <ac:spMkLst>
            <pc:docMk/>
            <pc:sldMk cId="2337489660" sldId="280"/>
            <ac:spMk id="3" creationId="{00000000-0000-0000-0000-000000000000}"/>
          </ac:spMkLst>
        </pc:spChg>
      </pc:sldChg>
      <pc:sldChg chg="modSp add mod">
        <pc:chgData name="Graeme Malcolm" userId="0828a162-3a1f-48c4-ad15-5bbb25c8ef77" providerId="ADAL" clId="{EAE37A50-8F15-4879-BA05-B3BE7CCD09F2}" dt="2021-03-22T20:14:33.359" v="427" actId="20577"/>
        <pc:sldMkLst>
          <pc:docMk/>
          <pc:sldMk cId="3607237180" sldId="282"/>
        </pc:sldMkLst>
        <pc:spChg chg="mod">
          <ac:chgData name="Graeme Malcolm" userId="0828a162-3a1f-48c4-ad15-5bbb25c8ef77" providerId="ADAL" clId="{EAE37A50-8F15-4879-BA05-B3BE7CCD09F2}" dt="2021-03-19T01:37:21.509" v="89" actId="20577"/>
          <ac:spMkLst>
            <pc:docMk/>
            <pc:sldMk cId="3607237180" sldId="282"/>
            <ac:spMk id="2" creationId="{00000000-0000-0000-0000-000000000000}"/>
          </ac:spMkLst>
        </pc:spChg>
        <pc:spChg chg="mod">
          <ac:chgData name="Graeme Malcolm" userId="0828a162-3a1f-48c4-ad15-5bbb25c8ef77" providerId="ADAL" clId="{EAE37A50-8F15-4879-BA05-B3BE7CCD09F2}" dt="2021-03-19T01:39:04.494" v="151" actId="20577"/>
          <ac:spMkLst>
            <pc:docMk/>
            <pc:sldMk cId="3607237180" sldId="282"/>
            <ac:spMk id="3" creationId="{00000000-0000-0000-0000-000000000000}"/>
          </ac:spMkLst>
        </pc:spChg>
        <pc:spChg chg="mod">
          <ac:chgData name="Graeme Malcolm" userId="0828a162-3a1f-48c4-ad15-5bbb25c8ef77" providerId="ADAL" clId="{EAE37A50-8F15-4879-BA05-B3BE7CCD09F2}" dt="2021-03-22T20:14:33.359" v="427" actId="20577"/>
          <ac:spMkLst>
            <pc:docMk/>
            <pc:sldMk cId="3607237180" sldId="282"/>
            <ac:spMk id="5" creationId="{00000000-0000-0000-0000-000000000000}"/>
          </ac:spMkLst>
        </pc:spChg>
      </pc:sldChg>
      <pc:sldChg chg="modSp add mod">
        <pc:chgData name="Graeme Malcolm" userId="0828a162-3a1f-48c4-ad15-5bbb25c8ef77" providerId="ADAL" clId="{EAE37A50-8F15-4879-BA05-B3BE7CCD09F2}" dt="2021-03-22T20:11:26.956" v="404" actId="1076"/>
        <pc:sldMkLst>
          <pc:docMk/>
          <pc:sldMk cId="2465573695" sldId="284"/>
        </pc:sldMkLst>
        <pc:spChg chg="mod">
          <ac:chgData name="Graeme Malcolm" userId="0828a162-3a1f-48c4-ad15-5bbb25c8ef77" providerId="ADAL" clId="{EAE37A50-8F15-4879-BA05-B3BE7CCD09F2}" dt="2021-03-19T01:40:06.565" v="160" actId="27636"/>
          <ac:spMkLst>
            <pc:docMk/>
            <pc:sldMk cId="2465573695" sldId="284"/>
            <ac:spMk id="2" creationId="{00000000-0000-0000-0000-000000000000}"/>
          </ac:spMkLst>
        </pc:spChg>
        <pc:spChg chg="mod">
          <ac:chgData name="Graeme Malcolm" userId="0828a162-3a1f-48c4-ad15-5bbb25c8ef77" providerId="ADAL" clId="{EAE37A50-8F15-4879-BA05-B3BE7CCD09F2}" dt="2021-03-22T20:11:26.956" v="404" actId="1076"/>
          <ac:spMkLst>
            <pc:docMk/>
            <pc:sldMk cId="2465573695" sldId="284"/>
            <ac:spMk id="5" creationId="{00000000-0000-0000-0000-000000000000}"/>
          </ac:spMkLst>
        </pc:spChg>
      </pc:sldChg>
      <pc:sldChg chg="addSp modSp add mod modAnim">
        <pc:chgData name="Graeme Malcolm" userId="0828a162-3a1f-48c4-ad15-5bbb25c8ef77" providerId="ADAL" clId="{EAE37A50-8F15-4879-BA05-B3BE7CCD09F2}" dt="2021-03-22T20:32:38.276" v="536" actId="1076"/>
        <pc:sldMkLst>
          <pc:docMk/>
          <pc:sldMk cId="2688938942" sldId="285"/>
        </pc:sldMkLst>
        <pc:spChg chg="mod">
          <ac:chgData name="Graeme Malcolm" userId="0828a162-3a1f-48c4-ad15-5bbb25c8ef77" providerId="ADAL" clId="{EAE37A50-8F15-4879-BA05-B3BE7CCD09F2}" dt="2021-03-19T01:37:32.717" v="103" actId="6549"/>
          <ac:spMkLst>
            <pc:docMk/>
            <pc:sldMk cId="2688938942" sldId="285"/>
            <ac:spMk id="2" creationId="{00000000-0000-0000-0000-000000000000}"/>
          </ac:spMkLst>
        </pc:spChg>
        <pc:spChg chg="mod">
          <ac:chgData name="Graeme Malcolm" userId="0828a162-3a1f-48c4-ad15-5bbb25c8ef77" providerId="ADAL" clId="{EAE37A50-8F15-4879-BA05-B3BE7CCD09F2}" dt="2021-03-22T20:15:36.756" v="431" actId="14100"/>
          <ac:spMkLst>
            <pc:docMk/>
            <pc:sldMk cId="2688938942" sldId="285"/>
            <ac:spMk id="3" creationId="{00000000-0000-0000-0000-000000000000}"/>
          </ac:spMkLst>
        </pc:spChg>
        <pc:spChg chg="mod">
          <ac:chgData name="Graeme Malcolm" userId="0828a162-3a1f-48c4-ad15-5bbb25c8ef77" providerId="ADAL" clId="{EAE37A50-8F15-4879-BA05-B3BE7CCD09F2}" dt="2021-03-22T20:15:30.356" v="430" actId="1076"/>
          <ac:spMkLst>
            <pc:docMk/>
            <pc:sldMk cId="2688938942" sldId="285"/>
            <ac:spMk id="4" creationId="{00000000-0000-0000-0000-000000000000}"/>
          </ac:spMkLst>
        </pc:spChg>
        <pc:spChg chg="add mod">
          <ac:chgData name="Graeme Malcolm" userId="0828a162-3a1f-48c4-ad15-5bbb25c8ef77" providerId="ADAL" clId="{EAE37A50-8F15-4879-BA05-B3BE7CCD09F2}" dt="2021-03-22T20:32:38.276" v="536" actId="1076"/>
          <ac:spMkLst>
            <pc:docMk/>
            <pc:sldMk cId="2688938942" sldId="285"/>
            <ac:spMk id="7" creationId="{5B3D59A1-BC12-4AAC-BB4D-F82F1A59B63F}"/>
          </ac:spMkLst>
        </pc:spChg>
        <pc:spChg chg="add mod">
          <ac:chgData name="Graeme Malcolm" userId="0828a162-3a1f-48c4-ad15-5bbb25c8ef77" providerId="ADAL" clId="{EAE37A50-8F15-4879-BA05-B3BE7CCD09F2}" dt="2021-03-22T20:32:38.276" v="536" actId="1076"/>
          <ac:spMkLst>
            <pc:docMk/>
            <pc:sldMk cId="2688938942" sldId="285"/>
            <ac:spMk id="8" creationId="{53CA5C64-C5BA-4052-A753-BEA9B013A867}"/>
          </ac:spMkLst>
        </pc:spChg>
        <pc:spChg chg="add mod">
          <ac:chgData name="Graeme Malcolm" userId="0828a162-3a1f-48c4-ad15-5bbb25c8ef77" providerId="ADAL" clId="{EAE37A50-8F15-4879-BA05-B3BE7CCD09F2}" dt="2021-03-22T20:32:38.276" v="536" actId="1076"/>
          <ac:spMkLst>
            <pc:docMk/>
            <pc:sldMk cId="2688938942" sldId="285"/>
            <ac:spMk id="9" creationId="{B6150AF3-2F76-4DC8-A0B0-5CF1CF04CE2F}"/>
          </ac:spMkLst>
        </pc:spChg>
        <pc:graphicFrameChg chg="add mod modGraphic">
          <ac:chgData name="Graeme Malcolm" userId="0828a162-3a1f-48c4-ad15-5bbb25c8ef77" providerId="ADAL" clId="{EAE37A50-8F15-4879-BA05-B3BE7CCD09F2}" dt="2021-03-22T20:32:38.276" v="536" actId="1076"/>
          <ac:graphicFrameMkLst>
            <pc:docMk/>
            <pc:sldMk cId="2688938942" sldId="285"/>
            <ac:graphicFrameMk id="5" creationId="{A2464AE5-1936-4897-A4C5-255B5F2F55DE}"/>
          </ac:graphicFrameMkLst>
        </pc:graphicFrameChg>
        <pc:graphicFrameChg chg="add mod">
          <ac:chgData name="Graeme Malcolm" userId="0828a162-3a1f-48c4-ad15-5bbb25c8ef77" providerId="ADAL" clId="{EAE37A50-8F15-4879-BA05-B3BE7CCD09F2}" dt="2021-03-22T20:32:38.276" v="536" actId="1076"/>
          <ac:graphicFrameMkLst>
            <pc:docMk/>
            <pc:sldMk cId="2688938942" sldId="285"/>
            <ac:graphicFrameMk id="6" creationId="{DD5A7848-E266-4EFC-AF3E-19430CBBFC61}"/>
          </ac:graphicFrameMkLst>
        </pc:graphicFrameChg>
        <pc:cxnChg chg="add mod">
          <ac:chgData name="Graeme Malcolm" userId="0828a162-3a1f-48c4-ad15-5bbb25c8ef77" providerId="ADAL" clId="{EAE37A50-8F15-4879-BA05-B3BE7CCD09F2}" dt="2021-03-22T20:32:38.276" v="536" actId="1076"/>
          <ac:cxnSpMkLst>
            <pc:docMk/>
            <pc:sldMk cId="2688938942" sldId="285"/>
            <ac:cxnSpMk id="11" creationId="{F2003C4F-2B96-493B-ACF2-A55681787391}"/>
          </ac:cxnSpMkLst>
        </pc:cxnChg>
        <pc:cxnChg chg="add mod">
          <ac:chgData name="Graeme Malcolm" userId="0828a162-3a1f-48c4-ad15-5bbb25c8ef77" providerId="ADAL" clId="{EAE37A50-8F15-4879-BA05-B3BE7CCD09F2}" dt="2021-03-22T20:32:38.276" v="536" actId="1076"/>
          <ac:cxnSpMkLst>
            <pc:docMk/>
            <pc:sldMk cId="2688938942" sldId="285"/>
            <ac:cxnSpMk id="12" creationId="{CD6DD8D1-DAFD-47D2-9BC4-743846390446}"/>
          </ac:cxnSpMkLst>
        </pc:cxnChg>
      </pc:sldChg>
      <pc:sldChg chg="modSp add mod ord">
        <pc:chgData name="Graeme Malcolm" userId="0828a162-3a1f-48c4-ad15-5bbb25c8ef77" providerId="ADAL" clId="{EAE37A50-8F15-4879-BA05-B3BE7CCD09F2}" dt="2021-03-22T21:06:51.104" v="558" actId="20577"/>
        <pc:sldMkLst>
          <pc:docMk/>
          <pc:sldMk cId="529409655" sldId="286"/>
        </pc:sldMkLst>
        <pc:spChg chg="mod">
          <ac:chgData name="Graeme Malcolm" userId="0828a162-3a1f-48c4-ad15-5bbb25c8ef77" providerId="ADAL" clId="{EAE37A50-8F15-4879-BA05-B3BE7CCD09F2}" dt="2021-03-19T01:40:25.096" v="170" actId="20577"/>
          <ac:spMkLst>
            <pc:docMk/>
            <pc:sldMk cId="529409655" sldId="286"/>
            <ac:spMk id="2" creationId="{00000000-0000-0000-0000-000000000000}"/>
          </ac:spMkLst>
        </pc:spChg>
        <pc:spChg chg="mod">
          <ac:chgData name="Graeme Malcolm" userId="0828a162-3a1f-48c4-ad15-5bbb25c8ef77" providerId="ADAL" clId="{EAE37A50-8F15-4879-BA05-B3BE7CCD09F2}" dt="2021-03-22T21:06:51.104" v="558" actId="20577"/>
          <ac:spMkLst>
            <pc:docMk/>
            <pc:sldMk cId="529409655" sldId="286"/>
            <ac:spMk id="4" creationId="{00000000-0000-0000-0000-000000000000}"/>
          </ac:spMkLst>
        </pc:spChg>
      </pc:sldChg>
      <pc:sldChg chg="addSp modSp add mod modAnim">
        <pc:chgData name="Graeme Malcolm" userId="0828a162-3a1f-48c4-ad15-5bbb25c8ef77" providerId="ADAL" clId="{EAE37A50-8F15-4879-BA05-B3BE7CCD09F2}" dt="2021-03-22T20:29:02.774" v="440" actId="20577"/>
        <pc:sldMkLst>
          <pc:docMk/>
          <pc:sldMk cId="1413160733" sldId="287"/>
        </pc:sldMkLst>
        <pc:spChg chg="mod">
          <ac:chgData name="Graeme Malcolm" userId="0828a162-3a1f-48c4-ad15-5bbb25c8ef77" providerId="ADAL" clId="{EAE37A50-8F15-4879-BA05-B3BE7CCD09F2}" dt="2021-03-19T01:43:38.704" v="303" actId="6549"/>
          <ac:spMkLst>
            <pc:docMk/>
            <pc:sldMk cId="1413160733" sldId="287"/>
            <ac:spMk id="3" creationId="{00000000-0000-0000-0000-000000000000}"/>
          </ac:spMkLst>
        </pc:spChg>
        <pc:spChg chg="mod">
          <ac:chgData name="Graeme Malcolm" userId="0828a162-3a1f-48c4-ad15-5bbb25c8ef77" providerId="ADAL" clId="{EAE37A50-8F15-4879-BA05-B3BE7CCD09F2}" dt="2021-03-22T20:28:34.249" v="432"/>
          <ac:spMkLst>
            <pc:docMk/>
            <pc:sldMk cId="1413160733" sldId="287"/>
            <ac:spMk id="5" creationId="{00000000-0000-0000-0000-000000000000}"/>
          </ac:spMkLst>
        </pc:spChg>
        <pc:spChg chg="add mod">
          <ac:chgData name="Graeme Malcolm" userId="0828a162-3a1f-48c4-ad15-5bbb25c8ef77" providerId="ADAL" clId="{EAE37A50-8F15-4879-BA05-B3BE7CCD09F2}" dt="2021-03-22T20:29:02.774" v="440" actId="20577"/>
          <ac:spMkLst>
            <pc:docMk/>
            <pc:sldMk cId="1413160733" sldId="287"/>
            <ac:spMk id="6" creationId="{D12F3B72-EE3A-4741-8B39-51CBF42C3875}"/>
          </ac:spMkLst>
        </pc:spChg>
      </pc:sldChg>
      <pc:sldChg chg="modSp mod">
        <pc:chgData name="Graeme Malcolm" userId="0828a162-3a1f-48c4-ad15-5bbb25c8ef77" providerId="ADAL" clId="{EAE37A50-8F15-4879-BA05-B3BE7CCD09F2}" dt="2021-03-19T01:32:11.479" v="1" actId="242"/>
        <pc:sldMkLst>
          <pc:docMk/>
          <pc:sldMk cId="3018641981" sldId="1627"/>
        </pc:sldMkLst>
        <pc:spChg chg="mod">
          <ac:chgData name="Graeme Malcolm" userId="0828a162-3a1f-48c4-ad15-5bbb25c8ef77" providerId="ADAL" clId="{EAE37A50-8F15-4879-BA05-B3BE7CCD09F2}" dt="2021-03-19T01:32:11.479" v="1" actId="242"/>
          <ac:spMkLst>
            <pc:docMk/>
            <pc:sldMk cId="3018641981" sldId="1627"/>
            <ac:spMk id="4" creationId="{841CB59B-EF9E-4E47-BF33-B8075EB6C7A1}"/>
          </ac:spMkLst>
        </pc:spChg>
      </pc:sldChg>
      <pc:sldChg chg="modSp mod">
        <pc:chgData name="Graeme Malcolm" userId="0828a162-3a1f-48c4-ad15-5bbb25c8ef77" providerId="ADAL" clId="{EAE37A50-8F15-4879-BA05-B3BE7CCD09F2}" dt="2021-03-19T01:35:19.743" v="57"/>
        <pc:sldMkLst>
          <pc:docMk/>
          <pc:sldMk cId="2281750522" sldId="1684"/>
        </pc:sldMkLst>
        <pc:spChg chg="mod">
          <ac:chgData name="Graeme Malcolm" userId="0828a162-3a1f-48c4-ad15-5bbb25c8ef77" providerId="ADAL" clId="{EAE37A50-8F15-4879-BA05-B3BE7CCD09F2}" dt="2021-03-19T01:35:19.743" v="57"/>
          <ac:spMkLst>
            <pc:docMk/>
            <pc:sldMk cId="2281750522" sldId="1684"/>
            <ac:spMk id="5" creationId="{007C2C26-EFD2-E847-AEA7-5CEF245E0904}"/>
          </ac:spMkLst>
        </pc:spChg>
      </pc:sldChg>
      <pc:sldChg chg="del">
        <pc:chgData name="Graeme Malcolm" userId="0828a162-3a1f-48c4-ad15-5bbb25c8ef77" providerId="ADAL" clId="{EAE37A50-8F15-4879-BA05-B3BE7CCD09F2}" dt="2021-03-19T01:34:52.416" v="3" actId="47"/>
        <pc:sldMkLst>
          <pc:docMk/>
          <pc:sldMk cId="4244671936" sldId="1778"/>
        </pc:sldMkLst>
      </pc:sldChg>
      <pc:sldChg chg="del">
        <pc:chgData name="Graeme Malcolm" userId="0828a162-3a1f-48c4-ad15-5bbb25c8ef77" providerId="ADAL" clId="{EAE37A50-8F15-4879-BA05-B3BE7CCD09F2}" dt="2021-03-19T01:35:44.400" v="60" actId="47"/>
        <pc:sldMkLst>
          <pc:docMk/>
          <pc:sldMk cId="1411985833" sldId="1801"/>
        </pc:sldMkLst>
      </pc:sldChg>
      <pc:sldChg chg="del">
        <pc:chgData name="Graeme Malcolm" userId="0828a162-3a1f-48c4-ad15-5bbb25c8ef77" providerId="ADAL" clId="{EAE37A50-8F15-4879-BA05-B3BE7CCD09F2}" dt="2021-03-19T01:35:24.853" v="58" actId="47"/>
        <pc:sldMkLst>
          <pc:docMk/>
          <pc:sldMk cId="3009021729" sldId="1860"/>
        </pc:sldMkLst>
      </pc:sldChg>
      <pc:sldChg chg="del">
        <pc:chgData name="Graeme Malcolm" userId="0828a162-3a1f-48c4-ad15-5bbb25c8ef77" providerId="ADAL" clId="{EAE37A50-8F15-4879-BA05-B3BE7CCD09F2}" dt="2021-03-19T01:35:24.853" v="58" actId="47"/>
        <pc:sldMkLst>
          <pc:docMk/>
          <pc:sldMk cId="3215488224" sldId="1861"/>
        </pc:sldMkLst>
      </pc:sldChg>
      <pc:sldChg chg="del">
        <pc:chgData name="Graeme Malcolm" userId="0828a162-3a1f-48c4-ad15-5bbb25c8ef77" providerId="ADAL" clId="{EAE37A50-8F15-4879-BA05-B3BE7CCD09F2}" dt="2021-03-19T01:35:24.853" v="58" actId="47"/>
        <pc:sldMkLst>
          <pc:docMk/>
          <pc:sldMk cId="3352398679" sldId="1862"/>
        </pc:sldMkLst>
      </pc:sldChg>
      <pc:sldChg chg="modSp mod">
        <pc:chgData name="Graeme Malcolm" userId="0828a162-3a1f-48c4-ad15-5bbb25c8ef77" providerId="ADAL" clId="{EAE37A50-8F15-4879-BA05-B3BE7CCD09F2}" dt="2021-03-19T01:35:34.279" v="59"/>
        <pc:sldMkLst>
          <pc:docMk/>
          <pc:sldMk cId="948106190" sldId="1864"/>
        </pc:sldMkLst>
        <pc:spChg chg="mod">
          <ac:chgData name="Graeme Malcolm" userId="0828a162-3a1f-48c4-ad15-5bbb25c8ef77" providerId="ADAL" clId="{EAE37A50-8F15-4879-BA05-B3BE7CCD09F2}" dt="2021-03-19T01:35:34.279" v="59"/>
          <ac:spMkLst>
            <pc:docMk/>
            <pc:sldMk cId="948106190" sldId="1864"/>
            <ac:spMk id="5" creationId="{007C2C26-EFD2-E847-AEA7-5CEF245E0904}"/>
          </ac:spMkLst>
        </pc:spChg>
      </pc:sldChg>
      <pc:sldChg chg="del">
        <pc:chgData name="Graeme Malcolm" userId="0828a162-3a1f-48c4-ad15-5bbb25c8ef77" providerId="ADAL" clId="{EAE37A50-8F15-4879-BA05-B3BE7CCD09F2}" dt="2021-03-19T01:35:44.400" v="60" actId="47"/>
        <pc:sldMkLst>
          <pc:docMk/>
          <pc:sldMk cId="1502428065" sldId="1865"/>
        </pc:sldMkLst>
      </pc:sldChg>
      <pc:sldChg chg="del">
        <pc:chgData name="Graeme Malcolm" userId="0828a162-3a1f-48c4-ad15-5bbb25c8ef77" providerId="ADAL" clId="{EAE37A50-8F15-4879-BA05-B3BE7CCD09F2}" dt="2021-03-19T01:35:44.400" v="60" actId="47"/>
        <pc:sldMkLst>
          <pc:docMk/>
          <pc:sldMk cId="320189707" sldId="1866"/>
        </pc:sldMkLst>
      </pc:sldChg>
      <pc:sldChg chg="del">
        <pc:chgData name="Graeme Malcolm" userId="0828a162-3a1f-48c4-ad15-5bbb25c8ef77" providerId="ADAL" clId="{EAE37A50-8F15-4879-BA05-B3BE7CCD09F2}" dt="2021-03-19T01:35:24.853" v="58" actId="47"/>
        <pc:sldMkLst>
          <pc:docMk/>
          <pc:sldMk cId="2736926002" sldId="1869"/>
        </pc:sldMkLst>
      </pc:sldChg>
      <pc:sldChg chg="del">
        <pc:chgData name="Graeme Malcolm" userId="0828a162-3a1f-48c4-ad15-5bbb25c8ef77" providerId="ADAL" clId="{EAE37A50-8F15-4879-BA05-B3BE7CCD09F2}" dt="2021-03-19T01:35:44.400" v="60" actId="47"/>
        <pc:sldMkLst>
          <pc:docMk/>
          <pc:sldMk cId="668705867" sldId="1871"/>
        </pc:sldMkLst>
      </pc:sldChg>
      <pc:sldChg chg="del">
        <pc:chgData name="Graeme Malcolm" userId="0828a162-3a1f-48c4-ad15-5bbb25c8ef77" providerId="ADAL" clId="{EAE37A50-8F15-4879-BA05-B3BE7CCD09F2}" dt="2021-03-19T01:35:44.400" v="60" actId="47"/>
        <pc:sldMkLst>
          <pc:docMk/>
          <pc:sldMk cId="813464529" sldId="1872"/>
        </pc:sldMkLst>
      </pc:sldChg>
      <pc:sldChg chg="del">
        <pc:chgData name="Graeme Malcolm" userId="0828a162-3a1f-48c4-ad15-5bbb25c8ef77" providerId="ADAL" clId="{EAE37A50-8F15-4879-BA05-B3BE7CCD09F2}" dt="2021-03-19T01:35:44.400" v="60" actId="47"/>
        <pc:sldMkLst>
          <pc:docMk/>
          <pc:sldMk cId="3048098382" sldId="1873"/>
        </pc:sldMkLst>
      </pc:sldChg>
      <pc:sldChg chg="del">
        <pc:chgData name="Graeme Malcolm" userId="0828a162-3a1f-48c4-ad15-5bbb25c8ef77" providerId="ADAL" clId="{EAE37A50-8F15-4879-BA05-B3BE7CCD09F2}" dt="2021-03-19T01:35:44.400" v="60" actId="47"/>
        <pc:sldMkLst>
          <pc:docMk/>
          <pc:sldMk cId="3759362343" sldId="1875"/>
        </pc:sldMkLst>
      </pc:sldChg>
      <pc:sldChg chg="del">
        <pc:chgData name="Graeme Malcolm" userId="0828a162-3a1f-48c4-ad15-5bbb25c8ef77" providerId="ADAL" clId="{EAE37A50-8F15-4879-BA05-B3BE7CCD09F2}" dt="2021-03-19T01:35:24.853" v="58" actId="47"/>
        <pc:sldMkLst>
          <pc:docMk/>
          <pc:sldMk cId="3472398207" sldId="1876"/>
        </pc:sldMkLst>
      </pc:sldChg>
      <pc:sldChg chg="del">
        <pc:chgData name="Graeme Malcolm" userId="0828a162-3a1f-48c4-ad15-5bbb25c8ef77" providerId="ADAL" clId="{EAE37A50-8F15-4879-BA05-B3BE7CCD09F2}" dt="2021-03-19T01:35:24.853" v="58" actId="47"/>
        <pc:sldMkLst>
          <pc:docMk/>
          <pc:sldMk cId="3528283492" sldId="1877"/>
        </pc:sldMkLst>
      </pc:sldChg>
      <pc:sldChg chg="del">
        <pc:chgData name="Graeme Malcolm" userId="0828a162-3a1f-48c4-ad15-5bbb25c8ef77" providerId="ADAL" clId="{EAE37A50-8F15-4879-BA05-B3BE7CCD09F2}" dt="2021-03-19T01:35:24.853" v="58" actId="47"/>
        <pc:sldMkLst>
          <pc:docMk/>
          <pc:sldMk cId="700583391" sldId="1878"/>
        </pc:sldMkLst>
      </pc:sldChg>
      <pc:sldChg chg="del">
        <pc:chgData name="Graeme Malcolm" userId="0828a162-3a1f-48c4-ad15-5bbb25c8ef77" providerId="ADAL" clId="{EAE37A50-8F15-4879-BA05-B3BE7CCD09F2}" dt="2021-03-19T01:35:44.400" v="60" actId="47"/>
        <pc:sldMkLst>
          <pc:docMk/>
          <pc:sldMk cId="3252881224" sldId="1879"/>
        </pc:sldMkLst>
      </pc:sldChg>
      <pc:sldChg chg="del">
        <pc:chgData name="Graeme Malcolm" userId="0828a162-3a1f-48c4-ad15-5bbb25c8ef77" providerId="ADAL" clId="{EAE37A50-8F15-4879-BA05-B3BE7CCD09F2}" dt="2021-03-19T01:35:24.853" v="58" actId="47"/>
        <pc:sldMkLst>
          <pc:docMk/>
          <pc:sldMk cId="2420462076" sldId="1880"/>
        </pc:sldMkLst>
      </pc:sldChg>
      <pc:sldChg chg="del">
        <pc:chgData name="Graeme Malcolm" userId="0828a162-3a1f-48c4-ad15-5bbb25c8ef77" providerId="ADAL" clId="{EAE37A50-8F15-4879-BA05-B3BE7CCD09F2}" dt="2021-03-19T01:35:44.400" v="60" actId="47"/>
        <pc:sldMkLst>
          <pc:docMk/>
          <pc:sldMk cId="2403994265" sldId="1881"/>
        </pc:sldMkLst>
      </pc:sldChg>
      <pc:sldChg chg="modSp mod">
        <pc:chgData name="Graeme Malcolm" userId="0828a162-3a1f-48c4-ad15-5bbb25c8ef77" providerId="ADAL" clId="{EAE37A50-8F15-4879-BA05-B3BE7CCD09F2}" dt="2021-03-23T02:25:33.662" v="598" actId="2711"/>
        <pc:sldMkLst>
          <pc:docMk/>
          <pc:sldMk cId="1994667610" sldId="1895"/>
        </pc:sldMkLst>
        <pc:spChg chg="mod">
          <ac:chgData name="Graeme Malcolm" userId="0828a162-3a1f-48c4-ad15-5bbb25c8ef77" providerId="ADAL" clId="{EAE37A50-8F15-4879-BA05-B3BE7CCD09F2}" dt="2021-03-23T02:24:36.991" v="589" actId="20577"/>
          <ac:spMkLst>
            <pc:docMk/>
            <pc:sldMk cId="1994667610" sldId="1895"/>
            <ac:spMk id="4" creationId="{9675D678-8D9C-404E-AD11-B3AD6027F0FC}"/>
          </ac:spMkLst>
        </pc:spChg>
        <pc:spChg chg="mod">
          <ac:chgData name="Graeme Malcolm" userId="0828a162-3a1f-48c4-ad15-5bbb25c8ef77" providerId="ADAL" clId="{EAE37A50-8F15-4879-BA05-B3BE7CCD09F2}" dt="2021-03-23T02:22:09.424" v="565" actId="1076"/>
          <ac:spMkLst>
            <pc:docMk/>
            <pc:sldMk cId="1994667610" sldId="1895"/>
            <ac:spMk id="5" creationId="{55FD6304-2F37-4FEC-8FB1-C9BC50E98F54}"/>
          </ac:spMkLst>
        </pc:spChg>
        <pc:spChg chg="mod">
          <ac:chgData name="Graeme Malcolm" userId="0828a162-3a1f-48c4-ad15-5bbb25c8ef77" providerId="ADAL" clId="{EAE37A50-8F15-4879-BA05-B3BE7CCD09F2}" dt="2021-03-23T02:23:52.346" v="577" actId="2711"/>
          <ac:spMkLst>
            <pc:docMk/>
            <pc:sldMk cId="1994667610" sldId="1895"/>
            <ac:spMk id="7" creationId="{C2C59DA6-909C-4010-ADD9-B7AC43CD0A2B}"/>
          </ac:spMkLst>
        </pc:spChg>
        <pc:spChg chg="mod">
          <ac:chgData name="Graeme Malcolm" userId="0828a162-3a1f-48c4-ad15-5bbb25c8ef77" providerId="ADAL" clId="{EAE37A50-8F15-4879-BA05-B3BE7CCD09F2}" dt="2021-03-23T02:25:33.662" v="598" actId="2711"/>
          <ac:spMkLst>
            <pc:docMk/>
            <pc:sldMk cId="1994667610" sldId="1895"/>
            <ac:spMk id="14" creationId="{CA531125-EDEF-47AA-B911-60F102D6EE13}"/>
          </ac:spMkLst>
        </pc:spChg>
        <pc:spChg chg="mod">
          <ac:chgData name="Graeme Malcolm" userId="0828a162-3a1f-48c4-ad15-5bbb25c8ef77" providerId="ADAL" clId="{EAE37A50-8F15-4879-BA05-B3BE7CCD09F2}" dt="2021-03-23T02:25:17.215" v="593" actId="1076"/>
          <ac:spMkLst>
            <pc:docMk/>
            <pc:sldMk cId="1994667610" sldId="1895"/>
            <ac:spMk id="15" creationId="{3F06D7E1-BFF4-4D05-B86A-83E973F67485}"/>
          </ac:spMkLst>
        </pc:spChg>
      </pc:sldChg>
      <pc:sldChg chg="modSp add mod">
        <pc:chgData name="Graeme Malcolm" userId="0828a162-3a1f-48c4-ad15-5bbb25c8ef77" providerId="ADAL" clId="{EAE37A50-8F15-4879-BA05-B3BE7CCD09F2}" dt="2021-03-19T01:35:11.211" v="56" actId="20577"/>
        <pc:sldMkLst>
          <pc:docMk/>
          <pc:sldMk cId="2486964464" sldId="1896"/>
        </pc:sldMkLst>
        <pc:spChg chg="mod">
          <ac:chgData name="Graeme Malcolm" userId="0828a162-3a1f-48c4-ad15-5bbb25c8ef77" providerId="ADAL" clId="{EAE37A50-8F15-4879-BA05-B3BE7CCD09F2}" dt="2021-03-19T01:35:11.211" v="56" actId="20577"/>
          <ac:spMkLst>
            <pc:docMk/>
            <pc:sldMk cId="2486964464" sldId="1896"/>
            <ac:spMk id="2" creationId="{00000000-0000-0000-0000-000000000000}"/>
          </ac:spMkLst>
        </pc:spChg>
        <pc:spChg chg="mod">
          <ac:chgData name="Graeme Malcolm" userId="0828a162-3a1f-48c4-ad15-5bbb25c8ef77" providerId="ADAL" clId="{EAE37A50-8F15-4879-BA05-B3BE7CCD09F2}" dt="2021-03-19T01:35:00.760" v="29" actId="20577"/>
          <ac:spMkLst>
            <pc:docMk/>
            <pc:sldMk cId="2486964464" sldId="1896"/>
            <ac:spMk id="6" creationId="{00000000-0000-0000-0000-000000000000}"/>
          </ac:spMkLst>
        </pc:spChg>
      </pc:sldChg>
      <pc:sldChg chg="new del">
        <pc:chgData name="Graeme Malcolm" userId="0828a162-3a1f-48c4-ad15-5bbb25c8ef77" providerId="ADAL" clId="{EAE37A50-8F15-4879-BA05-B3BE7CCD09F2}" dt="2021-03-19T01:35:49.855" v="62" actId="47"/>
        <pc:sldMkLst>
          <pc:docMk/>
          <pc:sldMk cId="1015338733" sldId="1897"/>
        </pc:sldMkLst>
      </pc:sldChg>
      <pc:sldChg chg="modSp new mod">
        <pc:chgData name="Graeme Malcolm" userId="0828a162-3a1f-48c4-ad15-5bbb25c8ef77" providerId="ADAL" clId="{EAE37A50-8F15-4879-BA05-B3BE7CCD09F2}" dt="2021-03-19T01:45:01.661" v="367" actId="20577"/>
        <pc:sldMkLst>
          <pc:docMk/>
          <pc:sldMk cId="2775472546" sldId="1897"/>
        </pc:sldMkLst>
        <pc:spChg chg="mod">
          <ac:chgData name="Graeme Malcolm" userId="0828a162-3a1f-48c4-ad15-5bbb25c8ef77" providerId="ADAL" clId="{EAE37A50-8F15-4879-BA05-B3BE7CCD09F2}" dt="2021-03-19T01:45:01.661" v="367" actId="20577"/>
          <ac:spMkLst>
            <pc:docMk/>
            <pc:sldMk cId="2775472546" sldId="1897"/>
            <ac:spMk id="2" creationId="{E3F3E07A-5644-4160-9F22-9EE5B5491459}"/>
          </ac:spMkLst>
        </pc:spChg>
      </pc:sldChg>
      <pc:sldMasterChg chg="addSldLayout modSldLayout">
        <pc:chgData name="Graeme Malcolm" userId="0828a162-3a1f-48c4-ad15-5bbb25c8ef77" providerId="ADAL" clId="{EAE37A50-8F15-4879-BA05-B3BE7CCD09F2}" dt="2021-03-19T01:36:15.083" v="63" actId="22"/>
        <pc:sldMasterMkLst>
          <pc:docMk/>
          <pc:sldMasterMk cId="1881724970" sldId="2147484551"/>
        </pc:sldMasterMkLst>
        <pc:sldLayoutChg chg="add mod">
          <pc:chgData name="Graeme Malcolm" userId="0828a162-3a1f-48c4-ad15-5bbb25c8ef77" providerId="ADAL" clId="{EAE37A50-8F15-4879-BA05-B3BE7CCD09F2}" dt="2021-03-19T01:36:15.083" v="63" actId="22"/>
          <pc:sldLayoutMkLst>
            <pc:docMk/>
            <pc:sldMasterMk cId="1881724970" sldId="2147484551"/>
            <pc:sldLayoutMk cId="1947526327" sldId="2147484704"/>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4/21/2021 6:08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4/21/2021 6:07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4/21/2021 6:07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12</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13</a:t>
            </a:fld>
            <a:endParaRPr lang="en-US"/>
          </a:p>
        </p:txBody>
      </p:sp>
    </p:spTree>
    <p:extLst>
      <p:ext uri="{BB962C8B-B14F-4D97-AF65-F5344CB8AC3E}">
        <p14:creationId xmlns:p14="http://schemas.microsoft.com/office/powerpoint/2010/main" val="1713269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7526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011449" cy="2786383"/>
          </a:xfrm>
        </p:spPr>
        <p:txBody>
          <a:bodyPr anchor="t"/>
          <a:lstStyle/>
          <a:p>
            <a:r>
              <a:rPr lang="en-US" dirty="0">
                <a:solidFill>
                  <a:schemeClr val="tx1"/>
                </a:solidFill>
              </a:rPr>
              <a:t>Module </a:t>
            </a:r>
            <a:r>
              <a:rPr lang="en-US" dirty="0"/>
              <a:t>5</a:t>
            </a:r>
            <a:r>
              <a:rPr lang="en-US" dirty="0">
                <a:solidFill>
                  <a:schemeClr val="tx1"/>
                </a:solidFill>
              </a:rPr>
              <a:t>:</a:t>
            </a:r>
            <a:br>
              <a:rPr lang="en-US" dirty="0">
                <a:solidFill>
                  <a:schemeClr val="tx1"/>
                </a:solidFill>
              </a:rPr>
            </a:br>
            <a:r>
              <a:rPr lang="en-US" dirty="0">
                <a:solidFill>
                  <a:schemeClr val="tx1"/>
                </a:solidFill>
              </a:rPr>
              <a:t>Modifying Data</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Merging Data in a Table</a:t>
            </a:r>
            <a:endParaRPr lang="en-GB" dirty="0">
              <a:solidFill>
                <a:schemeClr val="bg1">
                  <a:lumMod val="50000"/>
                </a:schemeClr>
              </a:solidFill>
            </a:endParaRPr>
          </a:p>
        </p:txBody>
      </p:sp>
      <p:sp>
        <p:nvSpPr>
          <p:cNvPr id="3" name="Content Placeholder 2"/>
          <p:cNvSpPr>
            <a:spLocks noGrp="1"/>
          </p:cNvSpPr>
          <p:nvPr>
            <p:ph sz="quarter" idx="10"/>
          </p:nvPr>
        </p:nvSpPr>
        <p:spPr>
          <a:xfrm>
            <a:off x="379413" y="1388226"/>
            <a:ext cx="11525250" cy="2832442"/>
          </a:xfrm>
        </p:spPr>
        <p:txBody>
          <a:bodyPr/>
          <a:lstStyle/>
          <a:p>
            <a:pPr lvl="0"/>
            <a:r>
              <a:rPr lang="en-US" dirty="0">
                <a:solidFill>
                  <a:srgbClr val="000000"/>
                </a:solidFill>
              </a:rPr>
              <a:t>MERGE modifies data based on a condition</a:t>
            </a:r>
          </a:p>
          <a:p>
            <a:pPr marL="342900" lvl="1" indent="-342900">
              <a:buFont typeface="Arial" panose="020B0604020202020204" pitchFamily="34" charset="0"/>
              <a:buChar char="•"/>
            </a:pPr>
            <a:r>
              <a:rPr lang="en-US" dirty="0">
                <a:solidFill>
                  <a:srgbClr val="000000"/>
                </a:solidFill>
              </a:rPr>
              <a:t>When the source  matches the target</a:t>
            </a:r>
          </a:p>
          <a:p>
            <a:pPr marL="342900" lvl="1" indent="-342900">
              <a:buFont typeface="Arial" panose="020B0604020202020204" pitchFamily="34" charset="0"/>
              <a:buChar char="•"/>
            </a:pPr>
            <a:r>
              <a:rPr lang="en-US" dirty="0">
                <a:solidFill>
                  <a:srgbClr val="000000"/>
                </a:solidFill>
              </a:rPr>
              <a:t>When the source has no match in the target</a:t>
            </a:r>
          </a:p>
          <a:p>
            <a:pPr marL="342900" lvl="1" indent="-342900">
              <a:buFont typeface="Arial" panose="020B0604020202020204" pitchFamily="34" charset="0"/>
              <a:buChar char="•"/>
            </a:pPr>
            <a:r>
              <a:rPr lang="en-US" dirty="0">
                <a:solidFill>
                  <a:srgbClr val="000000"/>
                </a:solidFill>
              </a:rPr>
              <a:t>When the target has no match in the source</a:t>
            </a:r>
          </a:p>
          <a:p>
            <a:pPr lvl="1"/>
            <a:endParaRPr lang="en-US" dirty="0">
              <a:solidFill>
                <a:srgbClr val="000000"/>
              </a:solidFill>
            </a:endParaRPr>
          </a:p>
          <a:p>
            <a:endParaRPr lang="en-GB" dirty="0"/>
          </a:p>
        </p:txBody>
      </p:sp>
      <p:sp>
        <p:nvSpPr>
          <p:cNvPr id="4" name="AutoShape 3"/>
          <p:cNvSpPr>
            <a:spLocks noChangeArrowheads="1"/>
          </p:cNvSpPr>
          <p:nvPr/>
        </p:nvSpPr>
        <p:spPr bwMode="auto">
          <a:xfrm>
            <a:off x="723766" y="3288669"/>
            <a:ext cx="11088821" cy="3199226"/>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kern="0" dirty="0">
                <a:latin typeface="Courier New" panose="02070309020205020404" pitchFamily="49" charset="0"/>
                <a:cs typeface="Courier New" panose="02070309020205020404" pitchFamily="49" charset="0"/>
              </a:rPr>
              <a:t>MERGE INTO </a:t>
            </a:r>
            <a:r>
              <a:rPr lang="en-US" kern="0" dirty="0" err="1">
                <a:latin typeface="Courier New" panose="02070309020205020404" pitchFamily="49" charset="0"/>
                <a:cs typeface="Courier New" panose="02070309020205020404" pitchFamily="49" charset="0"/>
              </a:rPr>
              <a:t>Sales.Invoice</a:t>
            </a:r>
            <a:r>
              <a:rPr lang="en-US" kern="0" dirty="0">
                <a:latin typeface="Courier New" panose="02070309020205020404" pitchFamily="49" charset="0"/>
                <a:cs typeface="Courier New" panose="02070309020205020404" pitchFamily="49" charset="0"/>
              </a:rPr>
              <a:t> as </a:t>
            </a:r>
            <a:r>
              <a:rPr lang="en-US" kern="0" dirty="0" err="1">
                <a:latin typeface="Courier New" panose="02070309020205020404" pitchFamily="49" charset="0"/>
                <a:cs typeface="Courier New" panose="02070309020205020404" pitchFamily="49" charset="0"/>
              </a:rPr>
              <a:t>i</a:t>
            </a:r>
            <a:endParaRPr lang="en-US" kern="0"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USING </a:t>
            </a:r>
            <a:r>
              <a:rPr lang="en-US" kern="0" dirty="0" err="1">
                <a:latin typeface="Courier New" panose="02070309020205020404" pitchFamily="49" charset="0"/>
                <a:cs typeface="Courier New" panose="02070309020205020404" pitchFamily="49" charset="0"/>
              </a:rPr>
              <a:t>Sales.InvoiceStaging</a:t>
            </a:r>
            <a:r>
              <a:rPr lang="en-US" kern="0" dirty="0">
                <a:latin typeface="Courier New" panose="02070309020205020404" pitchFamily="49" charset="0"/>
                <a:cs typeface="Courier New" panose="02070309020205020404" pitchFamily="49" charset="0"/>
              </a:rPr>
              <a:t> as s</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ON </a:t>
            </a:r>
            <a:r>
              <a:rPr lang="en-US" kern="0" dirty="0" err="1">
                <a:latin typeface="Courier New" panose="02070309020205020404" pitchFamily="49" charset="0"/>
                <a:cs typeface="Courier New" panose="02070309020205020404" pitchFamily="49" charset="0"/>
              </a:rPr>
              <a:t>i.SalesOrderID</a:t>
            </a:r>
            <a:r>
              <a:rPr lang="en-US" kern="0" dirty="0">
                <a:latin typeface="Courier New" panose="02070309020205020404" pitchFamily="49" charset="0"/>
                <a:cs typeface="Courier New" panose="02070309020205020404" pitchFamily="49" charset="0"/>
              </a:rPr>
              <a:t> = </a:t>
            </a:r>
            <a:r>
              <a:rPr lang="en-US" kern="0" dirty="0" err="1">
                <a:latin typeface="Courier New" panose="02070309020205020404" pitchFamily="49" charset="0"/>
                <a:cs typeface="Courier New" panose="02070309020205020404" pitchFamily="49" charset="0"/>
              </a:rPr>
              <a:t>s.SalesOrderID</a:t>
            </a:r>
            <a:endParaRPr lang="en-US" kern="0"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WHEN MATCHED THEN</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UPDATE SET </a:t>
            </a:r>
            <a:r>
              <a:rPr lang="en-US" kern="0" dirty="0" err="1">
                <a:latin typeface="Courier New" panose="02070309020205020404" pitchFamily="49" charset="0"/>
                <a:cs typeface="Courier New" panose="02070309020205020404" pitchFamily="49" charset="0"/>
              </a:rPr>
              <a:t>i.CustomerID</a:t>
            </a:r>
            <a:r>
              <a:rPr lang="en-US" kern="0" dirty="0">
                <a:latin typeface="Courier New" panose="02070309020205020404" pitchFamily="49" charset="0"/>
                <a:cs typeface="Courier New" panose="02070309020205020404" pitchFamily="49" charset="0"/>
              </a:rPr>
              <a:t> = </a:t>
            </a:r>
            <a:r>
              <a:rPr lang="en-US" kern="0" dirty="0" err="1">
                <a:latin typeface="Courier New" panose="02070309020205020404" pitchFamily="49" charset="0"/>
                <a:cs typeface="Courier New" panose="02070309020205020404" pitchFamily="49" charset="0"/>
              </a:rPr>
              <a:t>s.CustomerID</a:t>
            </a:r>
            <a:r>
              <a:rPr lang="en-US" kern="0" dirty="0">
                <a:latin typeface="Courier New" panose="02070309020205020404" pitchFamily="49" charset="0"/>
                <a:cs typeface="Courier New" panose="02070309020205020404" pitchFamily="49" charset="0"/>
              </a:rPr>
              <a:t>,</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i.OrderDate</a:t>
            </a:r>
            <a:r>
              <a:rPr lang="en-US" kern="0" dirty="0">
                <a:latin typeface="Courier New" panose="02070309020205020404" pitchFamily="49" charset="0"/>
                <a:cs typeface="Courier New" panose="02070309020205020404" pitchFamily="49" charset="0"/>
              </a:rPr>
              <a:t> = GETDATE(),</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i.PONumber</a:t>
            </a:r>
            <a:r>
              <a:rPr lang="en-US" kern="0" dirty="0">
                <a:latin typeface="Courier New" panose="02070309020205020404" pitchFamily="49" charset="0"/>
                <a:cs typeface="Courier New" panose="02070309020205020404" pitchFamily="49" charset="0"/>
              </a:rPr>
              <a:t> = </a:t>
            </a:r>
            <a:r>
              <a:rPr lang="en-US" kern="0" dirty="0" err="1">
                <a:latin typeface="Courier New" panose="02070309020205020404" pitchFamily="49" charset="0"/>
                <a:cs typeface="Courier New" panose="02070309020205020404" pitchFamily="49" charset="0"/>
              </a:rPr>
              <a:t>s.PONumber</a:t>
            </a:r>
            <a:r>
              <a:rPr lang="en-US" kern="0" dirty="0">
                <a:latin typeface="Courier New" panose="02070309020205020404" pitchFamily="49" charset="0"/>
                <a:cs typeface="Courier New" panose="02070309020205020404" pitchFamily="49" charset="0"/>
              </a:rPr>
              <a:t>,</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i.TotalDue</a:t>
            </a:r>
            <a:r>
              <a:rPr lang="en-US" kern="0" dirty="0">
                <a:latin typeface="Courier New" panose="02070309020205020404" pitchFamily="49" charset="0"/>
                <a:cs typeface="Courier New" panose="02070309020205020404" pitchFamily="49" charset="0"/>
              </a:rPr>
              <a:t> = </a:t>
            </a:r>
            <a:r>
              <a:rPr lang="en-US" kern="0" dirty="0" err="1">
                <a:latin typeface="Courier New" panose="02070309020205020404" pitchFamily="49" charset="0"/>
                <a:cs typeface="Courier New" panose="02070309020205020404" pitchFamily="49" charset="0"/>
              </a:rPr>
              <a:t>s.TotalDue</a:t>
            </a:r>
            <a:endParaRPr lang="en-US" kern="0"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WHEN NOT </a:t>
            </a:r>
            <a:r>
              <a:rPr lang="en-US" kern="0">
                <a:latin typeface="Courier New" panose="02070309020205020404" pitchFamily="49" charset="0"/>
                <a:cs typeface="Courier New" panose="02070309020205020404" pitchFamily="49" charset="0"/>
              </a:rPr>
              <a:t>MATCHED THEN</a:t>
            </a:r>
            <a:endParaRPr lang="en-US" kern="0" dirty="0">
              <a:latin typeface="Courier New" panose="02070309020205020404" pitchFamily="49" charset="0"/>
              <a:cs typeface="Courier New" panose="02070309020205020404" pitchFamily="49" charset="0"/>
            </a:endParaRP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INSERT (</a:t>
            </a:r>
            <a:r>
              <a:rPr lang="en-US" kern="0" dirty="0" err="1">
                <a:latin typeface="Courier New" panose="02070309020205020404" pitchFamily="49" charset="0"/>
                <a:cs typeface="Courier New" panose="02070309020205020404" pitchFamily="49" charset="0"/>
              </a:rPr>
              <a:t>SalesOrderID</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CustomerID</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OrderDate</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PONumber</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TotalDue</a:t>
            </a:r>
            <a:r>
              <a:rPr lang="en-US" kern="0" dirty="0">
                <a:latin typeface="Courier New" panose="02070309020205020404" pitchFamily="49" charset="0"/>
                <a:cs typeface="Courier New" panose="02070309020205020404" pitchFamily="49" charset="0"/>
              </a:rPr>
              <a:t>)</a:t>
            </a:r>
          </a:p>
          <a:p>
            <a:pPr lvl="0" fontAlgn="base">
              <a:spcBef>
                <a:spcPct val="0"/>
              </a:spcBef>
              <a:spcAft>
                <a:spcPct val="0"/>
              </a:spcAft>
            </a:pPr>
            <a:r>
              <a:rPr lang="en-US" kern="0" dirty="0">
                <a:latin typeface="Courier New" panose="02070309020205020404" pitchFamily="49" charset="0"/>
                <a:cs typeface="Courier New" panose="02070309020205020404" pitchFamily="49" charset="0"/>
              </a:rPr>
              <a:t>    VALUES (</a:t>
            </a:r>
            <a:r>
              <a:rPr lang="en-US" kern="0" dirty="0" err="1">
                <a:latin typeface="Courier New" panose="02070309020205020404" pitchFamily="49" charset="0"/>
                <a:cs typeface="Courier New" panose="02070309020205020404" pitchFamily="49" charset="0"/>
              </a:rPr>
              <a:t>s.SalesOrderID</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s.CustomerID</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s.OrderDate</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s.PONumber</a:t>
            </a:r>
            <a:r>
              <a:rPr lang="en-US" kern="0" dirty="0">
                <a:latin typeface="Courier New" panose="02070309020205020404" pitchFamily="49" charset="0"/>
                <a:cs typeface="Courier New" panose="02070309020205020404" pitchFamily="49" charset="0"/>
              </a:rPr>
              <a:t>, </a:t>
            </a:r>
            <a:r>
              <a:rPr lang="en-US" kern="0" dirty="0" err="1">
                <a:latin typeface="Courier New" panose="02070309020205020404" pitchFamily="49" charset="0"/>
                <a:cs typeface="Courier New" panose="02070309020205020404" pitchFamily="49" charset="0"/>
              </a:rPr>
              <a:t>s.TotalDue</a:t>
            </a:r>
            <a:r>
              <a:rPr lang="en-US" kern="0" dirty="0">
                <a:latin typeface="Courier New" panose="02070309020205020404" pitchFamily="49" charset="0"/>
                <a:cs typeface="Courier New" panose="02070309020205020404" pitchFamily="49" charset="0"/>
              </a:rPr>
              <a:t>);</a:t>
            </a:r>
            <a:endParaRPr kumimoji="0" lang="en-US" i="0" u="none" strike="noStrike" kern="0" cap="none" spc="0" normalizeH="0" baseline="0" noProof="0" dirty="0">
              <a:ln>
                <a:noFill/>
              </a:ln>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29409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E07A-5644-4160-9F22-9EE5B5491459}"/>
              </a:ext>
            </a:extLst>
          </p:cNvPr>
          <p:cNvSpPr>
            <a:spLocks noGrp="1"/>
          </p:cNvSpPr>
          <p:nvPr>
            <p:ph type="title"/>
          </p:nvPr>
        </p:nvSpPr>
        <p:spPr/>
        <p:txBody>
          <a:bodyPr wrap="square" anchor="t">
            <a:normAutofit/>
          </a:bodyPr>
          <a:lstStyle/>
          <a:p>
            <a:r>
              <a:rPr lang="en-US" dirty="0"/>
              <a:t>Lab: Modifying Data</a:t>
            </a:r>
          </a:p>
        </p:txBody>
      </p:sp>
      <p:sp>
        <p:nvSpPr>
          <p:cNvPr id="9" name="Text Placeholder 8">
            <a:extLst>
              <a:ext uri="{FF2B5EF4-FFF2-40B4-BE49-F238E27FC236}">
                <a16:creationId xmlns:a16="http://schemas.microsoft.com/office/drawing/2014/main" id="{00A63A10-8B3A-4CC6-A645-86CC4DA72F21}"/>
              </a:ext>
            </a:extLst>
          </p:cNvPr>
          <p:cNvSpPr>
            <a:spLocks noGrp="1"/>
          </p:cNvSpPr>
          <p:nvPr>
            <p:ph type="body" sz="quarter" idx="16"/>
          </p:nvPr>
        </p:nvSpPr>
        <p:spPr/>
        <p:txBody>
          <a:bodyPr/>
          <a:lstStyle/>
          <a:p>
            <a:r>
              <a:rPr lang="en-US" dirty="0"/>
              <a:t>Insert data</a:t>
            </a:r>
          </a:p>
        </p:txBody>
      </p:sp>
      <p:sp>
        <p:nvSpPr>
          <p:cNvPr id="10" name="Text Placeholder 9">
            <a:extLst>
              <a:ext uri="{FF2B5EF4-FFF2-40B4-BE49-F238E27FC236}">
                <a16:creationId xmlns:a16="http://schemas.microsoft.com/office/drawing/2014/main" id="{30203AD7-6E8C-433B-B55E-0F9E5D86A5A3}"/>
              </a:ext>
            </a:extLst>
          </p:cNvPr>
          <p:cNvSpPr>
            <a:spLocks noGrp="1"/>
          </p:cNvSpPr>
          <p:nvPr>
            <p:ph type="body" sz="quarter" idx="17"/>
          </p:nvPr>
        </p:nvSpPr>
        <p:spPr/>
        <p:txBody>
          <a:bodyPr/>
          <a:lstStyle/>
          <a:p>
            <a:r>
              <a:rPr lang="en-US" dirty="0"/>
              <a:t>Update data</a:t>
            </a:r>
          </a:p>
        </p:txBody>
      </p:sp>
      <p:sp>
        <p:nvSpPr>
          <p:cNvPr id="11" name="Text Placeholder 10">
            <a:extLst>
              <a:ext uri="{FF2B5EF4-FFF2-40B4-BE49-F238E27FC236}">
                <a16:creationId xmlns:a16="http://schemas.microsoft.com/office/drawing/2014/main" id="{A40C9BC3-1583-4F02-9B06-42D30DC1EAB5}"/>
              </a:ext>
            </a:extLst>
          </p:cNvPr>
          <p:cNvSpPr>
            <a:spLocks noGrp="1"/>
          </p:cNvSpPr>
          <p:nvPr>
            <p:ph type="body" sz="quarter" idx="18"/>
          </p:nvPr>
        </p:nvSpPr>
        <p:spPr/>
        <p:txBody>
          <a:bodyPr/>
          <a:lstStyle/>
          <a:p>
            <a:r>
              <a:rPr lang="en-US" dirty="0"/>
              <a:t>Delete data</a:t>
            </a:r>
          </a:p>
        </p:txBody>
      </p:sp>
    </p:spTree>
    <p:extLst>
      <p:ext uri="{BB962C8B-B14F-4D97-AF65-F5344CB8AC3E}">
        <p14:creationId xmlns:p14="http://schemas.microsoft.com/office/powerpoint/2010/main" val="277547254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 want to insert data from the </a:t>
            </a:r>
            <a:r>
              <a:rPr lang="en-US" sz="1800" spc="0" dirty="0" err="1"/>
              <a:t>Store.Product</a:t>
            </a:r>
            <a:r>
              <a:rPr lang="en-US" sz="1800" spc="0" dirty="0"/>
              <a:t> table into an existing table named </a:t>
            </a:r>
            <a:r>
              <a:rPr lang="en-US" sz="1800" spc="0" dirty="0" err="1"/>
              <a:t>Sales.Offer</a:t>
            </a:r>
            <a:r>
              <a:rPr lang="en-US" sz="1800" spc="0" dirty="0"/>
              <a:t>. Which statement should you use?</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INSERT INTO </a:t>
            </a:r>
            <a:r>
              <a:rPr lang="en-US" sz="1400" dirty="0" err="1">
                <a:latin typeface="Lucida Sans Typewriter" panose="020B0509030504030204" pitchFamily="49" charset="0"/>
              </a:rPr>
              <a:t>Sales.Offer</a:t>
            </a:r>
            <a:r>
              <a:rPr lang="en-US" sz="1400" dirty="0">
                <a:latin typeface="Lucida Sans Typewriter" panose="020B0509030504030204" pitchFamily="49" charset="0"/>
              </a:rPr>
              <a:t> SELECT </a:t>
            </a:r>
            <a:r>
              <a:rPr lang="en-US" sz="1400" dirty="0" err="1">
                <a:latin typeface="Lucida Sans Typewriter" panose="020B0509030504030204" pitchFamily="49" charset="0"/>
              </a:rPr>
              <a:t>ProductID</a:t>
            </a:r>
            <a:r>
              <a:rPr lang="en-US" sz="1400" dirty="0">
                <a:latin typeface="Lucida Sans Typewriter" panose="020B0509030504030204" pitchFamily="49" charset="0"/>
              </a:rPr>
              <a:t>, Name, Price*0.9 FROM </a:t>
            </a:r>
            <a:r>
              <a:rPr lang="en-US" sz="1400" dirty="0" err="1">
                <a:latin typeface="Lucida Sans Typewriter" panose="020B0509030504030204" pitchFamily="49" charset="0"/>
              </a:rPr>
              <a:t>Store.Product</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SELECT </a:t>
            </a:r>
            <a:r>
              <a:rPr lang="en-US" sz="1400" dirty="0" err="1">
                <a:latin typeface="Lucida Sans Typewriter" panose="020B0509030504030204" pitchFamily="49" charset="0"/>
              </a:rPr>
              <a:t>ProductID</a:t>
            </a:r>
            <a:r>
              <a:rPr lang="en-US" sz="1400" dirty="0">
                <a:latin typeface="Lucida Sans Typewriter" panose="020B0509030504030204" pitchFamily="49" charset="0"/>
              </a:rPr>
              <a:t>, Name, Price*0.9 FROM </a:t>
            </a:r>
            <a:r>
              <a:rPr lang="en-US" sz="1400" dirty="0" err="1">
                <a:latin typeface="Lucida Sans Typewriter" panose="020B0509030504030204" pitchFamily="49" charset="0"/>
              </a:rPr>
              <a:t>Store.Product</a:t>
            </a:r>
            <a:r>
              <a:rPr lang="en-US" sz="1400" dirty="0">
                <a:latin typeface="Lucida Sans Typewriter" panose="020B0509030504030204" pitchFamily="49" charset="0"/>
              </a:rPr>
              <a:t> INTO </a:t>
            </a:r>
            <a:r>
              <a:rPr lang="en-US" sz="1400" dirty="0" err="1">
                <a:latin typeface="Lucida Sans Typewriter" panose="020B0509030504030204" pitchFamily="49" charset="0"/>
              </a:rPr>
              <a:t>Sales.Offer</a:t>
            </a:r>
            <a:r>
              <a:rPr lang="en-US" sz="140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latin typeface="Lucida Sans Typewriter" panose="020B0509030504030204" pitchFamily="49" charset="0"/>
              </a:rPr>
              <a:t>INSERT INTO </a:t>
            </a:r>
            <a:r>
              <a:rPr lang="en-US" sz="1400" dirty="0" err="1">
                <a:latin typeface="Lucida Sans Typewriter" panose="020B0509030504030204" pitchFamily="49" charset="0"/>
              </a:rPr>
              <a:t>Sales.Offer</a:t>
            </a:r>
            <a:r>
              <a:rPr lang="en-US" sz="1400" dirty="0">
                <a:latin typeface="Lucida Sans Typewriter" panose="020B0509030504030204" pitchFamily="49" charset="0"/>
              </a:rPr>
              <a:t> (</a:t>
            </a:r>
            <a:r>
              <a:rPr lang="en-US" sz="1400" dirty="0" err="1">
                <a:latin typeface="Lucida Sans Typewriter" panose="020B0509030504030204" pitchFamily="49" charset="0"/>
              </a:rPr>
              <a:t>ProductID</a:t>
            </a:r>
            <a:r>
              <a:rPr lang="en-US" sz="1400" dirty="0">
                <a:latin typeface="Lucida Sans Typewriter" panose="020B0509030504030204" pitchFamily="49" charset="0"/>
              </a:rPr>
              <a:t>, Name, Price*0.9) VALUES (</a:t>
            </a:r>
            <a:r>
              <a:rPr lang="en-US" sz="1400" dirty="0" err="1">
                <a:latin typeface="Lucida Sans Typewriter" panose="020B0509030504030204" pitchFamily="49" charset="0"/>
              </a:rPr>
              <a:t>Store.Product</a:t>
            </a:r>
            <a:r>
              <a:rPr lang="en-US" sz="1400" dirty="0">
                <a:latin typeface="Lucida Sans Typewriter" panose="020B0509030504030204" pitchFamily="49" charset="0"/>
              </a:rPr>
              <a:t>);</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185757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need to determine the most recently inserted IDENTITY column in the </a:t>
            </a:r>
            <a:r>
              <a:rPr lang="en-US" sz="1800" dirty="0" err="1"/>
              <a:t>Sales.Invoice</a:t>
            </a:r>
            <a:r>
              <a:rPr lang="en-US" sz="1800" dirty="0"/>
              <a:t> table.</a:t>
            </a:r>
          </a:p>
          <a:p>
            <a:pPr>
              <a:defRPr/>
            </a:pPr>
            <a:r>
              <a:rPr lang="en-US" sz="1800" dirty="0"/>
              <a:t>Which statement should you use?</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SCOPE_IDENTITY() FROM </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IDENT_CURRENT('</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NEXT VALUE FOR </a:t>
            </a:r>
            <a:r>
              <a:rPr lang="en-US" sz="1400" dirty="0" err="1">
                <a:latin typeface="Lucida Sans Typewriter" panose="020B0509030504030204" pitchFamily="49" charset="0"/>
              </a:rPr>
              <a:t>Sales.Invoice</a:t>
            </a:r>
            <a:r>
              <a:rPr lang="en-US" sz="1400" dirty="0">
                <a:latin typeface="Lucida Sans Typewriter" panose="020B0509030504030204" pitchFamily="49" charset="0"/>
              </a:rPr>
              <a: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412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You must increase the Price of all products in category 2 by 10%.</a:t>
            </a:r>
          </a:p>
          <a:p>
            <a:pPr>
              <a:defRPr/>
            </a:pPr>
            <a:r>
              <a:rPr lang="en-US" sz="1800" dirty="0">
                <a:latin typeface="+mj-lt"/>
              </a:rPr>
              <a:t>Which statement should you use?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UPDATE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SET Price = Price*1.1, Category = 2;</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UPDATE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SET Price = Price*1.1 WHERE Category = 2;</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Price*1.1 FROM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WHERE Category = 2 INTO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85759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Inserting Data into Tables</a:t>
            </a:r>
          </a:p>
        </p:txBody>
      </p:sp>
      <p:sp>
        <p:nvSpPr>
          <p:cNvPr id="2" name="Text Placeholder 1"/>
          <p:cNvSpPr>
            <a:spLocks noGrp="1"/>
          </p:cNvSpPr>
          <p:nvPr>
            <p:ph type="body" sz="quarter" idx="15"/>
          </p:nvPr>
        </p:nvSpPr>
        <p:spPr/>
        <p:txBody>
          <a:bodyPr/>
          <a:lstStyle/>
          <a:p>
            <a:pPr lvl="1"/>
            <a:r>
              <a:rPr lang="en-US" sz="2400" dirty="0"/>
              <a:t>Modifying and Deleting Data</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48696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t>
            </a:r>
            <a:r>
              <a:rPr lang="en-US" sz="3600" dirty="0"/>
              <a:t>Inserting Data into Tables</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Options for Inserting Data into Tables</a:t>
            </a:r>
          </a:p>
        </p:txBody>
      </p:sp>
      <p:sp>
        <p:nvSpPr>
          <p:cNvPr id="3" name="Content Placeholder 2"/>
          <p:cNvSpPr>
            <a:spLocks noGrp="1"/>
          </p:cNvSpPr>
          <p:nvPr>
            <p:ph sz="quarter" idx="10"/>
          </p:nvPr>
        </p:nvSpPr>
        <p:spPr>
          <a:xfrm>
            <a:off x="379413" y="1515581"/>
            <a:ext cx="11525250" cy="3733138"/>
          </a:xfrm>
        </p:spPr>
        <p:txBody>
          <a:bodyPr/>
          <a:lstStyle/>
          <a:p>
            <a:r>
              <a:rPr lang="en-GB" dirty="0"/>
              <a:t>INSERT…VALUES</a:t>
            </a:r>
          </a:p>
          <a:p>
            <a:pPr marL="342900" lvl="1" indent="-342900">
              <a:buFont typeface="Arial" panose="020B0604020202020204" pitchFamily="34" charset="0"/>
              <a:buChar char="•"/>
            </a:pPr>
            <a:r>
              <a:rPr lang="en-GB" dirty="0"/>
              <a:t>Inserts explicit values</a:t>
            </a:r>
          </a:p>
          <a:p>
            <a:pPr marL="342900" lvl="1" indent="-342900">
              <a:buFont typeface="Arial" panose="020B0604020202020204" pitchFamily="34" charset="0"/>
              <a:buChar char="•"/>
            </a:pPr>
            <a:r>
              <a:rPr lang="en-GB" dirty="0"/>
              <a:t>You can omit identity columns, columns that allow NULL, and columns with default constraints.</a:t>
            </a:r>
          </a:p>
          <a:p>
            <a:pPr marL="342900" lvl="1" indent="-342900">
              <a:buFont typeface="Arial" panose="020B0604020202020204" pitchFamily="34" charset="0"/>
              <a:buChar char="•"/>
            </a:pPr>
            <a:r>
              <a:rPr lang="en-GB" dirty="0"/>
              <a:t>You can also explicitly specify NULL and DEFAULT</a:t>
            </a:r>
          </a:p>
          <a:p>
            <a:r>
              <a:rPr lang="en-GB" dirty="0"/>
              <a:t>INSERT…SELECT</a:t>
            </a:r>
          </a:p>
          <a:p>
            <a:pPr marL="342900" lvl="1" indent="-342900">
              <a:buFont typeface="Arial" panose="020B0604020202020204" pitchFamily="34" charset="0"/>
              <a:buChar char="•"/>
            </a:pPr>
            <a:r>
              <a:rPr lang="en-GB" dirty="0"/>
              <a:t>Inserts the results returned by a query into an existing table</a:t>
            </a:r>
          </a:p>
          <a:p>
            <a:r>
              <a:rPr lang="en-GB" dirty="0"/>
              <a:t>SELECT…INTO</a:t>
            </a:r>
          </a:p>
          <a:p>
            <a:pPr marL="342900" lvl="1" indent="-342900">
              <a:buFont typeface="Arial" panose="020B0604020202020204" pitchFamily="34" charset="0"/>
              <a:buChar char="•"/>
            </a:pPr>
            <a:r>
              <a:rPr lang="en-GB" dirty="0"/>
              <a:t>Creates a new table from the results of a query</a:t>
            </a:r>
          </a:p>
        </p:txBody>
      </p:sp>
    </p:spTree>
    <p:extLst>
      <p:ext uri="{BB962C8B-B14F-4D97-AF65-F5344CB8AC3E}">
        <p14:creationId xmlns:p14="http://schemas.microsoft.com/office/powerpoint/2010/main" val="233748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Identity Columns</a:t>
            </a:r>
            <a:br>
              <a:rPr lang="en-GB" dirty="0"/>
            </a:b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386348"/>
            <a:ext cx="11525250" cy="2827312"/>
          </a:xfrm>
        </p:spPr>
        <p:txBody>
          <a:bodyPr/>
          <a:lstStyle/>
          <a:p>
            <a:r>
              <a:rPr lang="en-GB" dirty="0"/>
              <a:t>IDENTITY property of a column generates sequential numbers automatically for insertion into a table</a:t>
            </a:r>
          </a:p>
          <a:p>
            <a:pPr marL="342900" lvl="1" indent="-342900">
              <a:buFont typeface="Arial" panose="020B0604020202020204" pitchFamily="34" charset="0"/>
              <a:buChar char="•"/>
            </a:pPr>
            <a:r>
              <a:rPr lang="en-GB" dirty="0"/>
              <a:t>Optional seed and increment values can be specified when creating the table</a:t>
            </a:r>
          </a:p>
          <a:p>
            <a:pPr marL="342900" lvl="1" indent="-342900">
              <a:buFont typeface="Arial" panose="020B0604020202020204" pitchFamily="34" charset="0"/>
              <a:buChar char="•"/>
            </a:pPr>
            <a:r>
              <a:rPr lang="en-GB" dirty="0"/>
              <a:t>Use system variables and functions to return last inserted identity:</a:t>
            </a:r>
          </a:p>
          <a:p>
            <a:pPr marL="344488" lvl="2"/>
            <a:r>
              <a:rPr lang="en-GB" b="1" dirty="0"/>
              <a:t>@@IDENTITY</a:t>
            </a:r>
            <a:r>
              <a:rPr lang="en-GB" dirty="0"/>
              <a:t>: The last identity generated in the session</a:t>
            </a:r>
          </a:p>
          <a:p>
            <a:pPr marL="344488" lvl="2"/>
            <a:r>
              <a:rPr lang="en-GB" b="1" dirty="0"/>
              <a:t>SCOPE_IDENTITY()</a:t>
            </a:r>
            <a:r>
              <a:rPr lang="en-GB" dirty="0"/>
              <a:t>: The last identity generated in the current scope</a:t>
            </a:r>
          </a:p>
          <a:p>
            <a:pPr marL="344488" lvl="2"/>
            <a:r>
              <a:rPr lang="en-GB" b="1" dirty="0"/>
              <a:t>IDENT_CURRENT('&lt;</a:t>
            </a:r>
            <a:r>
              <a:rPr lang="en-GB" b="1" i="1" dirty="0" err="1"/>
              <a:t>table_name</a:t>
            </a:r>
            <a:r>
              <a:rPr lang="en-GB" b="1" dirty="0"/>
              <a:t>&gt;')</a:t>
            </a:r>
            <a:r>
              <a:rPr lang="en-GB" dirty="0"/>
              <a:t>: The last identity inserted into a table</a:t>
            </a:r>
          </a:p>
        </p:txBody>
      </p:sp>
      <p:sp>
        <p:nvSpPr>
          <p:cNvPr id="5" name="AutoShape 3"/>
          <p:cNvSpPr>
            <a:spLocks noChangeArrowheads="1"/>
          </p:cNvSpPr>
          <p:nvPr/>
        </p:nvSpPr>
        <p:spPr bwMode="auto">
          <a:xfrm>
            <a:off x="328527" y="4618732"/>
            <a:ext cx="11679133" cy="1534478"/>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INSERT INTO </a:t>
            </a:r>
            <a:r>
              <a:rPr lang="en-US" sz="1800" kern="0" dirty="0" err="1">
                <a:latin typeface="Courier New" panose="02070309020205020404" pitchFamily="49" charset="0"/>
                <a:cs typeface="Courier New" panose="02070309020205020404" pitchFamily="49" charset="0"/>
              </a:rPr>
              <a:t>Sales.Promotion</a:t>
            </a:r>
            <a:r>
              <a:rPr lang="en-US" sz="1800" kern="0" dirty="0">
                <a:latin typeface="Courier New" panose="02070309020205020404" pitchFamily="49" charset="0"/>
                <a:cs typeface="Courier New" panose="02070309020205020404" pitchFamily="49" charset="0"/>
              </a:rPr>
              <a:t> (</a:t>
            </a:r>
            <a:r>
              <a:rPr lang="en-US" sz="1800" kern="0" dirty="0" err="1">
                <a:latin typeface="Courier New" panose="02070309020205020404" pitchFamily="49" charset="0"/>
                <a:cs typeface="Courier New" panose="02070309020205020404" pitchFamily="49" charset="0"/>
              </a:rPr>
              <a:t>PromotionName,StartDate,ProductModelID,Discount,Notes</a:t>
            </a:r>
            <a:r>
              <a:rPr lang="en-US" sz="1800" kern="0" dirty="0">
                <a:latin typeface="Courier New" panose="02070309020205020404" pitchFamily="49" charset="0"/>
                <a:cs typeface="Courier New" panose="02070309020205020404" pitchFamily="49" charset="0"/>
              </a:rPr>
              <a:t>)</a:t>
            </a:r>
          </a:p>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VALUES</a:t>
            </a:r>
          </a:p>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('Clearance Sale', '01/01/2021', 23, 0.10, '10% discount')</a:t>
            </a:r>
          </a:p>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SELECT SCOPE_IDENTITY() AS </a:t>
            </a:r>
            <a:r>
              <a:rPr kumimoji="0" lang="en-US" sz="1800" i="0" u="none" strike="noStrike" kern="0" cap="none" spc="0" normalizeH="0" baseline="0" noProof="0" dirty="0" err="1">
                <a:ln>
                  <a:noFill/>
                </a:ln>
                <a:effectLst/>
                <a:uLnTx/>
                <a:uFillTx/>
                <a:latin typeface="Courier New" panose="02070309020205020404" pitchFamily="49" charset="0"/>
                <a:cs typeface="Courier New" panose="02070309020205020404" pitchFamily="49" charset="0"/>
              </a:rPr>
              <a:t>PromotionID</a:t>
            </a:r>
            <a:r>
              <a:rPr kumimoji="0" lang="en-US" sz="180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0723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Sequences</a:t>
            </a:r>
            <a:br>
              <a:rPr lang="en-GB" dirty="0"/>
            </a:b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563328"/>
            <a:ext cx="7609267" cy="2331857"/>
          </a:xfrm>
        </p:spPr>
        <p:txBody>
          <a:bodyPr/>
          <a:lstStyle/>
          <a:p>
            <a:r>
              <a:rPr lang="en-GB" dirty="0"/>
              <a:t>Sequences are objects that generate sequential numbers</a:t>
            </a:r>
          </a:p>
          <a:p>
            <a:pPr marL="342900" lvl="1" indent="-342900">
              <a:buFont typeface="Arial" panose="020B0604020202020204" pitchFamily="34" charset="0"/>
              <a:buChar char="•"/>
            </a:pPr>
            <a:r>
              <a:rPr lang="en-GB" dirty="0"/>
              <a:t>Exist independently of tables, so offer greater flexibility than Identity</a:t>
            </a:r>
          </a:p>
          <a:p>
            <a:pPr marL="342900" lvl="1" indent="-342900">
              <a:buFont typeface="Arial" panose="020B0604020202020204" pitchFamily="34" charset="0"/>
              <a:buChar char="•"/>
            </a:pPr>
            <a:r>
              <a:rPr lang="en-GB" dirty="0"/>
              <a:t>Use SELECT NEXT VALUE FOR to retrieve the next sequential number</a:t>
            </a:r>
          </a:p>
          <a:p>
            <a:pPr marL="344488" lvl="2"/>
            <a:r>
              <a:rPr lang="en-GB" dirty="0"/>
              <a:t>Can be set as the default value for a column</a:t>
            </a:r>
          </a:p>
        </p:txBody>
      </p:sp>
      <p:sp>
        <p:nvSpPr>
          <p:cNvPr id="4" name="AutoShape 3"/>
          <p:cNvSpPr>
            <a:spLocks noChangeArrowheads="1"/>
          </p:cNvSpPr>
          <p:nvPr/>
        </p:nvSpPr>
        <p:spPr bwMode="auto">
          <a:xfrm>
            <a:off x="2256579" y="5170743"/>
            <a:ext cx="7665396" cy="124676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CREATE SEQUENCE </a:t>
            </a:r>
            <a:r>
              <a:rPr lang="en-US" sz="1800" kern="0" dirty="0" err="1">
                <a:latin typeface="Courier New" panose="02070309020205020404" pitchFamily="49" charset="0"/>
                <a:cs typeface="Courier New" panose="02070309020205020404" pitchFamily="49" charset="0"/>
              </a:rPr>
              <a:t>Sales.InvoiceNumber</a:t>
            </a:r>
            <a:r>
              <a:rPr lang="en-US" sz="1800" kern="0" dirty="0">
                <a:latin typeface="Courier New" panose="02070309020205020404" pitchFamily="49" charset="0"/>
                <a:cs typeface="Courier New" panose="02070309020205020404" pitchFamily="49" charset="0"/>
              </a:rPr>
              <a:t> AS INT</a:t>
            </a:r>
          </a:p>
          <a:p>
            <a:pPr lvl="0" defTabSz="914400" fontAlgn="base">
              <a:spcBef>
                <a:spcPct val="0"/>
              </a:spcBef>
              <a:spcAft>
                <a:spcPct val="0"/>
              </a:spcAft>
              <a:defRPr/>
            </a:pPr>
            <a:r>
              <a:rPr lang="en-US" sz="1800" kern="0" dirty="0">
                <a:latin typeface="Courier New" panose="02070309020205020404" pitchFamily="49" charset="0"/>
                <a:cs typeface="Courier New" panose="02070309020205020404" pitchFamily="49" charset="0"/>
              </a:rPr>
              <a:t>START WITH 1000 INCREMENT BY 1;</a:t>
            </a:r>
            <a:endParaRPr kumimoji="0" lang="en-US" sz="1800" i="0" u="none" strike="noStrike" kern="0" cap="none" spc="0" normalizeH="0" baseline="0" noProof="0" dirty="0">
              <a:ln>
                <a:noFill/>
              </a:ln>
              <a:effectLst/>
              <a:uLnTx/>
              <a:uFillTx/>
              <a:latin typeface="Courier New" panose="02070309020205020404" pitchFamily="49" charset="0"/>
              <a:cs typeface="Courier New" panose="02070309020205020404" pitchFamily="49"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1800" kern="0" dirty="0">
                <a:latin typeface="Courier New" panose="02070309020205020404" pitchFamily="49" charset="0"/>
                <a:cs typeface="Courier New" panose="02070309020205020404" pitchFamily="49" charset="0"/>
              </a:rPr>
              <a:t>…</a:t>
            </a:r>
          </a:p>
          <a:p>
            <a:pPr lvl="0" defTabSz="914400" fontAlgn="base">
              <a:spcBef>
                <a:spcPct val="0"/>
              </a:spcBef>
              <a:spcAft>
                <a:spcPct val="0"/>
              </a:spcAft>
              <a:defRPr/>
            </a:pPr>
            <a:r>
              <a:rPr kumimoji="0" lang="en-US" sz="180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SELECT NEXT VALUE FOR </a:t>
            </a:r>
            <a:r>
              <a:rPr lang="en-US" sz="1800" kern="0" dirty="0" err="1">
                <a:latin typeface="Courier New" panose="02070309020205020404" pitchFamily="49" charset="0"/>
                <a:cs typeface="Courier New" panose="02070309020205020404" pitchFamily="49" charset="0"/>
              </a:rPr>
              <a:t>Sales.InvoiceNumber</a:t>
            </a:r>
            <a:r>
              <a:rPr kumimoji="0" lang="en-US" sz="180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a:t>
            </a:r>
          </a:p>
        </p:txBody>
      </p:sp>
      <p:graphicFrame>
        <p:nvGraphicFramePr>
          <p:cNvPr id="5" name="Table 5">
            <a:extLst>
              <a:ext uri="{FF2B5EF4-FFF2-40B4-BE49-F238E27FC236}">
                <a16:creationId xmlns:a16="http://schemas.microsoft.com/office/drawing/2014/main" id="{A2464AE5-1936-4897-A4C5-255B5F2F55DE}"/>
              </a:ext>
            </a:extLst>
          </p:cNvPr>
          <p:cNvGraphicFramePr>
            <a:graphicFrameLocks noGrp="1"/>
          </p:cNvGraphicFramePr>
          <p:nvPr>
            <p:extLst>
              <p:ext uri="{D42A27DB-BD31-4B8C-83A1-F6EECF244321}">
                <p14:modId xmlns:p14="http://schemas.microsoft.com/office/powerpoint/2010/main" val="1067562095"/>
              </p:ext>
            </p:extLst>
          </p:nvPr>
        </p:nvGraphicFramePr>
        <p:xfrm>
          <a:off x="8456990" y="3815522"/>
          <a:ext cx="1267869" cy="725852"/>
        </p:xfrm>
        <a:graphic>
          <a:graphicData uri="http://schemas.openxmlformats.org/drawingml/2006/table">
            <a:tbl>
              <a:tblPr firstRow="1" bandRow="1">
                <a:tableStyleId>{5C22544A-7EE6-4342-B048-85BDC9FD1C3A}</a:tableStyleId>
              </a:tblPr>
              <a:tblGrid>
                <a:gridCol w="422623">
                  <a:extLst>
                    <a:ext uri="{9D8B030D-6E8A-4147-A177-3AD203B41FA5}">
                      <a16:colId xmlns:a16="http://schemas.microsoft.com/office/drawing/2014/main" val="619147469"/>
                    </a:ext>
                  </a:extLst>
                </a:gridCol>
                <a:gridCol w="422623">
                  <a:extLst>
                    <a:ext uri="{9D8B030D-6E8A-4147-A177-3AD203B41FA5}">
                      <a16:colId xmlns:a16="http://schemas.microsoft.com/office/drawing/2014/main" val="1665479439"/>
                    </a:ext>
                  </a:extLst>
                </a:gridCol>
                <a:gridCol w="422623">
                  <a:extLst>
                    <a:ext uri="{9D8B030D-6E8A-4147-A177-3AD203B41FA5}">
                      <a16:colId xmlns:a16="http://schemas.microsoft.com/office/drawing/2014/main" val="3824437859"/>
                    </a:ext>
                  </a:extLst>
                </a:gridCol>
              </a:tblGrid>
              <a:tr h="181463">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3080254548"/>
                  </a:ext>
                </a:extLst>
              </a:tr>
              <a:tr h="181463">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811968522"/>
                  </a:ext>
                </a:extLst>
              </a:tr>
              <a:tr h="181463">
                <a:tc>
                  <a:txBody>
                    <a:bodyPr/>
                    <a:lstStyle/>
                    <a:p>
                      <a:endParaRPr lang="en-US" sz="50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28892502"/>
                  </a:ext>
                </a:extLst>
              </a:tr>
              <a:tr h="181463">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17265303"/>
                  </a:ext>
                </a:extLst>
              </a:tr>
            </a:tbl>
          </a:graphicData>
        </a:graphic>
      </p:graphicFrame>
      <p:graphicFrame>
        <p:nvGraphicFramePr>
          <p:cNvPr id="6" name="Table 5">
            <a:extLst>
              <a:ext uri="{FF2B5EF4-FFF2-40B4-BE49-F238E27FC236}">
                <a16:creationId xmlns:a16="http://schemas.microsoft.com/office/drawing/2014/main" id="{DD5A7848-E266-4EFC-AF3E-19430CBBFC61}"/>
              </a:ext>
            </a:extLst>
          </p:cNvPr>
          <p:cNvGraphicFramePr>
            <a:graphicFrameLocks noGrp="1"/>
          </p:cNvGraphicFramePr>
          <p:nvPr>
            <p:extLst>
              <p:ext uri="{D42A27DB-BD31-4B8C-83A1-F6EECF244321}">
                <p14:modId xmlns:p14="http://schemas.microsoft.com/office/powerpoint/2010/main" val="4088273882"/>
              </p:ext>
            </p:extLst>
          </p:nvPr>
        </p:nvGraphicFramePr>
        <p:xfrm>
          <a:off x="10230122" y="3815522"/>
          <a:ext cx="1267869" cy="725852"/>
        </p:xfrm>
        <a:graphic>
          <a:graphicData uri="http://schemas.openxmlformats.org/drawingml/2006/table">
            <a:tbl>
              <a:tblPr firstRow="1" bandRow="1">
                <a:tableStyleId>{5C22544A-7EE6-4342-B048-85BDC9FD1C3A}</a:tableStyleId>
              </a:tblPr>
              <a:tblGrid>
                <a:gridCol w="422623">
                  <a:extLst>
                    <a:ext uri="{9D8B030D-6E8A-4147-A177-3AD203B41FA5}">
                      <a16:colId xmlns:a16="http://schemas.microsoft.com/office/drawing/2014/main" val="619147469"/>
                    </a:ext>
                  </a:extLst>
                </a:gridCol>
                <a:gridCol w="422623">
                  <a:extLst>
                    <a:ext uri="{9D8B030D-6E8A-4147-A177-3AD203B41FA5}">
                      <a16:colId xmlns:a16="http://schemas.microsoft.com/office/drawing/2014/main" val="1665479439"/>
                    </a:ext>
                  </a:extLst>
                </a:gridCol>
                <a:gridCol w="422623">
                  <a:extLst>
                    <a:ext uri="{9D8B030D-6E8A-4147-A177-3AD203B41FA5}">
                      <a16:colId xmlns:a16="http://schemas.microsoft.com/office/drawing/2014/main" val="3824437859"/>
                    </a:ext>
                  </a:extLst>
                </a:gridCol>
              </a:tblGrid>
              <a:tr h="181463">
                <a:tc>
                  <a:txBody>
                    <a:bodyPr/>
                    <a:lstStyle/>
                    <a:p>
                      <a:endParaRPr lang="en-US" sz="500" dirty="0"/>
                    </a:p>
                  </a:txBody>
                  <a:tcPr/>
                </a:tc>
                <a:tc>
                  <a:txBody>
                    <a:bodyPr/>
                    <a:lstStyle/>
                    <a:p>
                      <a:endParaRPr lang="en-US" sz="500"/>
                    </a:p>
                  </a:txBody>
                  <a:tcPr/>
                </a:tc>
                <a:tc>
                  <a:txBody>
                    <a:bodyPr/>
                    <a:lstStyle/>
                    <a:p>
                      <a:endParaRPr lang="en-US" sz="500"/>
                    </a:p>
                  </a:txBody>
                  <a:tcPr/>
                </a:tc>
                <a:extLst>
                  <a:ext uri="{0D108BD9-81ED-4DB2-BD59-A6C34878D82A}">
                    <a16:rowId xmlns:a16="http://schemas.microsoft.com/office/drawing/2014/main" val="3080254548"/>
                  </a:ext>
                </a:extLst>
              </a:tr>
              <a:tr h="181463">
                <a:tc>
                  <a:txBody>
                    <a:bodyPr/>
                    <a:lstStyle/>
                    <a:p>
                      <a:endParaRPr lang="en-US" sz="500" dirty="0"/>
                    </a:p>
                  </a:txBody>
                  <a:tcPr/>
                </a:tc>
                <a:tc>
                  <a:txBody>
                    <a:bodyPr/>
                    <a:lstStyle/>
                    <a:p>
                      <a:endParaRPr lang="en-US" sz="500" dirty="0"/>
                    </a:p>
                  </a:txBody>
                  <a:tcPr/>
                </a:tc>
                <a:tc>
                  <a:txBody>
                    <a:bodyPr/>
                    <a:lstStyle/>
                    <a:p>
                      <a:endParaRPr lang="en-US" sz="500"/>
                    </a:p>
                  </a:txBody>
                  <a:tcPr/>
                </a:tc>
                <a:extLst>
                  <a:ext uri="{0D108BD9-81ED-4DB2-BD59-A6C34878D82A}">
                    <a16:rowId xmlns:a16="http://schemas.microsoft.com/office/drawing/2014/main" val="811968522"/>
                  </a:ext>
                </a:extLst>
              </a:tr>
              <a:tr h="181463">
                <a:tc>
                  <a:txBody>
                    <a:bodyPr/>
                    <a:lstStyle/>
                    <a:p>
                      <a:endParaRPr lang="en-US" sz="500"/>
                    </a:p>
                  </a:txBody>
                  <a:tcPr/>
                </a:tc>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28892502"/>
                  </a:ext>
                </a:extLst>
              </a:tr>
              <a:tr h="181463">
                <a:tc>
                  <a:txBody>
                    <a:bodyPr/>
                    <a:lstStyle/>
                    <a:p>
                      <a:endParaRPr lang="en-US" sz="500"/>
                    </a:p>
                  </a:txBody>
                  <a:tcPr/>
                </a:tc>
                <a:tc>
                  <a:txBody>
                    <a:bodyPr/>
                    <a:lstStyle/>
                    <a:p>
                      <a:endParaRPr lang="en-US" sz="500"/>
                    </a:p>
                  </a:txBody>
                  <a:tcPr/>
                </a:tc>
                <a:tc>
                  <a:txBody>
                    <a:bodyPr/>
                    <a:lstStyle/>
                    <a:p>
                      <a:endParaRPr lang="en-US" sz="500" dirty="0"/>
                    </a:p>
                  </a:txBody>
                  <a:tcPr/>
                </a:tc>
                <a:extLst>
                  <a:ext uri="{0D108BD9-81ED-4DB2-BD59-A6C34878D82A}">
                    <a16:rowId xmlns:a16="http://schemas.microsoft.com/office/drawing/2014/main" val="117265303"/>
                  </a:ext>
                </a:extLst>
              </a:tr>
            </a:tbl>
          </a:graphicData>
        </a:graphic>
      </p:graphicFrame>
      <p:sp>
        <p:nvSpPr>
          <p:cNvPr id="7" name="TextBox 6">
            <a:extLst>
              <a:ext uri="{FF2B5EF4-FFF2-40B4-BE49-F238E27FC236}">
                <a16:creationId xmlns:a16="http://schemas.microsoft.com/office/drawing/2014/main" id="{5B3D59A1-BC12-4AAC-BB4D-F82F1A59B63F}"/>
              </a:ext>
            </a:extLst>
          </p:cNvPr>
          <p:cNvSpPr txBox="1"/>
          <p:nvPr/>
        </p:nvSpPr>
        <p:spPr>
          <a:xfrm>
            <a:off x="8399004" y="3446230"/>
            <a:ext cx="1383840"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ResellerSales</a:t>
            </a:r>
            <a:endParaRPr lang="en-US" sz="1400" dirty="0">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53CA5C64-C5BA-4052-A753-BEA9B013A867}"/>
              </a:ext>
            </a:extLst>
          </p:cNvPr>
          <p:cNvSpPr txBox="1"/>
          <p:nvPr/>
        </p:nvSpPr>
        <p:spPr>
          <a:xfrm>
            <a:off x="10178955" y="3446229"/>
            <a:ext cx="1240596" cy="489365"/>
          </a:xfrm>
          <a:prstGeom prst="rect">
            <a:avLst/>
          </a:prstGeom>
          <a:noFill/>
        </p:spPr>
        <p:txBody>
          <a:bodyPr wrap="none" lIns="182880" tIns="146304" rIns="182880" bIns="146304" rtlCol="0">
            <a:spAutoFit/>
          </a:bodyPr>
          <a:lstStyle/>
          <a:p>
            <a:pPr>
              <a:lnSpc>
                <a:spcPct val="90000"/>
              </a:lnSpc>
              <a:spcAft>
                <a:spcPts val="600"/>
              </a:spcAft>
            </a:pPr>
            <a:r>
              <a:rPr lang="en-US" sz="1400" dirty="0" err="1">
                <a:gradFill>
                  <a:gsLst>
                    <a:gs pos="2917">
                      <a:schemeClr val="tx1"/>
                    </a:gs>
                    <a:gs pos="30000">
                      <a:schemeClr val="tx1"/>
                    </a:gs>
                  </a:gsLst>
                  <a:lin ang="5400000" scaled="0"/>
                </a:gradFill>
              </a:rPr>
              <a:t>DirectSales</a:t>
            </a:r>
            <a:endParaRPr lang="en-US" sz="1400" dirty="0">
              <a:gradFill>
                <a:gsLst>
                  <a:gs pos="2917">
                    <a:schemeClr val="tx1"/>
                  </a:gs>
                  <a:gs pos="30000">
                    <a:schemeClr val="tx1"/>
                  </a:gs>
                </a:gsLst>
                <a:lin ang="5400000" scaled="0"/>
              </a:gradFill>
            </a:endParaRPr>
          </a:p>
        </p:txBody>
      </p:sp>
      <p:sp>
        <p:nvSpPr>
          <p:cNvPr id="9" name="Rectangle 8">
            <a:extLst>
              <a:ext uri="{FF2B5EF4-FFF2-40B4-BE49-F238E27FC236}">
                <a16:creationId xmlns:a16="http://schemas.microsoft.com/office/drawing/2014/main" id="{B6150AF3-2F76-4DC8-A0B0-5CF1CF04CE2F}"/>
              </a:ext>
            </a:extLst>
          </p:cNvPr>
          <p:cNvSpPr/>
          <p:nvPr/>
        </p:nvSpPr>
        <p:spPr bwMode="auto">
          <a:xfrm>
            <a:off x="9090924" y="1750059"/>
            <a:ext cx="1856177" cy="125387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b="1" dirty="0" err="1">
                <a:gradFill>
                  <a:gsLst>
                    <a:gs pos="0">
                      <a:srgbClr val="FFFFFF"/>
                    </a:gs>
                    <a:gs pos="100000">
                      <a:srgbClr val="FFFFFF"/>
                    </a:gs>
                  </a:gsLst>
                  <a:lin ang="5400000" scaled="0"/>
                </a:gradFill>
                <a:ea typeface="Segoe UI" pitchFamily="34" charset="0"/>
                <a:cs typeface="Segoe UI" pitchFamily="34" charset="0"/>
              </a:rPr>
              <a:t>InvoiceNumbers</a:t>
            </a:r>
            <a:endParaRPr lang="en-US" sz="1400" b="1" dirty="0">
              <a:gradFill>
                <a:gsLst>
                  <a:gs pos="0">
                    <a:srgbClr val="FFFFFF"/>
                  </a:gs>
                  <a:gs pos="100000">
                    <a:srgbClr val="FFFFFF"/>
                  </a:gs>
                </a:gsLst>
                <a:lin ang="5400000" scaled="0"/>
              </a:gradFill>
              <a:ea typeface="Segoe UI" pitchFamily="34" charset="0"/>
              <a:cs typeface="Segoe UI" pitchFamily="34" charset="0"/>
            </a:endParaRP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1001</a:t>
            </a: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1002</a:t>
            </a: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1003</a:t>
            </a:r>
          </a:p>
          <a:p>
            <a:pPr algn="ctr" defTabSz="932472" fontAlgn="base">
              <a:lnSpc>
                <a:spcPct val="90000"/>
              </a:lnSpc>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a:t>
            </a:r>
          </a:p>
        </p:txBody>
      </p:sp>
      <p:cxnSp>
        <p:nvCxnSpPr>
          <p:cNvPr id="11" name="Straight Arrow Connector 10">
            <a:extLst>
              <a:ext uri="{FF2B5EF4-FFF2-40B4-BE49-F238E27FC236}">
                <a16:creationId xmlns:a16="http://schemas.microsoft.com/office/drawing/2014/main" id="{F2003C4F-2B96-493B-ACF2-A55681787391}"/>
              </a:ext>
            </a:extLst>
          </p:cNvPr>
          <p:cNvCxnSpPr>
            <a:stCxn id="9" idx="1"/>
            <a:endCxn id="5" idx="1"/>
          </p:cNvCxnSpPr>
          <p:nvPr/>
        </p:nvCxnSpPr>
        <p:spPr>
          <a:xfrm rot="10800000" flipV="1">
            <a:off x="8456990" y="2376998"/>
            <a:ext cx="633934" cy="1801450"/>
          </a:xfrm>
          <a:prstGeom prst="bentConnector3">
            <a:avLst>
              <a:gd name="adj1" fmla="val 136061"/>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0">
            <a:extLst>
              <a:ext uri="{FF2B5EF4-FFF2-40B4-BE49-F238E27FC236}">
                <a16:creationId xmlns:a16="http://schemas.microsoft.com/office/drawing/2014/main" id="{CD6DD8D1-DAFD-47D2-9BC4-743846390446}"/>
              </a:ext>
            </a:extLst>
          </p:cNvPr>
          <p:cNvCxnSpPr>
            <a:cxnSpLocks/>
            <a:stCxn id="9" idx="3"/>
            <a:endCxn id="6" idx="3"/>
          </p:cNvCxnSpPr>
          <p:nvPr/>
        </p:nvCxnSpPr>
        <p:spPr>
          <a:xfrm>
            <a:off x="10947101" y="2376998"/>
            <a:ext cx="550890" cy="1801450"/>
          </a:xfrm>
          <a:prstGeom prst="bentConnector3">
            <a:avLst>
              <a:gd name="adj1" fmla="val 141496"/>
            </a:avLst>
          </a:prstGeom>
          <a:ln w="38100">
            <a:solidFill>
              <a:schemeClr val="bg1">
                <a:lumMod val="6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93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a:t>
            </a:r>
            <a:r>
              <a:rPr lang="en-US" sz="3600" dirty="0"/>
              <a:t>Modifying and Deleting Data</a:t>
            </a:r>
            <a:endParaRPr lang="en-US" dirty="0"/>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Updating Data in a Table</a:t>
            </a:r>
            <a:endParaRPr lang="en-GB" dirty="0">
              <a:solidFill>
                <a:schemeClr val="bg1">
                  <a:lumMod val="50000"/>
                </a:schemeClr>
              </a:solidFill>
            </a:endParaRPr>
          </a:p>
        </p:txBody>
      </p:sp>
      <p:sp>
        <p:nvSpPr>
          <p:cNvPr id="3" name="Content Placeholder 2"/>
          <p:cNvSpPr>
            <a:spLocks noGrp="1"/>
          </p:cNvSpPr>
          <p:nvPr>
            <p:ph sz="quarter" idx="10"/>
          </p:nvPr>
        </p:nvSpPr>
        <p:spPr>
          <a:xfrm>
            <a:off x="379413" y="1388226"/>
            <a:ext cx="11525250" cy="2502032"/>
          </a:xfrm>
        </p:spPr>
        <p:txBody>
          <a:bodyPr/>
          <a:lstStyle/>
          <a:p>
            <a:r>
              <a:rPr lang="en-GB" dirty="0"/>
              <a:t>Updates all rows in a table or view</a:t>
            </a:r>
          </a:p>
          <a:p>
            <a:pPr marL="342900" lvl="1" indent="-342900">
              <a:buFont typeface="Arial" panose="020B0604020202020204" pitchFamily="34" charset="0"/>
              <a:buChar char="•"/>
            </a:pPr>
            <a:r>
              <a:rPr lang="en-GB" dirty="0"/>
              <a:t>Set can be filtered with a WHERE clause</a:t>
            </a:r>
          </a:p>
          <a:p>
            <a:pPr marL="342900" lvl="1" indent="-342900">
              <a:buFont typeface="Arial" panose="020B0604020202020204" pitchFamily="34" charset="0"/>
              <a:buChar char="•"/>
            </a:pPr>
            <a:r>
              <a:rPr lang="en-GB" dirty="0"/>
              <a:t>Set can be defined with a FROM clause</a:t>
            </a:r>
          </a:p>
          <a:p>
            <a:r>
              <a:rPr lang="en-GB" dirty="0"/>
              <a:t>Only columns specified in the SET clause are modified</a:t>
            </a:r>
          </a:p>
          <a:p>
            <a:endParaRPr lang="en-GB" dirty="0"/>
          </a:p>
        </p:txBody>
      </p:sp>
      <p:sp>
        <p:nvSpPr>
          <p:cNvPr id="5" name="AutoShape 3"/>
          <p:cNvSpPr>
            <a:spLocks noChangeArrowheads="1"/>
          </p:cNvSpPr>
          <p:nvPr/>
        </p:nvSpPr>
        <p:spPr bwMode="auto">
          <a:xfrm>
            <a:off x="3622038" y="3644663"/>
            <a:ext cx="4766350" cy="1054953"/>
          </a:xfrm>
          <a:prstGeom prst="roundRect">
            <a:avLst>
              <a:gd name="adj" fmla="val 7093"/>
            </a:avLst>
          </a:prstGeom>
          <a:solidFill>
            <a:schemeClr val="bg1">
              <a:lumMod val="95000"/>
            </a:schemeClr>
          </a:solidFill>
          <a:ln w="9525" algn="ctr">
            <a:solidFill>
              <a:schemeClr val="bg1">
                <a:lumMod val="95000"/>
              </a:schemeClr>
            </a:solidFill>
            <a:round/>
            <a:headEnd/>
            <a:tailEnd/>
          </a:ln>
          <a:effectLst>
            <a:outerShdw dist="35921" dir="2700000" algn="ctr" rotWithShape="0">
              <a:srgbClr val="C0C0C0"/>
            </a:outerShdw>
          </a:effectLst>
        </p:spPr>
        <p:txBody>
          <a:bodyPr wrap="square" anchor="ctr">
            <a:spAutoFit/>
          </a:bodyPr>
          <a:lstStyle/>
          <a:p>
            <a:pPr lvl="0" defTabSz="914400" fontAlgn="base">
              <a:spcBef>
                <a:spcPct val="0"/>
              </a:spcBef>
              <a:spcAft>
                <a:spcPct val="0"/>
              </a:spcAft>
              <a:defRPr/>
            </a:pPr>
            <a:r>
              <a:rPr lang="en-US" sz="2000" kern="0" dirty="0">
                <a:latin typeface="Courier New" panose="02070309020205020404" pitchFamily="49" charset="0"/>
                <a:cs typeface="Courier New" panose="02070309020205020404" pitchFamily="49" charset="0"/>
              </a:rPr>
              <a:t>UPDATE </a:t>
            </a:r>
            <a:r>
              <a:rPr lang="en-US" sz="2000" kern="0" dirty="0" err="1">
                <a:latin typeface="Courier New" panose="02070309020205020404" pitchFamily="49" charset="0"/>
                <a:cs typeface="Courier New" panose="02070309020205020404" pitchFamily="49" charset="0"/>
              </a:rPr>
              <a:t>Sales.Promotion</a:t>
            </a:r>
            <a:endParaRPr lang="en-US" sz="2000" kern="0" dirty="0">
              <a:latin typeface="Courier New" panose="02070309020205020404" pitchFamily="49" charset="0"/>
              <a:cs typeface="Courier New" panose="02070309020205020404" pitchFamily="49" charset="0"/>
            </a:endParaRPr>
          </a:p>
          <a:p>
            <a:pPr lvl="0" defTabSz="914400" fontAlgn="base">
              <a:spcBef>
                <a:spcPct val="0"/>
              </a:spcBef>
              <a:spcAft>
                <a:spcPct val="0"/>
              </a:spcAft>
              <a:defRPr/>
            </a:pPr>
            <a:r>
              <a:rPr lang="en-US" sz="2000" kern="0" dirty="0">
                <a:latin typeface="Courier New" panose="02070309020205020404" pitchFamily="49" charset="0"/>
                <a:cs typeface="Courier New" panose="02070309020205020404" pitchFamily="49" charset="0"/>
              </a:rPr>
              <a:t>SET Notes = '25% off socks'</a:t>
            </a:r>
          </a:p>
          <a:p>
            <a:pPr lvl="0" defTabSz="914400" fontAlgn="base">
              <a:spcBef>
                <a:spcPct val="0"/>
              </a:spcBef>
              <a:spcAft>
                <a:spcPct val="0"/>
              </a:spcAft>
              <a:defRPr/>
            </a:pPr>
            <a:r>
              <a:rPr lang="en-US" sz="2000" kern="0" dirty="0">
                <a:latin typeface="Courier New" panose="02070309020205020404" pitchFamily="49" charset="0"/>
                <a:cs typeface="Courier New" panose="02070309020205020404" pitchFamily="49" charset="0"/>
              </a:rPr>
              <a:t>WHERE </a:t>
            </a:r>
            <a:r>
              <a:rPr lang="en-US" sz="2000" kern="0" dirty="0" err="1">
                <a:latin typeface="Courier New" panose="02070309020205020404" pitchFamily="49" charset="0"/>
                <a:cs typeface="Courier New" panose="02070309020205020404" pitchFamily="49" charset="0"/>
              </a:rPr>
              <a:t>PromotionID</a:t>
            </a:r>
            <a:r>
              <a:rPr lang="en-US" sz="2000" kern="0" dirty="0">
                <a:latin typeface="Courier New" panose="02070309020205020404" pitchFamily="49" charset="0"/>
                <a:cs typeface="Courier New" panose="02070309020205020404" pitchFamily="49" charset="0"/>
              </a:rPr>
              <a:t> = 2;</a:t>
            </a:r>
            <a:endParaRPr kumimoji="0" lang="en-US" sz="2000" i="0" u="none" strike="noStrike" kern="0" cap="none" spc="0" normalizeH="0" baseline="0" noProof="0" dirty="0">
              <a:ln>
                <a:noFill/>
              </a:ln>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655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Deleting Data From a Table</a:t>
            </a:r>
          </a:p>
        </p:txBody>
      </p:sp>
      <p:sp>
        <p:nvSpPr>
          <p:cNvPr id="3" name="Content Placeholder 2"/>
          <p:cNvSpPr>
            <a:spLocks noGrp="1"/>
          </p:cNvSpPr>
          <p:nvPr>
            <p:ph sz="quarter" idx="10"/>
          </p:nvPr>
        </p:nvSpPr>
        <p:spPr>
          <a:xfrm>
            <a:off x="418643" y="1549551"/>
            <a:ext cx="11525250" cy="3766031"/>
          </a:xfrm>
        </p:spPr>
        <p:txBody>
          <a:bodyPr/>
          <a:lstStyle/>
          <a:p>
            <a:r>
              <a:rPr lang="en-US" dirty="0"/>
              <a:t>DELETE removes rows that match the WHERE predicate</a:t>
            </a:r>
          </a:p>
          <a:p>
            <a:pPr marL="342900" lvl="1" indent="-342900">
              <a:buFont typeface="Arial" panose="020B0604020202020204" pitchFamily="34" charset="0"/>
              <a:buChar char="•"/>
            </a:pPr>
            <a:r>
              <a:rPr lang="en-US" dirty="0"/>
              <a:t>Caution: DELETE without a WHERE clause deletes all rows!</a:t>
            </a:r>
          </a:p>
          <a:p>
            <a:endParaRPr lang="en-US" sz="5400" dirty="0"/>
          </a:p>
          <a:p>
            <a:r>
              <a:rPr lang="en-GB" dirty="0"/>
              <a:t>TRUNCATE TABLE clears the entire table</a:t>
            </a:r>
          </a:p>
          <a:p>
            <a:pPr marL="342900" lvl="1" indent="-342900">
              <a:buFont typeface="Arial" panose="020B0604020202020204" pitchFamily="34" charset="0"/>
              <a:buChar char="•"/>
            </a:pPr>
            <a:r>
              <a:rPr lang="en-GB" dirty="0"/>
              <a:t>Storage physically </a:t>
            </a:r>
            <a:r>
              <a:rPr lang="en-GB" dirty="0" err="1"/>
              <a:t>deallocated</a:t>
            </a:r>
            <a:r>
              <a:rPr lang="en-GB" dirty="0"/>
              <a:t>, rows not individually removed</a:t>
            </a:r>
          </a:p>
          <a:p>
            <a:pPr marL="342900" lvl="1" indent="-342900">
              <a:buFont typeface="Arial" panose="020B0604020202020204" pitchFamily="34" charset="0"/>
              <a:buChar char="•"/>
            </a:pPr>
            <a:r>
              <a:rPr lang="en-GB" dirty="0"/>
              <a:t>The operation is minimally logged to optimize performance</a:t>
            </a:r>
          </a:p>
          <a:p>
            <a:pPr marL="342900" lvl="1" indent="-342900">
              <a:buFont typeface="Arial" panose="020B0604020202020204" pitchFamily="34" charset="0"/>
              <a:buChar char="•"/>
            </a:pPr>
            <a:r>
              <a:rPr lang="en-GB" dirty="0"/>
              <a:t>TRUNCATE TABLE will fail if the table is referenced by a foreign key constraint in another table</a:t>
            </a:r>
          </a:p>
        </p:txBody>
      </p:sp>
      <p:sp>
        <p:nvSpPr>
          <p:cNvPr id="5" name="AutoShape 3"/>
          <p:cNvSpPr>
            <a:spLocks noChangeArrowheads="1"/>
          </p:cNvSpPr>
          <p:nvPr/>
        </p:nvSpPr>
        <p:spPr bwMode="auto">
          <a:xfrm>
            <a:off x="2660213" y="2554927"/>
            <a:ext cx="6256338" cy="671334"/>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lvl="0" defTabSz="914400">
              <a:defRPr/>
            </a:pPr>
            <a:r>
              <a:rPr lang="en-US" sz="1800" kern="0" dirty="0">
                <a:latin typeface="Courier New" panose="02070309020205020404" pitchFamily="49" charset="0"/>
                <a:cs typeface="Courier New" panose="02070309020205020404" pitchFamily="49" charset="0"/>
              </a:rPr>
              <a:t>DELETE FROM </a:t>
            </a:r>
            <a:r>
              <a:rPr lang="en-US" sz="1800" kern="0" dirty="0" err="1">
                <a:latin typeface="Courier New" panose="02070309020205020404" pitchFamily="49" charset="0"/>
                <a:cs typeface="Courier New" panose="02070309020205020404" pitchFamily="49" charset="0"/>
              </a:rPr>
              <a:t>Production.Product</a:t>
            </a:r>
            <a:endParaRPr lang="en-US" sz="1800" kern="0" dirty="0">
              <a:latin typeface="Courier New" panose="02070309020205020404" pitchFamily="49" charset="0"/>
              <a:cs typeface="Courier New" panose="02070309020205020404" pitchFamily="49" charset="0"/>
            </a:endParaRPr>
          </a:p>
          <a:p>
            <a:pPr lvl="0" defTabSz="914400">
              <a:defRPr/>
            </a:pPr>
            <a:r>
              <a:rPr lang="en-US" sz="1800" kern="0" dirty="0">
                <a:latin typeface="Courier New" panose="02070309020205020404" pitchFamily="49" charset="0"/>
                <a:cs typeface="Courier New" panose="02070309020205020404" pitchFamily="49" charset="0"/>
              </a:rPr>
              <a:t>WHERE discontinued = 1; </a:t>
            </a:r>
            <a:endParaRPr kumimoji="0" lang="en-GB" sz="18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endParaRPr>
          </a:p>
        </p:txBody>
      </p:sp>
      <p:sp>
        <p:nvSpPr>
          <p:cNvPr id="6" name="AutoShape 3">
            <a:extLst>
              <a:ext uri="{FF2B5EF4-FFF2-40B4-BE49-F238E27FC236}">
                <a16:creationId xmlns:a16="http://schemas.microsoft.com/office/drawing/2014/main" id="{D12F3B72-EE3A-4741-8B39-51CBF42C3875}"/>
              </a:ext>
            </a:extLst>
          </p:cNvPr>
          <p:cNvSpPr>
            <a:spLocks noChangeArrowheads="1"/>
          </p:cNvSpPr>
          <p:nvPr/>
        </p:nvSpPr>
        <p:spPr bwMode="auto">
          <a:xfrm>
            <a:off x="2623710" y="5552633"/>
            <a:ext cx="6256338" cy="383619"/>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TRUNCATE TABLE </a:t>
            </a:r>
            <a:r>
              <a:rPr kumimoji="0" lang="en-GB" sz="1800" b="0" i="0" u="none" strike="noStrike" kern="0" cap="none" spc="0" normalizeH="0" baseline="0" noProof="0" dirty="0" err="1">
                <a:ln>
                  <a:noFill/>
                </a:ln>
                <a:effectLst/>
                <a:uLnTx/>
                <a:uFillTx/>
                <a:latin typeface="Courier New" panose="02070309020205020404" pitchFamily="49" charset="0"/>
                <a:cs typeface="Courier New" panose="02070309020205020404" pitchFamily="49" charset="0"/>
              </a:rPr>
              <a:t>Sales.Promotion</a:t>
            </a:r>
            <a:r>
              <a:rPr kumimoji="0" lang="en-GB" sz="1800" b="0" i="0" u="none" strike="noStrike" kern="0" cap="none" spc="0" normalizeH="0" baseline="0" noProof="0" dirty="0">
                <a:ln>
                  <a:noFill/>
                </a:ln>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1316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5541</TotalTime>
  <Words>819</Words>
  <Application>Microsoft Office PowerPoint</Application>
  <PresentationFormat>Widescreen</PresentationFormat>
  <Paragraphs>110</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Courier New</vt:lpstr>
      <vt:lpstr>Lucida Sans Typewriter</vt:lpstr>
      <vt:lpstr>Segoe UI</vt:lpstr>
      <vt:lpstr>Segoe UI Light</vt:lpstr>
      <vt:lpstr>Segoe UI Semibold</vt:lpstr>
      <vt:lpstr>Wingdings</vt:lpstr>
      <vt:lpstr>Microsoft Power Platform Template</vt:lpstr>
      <vt:lpstr>Module 5: Modifying Data</vt:lpstr>
      <vt:lpstr> Module Agenda </vt:lpstr>
      <vt:lpstr>Lesson 1: Inserting Data into Tables</vt:lpstr>
      <vt:lpstr>Options for Inserting Data into Tables</vt:lpstr>
      <vt:lpstr>Identity Columns </vt:lpstr>
      <vt:lpstr>Sequences </vt:lpstr>
      <vt:lpstr>Lesson 2: Modifying and Deleting Data</vt:lpstr>
      <vt:lpstr>Updating Data in a Table</vt:lpstr>
      <vt:lpstr>Deleting Data From a Table</vt:lpstr>
      <vt:lpstr>Merging Data in a Table</vt:lpstr>
      <vt:lpstr>Lab: Modifying Data</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608</cp:revision>
  <dcterms:created xsi:type="dcterms:W3CDTF">2020-04-30T00:33:59Z</dcterms:created>
  <dcterms:modified xsi:type="dcterms:W3CDTF">2021-04-21T13:11:55Z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