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58" d="100"/>
          <a:sy n="58"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dos.csail.mit.edu/6.828/2012/homework/xv6-shel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149" y="408377"/>
            <a:ext cx="10364451" cy="966063"/>
          </a:xfrm>
        </p:spPr>
        <p:txBody>
          <a:bodyPr/>
          <a:lstStyle/>
          <a:p>
            <a:r>
              <a:rPr lang="en-US" cap="none" dirty="0" smtClean="0">
                <a:latin typeface="Arial" panose="020B0604020202020204" pitchFamily="34" charset="0"/>
                <a:cs typeface="Arial" panose="020B0604020202020204" pitchFamily="34" charset="0"/>
              </a:rPr>
              <a:t>Programming (develop </a:t>
            </a:r>
            <a:r>
              <a:rPr lang="en-US" cap="none" dirty="0">
                <a:latin typeface="Arial" panose="020B0604020202020204" pitchFamily="34" charset="0"/>
                <a:cs typeface="Arial" panose="020B0604020202020204" pitchFamily="34" charset="0"/>
              </a:rPr>
              <a:t>a shell!)</a:t>
            </a:r>
          </a:p>
        </p:txBody>
      </p:sp>
      <p:sp>
        <p:nvSpPr>
          <p:cNvPr id="5" name="Content Placeholder 4"/>
          <p:cNvSpPr>
            <a:spLocks noGrp="1"/>
          </p:cNvSpPr>
          <p:nvPr>
            <p:ph sz="quarter" idx="13"/>
          </p:nvPr>
        </p:nvSpPr>
        <p:spPr>
          <a:xfrm>
            <a:off x="976248" y="1323323"/>
            <a:ext cx="10363826" cy="5208105"/>
          </a:xfrm>
        </p:spPr>
        <p:txBody>
          <a:bodyPr>
            <a:normAutofit/>
          </a:bodyPr>
          <a:lstStyle/>
          <a:p>
            <a:r>
              <a:rPr lang="en-US" sz="1500" cap="none" dirty="0"/>
              <a:t>This programming </a:t>
            </a:r>
            <a:r>
              <a:rPr lang="en-US" sz="1500" cap="none" dirty="0" smtClean="0"/>
              <a:t> </a:t>
            </a:r>
            <a:r>
              <a:rPr lang="en-US" sz="1500" cap="none" dirty="0"/>
              <a:t>is inspired by one given at MIT (</a:t>
            </a:r>
            <a:r>
              <a:rPr lang="en-US" sz="1500" cap="none" dirty="0">
                <a:hlinkClick r:id="rId2"/>
              </a:rPr>
              <a:t>https://pdos.csail.mit.edu/6.828/2012/homework/xv6-shell.html</a:t>
            </a:r>
            <a:r>
              <a:rPr lang="en-US" sz="1500" cap="none" dirty="0"/>
              <a:t>). The MIT assignment asks the students to implement the pipe “|” and IO indirection “&gt;” operators. We ask you to implement the sequence command execution operator “;” and a command line expression that contains parentheses.  You should do this assignment by modifying the skeleton code attached. Invoke your shell from the shell that comes with xv6 or another UNIX environment if your xv6 is not yet ready.</a:t>
            </a:r>
          </a:p>
          <a:p>
            <a:r>
              <a:rPr lang="en-US" sz="1500" cap="none" dirty="0"/>
              <a:t>You can find an example of using the “;” operators in page 4, chapter 2, of your text book.</a:t>
            </a:r>
          </a:p>
          <a:p>
            <a:r>
              <a:rPr lang="en-US" sz="1500" cap="none" dirty="0"/>
              <a:t>The parentheses in a command line elevates the precedence of the commands that they encloses.  Consider the following examples:</a:t>
            </a:r>
          </a:p>
          <a:p>
            <a:pPr marL="971550" lvl="1" indent="-514350">
              <a:buFont typeface="+mj-lt"/>
              <a:buAutoNum type="arabicPeriod"/>
            </a:pPr>
            <a:r>
              <a:rPr lang="en-US" sz="1500" cap="none" dirty="0"/>
              <a:t>prompt&gt; cmd1; cmd2; (cmd3)</a:t>
            </a:r>
          </a:p>
          <a:p>
            <a:pPr marL="971550" lvl="1" indent="-514350">
              <a:buFont typeface="+mj-lt"/>
              <a:buAutoNum type="arabicPeriod"/>
            </a:pPr>
            <a:r>
              <a:rPr lang="en-US" sz="1500" cap="none" dirty="0"/>
              <a:t>Prompt&gt; cmd1; (cmd2; cmd3)</a:t>
            </a:r>
          </a:p>
          <a:p>
            <a:pPr marL="971550" lvl="1" indent="-514350">
              <a:buFont typeface="+mj-lt"/>
              <a:buAutoNum type="arabicPeriod"/>
            </a:pPr>
            <a:r>
              <a:rPr lang="en-US" sz="1500" cap="none" dirty="0"/>
              <a:t>Prompt&gt; cmd1; (cmd2; (cmd3))</a:t>
            </a:r>
          </a:p>
          <a:p>
            <a:pPr marL="457200" lvl="1" indent="0">
              <a:buNone/>
            </a:pPr>
            <a:r>
              <a:rPr lang="en-US" sz="1500" cap="none" dirty="0"/>
              <a:t>The precedence of example 1 is: cmd3; cmd1; cmd2. For example 2: cmd2; cmd3; cmd1. Example 3: cmd3; cmd2; </a:t>
            </a:r>
            <a:r>
              <a:rPr lang="en-US" sz="1500" cap="none" dirty="0" smtClean="0"/>
              <a:t>cmd1</a:t>
            </a:r>
            <a:endParaRPr lang="en-US" sz="1500" cap="none" dirty="0"/>
          </a:p>
        </p:txBody>
      </p:sp>
    </p:spTree>
    <p:extLst>
      <p:ext uri="{BB962C8B-B14F-4D97-AF65-F5344CB8AC3E}">
        <p14:creationId xmlns:p14="http://schemas.microsoft.com/office/powerpoint/2010/main" val="36222800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901</TotalTime>
  <Words>193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Droplet</vt:lpstr>
      <vt:lpstr>Programming (develop a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assignment 1</dc:title>
  <dc:creator>Francis Leung</dc:creator>
  <cp:lastModifiedBy>Mohd Sadique</cp:lastModifiedBy>
  <cp:revision>8</cp:revision>
  <dcterms:created xsi:type="dcterms:W3CDTF">2016-08-28T18:09:30Z</dcterms:created>
  <dcterms:modified xsi:type="dcterms:W3CDTF">2017-02-14T20:17:53Z</dcterms:modified>
</cp:coreProperties>
</file>